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64" r:id="rId6"/>
    <p:sldId id="259" r:id="rId7"/>
    <p:sldId id="258" r:id="rId8"/>
    <p:sldId id="260" r:id="rId9"/>
    <p:sldId id="261" r:id="rId10"/>
    <p:sldId id="265" r:id="rId11"/>
    <p:sldId id="267"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8" autoAdjust="0"/>
    <p:restoredTop sz="94660"/>
  </p:normalViewPr>
  <p:slideViewPr>
    <p:cSldViewPr snapToGrid="0">
      <p:cViewPr varScale="1">
        <p:scale>
          <a:sx n="106" d="100"/>
          <a:sy n="106" d="100"/>
        </p:scale>
        <p:origin x="126"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7EF80B-DA38-43FB-9D29-31982CF86295}" type="datetimeFigureOut">
              <a:rPr lang="en-US" smtClean="0"/>
              <a:t>5/12/2016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833B9-33D7-40AC-8013-1C1331CCD10F}" type="slidenum">
              <a:rPr lang="en-US" smtClean="0"/>
              <a:t>‹#›</a:t>
            </a:fld>
            <a:endParaRPr lang="en-US"/>
          </a:p>
        </p:txBody>
      </p:sp>
    </p:spTree>
    <p:extLst>
      <p:ext uri="{BB962C8B-B14F-4D97-AF65-F5344CB8AC3E}">
        <p14:creationId xmlns:p14="http://schemas.microsoft.com/office/powerpoint/2010/main" val="2726241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7EF80B-DA38-43FB-9D29-31982CF86295}" type="datetimeFigureOut">
              <a:rPr lang="en-US" smtClean="0"/>
              <a:t>5/12/2016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833B9-33D7-40AC-8013-1C1331CCD10F}" type="slidenum">
              <a:rPr lang="en-US" smtClean="0"/>
              <a:t>‹#›</a:t>
            </a:fld>
            <a:endParaRPr lang="en-US"/>
          </a:p>
        </p:txBody>
      </p:sp>
    </p:spTree>
    <p:extLst>
      <p:ext uri="{BB962C8B-B14F-4D97-AF65-F5344CB8AC3E}">
        <p14:creationId xmlns:p14="http://schemas.microsoft.com/office/powerpoint/2010/main" val="604975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7EF80B-DA38-43FB-9D29-31982CF86295}" type="datetimeFigureOut">
              <a:rPr lang="en-US" smtClean="0"/>
              <a:t>5/12/2016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833B9-33D7-40AC-8013-1C1331CCD10F}" type="slidenum">
              <a:rPr lang="en-US" smtClean="0"/>
              <a:t>‹#›</a:t>
            </a:fld>
            <a:endParaRPr lang="en-US"/>
          </a:p>
        </p:txBody>
      </p:sp>
    </p:spTree>
    <p:extLst>
      <p:ext uri="{BB962C8B-B14F-4D97-AF65-F5344CB8AC3E}">
        <p14:creationId xmlns:p14="http://schemas.microsoft.com/office/powerpoint/2010/main" val="2313047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7EF80B-DA38-43FB-9D29-31982CF86295}" type="datetimeFigureOut">
              <a:rPr lang="en-US" smtClean="0"/>
              <a:t>5/12/2016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833B9-33D7-40AC-8013-1C1331CCD10F}" type="slidenum">
              <a:rPr lang="en-US" smtClean="0"/>
              <a:t>‹#›</a:t>
            </a:fld>
            <a:endParaRPr lang="en-US"/>
          </a:p>
        </p:txBody>
      </p:sp>
    </p:spTree>
    <p:extLst>
      <p:ext uri="{BB962C8B-B14F-4D97-AF65-F5344CB8AC3E}">
        <p14:creationId xmlns:p14="http://schemas.microsoft.com/office/powerpoint/2010/main" val="398444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7EF80B-DA38-43FB-9D29-31982CF86295}" type="datetimeFigureOut">
              <a:rPr lang="en-US" smtClean="0"/>
              <a:t>5/12/2016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833B9-33D7-40AC-8013-1C1331CCD10F}" type="slidenum">
              <a:rPr lang="en-US" smtClean="0"/>
              <a:t>‹#›</a:t>
            </a:fld>
            <a:endParaRPr lang="en-US"/>
          </a:p>
        </p:txBody>
      </p:sp>
    </p:spTree>
    <p:extLst>
      <p:ext uri="{BB962C8B-B14F-4D97-AF65-F5344CB8AC3E}">
        <p14:creationId xmlns:p14="http://schemas.microsoft.com/office/powerpoint/2010/main" val="1118733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7EF80B-DA38-43FB-9D29-31982CF86295}" type="datetimeFigureOut">
              <a:rPr lang="en-US" smtClean="0"/>
              <a:t>5/12/2016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0833B9-33D7-40AC-8013-1C1331CCD10F}" type="slidenum">
              <a:rPr lang="en-US" smtClean="0"/>
              <a:t>‹#›</a:t>
            </a:fld>
            <a:endParaRPr lang="en-US"/>
          </a:p>
        </p:txBody>
      </p:sp>
    </p:spTree>
    <p:extLst>
      <p:ext uri="{BB962C8B-B14F-4D97-AF65-F5344CB8AC3E}">
        <p14:creationId xmlns:p14="http://schemas.microsoft.com/office/powerpoint/2010/main" val="1299951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7EF80B-DA38-43FB-9D29-31982CF86295}" type="datetimeFigureOut">
              <a:rPr lang="en-US" smtClean="0"/>
              <a:t>5/12/2016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0833B9-33D7-40AC-8013-1C1331CCD10F}" type="slidenum">
              <a:rPr lang="en-US" smtClean="0"/>
              <a:t>‹#›</a:t>
            </a:fld>
            <a:endParaRPr lang="en-US"/>
          </a:p>
        </p:txBody>
      </p:sp>
    </p:spTree>
    <p:extLst>
      <p:ext uri="{BB962C8B-B14F-4D97-AF65-F5344CB8AC3E}">
        <p14:creationId xmlns:p14="http://schemas.microsoft.com/office/powerpoint/2010/main" val="2295299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7EF80B-DA38-43FB-9D29-31982CF86295}" type="datetimeFigureOut">
              <a:rPr lang="en-US" smtClean="0"/>
              <a:t>5/12/2016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0833B9-33D7-40AC-8013-1C1331CCD10F}" type="slidenum">
              <a:rPr lang="en-US" smtClean="0"/>
              <a:t>‹#›</a:t>
            </a:fld>
            <a:endParaRPr lang="en-US"/>
          </a:p>
        </p:txBody>
      </p:sp>
    </p:spTree>
    <p:extLst>
      <p:ext uri="{BB962C8B-B14F-4D97-AF65-F5344CB8AC3E}">
        <p14:creationId xmlns:p14="http://schemas.microsoft.com/office/powerpoint/2010/main" val="2920518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7EF80B-DA38-43FB-9D29-31982CF86295}" type="datetimeFigureOut">
              <a:rPr lang="en-US" smtClean="0"/>
              <a:t>5/12/2016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0833B9-33D7-40AC-8013-1C1331CCD10F}" type="slidenum">
              <a:rPr lang="en-US" smtClean="0"/>
              <a:t>‹#›</a:t>
            </a:fld>
            <a:endParaRPr lang="en-US"/>
          </a:p>
        </p:txBody>
      </p:sp>
    </p:spTree>
    <p:extLst>
      <p:ext uri="{BB962C8B-B14F-4D97-AF65-F5344CB8AC3E}">
        <p14:creationId xmlns:p14="http://schemas.microsoft.com/office/powerpoint/2010/main" val="123017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7EF80B-DA38-43FB-9D29-31982CF86295}" type="datetimeFigureOut">
              <a:rPr lang="en-US" smtClean="0"/>
              <a:t>5/12/2016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0833B9-33D7-40AC-8013-1C1331CCD10F}" type="slidenum">
              <a:rPr lang="en-US" smtClean="0"/>
              <a:t>‹#›</a:t>
            </a:fld>
            <a:endParaRPr lang="en-US"/>
          </a:p>
        </p:txBody>
      </p:sp>
    </p:spTree>
    <p:extLst>
      <p:ext uri="{BB962C8B-B14F-4D97-AF65-F5344CB8AC3E}">
        <p14:creationId xmlns:p14="http://schemas.microsoft.com/office/powerpoint/2010/main" val="218948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7EF80B-DA38-43FB-9D29-31982CF86295}" type="datetimeFigureOut">
              <a:rPr lang="en-US" smtClean="0"/>
              <a:t>5/12/2016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0833B9-33D7-40AC-8013-1C1331CCD10F}" type="slidenum">
              <a:rPr lang="en-US" smtClean="0"/>
              <a:t>‹#›</a:t>
            </a:fld>
            <a:endParaRPr lang="en-US"/>
          </a:p>
        </p:txBody>
      </p:sp>
    </p:spTree>
    <p:extLst>
      <p:ext uri="{BB962C8B-B14F-4D97-AF65-F5344CB8AC3E}">
        <p14:creationId xmlns:p14="http://schemas.microsoft.com/office/powerpoint/2010/main" val="2284891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7EF80B-DA38-43FB-9D29-31982CF86295}" type="datetimeFigureOut">
              <a:rPr lang="en-US" smtClean="0"/>
              <a:t>5/12/2016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0833B9-33D7-40AC-8013-1C1331CCD10F}" type="slidenum">
              <a:rPr lang="en-US" smtClean="0"/>
              <a:t>‹#›</a:t>
            </a:fld>
            <a:endParaRPr lang="en-US"/>
          </a:p>
        </p:txBody>
      </p:sp>
    </p:spTree>
    <p:extLst>
      <p:ext uri="{BB962C8B-B14F-4D97-AF65-F5344CB8AC3E}">
        <p14:creationId xmlns:p14="http://schemas.microsoft.com/office/powerpoint/2010/main" val="3681711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ectangle 126"/>
          <p:cNvSpPr/>
          <p:nvPr/>
        </p:nvSpPr>
        <p:spPr>
          <a:xfrm>
            <a:off x="-9660" y="0"/>
            <a:ext cx="12201660" cy="68580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3081563" y="242249"/>
            <a:ext cx="6455120" cy="645512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09930" y="115857"/>
            <a:ext cx="3739081" cy="923330"/>
          </a:xfrm>
          <a:prstGeom prst="rect">
            <a:avLst/>
          </a:prstGeom>
          <a:noFill/>
        </p:spPr>
        <p:txBody>
          <a:bodyPr wrap="square" rtlCol="0">
            <a:spAutoFit/>
          </a:bodyPr>
          <a:lstStyle/>
          <a:p>
            <a:r>
              <a:rPr lang="en-US" dirty="0" smtClean="0">
                <a:solidFill>
                  <a:schemeClr val="bg1"/>
                </a:solidFill>
              </a:rPr>
              <a:t>Primary 4: Book of Mormon </a:t>
            </a:r>
          </a:p>
          <a:p>
            <a:r>
              <a:rPr lang="en-US" dirty="0" smtClean="0">
                <a:solidFill>
                  <a:schemeClr val="bg1"/>
                </a:solidFill>
              </a:rPr>
              <a:t>Lesson 18</a:t>
            </a:r>
          </a:p>
          <a:p>
            <a:pPr fontAlgn="base"/>
            <a:r>
              <a:rPr lang="en-US" dirty="0">
                <a:solidFill>
                  <a:schemeClr val="bg1"/>
                </a:solidFill>
              </a:rPr>
              <a:t>King </a:t>
            </a:r>
            <a:r>
              <a:rPr lang="en-US" dirty="0" err="1">
                <a:solidFill>
                  <a:schemeClr val="bg1"/>
                </a:solidFill>
              </a:rPr>
              <a:t>Lamoni’s</a:t>
            </a:r>
            <a:r>
              <a:rPr lang="en-US" dirty="0">
                <a:solidFill>
                  <a:schemeClr val="bg1"/>
                </a:solidFill>
              </a:rPr>
              <a:t> Father Is Converted</a:t>
            </a:r>
          </a:p>
        </p:txBody>
      </p:sp>
      <p:grpSp>
        <p:nvGrpSpPr>
          <p:cNvPr id="6" name="Group 5"/>
          <p:cNvGrpSpPr/>
          <p:nvPr/>
        </p:nvGrpSpPr>
        <p:grpSpPr>
          <a:xfrm>
            <a:off x="5596838" y="260807"/>
            <a:ext cx="1593409" cy="1593409"/>
            <a:chOff x="316871" y="5020040"/>
            <a:chExt cx="1593409" cy="1593409"/>
          </a:xfrm>
        </p:grpSpPr>
        <p:sp>
          <p:nvSpPr>
            <p:cNvPr id="29" name="Oval 28"/>
            <p:cNvSpPr/>
            <p:nvPr/>
          </p:nvSpPr>
          <p:spPr>
            <a:xfrm>
              <a:off x="316871" y="5020040"/>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454180" y="5493578"/>
              <a:ext cx="1318789" cy="646331"/>
            </a:xfrm>
            <a:prstGeom prst="rect">
              <a:avLst/>
            </a:prstGeom>
            <a:noFill/>
          </p:spPr>
          <p:txBody>
            <a:bodyPr wrap="square" rtlCol="0">
              <a:spAutoFit/>
            </a:bodyPr>
            <a:lstStyle/>
            <a:p>
              <a:pPr algn="ctr" fontAlgn="base"/>
              <a:r>
                <a:rPr lang="en-US" dirty="0" smtClean="0"/>
                <a:t>Creation</a:t>
              </a:r>
            </a:p>
            <a:p>
              <a:pPr algn="ctr" fontAlgn="base"/>
              <a:r>
                <a:rPr lang="en-US" dirty="0" smtClean="0"/>
                <a:t>_________</a:t>
              </a:r>
              <a:endParaRPr lang="en-US" dirty="0"/>
            </a:p>
          </p:txBody>
        </p:sp>
      </p:grpSp>
      <p:grpSp>
        <p:nvGrpSpPr>
          <p:cNvPr id="7" name="Group 6"/>
          <p:cNvGrpSpPr/>
          <p:nvPr/>
        </p:nvGrpSpPr>
        <p:grpSpPr>
          <a:xfrm>
            <a:off x="7510256" y="1316465"/>
            <a:ext cx="1593409" cy="1593409"/>
            <a:chOff x="1963093" y="3883175"/>
            <a:chExt cx="1593409" cy="1593409"/>
          </a:xfrm>
        </p:grpSpPr>
        <p:sp>
          <p:nvSpPr>
            <p:cNvPr id="27" name="Oval 26"/>
            <p:cNvSpPr/>
            <p:nvPr/>
          </p:nvSpPr>
          <p:spPr>
            <a:xfrm>
              <a:off x="1963093" y="3883175"/>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2100402" y="4356713"/>
              <a:ext cx="1318789" cy="646331"/>
            </a:xfrm>
            <a:prstGeom prst="rect">
              <a:avLst/>
            </a:prstGeom>
            <a:noFill/>
          </p:spPr>
          <p:txBody>
            <a:bodyPr wrap="square" rtlCol="0">
              <a:spAutoFit/>
            </a:bodyPr>
            <a:lstStyle/>
            <a:p>
              <a:pPr algn="ctr" fontAlgn="base"/>
              <a:r>
                <a:rPr lang="en-US" dirty="0" smtClean="0"/>
                <a:t>The Fall</a:t>
              </a:r>
            </a:p>
            <a:p>
              <a:pPr algn="ctr" fontAlgn="base"/>
              <a:r>
                <a:rPr lang="en-US" dirty="0" smtClean="0"/>
                <a:t>_________</a:t>
              </a:r>
              <a:endParaRPr lang="en-US" dirty="0"/>
            </a:p>
          </p:txBody>
        </p:sp>
      </p:grpSp>
      <p:grpSp>
        <p:nvGrpSpPr>
          <p:cNvPr id="8" name="Group 7"/>
          <p:cNvGrpSpPr/>
          <p:nvPr/>
        </p:nvGrpSpPr>
        <p:grpSpPr>
          <a:xfrm>
            <a:off x="7812593" y="3469809"/>
            <a:ext cx="1593409" cy="1593409"/>
            <a:chOff x="3561780" y="2856817"/>
            <a:chExt cx="1593409" cy="1593409"/>
          </a:xfrm>
        </p:grpSpPr>
        <p:sp>
          <p:nvSpPr>
            <p:cNvPr id="25" name="Oval 24"/>
            <p:cNvSpPr/>
            <p:nvPr/>
          </p:nvSpPr>
          <p:spPr>
            <a:xfrm>
              <a:off x="3561780" y="2856817"/>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3699089" y="3330355"/>
              <a:ext cx="1318789" cy="646331"/>
            </a:xfrm>
            <a:prstGeom prst="rect">
              <a:avLst/>
            </a:prstGeom>
            <a:noFill/>
          </p:spPr>
          <p:txBody>
            <a:bodyPr wrap="square" rtlCol="0">
              <a:spAutoFit/>
            </a:bodyPr>
            <a:lstStyle/>
            <a:p>
              <a:pPr algn="ctr" fontAlgn="base"/>
              <a:r>
                <a:rPr lang="en-US" dirty="0" smtClean="0"/>
                <a:t>Sin</a:t>
              </a:r>
            </a:p>
            <a:p>
              <a:pPr algn="ctr" fontAlgn="base"/>
              <a:r>
                <a:rPr lang="en-US" dirty="0" smtClean="0"/>
                <a:t>_________</a:t>
              </a:r>
              <a:endParaRPr lang="en-US" dirty="0"/>
            </a:p>
          </p:txBody>
        </p:sp>
      </p:grpSp>
      <p:grpSp>
        <p:nvGrpSpPr>
          <p:cNvPr id="9" name="Group 8"/>
          <p:cNvGrpSpPr/>
          <p:nvPr/>
        </p:nvGrpSpPr>
        <p:grpSpPr>
          <a:xfrm>
            <a:off x="3082463" y="2855313"/>
            <a:ext cx="1593409" cy="1593409"/>
            <a:chOff x="5054854" y="1867347"/>
            <a:chExt cx="1593409" cy="1593409"/>
          </a:xfrm>
        </p:grpSpPr>
        <p:sp>
          <p:nvSpPr>
            <p:cNvPr id="23" name="Oval 22"/>
            <p:cNvSpPr/>
            <p:nvPr/>
          </p:nvSpPr>
          <p:spPr>
            <a:xfrm>
              <a:off x="5054854" y="1867347"/>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5242331" y="2233716"/>
              <a:ext cx="1318789" cy="1200329"/>
            </a:xfrm>
            <a:prstGeom prst="rect">
              <a:avLst/>
            </a:prstGeom>
            <a:noFill/>
          </p:spPr>
          <p:txBody>
            <a:bodyPr wrap="square" rtlCol="0">
              <a:spAutoFit/>
            </a:bodyPr>
            <a:lstStyle/>
            <a:p>
              <a:pPr algn="ctr" fontAlgn="base"/>
              <a:r>
                <a:rPr lang="en-US" dirty="0" smtClean="0"/>
                <a:t>Physical Death</a:t>
              </a:r>
            </a:p>
            <a:p>
              <a:pPr algn="ctr" fontAlgn="base"/>
              <a:r>
                <a:rPr lang="en-US" dirty="0" smtClean="0"/>
                <a:t>_________</a:t>
              </a:r>
            </a:p>
            <a:p>
              <a:pPr algn="ctr" fontAlgn="base"/>
              <a:endParaRPr lang="en-US" dirty="0"/>
            </a:p>
          </p:txBody>
        </p:sp>
      </p:grpSp>
      <p:grpSp>
        <p:nvGrpSpPr>
          <p:cNvPr id="10" name="Group 9"/>
          <p:cNvGrpSpPr/>
          <p:nvPr/>
        </p:nvGrpSpPr>
        <p:grpSpPr>
          <a:xfrm>
            <a:off x="4050452" y="4607444"/>
            <a:ext cx="1593409" cy="1593409"/>
            <a:chOff x="6561120" y="877876"/>
            <a:chExt cx="1593409" cy="1593409"/>
          </a:xfrm>
        </p:grpSpPr>
        <p:sp>
          <p:nvSpPr>
            <p:cNvPr id="21" name="Oval 20"/>
            <p:cNvSpPr/>
            <p:nvPr/>
          </p:nvSpPr>
          <p:spPr>
            <a:xfrm>
              <a:off x="6561120" y="877876"/>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6748597" y="1244245"/>
              <a:ext cx="1318789" cy="1200329"/>
            </a:xfrm>
            <a:prstGeom prst="rect">
              <a:avLst/>
            </a:prstGeom>
            <a:noFill/>
          </p:spPr>
          <p:txBody>
            <a:bodyPr wrap="square" rtlCol="0">
              <a:spAutoFit/>
            </a:bodyPr>
            <a:lstStyle/>
            <a:p>
              <a:pPr algn="ctr" fontAlgn="base"/>
              <a:r>
                <a:rPr lang="en-US" dirty="0" smtClean="0"/>
                <a:t>Jesus Christ </a:t>
              </a:r>
            </a:p>
            <a:p>
              <a:pPr algn="ctr" fontAlgn="base"/>
              <a:r>
                <a:rPr lang="en-US" dirty="0" smtClean="0"/>
                <a:t>Atonement</a:t>
              </a:r>
            </a:p>
            <a:p>
              <a:pPr algn="ctr" fontAlgn="base"/>
              <a:r>
                <a:rPr lang="en-US" dirty="0" smtClean="0"/>
                <a:t>_________</a:t>
              </a:r>
            </a:p>
            <a:p>
              <a:pPr algn="ctr" fontAlgn="base"/>
              <a:endParaRPr lang="en-US" dirty="0"/>
            </a:p>
          </p:txBody>
        </p:sp>
      </p:grpSp>
      <p:grpSp>
        <p:nvGrpSpPr>
          <p:cNvPr id="11" name="Group 10"/>
          <p:cNvGrpSpPr/>
          <p:nvPr/>
        </p:nvGrpSpPr>
        <p:grpSpPr>
          <a:xfrm>
            <a:off x="3683420" y="1057510"/>
            <a:ext cx="1670752" cy="1593409"/>
            <a:chOff x="8254863" y="183643"/>
            <a:chExt cx="1670752" cy="1593409"/>
          </a:xfrm>
        </p:grpSpPr>
        <p:sp>
          <p:nvSpPr>
            <p:cNvPr id="19" name="Oval 18"/>
            <p:cNvSpPr/>
            <p:nvPr/>
          </p:nvSpPr>
          <p:spPr>
            <a:xfrm>
              <a:off x="8254863" y="183643"/>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8342752" y="598015"/>
              <a:ext cx="1582863" cy="923330"/>
            </a:xfrm>
            <a:prstGeom prst="rect">
              <a:avLst/>
            </a:prstGeom>
            <a:noFill/>
          </p:spPr>
          <p:txBody>
            <a:bodyPr wrap="square" rtlCol="0">
              <a:spAutoFit/>
            </a:bodyPr>
            <a:lstStyle/>
            <a:p>
              <a:pPr algn="ctr" fontAlgn="base"/>
              <a:r>
                <a:rPr lang="en-US" dirty="0" smtClean="0"/>
                <a:t>Resurrection</a:t>
              </a:r>
            </a:p>
            <a:p>
              <a:pPr algn="ctr" fontAlgn="base"/>
              <a:r>
                <a:rPr lang="en-US" dirty="0" smtClean="0"/>
                <a:t>__________</a:t>
              </a:r>
            </a:p>
            <a:p>
              <a:pPr algn="ctr" fontAlgn="base"/>
              <a:endParaRPr lang="en-US" dirty="0"/>
            </a:p>
          </p:txBody>
        </p:sp>
      </p:grpSp>
      <p:grpSp>
        <p:nvGrpSpPr>
          <p:cNvPr id="12" name="Group 11"/>
          <p:cNvGrpSpPr/>
          <p:nvPr/>
        </p:nvGrpSpPr>
        <p:grpSpPr>
          <a:xfrm>
            <a:off x="6256231" y="4974718"/>
            <a:ext cx="1593409" cy="1593409"/>
            <a:chOff x="8799217" y="3319613"/>
            <a:chExt cx="1593409" cy="1593409"/>
          </a:xfrm>
        </p:grpSpPr>
        <p:sp>
          <p:nvSpPr>
            <p:cNvPr id="17" name="Oval 16"/>
            <p:cNvSpPr/>
            <p:nvPr/>
          </p:nvSpPr>
          <p:spPr>
            <a:xfrm>
              <a:off x="8799217" y="3319613"/>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8986694" y="3685982"/>
              <a:ext cx="1318789" cy="923330"/>
            </a:xfrm>
            <a:prstGeom prst="rect">
              <a:avLst/>
            </a:prstGeom>
            <a:noFill/>
          </p:spPr>
          <p:txBody>
            <a:bodyPr wrap="square" rtlCol="0">
              <a:spAutoFit/>
            </a:bodyPr>
            <a:lstStyle/>
            <a:p>
              <a:pPr algn="ctr" fontAlgn="base"/>
              <a:r>
                <a:rPr lang="en-US" dirty="0" smtClean="0"/>
                <a:t>Repentance</a:t>
              </a:r>
            </a:p>
            <a:p>
              <a:pPr algn="ctr" fontAlgn="base"/>
              <a:r>
                <a:rPr lang="en-US" dirty="0" smtClean="0"/>
                <a:t>_________</a:t>
              </a:r>
            </a:p>
            <a:p>
              <a:pPr algn="ctr" fontAlgn="base"/>
              <a:endParaRPr lang="en-US" dirty="0"/>
            </a:p>
          </p:txBody>
        </p:sp>
      </p:grpSp>
      <p:grpSp>
        <p:nvGrpSpPr>
          <p:cNvPr id="13" name="Group 12"/>
          <p:cNvGrpSpPr/>
          <p:nvPr/>
        </p:nvGrpSpPr>
        <p:grpSpPr>
          <a:xfrm>
            <a:off x="5438060" y="2454592"/>
            <a:ext cx="1835409" cy="1835409"/>
            <a:chOff x="10035899" y="4088306"/>
            <a:chExt cx="1835409" cy="1835409"/>
          </a:xfrm>
        </p:grpSpPr>
        <p:sp>
          <p:nvSpPr>
            <p:cNvPr id="15" name="Oval 14"/>
            <p:cNvSpPr/>
            <p:nvPr/>
          </p:nvSpPr>
          <p:spPr>
            <a:xfrm>
              <a:off x="10035899" y="4088306"/>
              <a:ext cx="1835409" cy="1835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0269145" y="4489027"/>
              <a:ext cx="1405932" cy="1200329"/>
            </a:xfrm>
            <a:prstGeom prst="rect">
              <a:avLst/>
            </a:prstGeom>
            <a:noFill/>
          </p:spPr>
          <p:txBody>
            <a:bodyPr wrap="square" rtlCol="0">
              <a:spAutoFit/>
            </a:bodyPr>
            <a:lstStyle/>
            <a:p>
              <a:pPr algn="ctr" fontAlgn="base"/>
              <a:r>
                <a:rPr lang="en-US" dirty="0" smtClean="0"/>
                <a:t>Plan of Redemption</a:t>
              </a:r>
            </a:p>
            <a:p>
              <a:pPr algn="ctr" fontAlgn="base"/>
              <a:r>
                <a:rPr lang="en-US" dirty="0" smtClean="0"/>
                <a:t>_________</a:t>
              </a:r>
            </a:p>
            <a:p>
              <a:pPr algn="ctr" fontAlgn="base"/>
              <a:endParaRPr lang="en-US" dirty="0"/>
            </a:p>
          </p:txBody>
        </p:sp>
      </p:grpSp>
      <p:grpSp>
        <p:nvGrpSpPr>
          <p:cNvPr id="31" name="Group 30"/>
          <p:cNvGrpSpPr/>
          <p:nvPr/>
        </p:nvGrpSpPr>
        <p:grpSpPr>
          <a:xfrm>
            <a:off x="585977" y="1770691"/>
            <a:ext cx="2078622" cy="4430162"/>
            <a:chOff x="4873955" y="304800"/>
            <a:chExt cx="2843888" cy="6061173"/>
          </a:xfrm>
        </p:grpSpPr>
        <p:sp>
          <p:nvSpPr>
            <p:cNvPr id="32" name="Quad Arrow Callout 31"/>
            <p:cNvSpPr/>
            <p:nvPr/>
          </p:nvSpPr>
          <p:spPr>
            <a:xfrm>
              <a:off x="5867400" y="304800"/>
              <a:ext cx="838200" cy="1447800"/>
            </a:xfrm>
            <a:prstGeom prst="quadArrowCallout">
              <a:avLst>
                <a:gd name="adj1" fmla="val 37030"/>
                <a:gd name="adj2" fmla="val 18515"/>
                <a:gd name="adj3" fmla="val 18515"/>
                <a:gd name="adj4" fmla="val 48123"/>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Quad Arrow Callout 32"/>
            <p:cNvSpPr/>
            <p:nvPr/>
          </p:nvSpPr>
          <p:spPr>
            <a:xfrm>
              <a:off x="6248400" y="762000"/>
              <a:ext cx="838200" cy="990600"/>
            </a:xfrm>
            <a:prstGeom prst="quadArrowCallout">
              <a:avLst>
                <a:gd name="adj1" fmla="val 37030"/>
                <a:gd name="adj2" fmla="val 18515"/>
                <a:gd name="adj3" fmla="val 18515"/>
                <a:gd name="adj4" fmla="val 48123"/>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Quad Arrow Callout 33"/>
            <p:cNvSpPr/>
            <p:nvPr/>
          </p:nvSpPr>
          <p:spPr>
            <a:xfrm>
              <a:off x="5486400" y="762000"/>
              <a:ext cx="838200" cy="990600"/>
            </a:xfrm>
            <a:prstGeom prst="quadArrowCallout">
              <a:avLst>
                <a:gd name="adj1" fmla="val 37030"/>
                <a:gd name="adj2" fmla="val 18515"/>
                <a:gd name="adj3" fmla="val 18515"/>
                <a:gd name="adj4" fmla="val 48123"/>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Double Wave 34"/>
            <p:cNvSpPr/>
            <p:nvPr/>
          </p:nvSpPr>
          <p:spPr>
            <a:xfrm rot="16200000">
              <a:off x="6362700" y="1714500"/>
              <a:ext cx="1295400" cy="609600"/>
            </a:xfrm>
            <a:prstGeom prst="doubleWave">
              <a:avLst>
                <a:gd name="adj1" fmla="val 12500"/>
                <a:gd name="adj2" fmla="val -10000"/>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Double Wave 35"/>
            <p:cNvSpPr/>
            <p:nvPr/>
          </p:nvSpPr>
          <p:spPr>
            <a:xfrm rot="17182787">
              <a:off x="4847408" y="1685073"/>
              <a:ext cx="1427371" cy="609600"/>
            </a:xfrm>
            <a:prstGeom prst="doubleWave">
              <a:avLst>
                <a:gd name="adj1" fmla="val 12500"/>
                <a:gd name="adj2" fmla="val -10000"/>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rot="1057013">
              <a:off x="7215497" y="4299481"/>
              <a:ext cx="502346" cy="5334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rot="1057013">
              <a:off x="4873955" y="4285563"/>
              <a:ext cx="502346" cy="5334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6454515" y="5914869"/>
              <a:ext cx="429025" cy="451104"/>
            </a:xfrm>
            <a:prstGeom prst="ellips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5762469" y="5882390"/>
              <a:ext cx="429025" cy="451104"/>
            </a:xfrm>
            <a:prstGeom prst="ellips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lowchart: Manual Operation 40"/>
            <p:cNvSpPr/>
            <p:nvPr/>
          </p:nvSpPr>
          <p:spPr>
            <a:xfrm>
              <a:off x="5493478" y="3209544"/>
              <a:ext cx="1648225" cy="1038352"/>
            </a:xfrm>
            <a:prstGeom prst="flowChartManualOperation">
              <a:avLst/>
            </a:prstGeom>
            <a:solidFill>
              <a:srgbClr val="CD8B2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p:cNvGrpSpPr/>
            <p:nvPr/>
          </p:nvGrpSpPr>
          <p:grpSpPr>
            <a:xfrm rot="20110749">
              <a:off x="6589944" y="2774473"/>
              <a:ext cx="914400" cy="1828458"/>
              <a:chOff x="2971800" y="1752600"/>
              <a:chExt cx="1600200" cy="2286000"/>
            </a:xfrm>
          </p:grpSpPr>
          <p:sp>
            <p:nvSpPr>
              <p:cNvPr id="71" name="Trapezoid 70"/>
              <p:cNvSpPr/>
              <p:nvPr/>
            </p:nvSpPr>
            <p:spPr>
              <a:xfrm>
                <a:off x="2971800" y="1752600"/>
                <a:ext cx="1600200" cy="2286000"/>
              </a:xfrm>
              <a:prstGeom prst="trapezoid">
                <a:avLst/>
              </a:prstGeom>
              <a:solidFill>
                <a:srgbClr val="CD8B2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rapezoid 71"/>
              <p:cNvSpPr/>
              <p:nvPr/>
            </p:nvSpPr>
            <p:spPr>
              <a:xfrm>
                <a:off x="3162925" y="2286000"/>
                <a:ext cx="1214203" cy="457200"/>
              </a:xfrm>
              <a:prstGeom prst="trapezoid">
                <a:avLst/>
              </a:prstGeom>
              <a:solidFill>
                <a:srgbClr val="3E1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Quad Arrow Callout 72"/>
              <p:cNvSpPr/>
              <p:nvPr/>
            </p:nvSpPr>
            <p:spPr>
              <a:xfrm>
                <a:off x="3352800" y="2286000"/>
                <a:ext cx="780738" cy="519176"/>
              </a:xfrm>
              <a:prstGeom prst="quadArrowCallou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Flowchart: Manual Operation 42"/>
            <p:cNvSpPr/>
            <p:nvPr/>
          </p:nvSpPr>
          <p:spPr>
            <a:xfrm rot="10800000">
              <a:off x="5666974" y="5657088"/>
              <a:ext cx="733825" cy="445008"/>
            </a:xfrm>
            <a:prstGeom prst="flowChartManualOperation">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lowchart: Manual Operation 43"/>
            <p:cNvSpPr/>
            <p:nvPr/>
          </p:nvSpPr>
          <p:spPr>
            <a:xfrm rot="10800000">
              <a:off x="6400800" y="5657088"/>
              <a:ext cx="654154" cy="445008"/>
            </a:xfrm>
            <a:prstGeom prst="flowChartManualOperation">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lowchart: Manual Operation 44"/>
            <p:cNvSpPr/>
            <p:nvPr/>
          </p:nvSpPr>
          <p:spPr>
            <a:xfrm flipV="1">
              <a:off x="5493478" y="4247896"/>
              <a:ext cx="1734974" cy="1557528"/>
            </a:xfrm>
            <a:prstGeom prst="flowChartManualOperation">
              <a:avLst/>
            </a:prstGeom>
            <a:solidFill>
              <a:srgbClr val="CD8B2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753724" y="4173728"/>
              <a:ext cx="1214482" cy="245872"/>
            </a:xfrm>
            <a:prstGeom prst="rect">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Quad Arrow Callout 46"/>
            <p:cNvSpPr/>
            <p:nvPr/>
          </p:nvSpPr>
          <p:spPr>
            <a:xfrm>
              <a:off x="5580226" y="5286248"/>
              <a:ext cx="780738" cy="519176"/>
            </a:xfrm>
            <a:prstGeom prst="quadArrowCallou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Quad Arrow Callout 47"/>
            <p:cNvSpPr/>
            <p:nvPr/>
          </p:nvSpPr>
          <p:spPr>
            <a:xfrm>
              <a:off x="6360964" y="5286248"/>
              <a:ext cx="780738" cy="519176"/>
            </a:xfrm>
            <a:prstGeom prst="quadArrowCallou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ounded Rectangle 48"/>
            <p:cNvSpPr/>
            <p:nvPr/>
          </p:nvSpPr>
          <p:spPr>
            <a:xfrm>
              <a:off x="5580226" y="5137912"/>
              <a:ext cx="1561476" cy="148336"/>
            </a:xfrm>
            <a:prstGeom prst="round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ounded Rectangle 49"/>
            <p:cNvSpPr/>
            <p:nvPr/>
          </p:nvSpPr>
          <p:spPr>
            <a:xfrm>
              <a:off x="5493478" y="5657088"/>
              <a:ext cx="1734974" cy="148336"/>
            </a:xfrm>
            <a:prstGeom prst="round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p:cNvGrpSpPr/>
            <p:nvPr/>
          </p:nvGrpSpPr>
          <p:grpSpPr>
            <a:xfrm rot="1464830">
              <a:off x="5012526" y="2855208"/>
              <a:ext cx="914400" cy="1721443"/>
              <a:chOff x="2971800" y="1752600"/>
              <a:chExt cx="1600200" cy="2286000"/>
            </a:xfrm>
          </p:grpSpPr>
          <p:sp>
            <p:nvSpPr>
              <p:cNvPr id="68" name="Trapezoid 67"/>
              <p:cNvSpPr/>
              <p:nvPr/>
            </p:nvSpPr>
            <p:spPr>
              <a:xfrm>
                <a:off x="2971800" y="1752600"/>
                <a:ext cx="1600200" cy="2286000"/>
              </a:xfrm>
              <a:prstGeom prst="trapezoid">
                <a:avLst/>
              </a:prstGeom>
              <a:solidFill>
                <a:srgbClr val="CD8B2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rapezoid 68"/>
              <p:cNvSpPr/>
              <p:nvPr/>
            </p:nvSpPr>
            <p:spPr>
              <a:xfrm>
                <a:off x="3162925" y="2286000"/>
                <a:ext cx="1214203" cy="457200"/>
              </a:xfrm>
              <a:prstGeom prst="trapezoid">
                <a:avLst/>
              </a:prstGeom>
              <a:solidFill>
                <a:srgbClr val="3E1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Quad Arrow Callout 69"/>
              <p:cNvSpPr/>
              <p:nvPr/>
            </p:nvSpPr>
            <p:spPr>
              <a:xfrm>
                <a:off x="3352800" y="2286000"/>
                <a:ext cx="780738" cy="519176"/>
              </a:xfrm>
              <a:prstGeom prst="quadArrowCallou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 name="Group 51"/>
            <p:cNvGrpSpPr/>
            <p:nvPr/>
          </p:nvGrpSpPr>
          <p:grpSpPr>
            <a:xfrm>
              <a:off x="5791200" y="2971800"/>
              <a:ext cx="1035089" cy="1269766"/>
              <a:chOff x="2084422" y="1321034"/>
              <a:chExt cx="1819185" cy="2231634"/>
            </a:xfrm>
          </p:grpSpPr>
          <p:sp>
            <p:nvSpPr>
              <p:cNvPr id="58" name="Moon 57"/>
              <p:cNvSpPr/>
              <p:nvPr/>
            </p:nvSpPr>
            <p:spPr>
              <a:xfrm rot="20211265">
                <a:off x="2084422" y="1432783"/>
                <a:ext cx="685800" cy="1828800"/>
              </a:xfrm>
              <a:prstGeom prst="moon">
                <a:avLst>
                  <a:gd name="adj" fmla="val 87500"/>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Moon 58"/>
              <p:cNvSpPr/>
              <p:nvPr/>
            </p:nvSpPr>
            <p:spPr>
              <a:xfrm rot="11600853">
                <a:off x="3217807" y="1321034"/>
                <a:ext cx="685800" cy="1828800"/>
              </a:xfrm>
              <a:prstGeom prst="moon">
                <a:avLst>
                  <a:gd name="adj" fmla="val 87500"/>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Quad Arrow Callout 59"/>
              <p:cNvSpPr/>
              <p:nvPr/>
            </p:nvSpPr>
            <p:spPr>
              <a:xfrm>
                <a:off x="2667000" y="2667000"/>
                <a:ext cx="685800" cy="685800"/>
              </a:xfrm>
              <a:prstGeom prst="quadArrowCallou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2209800" y="1752600"/>
                <a:ext cx="381000" cy="3810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3276600" y="1752600"/>
                <a:ext cx="381000" cy="3810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2438400" y="2209800"/>
                <a:ext cx="304800" cy="2286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3200400" y="2209800"/>
                <a:ext cx="304800" cy="2286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2895600" y="3276599"/>
                <a:ext cx="252334" cy="2760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Diamond 65"/>
              <p:cNvSpPr/>
              <p:nvPr/>
            </p:nvSpPr>
            <p:spPr>
              <a:xfrm rot="19985882">
                <a:off x="2350133" y="1959820"/>
                <a:ext cx="328934" cy="362156"/>
              </a:xfrm>
              <a:prstGeom prst="diamond">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Diamond 66"/>
              <p:cNvSpPr/>
              <p:nvPr/>
            </p:nvSpPr>
            <p:spPr>
              <a:xfrm rot="1319692">
                <a:off x="3182271" y="1960174"/>
                <a:ext cx="368824" cy="381776"/>
              </a:xfrm>
              <a:prstGeom prst="diamond">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Regular Pentagon 52"/>
            <p:cNvSpPr/>
            <p:nvPr/>
          </p:nvSpPr>
          <p:spPr>
            <a:xfrm rot="10800000" flipH="1">
              <a:off x="5334000" y="1371600"/>
              <a:ext cx="1883904" cy="2083104"/>
            </a:xfrm>
            <a:prstGeom prst="pentagon">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Double Wave 53"/>
            <p:cNvSpPr/>
            <p:nvPr/>
          </p:nvSpPr>
          <p:spPr>
            <a:xfrm>
              <a:off x="5486400" y="1371600"/>
              <a:ext cx="1600200" cy="609600"/>
            </a:xfrm>
            <a:prstGeom prst="doubleWave">
              <a:avLst>
                <a:gd name="adj1" fmla="val 12500"/>
                <a:gd name="adj2" fmla="val -10000"/>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a:off x="5486400" y="1295400"/>
              <a:ext cx="1600200" cy="381000"/>
            </a:xfrm>
            <a:prstGeom prst="round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Quad Arrow Callout 55"/>
            <p:cNvSpPr/>
            <p:nvPr/>
          </p:nvSpPr>
          <p:spPr>
            <a:xfrm>
              <a:off x="5522626" y="1239187"/>
              <a:ext cx="780738" cy="519176"/>
            </a:xfrm>
            <a:prstGeom prst="quadArrowCallou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Quad Arrow Callout 56"/>
            <p:cNvSpPr/>
            <p:nvPr/>
          </p:nvSpPr>
          <p:spPr>
            <a:xfrm>
              <a:off x="6259643" y="1241685"/>
              <a:ext cx="780738" cy="519176"/>
            </a:xfrm>
            <a:prstGeom prst="quadArrowCallou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131"/>
          <p:cNvGrpSpPr/>
          <p:nvPr/>
        </p:nvGrpSpPr>
        <p:grpSpPr>
          <a:xfrm>
            <a:off x="9775364" y="1569831"/>
            <a:ext cx="2032904" cy="4747032"/>
            <a:chOff x="5715000" y="1143000"/>
            <a:chExt cx="1978594" cy="4664894"/>
          </a:xfrm>
        </p:grpSpPr>
        <p:sp>
          <p:nvSpPr>
            <p:cNvPr id="75" name="Double Wave 8"/>
            <p:cNvSpPr/>
            <p:nvPr/>
          </p:nvSpPr>
          <p:spPr>
            <a:xfrm rot="5400000">
              <a:off x="6717586" y="1740613"/>
              <a:ext cx="1066801" cy="481175"/>
            </a:xfrm>
            <a:prstGeom prst="doubleWave">
              <a:avLst>
                <a:gd name="adj1" fmla="val 12500"/>
                <a:gd name="adj2" fmla="val -6233"/>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Double Wave 8"/>
            <p:cNvSpPr/>
            <p:nvPr/>
          </p:nvSpPr>
          <p:spPr>
            <a:xfrm rot="6254388">
              <a:off x="5735554" y="1735644"/>
              <a:ext cx="968254" cy="481175"/>
            </a:xfrm>
            <a:prstGeom prst="doubleWave">
              <a:avLst>
                <a:gd name="adj1" fmla="val 12500"/>
                <a:gd name="adj2" fmla="val -6233"/>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2"/>
            <p:cNvSpPr/>
            <p:nvPr/>
          </p:nvSpPr>
          <p:spPr>
            <a:xfrm rot="1267050">
              <a:off x="6215525" y="5054328"/>
              <a:ext cx="456113" cy="748528"/>
            </a:xfrm>
            <a:prstGeom prst="ellipse">
              <a:avLst/>
            </a:prstGeom>
            <a:solidFill>
              <a:srgbClr val="A491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rot="19394983">
              <a:off x="6731807" y="5059366"/>
              <a:ext cx="456113" cy="748528"/>
            </a:xfrm>
            <a:prstGeom prst="ellipse">
              <a:avLst/>
            </a:prstGeom>
            <a:solidFill>
              <a:srgbClr val="A491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2"/>
            <p:cNvSpPr/>
            <p:nvPr/>
          </p:nvSpPr>
          <p:spPr>
            <a:xfrm rot="20847300">
              <a:off x="7306829" y="3278739"/>
              <a:ext cx="386765" cy="66707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3"/>
            <p:cNvSpPr/>
            <p:nvPr/>
          </p:nvSpPr>
          <p:spPr>
            <a:xfrm>
              <a:off x="5715000" y="3397098"/>
              <a:ext cx="386765" cy="66707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rapezoid 4"/>
            <p:cNvSpPr/>
            <p:nvPr/>
          </p:nvSpPr>
          <p:spPr>
            <a:xfrm rot="20339459">
              <a:off x="6830592" y="2089476"/>
              <a:ext cx="666750" cy="1671083"/>
            </a:xfrm>
            <a:prstGeom prst="trapezoid">
              <a:avLst>
                <a:gd name="adj" fmla="val 34133"/>
              </a:avLst>
            </a:prstGeom>
            <a:solidFill>
              <a:srgbClr val="E8CA5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rapezoid 5"/>
            <p:cNvSpPr/>
            <p:nvPr/>
          </p:nvSpPr>
          <p:spPr>
            <a:xfrm rot="1327004">
              <a:off x="5928848" y="2241933"/>
              <a:ext cx="666750" cy="1671083"/>
            </a:xfrm>
            <a:prstGeom prst="trapezoid">
              <a:avLst>
                <a:gd name="adj" fmla="val 34133"/>
              </a:avLst>
            </a:prstGeom>
            <a:solidFill>
              <a:srgbClr val="E8CA5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rapezoid 6"/>
            <p:cNvSpPr/>
            <p:nvPr/>
          </p:nvSpPr>
          <p:spPr>
            <a:xfrm>
              <a:off x="6022731" y="2248545"/>
              <a:ext cx="1436077" cy="3250485"/>
            </a:xfrm>
            <a:prstGeom prst="trapezoid">
              <a:avLst>
                <a:gd name="adj" fmla="val 30618"/>
              </a:avLst>
            </a:prstGeom>
            <a:solidFill>
              <a:srgbClr val="E8CA5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Isosceles Triangle 7"/>
            <p:cNvSpPr/>
            <p:nvPr/>
          </p:nvSpPr>
          <p:spPr>
            <a:xfrm rot="10800000">
              <a:off x="6535615" y="2248545"/>
              <a:ext cx="410308" cy="601942"/>
            </a:xfrm>
            <a:prstGeom prst="triangl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6172200" y="1143000"/>
              <a:ext cx="1143000" cy="1300331"/>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6" name="Group 64"/>
            <p:cNvGrpSpPr/>
            <p:nvPr/>
          </p:nvGrpSpPr>
          <p:grpSpPr>
            <a:xfrm flipH="1">
              <a:off x="6248400" y="3573101"/>
              <a:ext cx="1230923" cy="1384466"/>
              <a:chOff x="7543801" y="3581401"/>
              <a:chExt cx="1066799" cy="1066800"/>
            </a:xfrm>
          </p:grpSpPr>
          <p:sp>
            <p:nvSpPr>
              <p:cNvPr id="122" name="Rounded Rectangle 121"/>
              <p:cNvSpPr/>
              <p:nvPr/>
            </p:nvSpPr>
            <p:spPr>
              <a:xfrm>
                <a:off x="7696200" y="3657600"/>
                <a:ext cx="914400" cy="152400"/>
              </a:xfrm>
              <a:prstGeom prst="roundRect">
                <a:avLst/>
              </a:prstGeom>
              <a:solidFill>
                <a:srgbClr val="D98A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3" name="Group 162"/>
              <p:cNvGrpSpPr/>
              <p:nvPr/>
            </p:nvGrpSpPr>
            <p:grpSpPr>
              <a:xfrm>
                <a:off x="7543801" y="3581401"/>
                <a:ext cx="457200" cy="1066800"/>
                <a:chOff x="6827799" y="4800600"/>
                <a:chExt cx="868401" cy="2043177"/>
              </a:xfrm>
              <a:solidFill>
                <a:srgbClr val="D98A33"/>
              </a:solidFill>
            </p:grpSpPr>
            <p:sp>
              <p:nvSpPr>
                <p:cNvPr id="124" name="Double Wave 123"/>
                <p:cNvSpPr/>
                <p:nvPr/>
              </p:nvSpPr>
              <p:spPr>
                <a:xfrm rot="16516316">
                  <a:off x="6407650" y="5697864"/>
                  <a:ext cx="1828800" cy="457200"/>
                </a:xfrm>
                <a:prstGeom prst="doubleWave">
                  <a:avLst>
                    <a:gd name="adj1" fmla="val 12500"/>
                    <a:gd name="adj2" fmla="val -10000"/>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Double Wave 19"/>
                <p:cNvSpPr/>
                <p:nvPr/>
              </p:nvSpPr>
              <p:spPr>
                <a:xfrm rot="17633710">
                  <a:off x="6141999" y="5700777"/>
                  <a:ext cx="1828800" cy="457200"/>
                </a:xfrm>
                <a:prstGeom prst="doubleWave">
                  <a:avLst>
                    <a:gd name="adj1" fmla="val 12500"/>
                    <a:gd name="adj2" fmla="val -10000"/>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ounded Rectangle 125"/>
                <p:cNvSpPr/>
                <p:nvPr/>
              </p:nvSpPr>
              <p:spPr>
                <a:xfrm>
                  <a:off x="7010400" y="4800600"/>
                  <a:ext cx="685800" cy="609600"/>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188"/>
            <p:cNvGrpSpPr/>
            <p:nvPr/>
          </p:nvGrpSpPr>
          <p:grpSpPr>
            <a:xfrm>
              <a:off x="6019800" y="5173301"/>
              <a:ext cx="1447800" cy="289560"/>
              <a:chOff x="2286000" y="6019800"/>
              <a:chExt cx="3048000" cy="609600"/>
            </a:xfrm>
          </p:grpSpPr>
          <p:grpSp>
            <p:nvGrpSpPr>
              <p:cNvPr id="107" name="Group 175"/>
              <p:cNvGrpSpPr/>
              <p:nvPr/>
            </p:nvGrpSpPr>
            <p:grpSpPr>
              <a:xfrm>
                <a:off x="2286000" y="6019800"/>
                <a:ext cx="609600" cy="609600"/>
                <a:chOff x="2286000" y="6019800"/>
                <a:chExt cx="609600" cy="609600"/>
              </a:xfrm>
            </p:grpSpPr>
            <p:sp>
              <p:nvSpPr>
                <p:cNvPr id="120" name="Quad Arrow Callout 119"/>
                <p:cNvSpPr/>
                <p:nvPr/>
              </p:nvSpPr>
              <p:spPr>
                <a:xfrm>
                  <a:off x="2286000" y="6019800"/>
                  <a:ext cx="609600" cy="609600"/>
                </a:xfrm>
                <a:prstGeom prst="quadArrowCallout">
                  <a:avLst>
                    <a:gd name="adj1" fmla="val 9691"/>
                    <a:gd name="adj2" fmla="val 33221"/>
                    <a:gd name="adj3" fmla="val 14103"/>
                    <a:gd name="adj4" fmla="val 48123"/>
                  </a:avLst>
                </a:prstGeom>
                <a:solidFill>
                  <a:srgbClr val="99663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Cross 120"/>
                <p:cNvSpPr/>
                <p:nvPr/>
              </p:nvSpPr>
              <p:spPr>
                <a:xfrm>
                  <a:off x="2483225" y="6203577"/>
                  <a:ext cx="228599" cy="228599"/>
                </a:xfrm>
                <a:prstGeom prst="plus">
                  <a:avLst>
                    <a:gd name="adj" fmla="val 31723"/>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8" name="Group 176"/>
              <p:cNvGrpSpPr/>
              <p:nvPr/>
            </p:nvGrpSpPr>
            <p:grpSpPr>
              <a:xfrm>
                <a:off x="2895600" y="6019800"/>
                <a:ext cx="609600" cy="609600"/>
                <a:chOff x="2286000" y="6019800"/>
                <a:chExt cx="609600" cy="609600"/>
              </a:xfrm>
            </p:grpSpPr>
            <p:sp>
              <p:nvSpPr>
                <p:cNvPr id="118" name="Quad Arrow Callout 117"/>
                <p:cNvSpPr/>
                <p:nvPr/>
              </p:nvSpPr>
              <p:spPr>
                <a:xfrm>
                  <a:off x="2286000" y="6019800"/>
                  <a:ext cx="609600" cy="609600"/>
                </a:xfrm>
                <a:prstGeom prst="quadArrowCallout">
                  <a:avLst>
                    <a:gd name="adj1" fmla="val 9691"/>
                    <a:gd name="adj2" fmla="val 33221"/>
                    <a:gd name="adj3" fmla="val 14103"/>
                    <a:gd name="adj4" fmla="val 48123"/>
                  </a:avLst>
                </a:prstGeom>
                <a:solidFill>
                  <a:srgbClr val="99663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Cross 118"/>
                <p:cNvSpPr/>
                <p:nvPr/>
              </p:nvSpPr>
              <p:spPr>
                <a:xfrm>
                  <a:off x="2483225" y="6203577"/>
                  <a:ext cx="228599" cy="228599"/>
                </a:xfrm>
                <a:prstGeom prst="plus">
                  <a:avLst>
                    <a:gd name="adj" fmla="val 31723"/>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9" name="Group 179"/>
              <p:cNvGrpSpPr/>
              <p:nvPr/>
            </p:nvGrpSpPr>
            <p:grpSpPr>
              <a:xfrm>
                <a:off x="3505200" y="6019800"/>
                <a:ext cx="609600" cy="609600"/>
                <a:chOff x="2286000" y="6019800"/>
                <a:chExt cx="609600" cy="609600"/>
              </a:xfrm>
            </p:grpSpPr>
            <p:sp>
              <p:nvSpPr>
                <p:cNvPr id="116" name="Quad Arrow Callout 115"/>
                <p:cNvSpPr/>
                <p:nvPr/>
              </p:nvSpPr>
              <p:spPr>
                <a:xfrm>
                  <a:off x="2286000" y="6019800"/>
                  <a:ext cx="609600" cy="609600"/>
                </a:xfrm>
                <a:prstGeom prst="quadArrowCallout">
                  <a:avLst>
                    <a:gd name="adj1" fmla="val 9691"/>
                    <a:gd name="adj2" fmla="val 33221"/>
                    <a:gd name="adj3" fmla="val 14103"/>
                    <a:gd name="adj4" fmla="val 48123"/>
                  </a:avLst>
                </a:prstGeom>
                <a:solidFill>
                  <a:srgbClr val="99663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Cross 116"/>
                <p:cNvSpPr/>
                <p:nvPr/>
              </p:nvSpPr>
              <p:spPr>
                <a:xfrm>
                  <a:off x="2483225" y="6203577"/>
                  <a:ext cx="228599" cy="228599"/>
                </a:xfrm>
                <a:prstGeom prst="plus">
                  <a:avLst>
                    <a:gd name="adj" fmla="val 31723"/>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 name="Group 182"/>
              <p:cNvGrpSpPr/>
              <p:nvPr/>
            </p:nvGrpSpPr>
            <p:grpSpPr>
              <a:xfrm>
                <a:off x="4114800" y="6019800"/>
                <a:ext cx="609600" cy="609600"/>
                <a:chOff x="2286000" y="6019800"/>
                <a:chExt cx="609600" cy="609600"/>
              </a:xfrm>
            </p:grpSpPr>
            <p:sp>
              <p:nvSpPr>
                <p:cNvPr id="114" name="Quad Arrow Callout 113"/>
                <p:cNvSpPr/>
                <p:nvPr/>
              </p:nvSpPr>
              <p:spPr>
                <a:xfrm>
                  <a:off x="2286000" y="6019800"/>
                  <a:ext cx="609600" cy="609600"/>
                </a:xfrm>
                <a:prstGeom prst="quadArrowCallout">
                  <a:avLst>
                    <a:gd name="adj1" fmla="val 9691"/>
                    <a:gd name="adj2" fmla="val 33221"/>
                    <a:gd name="adj3" fmla="val 14103"/>
                    <a:gd name="adj4" fmla="val 48123"/>
                  </a:avLst>
                </a:prstGeom>
                <a:solidFill>
                  <a:srgbClr val="99663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Cross 114"/>
                <p:cNvSpPr/>
                <p:nvPr/>
              </p:nvSpPr>
              <p:spPr>
                <a:xfrm>
                  <a:off x="2483225" y="6203577"/>
                  <a:ext cx="228599" cy="228599"/>
                </a:xfrm>
                <a:prstGeom prst="plus">
                  <a:avLst>
                    <a:gd name="adj" fmla="val 31723"/>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1" name="Group 185"/>
              <p:cNvGrpSpPr/>
              <p:nvPr/>
            </p:nvGrpSpPr>
            <p:grpSpPr>
              <a:xfrm>
                <a:off x="4724400" y="6019800"/>
                <a:ext cx="609600" cy="609600"/>
                <a:chOff x="2286000" y="6019800"/>
                <a:chExt cx="609600" cy="609600"/>
              </a:xfrm>
            </p:grpSpPr>
            <p:sp>
              <p:nvSpPr>
                <p:cNvPr id="112" name="Quad Arrow Callout 111"/>
                <p:cNvSpPr/>
                <p:nvPr/>
              </p:nvSpPr>
              <p:spPr>
                <a:xfrm>
                  <a:off x="2286000" y="6019800"/>
                  <a:ext cx="609600" cy="609600"/>
                </a:xfrm>
                <a:prstGeom prst="quadArrowCallout">
                  <a:avLst>
                    <a:gd name="adj1" fmla="val 9691"/>
                    <a:gd name="adj2" fmla="val 33221"/>
                    <a:gd name="adj3" fmla="val 14103"/>
                    <a:gd name="adj4" fmla="val 48123"/>
                  </a:avLst>
                </a:prstGeom>
                <a:solidFill>
                  <a:srgbClr val="99663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Cross 112"/>
                <p:cNvSpPr/>
                <p:nvPr/>
              </p:nvSpPr>
              <p:spPr>
                <a:xfrm>
                  <a:off x="2483225" y="6203577"/>
                  <a:ext cx="228599" cy="228599"/>
                </a:xfrm>
                <a:prstGeom prst="plus">
                  <a:avLst>
                    <a:gd name="adj" fmla="val 31723"/>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8" name="Double Wave 8"/>
            <p:cNvSpPr/>
            <p:nvPr/>
          </p:nvSpPr>
          <p:spPr>
            <a:xfrm rot="10558211">
              <a:off x="6102425" y="1488339"/>
              <a:ext cx="1161594" cy="223721"/>
            </a:xfrm>
            <a:prstGeom prst="doubleWave">
              <a:avLst>
                <a:gd name="adj1" fmla="val 12500"/>
                <a:gd name="adj2" fmla="val -6233"/>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Moon 88"/>
            <p:cNvSpPr/>
            <p:nvPr/>
          </p:nvSpPr>
          <p:spPr>
            <a:xfrm rot="5598382">
              <a:off x="6527289" y="806839"/>
              <a:ext cx="423981" cy="1096304"/>
            </a:xfrm>
            <a:prstGeom prst="moon">
              <a:avLst>
                <a:gd name="adj" fmla="val 61082"/>
              </a:avLst>
            </a:prstGeom>
            <a:solidFill>
              <a:srgbClr val="CC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ounded Rectangle 89"/>
            <p:cNvSpPr/>
            <p:nvPr/>
          </p:nvSpPr>
          <p:spPr>
            <a:xfrm>
              <a:off x="6179812" y="1371982"/>
              <a:ext cx="1100074" cy="194131"/>
            </a:xfrm>
            <a:prstGeom prst="roundRect">
              <a:avLst/>
            </a:prstGeom>
            <a:solidFill>
              <a:srgbClr val="F9EBA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1" name="Group 189"/>
            <p:cNvGrpSpPr/>
            <p:nvPr/>
          </p:nvGrpSpPr>
          <p:grpSpPr>
            <a:xfrm>
              <a:off x="6172200" y="1357767"/>
              <a:ext cx="1054396" cy="210879"/>
              <a:chOff x="2286000" y="6019800"/>
              <a:chExt cx="3048000" cy="609600"/>
            </a:xfrm>
          </p:grpSpPr>
          <p:grpSp>
            <p:nvGrpSpPr>
              <p:cNvPr id="92" name="Group 175"/>
              <p:cNvGrpSpPr/>
              <p:nvPr/>
            </p:nvGrpSpPr>
            <p:grpSpPr>
              <a:xfrm>
                <a:off x="2286000" y="6019800"/>
                <a:ext cx="609600" cy="609600"/>
                <a:chOff x="2286000" y="6019800"/>
                <a:chExt cx="609600" cy="609600"/>
              </a:xfrm>
            </p:grpSpPr>
            <p:sp>
              <p:nvSpPr>
                <p:cNvPr id="105" name="Quad Arrow Callout 104"/>
                <p:cNvSpPr/>
                <p:nvPr/>
              </p:nvSpPr>
              <p:spPr>
                <a:xfrm>
                  <a:off x="2286000" y="6019800"/>
                  <a:ext cx="609600" cy="609600"/>
                </a:xfrm>
                <a:prstGeom prst="quadArrowCallout">
                  <a:avLst>
                    <a:gd name="adj1" fmla="val 9691"/>
                    <a:gd name="adj2" fmla="val 33221"/>
                    <a:gd name="adj3" fmla="val 14103"/>
                    <a:gd name="adj4" fmla="val 48123"/>
                  </a:avLst>
                </a:prstGeom>
                <a:solidFill>
                  <a:srgbClr val="99663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Cross 105"/>
                <p:cNvSpPr/>
                <p:nvPr/>
              </p:nvSpPr>
              <p:spPr>
                <a:xfrm>
                  <a:off x="2483225" y="6203577"/>
                  <a:ext cx="228599" cy="228599"/>
                </a:xfrm>
                <a:prstGeom prst="plus">
                  <a:avLst>
                    <a:gd name="adj" fmla="val 31723"/>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3" name="Group 176"/>
              <p:cNvGrpSpPr/>
              <p:nvPr/>
            </p:nvGrpSpPr>
            <p:grpSpPr>
              <a:xfrm>
                <a:off x="2895600" y="6019800"/>
                <a:ext cx="609600" cy="609600"/>
                <a:chOff x="2286000" y="6019800"/>
                <a:chExt cx="609600" cy="609600"/>
              </a:xfrm>
            </p:grpSpPr>
            <p:sp>
              <p:nvSpPr>
                <p:cNvPr id="103" name="Quad Arrow Callout 102"/>
                <p:cNvSpPr/>
                <p:nvPr/>
              </p:nvSpPr>
              <p:spPr>
                <a:xfrm>
                  <a:off x="2286000" y="6019800"/>
                  <a:ext cx="609600" cy="609600"/>
                </a:xfrm>
                <a:prstGeom prst="quadArrowCallout">
                  <a:avLst>
                    <a:gd name="adj1" fmla="val 9691"/>
                    <a:gd name="adj2" fmla="val 33221"/>
                    <a:gd name="adj3" fmla="val 14103"/>
                    <a:gd name="adj4" fmla="val 48123"/>
                  </a:avLst>
                </a:prstGeom>
                <a:solidFill>
                  <a:srgbClr val="99663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Cross 103"/>
                <p:cNvSpPr/>
                <p:nvPr/>
              </p:nvSpPr>
              <p:spPr>
                <a:xfrm>
                  <a:off x="2483225" y="6203577"/>
                  <a:ext cx="228599" cy="228599"/>
                </a:xfrm>
                <a:prstGeom prst="plus">
                  <a:avLst>
                    <a:gd name="adj" fmla="val 31723"/>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4" name="Group 179"/>
              <p:cNvGrpSpPr/>
              <p:nvPr/>
            </p:nvGrpSpPr>
            <p:grpSpPr>
              <a:xfrm>
                <a:off x="3505200" y="6019800"/>
                <a:ext cx="609600" cy="609600"/>
                <a:chOff x="2286000" y="6019800"/>
                <a:chExt cx="609600" cy="609600"/>
              </a:xfrm>
            </p:grpSpPr>
            <p:sp>
              <p:nvSpPr>
                <p:cNvPr id="101" name="Quad Arrow Callout 100"/>
                <p:cNvSpPr/>
                <p:nvPr/>
              </p:nvSpPr>
              <p:spPr>
                <a:xfrm>
                  <a:off x="2286000" y="6019800"/>
                  <a:ext cx="609600" cy="609600"/>
                </a:xfrm>
                <a:prstGeom prst="quadArrowCallout">
                  <a:avLst>
                    <a:gd name="adj1" fmla="val 9691"/>
                    <a:gd name="adj2" fmla="val 33221"/>
                    <a:gd name="adj3" fmla="val 14103"/>
                    <a:gd name="adj4" fmla="val 48123"/>
                  </a:avLst>
                </a:prstGeom>
                <a:solidFill>
                  <a:srgbClr val="99663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Cross 101"/>
                <p:cNvSpPr/>
                <p:nvPr/>
              </p:nvSpPr>
              <p:spPr>
                <a:xfrm>
                  <a:off x="2483225" y="6203577"/>
                  <a:ext cx="228599" cy="228599"/>
                </a:xfrm>
                <a:prstGeom prst="plus">
                  <a:avLst>
                    <a:gd name="adj" fmla="val 31723"/>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182"/>
              <p:cNvGrpSpPr/>
              <p:nvPr/>
            </p:nvGrpSpPr>
            <p:grpSpPr>
              <a:xfrm>
                <a:off x="4114800" y="6019800"/>
                <a:ext cx="609600" cy="609600"/>
                <a:chOff x="2286000" y="6019800"/>
                <a:chExt cx="609600" cy="609600"/>
              </a:xfrm>
            </p:grpSpPr>
            <p:sp>
              <p:nvSpPr>
                <p:cNvPr id="99" name="Quad Arrow Callout 98"/>
                <p:cNvSpPr/>
                <p:nvPr/>
              </p:nvSpPr>
              <p:spPr>
                <a:xfrm>
                  <a:off x="2286000" y="6019800"/>
                  <a:ext cx="609600" cy="609600"/>
                </a:xfrm>
                <a:prstGeom prst="quadArrowCallout">
                  <a:avLst>
                    <a:gd name="adj1" fmla="val 9691"/>
                    <a:gd name="adj2" fmla="val 33221"/>
                    <a:gd name="adj3" fmla="val 14103"/>
                    <a:gd name="adj4" fmla="val 48123"/>
                  </a:avLst>
                </a:prstGeom>
                <a:solidFill>
                  <a:srgbClr val="99663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Cross 99"/>
                <p:cNvSpPr/>
                <p:nvPr/>
              </p:nvSpPr>
              <p:spPr>
                <a:xfrm>
                  <a:off x="2483225" y="6203577"/>
                  <a:ext cx="228599" cy="228599"/>
                </a:xfrm>
                <a:prstGeom prst="plus">
                  <a:avLst>
                    <a:gd name="adj" fmla="val 31723"/>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6" name="Group 185"/>
              <p:cNvGrpSpPr/>
              <p:nvPr/>
            </p:nvGrpSpPr>
            <p:grpSpPr>
              <a:xfrm>
                <a:off x="4724400" y="6019800"/>
                <a:ext cx="609600" cy="609600"/>
                <a:chOff x="2286000" y="6019800"/>
                <a:chExt cx="609600" cy="609600"/>
              </a:xfrm>
            </p:grpSpPr>
            <p:sp>
              <p:nvSpPr>
                <p:cNvPr id="97" name="Quad Arrow Callout 96"/>
                <p:cNvSpPr/>
                <p:nvPr/>
              </p:nvSpPr>
              <p:spPr>
                <a:xfrm>
                  <a:off x="2286000" y="6019800"/>
                  <a:ext cx="609600" cy="609600"/>
                </a:xfrm>
                <a:prstGeom prst="quadArrowCallout">
                  <a:avLst>
                    <a:gd name="adj1" fmla="val 9691"/>
                    <a:gd name="adj2" fmla="val 33221"/>
                    <a:gd name="adj3" fmla="val 14103"/>
                    <a:gd name="adj4" fmla="val 48123"/>
                  </a:avLst>
                </a:prstGeom>
                <a:solidFill>
                  <a:srgbClr val="99663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Cross 97"/>
                <p:cNvSpPr/>
                <p:nvPr/>
              </p:nvSpPr>
              <p:spPr>
                <a:xfrm>
                  <a:off x="2483225" y="6203577"/>
                  <a:ext cx="228599" cy="228599"/>
                </a:xfrm>
                <a:prstGeom prst="plus">
                  <a:avLst>
                    <a:gd name="adj" fmla="val 31723"/>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128" name="TextBox 127"/>
          <p:cNvSpPr txBox="1"/>
          <p:nvPr/>
        </p:nvSpPr>
        <p:spPr>
          <a:xfrm>
            <a:off x="8592241" y="213546"/>
            <a:ext cx="3296447" cy="369332"/>
          </a:xfrm>
          <a:prstGeom prst="rect">
            <a:avLst/>
          </a:prstGeom>
          <a:noFill/>
        </p:spPr>
        <p:txBody>
          <a:bodyPr wrap="square" rtlCol="0">
            <a:spAutoFit/>
          </a:bodyPr>
          <a:lstStyle/>
          <a:p>
            <a:r>
              <a:rPr lang="en-US" dirty="0" smtClean="0">
                <a:solidFill>
                  <a:schemeClr val="bg1"/>
                </a:solidFill>
              </a:rPr>
              <a:t>SAMPLE</a:t>
            </a:r>
            <a:endParaRPr lang="en-US" dirty="0">
              <a:solidFill>
                <a:schemeClr val="bg1"/>
              </a:solidFill>
            </a:endParaRPr>
          </a:p>
        </p:txBody>
      </p:sp>
    </p:spTree>
    <p:extLst>
      <p:ext uri="{BB962C8B-B14F-4D97-AF65-F5344CB8AC3E}">
        <p14:creationId xmlns:p14="http://schemas.microsoft.com/office/powerpoint/2010/main" val="465033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997" y="98349"/>
            <a:ext cx="9101752" cy="6740307"/>
          </a:xfrm>
          <a:prstGeom prst="rect">
            <a:avLst/>
          </a:prstGeom>
        </p:spPr>
        <p:txBody>
          <a:bodyPr wrap="square">
            <a:spAutoFit/>
          </a:bodyPr>
          <a:lstStyle/>
          <a:p>
            <a:pPr fontAlgn="base"/>
            <a:r>
              <a:rPr lang="en-US" dirty="0"/>
              <a:t>1) What is Heavenly Father’s great plan for us called? (The plan of salvation, the plan of redemption, or the plan of happiness</a:t>
            </a:r>
            <a:r>
              <a:rPr lang="en-US" dirty="0" smtClean="0"/>
              <a:t>.)</a:t>
            </a:r>
          </a:p>
          <a:p>
            <a:pPr fontAlgn="base"/>
            <a:endParaRPr lang="en-US" dirty="0"/>
          </a:p>
          <a:p>
            <a:pPr fontAlgn="base"/>
            <a:r>
              <a:rPr lang="en-US" dirty="0"/>
              <a:t>2) What does </a:t>
            </a:r>
            <a:r>
              <a:rPr lang="en-US" i="1" dirty="0"/>
              <a:t>redeem</a:t>
            </a:r>
            <a:r>
              <a:rPr lang="en-US" dirty="0"/>
              <a:t> mean? (Save us from the bondage of sin</a:t>
            </a:r>
            <a:r>
              <a:rPr lang="en-US" dirty="0" smtClean="0"/>
              <a:t>.)</a:t>
            </a:r>
          </a:p>
          <a:p>
            <a:pPr fontAlgn="base"/>
            <a:endParaRPr lang="en-US" dirty="0"/>
          </a:p>
          <a:p>
            <a:pPr fontAlgn="base"/>
            <a:r>
              <a:rPr lang="en-US" dirty="0"/>
              <a:t>3) Who created the earth? (Jesus Christ, under Heavenly Father’s direction</a:t>
            </a:r>
            <a:r>
              <a:rPr lang="en-US" dirty="0" smtClean="0"/>
              <a:t>.)</a:t>
            </a:r>
          </a:p>
          <a:p>
            <a:pPr fontAlgn="base"/>
            <a:endParaRPr lang="en-US" dirty="0"/>
          </a:p>
          <a:p>
            <a:pPr fontAlgn="base"/>
            <a:r>
              <a:rPr lang="en-US" dirty="0"/>
              <a:t>4) Who were the first people on the earth? (Adam and Eve</a:t>
            </a:r>
            <a:r>
              <a:rPr lang="en-US" dirty="0" smtClean="0"/>
              <a:t>.)</a:t>
            </a:r>
          </a:p>
          <a:p>
            <a:pPr fontAlgn="base"/>
            <a:endParaRPr lang="en-US" dirty="0"/>
          </a:p>
          <a:p>
            <a:pPr fontAlgn="base"/>
            <a:r>
              <a:rPr lang="en-US" dirty="0"/>
              <a:t>5) What happened because Adam and Eve ate the forbidden fruit? (They were cast out of the Garden of Eden, they could have children, they became mortal, and they were able to choose between right and wrong [see Moses 5:11</a:t>
            </a:r>
            <a:r>
              <a:rPr lang="en-US" dirty="0" smtClean="0"/>
              <a:t>].)</a:t>
            </a:r>
          </a:p>
          <a:p>
            <a:pPr fontAlgn="base"/>
            <a:endParaRPr lang="en-US" dirty="0"/>
          </a:p>
          <a:p>
            <a:pPr fontAlgn="base"/>
            <a:r>
              <a:rPr lang="en-US" dirty="0"/>
              <a:t>6) Aaron taught the king from the scriptures or the brass plates. What are the four books of scripture we use to teach the gospel, or plan of redemption? (The Bible, Book of Mormon, Doctrine and Covenants, and Pearl of Great Price</a:t>
            </a:r>
            <a:r>
              <a:rPr lang="en-US" dirty="0" smtClean="0"/>
              <a:t>.)</a:t>
            </a:r>
          </a:p>
          <a:p>
            <a:pPr fontAlgn="base"/>
            <a:endParaRPr lang="en-US" dirty="0"/>
          </a:p>
          <a:p>
            <a:pPr fontAlgn="base"/>
            <a:r>
              <a:rPr lang="en-US" dirty="0"/>
              <a:t>7) What was the first thing Aaron taught King </a:t>
            </a:r>
            <a:r>
              <a:rPr lang="en-US" dirty="0" err="1"/>
              <a:t>Lamoni’s</a:t>
            </a:r>
            <a:r>
              <a:rPr lang="en-US" dirty="0"/>
              <a:t> father? (There is a God</a:t>
            </a:r>
            <a:r>
              <a:rPr lang="en-US" dirty="0" smtClean="0"/>
              <a:t>.)</a:t>
            </a:r>
          </a:p>
          <a:p>
            <a:pPr fontAlgn="base"/>
            <a:endParaRPr lang="en-US" dirty="0"/>
          </a:p>
          <a:p>
            <a:pPr fontAlgn="base"/>
            <a:r>
              <a:rPr lang="en-US" dirty="0"/>
              <a:t>8) How did Jesus make it possible for us to return to live with him again? (He suffered and died for our sins</a:t>
            </a:r>
            <a:r>
              <a:rPr lang="en-US" dirty="0" smtClean="0"/>
              <a:t>.)</a:t>
            </a:r>
          </a:p>
          <a:p>
            <a:pPr fontAlgn="base"/>
            <a:endParaRPr lang="en-US" dirty="0"/>
          </a:p>
          <a:p>
            <a:pPr fontAlgn="base"/>
            <a:r>
              <a:rPr lang="en-US" dirty="0"/>
              <a:t>9) What must we do to be able to return to Heavenly Father? (Repent of our sins, keep our covenants, do good works.)</a:t>
            </a:r>
          </a:p>
        </p:txBody>
      </p:sp>
    </p:spTree>
    <p:extLst>
      <p:ext uri="{BB962C8B-B14F-4D97-AF65-F5344CB8AC3E}">
        <p14:creationId xmlns:p14="http://schemas.microsoft.com/office/powerpoint/2010/main" val="3753597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log24.com/log/pix03/030109-gridsmall.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7293" y="167158"/>
            <a:ext cx="6571151" cy="657115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888055" y="1973655"/>
            <a:ext cx="362139" cy="369332"/>
          </a:xfrm>
          <a:prstGeom prst="rect">
            <a:avLst/>
          </a:prstGeom>
          <a:noFill/>
        </p:spPr>
        <p:txBody>
          <a:bodyPr wrap="square" rtlCol="0">
            <a:spAutoFit/>
          </a:bodyPr>
          <a:lstStyle/>
          <a:p>
            <a:r>
              <a:rPr lang="en-US" dirty="0" smtClean="0"/>
              <a:t>1</a:t>
            </a:r>
            <a:endParaRPr lang="en-US" dirty="0"/>
          </a:p>
        </p:txBody>
      </p:sp>
      <p:sp>
        <p:nvSpPr>
          <p:cNvPr id="6" name="TextBox 5"/>
          <p:cNvSpPr txBox="1"/>
          <p:nvPr/>
        </p:nvSpPr>
        <p:spPr>
          <a:xfrm>
            <a:off x="5041271" y="1973655"/>
            <a:ext cx="362139" cy="369332"/>
          </a:xfrm>
          <a:prstGeom prst="rect">
            <a:avLst/>
          </a:prstGeom>
          <a:noFill/>
        </p:spPr>
        <p:txBody>
          <a:bodyPr wrap="square" rtlCol="0">
            <a:spAutoFit/>
          </a:bodyPr>
          <a:lstStyle/>
          <a:p>
            <a:r>
              <a:rPr lang="en-US" dirty="0" smtClean="0"/>
              <a:t>2</a:t>
            </a:r>
            <a:endParaRPr lang="en-US" dirty="0"/>
          </a:p>
        </p:txBody>
      </p:sp>
      <p:sp>
        <p:nvSpPr>
          <p:cNvPr id="7" name="TextBox 6"/>
          <p:cNvSpPr txBox="1"/>
          <p:nvPr/>
        </p:nvSpPr>
        <p:spPr>
          <a:xfrm>
            <a:off x="7183768" y="1973655"/>
            <a:ext cx="362139" cy="369332"/>
          </a:xfrm>
          <a:prstGeom prst="rect">
            <a:avLst/>
          </a:prstGeom>
          <a:noFill/>
        </p:spPr>
        <p:txBody>
          <a:bodyPr wrap="square" rtlCol="0">
            <a:spAutoFit/>
          </a:bodyPr>
          <a:lstStyle/>
          <a:p>
            <a:r>
              <a:rPr lang="en-US" dirty="0" smtClean="0"/>
              <a:t>3</a:t>
            </a:r>
            <a:endParaRPr lang="en-US" dirty="0"/>
          </a:p>
        </p:txBody>
      </p:sp>
      <p:sp>
        <p:nvSpPr>
          <p:cNvPr id="8" name="TextBox 7"/>
          <p:cNvSpPr txBox="1"/>
          <p:nvPr/>
        </p:nvSpPr>
        <p:spPr>
          <a:xfrm>
            <a:off x="2817293" y="4149484"/>
            <a:ext cx="362139" cy="369332"/>
          </a:xfrm>
          <a:prstGeom prst="rect">
            <a:avLst/>
          </a:prstGeom>
          <a:noFill/>
        </p:spPr>
        <p:txBody>
          <a:bodyPr wrap="square" rtlCol="0">
            <a:spAutoFit/>
          </a:bodyPr>
          <a:lstStyle/>
          <a:p>
            <a:r>
              <a:rPr lang="en-US" dirty="0" smtClean="0"/>
              <a:t>4</a:t>
            </a:r>
            <a:endParaRPr lang="en-US" dirty="0"/>
          </a:p>
        </p:txBody>
      </p:sp>
      <p:sp>
        <p:nvSpPr>
          <p:cNvPr id="9" name="TextBox 8"/>
          <p:cNvSpPr txBox="1"/>
          <p:nvPr/>
        </p:nvSpPr>
        <p:spPr>
          <a:xfrm>
            <a:off x="5041271" y="4171318"/>
            <a:ext cx="362139" cy="369332"/>
          </a:xfrm>
          <a:prstGeom prst="rect">
            <a:avLst/>
          </a:prstGeom>
          <a:noFill/>
        </p:spPr>
        <p:txBody>
          <a:bodyPr wrap="square" rtlCol="0">
            <a:spAutoFit/>
          </a:bodyPr>
          <a:lstStyle/>
          <a:p>
            <a:r>
              <a:rPr lang="en-US" dirty="0" smtClean="0"/>
              <a:t>5</a:t>
            </a:r>
            <a:endParaRPr lang="en-US" dirty="0"/>
          </a:p>
        </p:txBody>
      </p:sp>
      <p:sp>
        <p:nvSpPr>
          <p:cNvPr id="10" name="TextBox 9"/>
          <p:cNvSpPr txBox="1"/>
          <p:nvPr/>
        </p:nvSpPr>
        <p:spPr>
          <a:xfrm>
            <a:off x="7183768" y="4171318"/>
            <a:ext cx="362139" cy="369332"/>
          </a:xfrm>
          <a:prstGeom prst="rect">
            <a:avLst/>
          </a:prstGeom>
          <a:noFill/>
        </p:spPr>
        <p:txBody>
          <a:bodyPr wrap="square" rtlCol="0">
            <a:spAutoFit/>
          </a:bodyPr>
          <a:lstStyle/>
          <a:p>
            <a:r>
              <a:rPr lang="en-US" dirty="0" smtClean="0"/>
              <a:t>6</a:t>
            </a:r>
            <a:endParaRPr lang="en-US" dirty="0"/>
          </a:p>
        </p:txBody>
      </p:sp>
      <p:sp>
        <p:nvSpPr>
          <p:cNvPr id="11" name="TextBox 10"/>
          <p:cNvSpPr txBox="1"/>
          <p:nvPr/>
        </p:nvSpPr>
        <p:spPr>
          <a:xfrm>
            <a:off x="2871614" y="6325313"/>
            <a:ext cx="362139" cy="369332"/>
          </a:xfrm>
          <a:prstGeom prst="rect">
            <a:avLst/>
          </a:prstGeom>
          <a:noFill/>
        </p:spPr>
        <p:txBody>
          <a:bodyPr wrap="square" rtlCol="0">
            <a:spAutoFit/>
          </a:bodyPr>
          <a:lstStyle/>
          <a:p>
            <a:r>
              <a:rPr lang="en-US" dirty="0" smtClean="0"/>
              <a:t>7</a:t>
            </a:r>
            <a:endParaRPr lang="en-US" dirty="0"/>
          </a:p>
        </p:txBody>
      </p:sp>
      <p:sp>
        <p:nvSpPr>
          <p:cNvPr id="12" name="TextBox 11"/>
          <p:cNvSpPr txBox="1"/>
          <p:nvPr/>
        </p:nvSpPr>
        <p:spPr>
          <a:xfrm>
            <a:off x="5041270" y="6325313"/>
            <a:ext cx="362139" cy="369332"/>
          </a:xfrm>
          <a:prstGeom prst="rect">
            <a:avLst/>
          </a:prstGeom>
          <a:noFill/>
        </p:spPr>
        <p:txBody>
          <a:bodyPr wrap="square" rtlCol="0">
            <a:spAutoFit/>
          </a:bodyPr>
          <a:lstStyle/>
          <a:p>
            <a:r>
              <a:rPr lang="en-US" dirty="0" smtClean="0"/>
              <a:t>8</a:t>
            </a:r>
            <a:endParaRPr lang="en-US" dirty="0"/>
          </a:p>
        </p:txBody>
      </p:sp>
      <p:sp>
        <p:nvSpPr>
          <p:cNvPr id="13" name="TextBox 12"/>
          <p:cNvSpPr txBox="1"/>
          <p:nvPr/>
        </p:nvSpPr>
        <p:spPr>
          <a:xfrm>
            <a:off x="7183767" y="6325313"/>
            <a:ext cx="362139" cy="369332"/>
          </a:xfrm>
          <a:prstGeom prst="rect">
            <a:avLst/>
          </a:prstGeom>
          <a:noFill/>
        </p:spPr>
        <p:txBody>
          <a:bodyPr wrap="square" rtlCol="0">
            <a:spAutoFit/>
          </a:bodyPr>
          <a:lstStyle/>
          <a:p>
            <a:r>
              <a:rPr lang="en-US" dirty="0" smtClean="0"/>
              <a:t>9</a:t>
            </a:r>
            <a:endParaRPr lang="en-US" dirty="0"/>
          </a:p>
        </p:txBody>
      </p:sp>
    </p:spTree>
    <p:extLst>
      <p:ext uri="{BB962C8B-B14F-4D97-AF65-F5344CB8AC3E}">
        <p14:creationId xmlns:p14="http://schemas.microsoft.com/office/powerpoint/2010/main" val="4106812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570" y="80241"/>
            <a:ext cx="6096000" cy="6463308"/>
          </a:xfrm>
          <a:prstGeom prst="rect">
            <a:avLst/>
          </a:prstGeom>
        </p:spPr>
        <p:txBody>
          <a:bodyPr>
            <a:spAutoFit/>
          </a:bodyPr>
          <a:lstStyle/>
          <a:p>
            <a:r>
              <a:rPr lang="en-US" b="0" i="0" dirty="0" smtClean="0">
                <a:solidFill>
                  <a:srgbClr val="333333"/>
                </a:solidFill>
                <a:effectLst/>
                <a:latin typeface="Palatino"/>
              </a:rPr>
              <a:t>Instructions:</a:t>
            </a:r>
          </a:p>
          <a:p>
            <a:endParaRPr lang="en-US" dirty="0">
              <a:solidFill>
                <a:srgbClr val="333333"/>
              </a:solidFill>
              <a:latin typeface="Palatino"/>
            </a:endParaRPr>
          </a:p>
          <a:p>
            <a:r>
              <a:rPr lang="en-US" dirty="0" smtClean="0">
                <a:solidFill>
                  <a:srgbClr val="333333"/>
                </a:solidFill>
                <a:latin typeface="Palatino"/>
              </a:rPr>
              <a:t>Page 1 sample</a:t>
            </a:r>
          </a:p>
          <a:p>
            <a:r>
              <a:rPr lang="en-US" dirty="0" smtClean="0">
                <a:solidFill>
                  <a:srgbClr val="333333"/>
                </a:solidFill>
                <a:latin typeface="Palatino"/>
              </a:rPr>
              <a:t>Page 2 single page copy one for each child. Read scripture and fill in line under topic</a:t>
            </a:r>
          </a:p>
          <a:p>
            <a:r>
              <a:rPr lang="en-US" dirty="0" smtClean="0">
                <a:solidFill>
                  <a:srgbClr val="333333"/>
                </a:solidFill>
                <a:latin typeface="Palatino"/>
              </a:rPr>
              <a:t>Page 3 Scripture handout (Set of 2)</a:t>
            </a:r>
          </a:p>
          <a:p>
            <a:r>
              <a:rPr lang="en-US" dirty="0" smtClean="0">
                <a:solidFill>
                  <a:srgbClr val="333333"/>
                </a:solidFill>
                <a:latin typeface="Palatino"/>
              </a:rPr>
              <a:t>Page 4 copy and hand to child, the copy scripture handout</a:t>
            </a:r>
          </a:p>
          <a:p>
            <a:r>
              <a:rPr lang="en-US" dirty="0" smtClean="0">
                <a:solidFill>
                  <a:srgbClr val="333333"/>
                </a:solidFill>
                <a:latin typeface="Palatino"/>
              </a:rPr>
              <a:t>Page 5 black and white to color handout</a:t>
            </a:r>
          </a:p>
          <a:p>
            <a:r>
              <a:rPr lang="en-US" dirty="0" smtClean="0">
                <a:solidFill>
                  <a:srgbClr val="333333"/>
                </a:solidFill>
                <a:latin typeface="Palatino"/>
              </a:rPr>
              <a:t>Page 6 Answer page</a:t>
            </a:r>
          </a:p>
          <a:p>
            <a:r>
              <a:rPr lang="en-US" dirty="0" smtClean="0">
                <a:solidFill>
                  <a:srgbClr val="333333"/>
                </a:solidFill>
                <a:latin typeface="Palatino"/>
              </a:rPr>
              <a:t>Page 7 Scriptures and word strips</a:t>
            </a:r>
          </a:p>
          <a:p>
            <a:r>
              <a:rPr lang="en-US" dirty="0" smtClean="0">
                <a:solidFill>
                  <a:srgbClr val="333333"/>
                </a:solidFill>
                <a:latin typeface="Palatino"/>
              </a:rPr>
              <a:t>Page 8-9 Figures for story. Can use on popsicle sticks</a:t>
            </a:r>
          </a:p>
          <a:p>
            <a:r>
              <a:rPr lang="en-US" dirty="0" smtClean="0">
                <a:solidFill>
                  <a:srgbClr val="333333"/>
                </a:solidFill>
                <a:latin typeface="Palatino"/>
              </a:rPr>
              <a:t>Page 10-11 X and O Game in the manual</a:t>
            </a:r>
          </a:p>
          <a:p>
            <a:r>
              <a:rPr lang="en-US" dirty="0" smtClean="0"/>
              <a:t>	Divide </a:t>
            </a:r>
            <a:r>
              <a:rPr lang="en-US" dirty="0"/>
              <a:t>the class into two teams. Assign each team a mark, such as X and O. Ask someone from the first team to choose a number from one to nine; then read the corresponding question below. Any member of the team may answer the question. If the team members answer the question correctly, they can put their team’s mark in the square that has the same number as the question they answered. If they don’t answer the question correctly, leave the square blank. Have the two teams alternate turns. The game is over when either team gets three marks in a row, horizontally, vertically, or diagonally.</a:t>
            </a:r>
            <a:endParaRPr lang="en-US" dirty="0" smtClean="0">
              <a:solidFill>
                <a:srgbClr val="333333"/>
              </a:solidFill>
              <a:latin typeface="Palatino"/>
            </a:endParaRPr>
          </a:p>
        </p:txBody>
      </p:sp>
    </p:spTree>
    <p:extLst>
      <p:ext uri="{BB962C8B-B14F-4D97-AF65-F5344CB8AC3E}">
        <p14:creationId xmlns:p14="http://schemas.microsoft.com/office/powerpoint/2010/main" val="793594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p:cNvGrpSpPr/>
          <p:nvPr/>
        </p:nvGrpSpPr>
        <p:grpSpPr>
          <a:xfrm>
            <a:off x="130133" y="242249"/>
            <a:ext cx="6455120" cy="6455120"/>
            <a:chOff x="3271686" y="233196"/>
            <a:chExt cx="6455120" cy="6455120"/>
          </a:xfrm>
        </p:grpSpPr>
        <p:grpSp>
          <p:nvGrpSpPr>
            <p:cNvPr id="27" name="Group 26"/>
            <p:cNvGrpSpPr/>
            <p:nvPr/>
          </p:nvGrpSpPr>
          <p:grpSpPr>
            <a:xfrm>
              <a:off x="5786961" y="251754"/>
              <a:ext cx="1593409" cy="1593409"/>
              <a:chOff x="316871" y="5020040"/>
              <a:chExt cx="1593409" cy="1593409"/>
            </a:xfrm>
          </p:grpSpPr>
          <p:sp>
            <p:nvSpPr>
              <p:cNvPr id="2" name="Oval 1"/>
              <p:cNvSpPr/>
              <p:nvPr/>
            </p:nvSpPr>
            <p:spPr>
              <a:xfrm>
                <a:off x="316871" y="5020040"/>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54180" y="5493578"/>
                <a:ext cx="1318789" cy="646331"/>
              </a:xfrm>
              <a:prstGeom prst="rect">
                <a:avLst/>
              </a:prstGeom>
              <a:noFill/>
            </p:spPr>
            <p:txBody>
              <a:bodyPr wrap="square" rtlCol="0">
                <a:spAutoFit/>
              </a:bodyPr>
              <a:lstStyle/>
              <a:p>
                <a:pPr algn="ctr" fontAlgn="base"/>
                <a:r>
                  <a:rPr lang="en-US" dirty="0" smtClean="0"/>
                  <a:t>Creation</a:t>
                </a:r>
              </a:p>
              <a:p>
                <a:pPr algn="ctr" fontAlgn="base"/>
                <a:r>
                  <a:rPr lang="en-US" dirty="0" smtClean="0"/>
                  <a:t>_________</a:t>
                </a:r>
                <a:endParaRPr lang="en-US" dirty="0"/>
              </a:p>
            </p:txBody>
          </p:sp>
        </p:grpSp>
        <p:grpSp>
          <p:nvGrpSpPr>
            <p:cNvPr id="29" name="Group 28"/>
            <p:cNvGrpSpPr/>
            <p:nvPr/>
          </p:nvGrpSpPr>
          <p:grpSpPr>
            <a:xfrm>
              <a:off x="7700379" y="1307412"/>
              <a:ext cx="1593409" cy="1593409"/>
              <a:chOff x="1963093" y="3883175"/>
              <a:chExt cx="1593409" cy="1593409"/>
            </a:xfrm>
          </p:grpSpPr>
          <p:sp>
            <p:nvSpPr>
              <p:cNvPr id="12" name="Oval 11"/>
              <p:cNvSpPr/>
              <p:nvPr/>
            </p:nvSpPr>
            <p:spPr>
              <a:xfrm>
                <a:off x="1963093" y="3883175"/>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100402" y="4356713"/>
                <a:ext cx="1318789" cy="646331"/>
              </a:xfrm>
              <a:prstGeom prst="rect">
                <a:avLst/>
              </a:prstGeom>
              <a:noFill/>
            </p:spPr>
            <p:txBody>
              <a:bodyPr wrap="square" rtlCol="0">
                <a:spAutoFit/>
              </a:bodyPr>
              <a:lstStyle/>
              <a:p>
                <a:pPr algn="ctr" fontAlgn="base"/>
                <a:r>
                  <a:rPr lang="en-US" dirty="0" smtClean="0"/>
                  <a:t>The Fall</a:t>
                </a:r>
              </a:p>
              <a:p>
                <a:pPr algn="ctr" fontAlgn="base"/>
                <a:r>
                  <a:rPr lang="en-US" dirty="0" smtClean="0"/>
                  <a:t>_________</a:t>
                </a:r>
                <a:endParaRPr lang="en-US" dirty="0"/>
              </a:p>
            </p:txBody>
          </p:sp>
        </p:grpSp>
        <p:grpSp>
          <p:nvGrpSpPr>
            <p:cNvPr id="30" name="Group 29"/>
            <p:cNvGrpSpPr/>
            <p:nvPr/>
          </p:nvGrpSpPr>
          <p:grpSpPr>
            <a:xfrm>
              <a:off x="8002716" y="3460756"/>
              <a:ext cx="1593409" cy="1593409"/>
              <a:chOff x="3561780" y="2856817"/>
              <a:chExt cx="1593409" cy="1593409"/>
            </a:xfrm>
          </p:grpSpPr>
          <p:sp>
            <p:nvSpPr>
              <p:cNvPr id="14" name="Oval 13"/>
              <p:cNvSpPr/>
              <p:nvPr/>
            </p:nvSpPr>
            <p:spPr>
              <a:xfrm>
                <a:off x="3561780" y="2856817"/>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699089" y="3330355"/>
                <a:ext cx="1318789" cy="646331"/>
              </a:xfrm>
              <a:prstGeom prst="rect">
                <a:avLst/>
              </a:prstGeom>
              <a:noFill/>
            </p:spPr>
            <p:txBody>
              <a:bodyPr wrap="square" rtlCol="0">
                <a:spAutoFit/>
              </a:bodyPr>
              <a:lstStyle/>
              <a:p>
                <a:pPr algn="ctr" fontAlgn="base"/>
                <a:r>
                  <a:rPr lang="en-US" dirty="0" smtClean="0"/>
                  <a:t>Sin</a:t>
                </a:r>
              </a:p>
              <a:p>
                <a:pPr algn="ctr" fontAlgn="base"/>
                <a:r>
                  <a:rPr lang="en-US" dirty="0" smtClean="0"/>
                  <a:t>_________</a:t>
                </a:r>
                <a:endParaRPr lang="en-US" dirty="0"/>
              </a:p>
            </p:txBody>
          </p:sp>
        </p:grpSp>
        <p:grpSp>
          <p:nvGrpSpPr>
            <p:cNvPr id="31" name="Group 30"/>
            <p:cNvGrpSpPr/>
            <p:nvPr/>
          </p:nvGrpSpPr>
          <p:grpSpPr>
            <a:xfrm>
              <a:off x="3272586" y="2846260"/>
              <a:ext cx="1593409" cy="1593409"/>
              <a:chOff x="5054854" y="1867347"/>
              <a:chExt cx="1593409" cy="1593409"/>
            </a:xfrm>
          </p:grpSpPr>
          <p:sp>
            <p:nvSpPr>
              <p:cNvPr id="16" name="Oval 15"/>
              <p:cNvSpPr/>
              <p:nvPr/>
            </p:nvSpPr>
            <p:spPr>
              <a:xfrm>
                <a:off x="5054854" y="1867347"/>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242331" y="2233716"/>
                <a:ext cx="1318789" cy="1200329"/>
              </a:xfrm>
              <a:prstGeom prst="rect">
                <a:avLst/>
              </a:prstGeom>
              <a:noFill/>
            </p:spPr>
            <p:txBody>
              <a:bodyPr wrap="square" rtlCol="0">
                <a:spAutoFit/>
              </a:bodyPr>
              <a:lstStyle/>
              <a:p>
                <a:pPr algn="ctr" fontAlgn="base"/>
                <a:r>
                  <a:rPr lang="en-US" dirty="0" smtClean="0"/>
                  <a:t>Physical Death</a:t>
                </a:r>
              </a:p>
              <a:p>
                <a:pPr algn="ctr" fontAlgn="base"/>
                <a:r>
                  <a:rPr lang="en-US" dirty="0" smtClean="0"/>
                  <a:t>_________</a:t>
                </a:r>
              </a:p>
              <a:p>
                <a:pPr algn="ctr" fontAlgn="base"/>
                <a:endParaRPr lang="en-US" dirty="0"/>
              </a:p>
            </p:txBody>
          </p:sp>
        </p:grpSp>
        <p:grpSp>
          <p:nvGrpSpPr>
            <p:cNvPr id="33" name="Group 32"/>
            <p:cNvGrpSpPr/>
            <p:nvPr/>
          </p:nvGrpSpPr>
          <p:grpSpPr>
            <a:xfrm>
              <a:off x="4240575" y="4598391"/>
              <a:ext cx="1593409" cy="1593409"/>
              <a:chOff x="6561120" y="877876"/>
              <a:chExt cx="1593409" cy="1593409"/>
            </a:xfrm>
          </p:grpSpPr>
          <p:sp>
            <p:nvSpPr>
              <p:cNvPr id="18" name="Oval 17"/>
              <p:cNvSpPr/>
              <p:nvPr/>
            </p:nvSpPr>
            <p:spPr>
              <a:xfrm>
                <a:off x="6561120" y="877876"/>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748597" y="1244245"/>
                <a:ext cx="1318789" cy="1200329"/>
              </a:xfrm>
              <a:prstGeom prst="rect">
                <a:avLst/>
              </a:prstGeom>
              <a:noFill/>
            </p:spPr>
            <p:txBody>
              <a:bodyPr wrap="square" rtlCol="0">
                <a:spAutoFit/>
              </a:bodyPr>
              <a:lstStyle/>
              <a:p>
                <a:pPr algn="ctr" fontAlgn="base"/>
                <a:r>
                  <a:rPr lang="en-US" dirty="0" smtClean="0"/>
                  <a:t>Jesus Christ </a:t>
                </a:r>
              </a:p>
              <a:p>
                <a:pPr algn="ctr" fontAlgn="base"/>
                <a:r>
                  <a:rPr lang="en-US" dirty="0" smtClean="0"/>
                  <a:t>Atonement</a:t>
                </a:r>
              </a:p>
              <a:p>
                <a:pPr algn="ctr" fontAlgn="base"/>
                <a:r>
                  <a:rPr lang="en-US" dirty="0" smtClean="0"/>
                  <a:t>_________</a:t>
                </a:r>
              </a:p>
              <a:p>
                <a:pPr algn="ctr" fontAlgn="base"/>
                <a:endParaRPr lang="en-US" dirty="0"/>
              </a:p>
            </p:txBody>
          </p:sp>
        </p:grpSp>
        <p:grpSp>
          <p:nvGrpSpPr>
            <p:cNvPr id="34" name="Group 33"/>
            <p:cNvGrpSpPr/>
            <p:nvPr/>
          </p:nvGrpSpPr>
          <p:grpSpPr>
            <a:xfrm>
              <a:off x="3873543" y="1048457"/>
              <a:ext cx="1670752" cy="1593409"/>
              <a:chOff x="8254863" y="183643"/>
              <a:chExt cx="1670752" cy="1593409"/>
            </a:xfrm>
          </p:grpSpPr>
          <p:sp>
            <p:nvSpPr>
              <p:cNvPr id="20" name="Oval 19"/>
              <p:cNvSpPr/>
              <p:nvPr/>
            </p:nvSpPr>
            <p:spPr>
              <a:xfrm>
                <a:off x="8254863" y="183643"/>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8342752" y="598015"/>
                <a:ext cx="1582863" cy="923330"/>
              </a:xfrm>
              <a:prstGeom prst="rect">
                <a:avLst/>
              </a:prstGeom>
              <a:noFill/>
            </p:spPr>
            <p:txBody>
              <a:bodyPr wrap="square" rtlCol="0">
                <a:spAutoFit/>
              </a:bodyPr>
              <a:lstStyle/>
              <a:p>
                <a:pPr algn="ctr" fontAlgn="base"/>
                <a:r>
                  <a:rPr lang="en-US" dirty="0" smtClean="0"/>
                  <a:t>Resurrection</a:t>
                </a:r>
              </a:p>
              <a:p>
                <a:pPr algn="ctr" fontAlgn="base"/>
                <a:r>
                  <a:rPr lang="en-US" dirty="0" smtClean="0"/>
                  <a:t>__________</a:t>
                </a:r>
              </a:p>
              <a:p>
                <a:pPr algn="ctr" fontAlgn="base"/>
                <a:endParaRPr lang="en-US" dirty="0"/>
              </a:p>
            </p:txBody>
          </p:sp>
        </p:grpSp>
        <p:grpSp>
          <p:nvGrpSpPr>
            <p:cNvPr id="32" name="Group 31"/>
            <p:cNvGrpSpPr/>
            <p:nvPr/>
          </p:nvGrpSpPr>
          <p:grpSpPr>
            <a:xfrm>
              <a:off x="6446354" y="4965665"/>
              <a:ext cx="1593409" cy="1593409"/>
              <a:chOff x="8799217" y="3319613"/>
              <a:chExt cx="1593409" cy="1593409"/>
            </a:xfrm>
          </p:grpSpPr>
          <p:sp>
            <p:nvSpPr>
              <p:cNvPr id="22" name="Oval 21"/>
              <p:cNvSpPr/>
              <p:nvPr/>
            </p:nvSpPr>
            <p:spPr>
              <a:xfrm>
                <a:off x="8799217" y="3319613"/>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8986694" y="3685982"/>
                <a:ext cx="1318789" cy="923330"/>
              </a:xfrm>
              <a:prstGeom prst="rect">
                <a:avLst/>
              </a:prstGeom>
              <a:noFill/>
            </p:spPr>
            <p:txBody>
              <a:bodyPr wrap="square" rtlCol="0">
                <a:spAutoFit/>
              </a:bodyPr>
              <a:lstStyle/>
              <a:p>
                <a:pPr algn="ctr" fontAlgn="base"/>
                <a:r>
                  <a:rPr lang="en-US" dirty="0" smtClean="0"/>
                  <a:t>Repentance</a:t>
                </a:r>
              </a:p>
              <a:p>
                <a:pPr algn="ctr" fontAlgn="base"/>
                <a:r>
                  <a:rPr lang="en-US" dirty="0" smtClean="0"/>
                  <a:t>_________</a:t>
                </a:r>
              </a:p>
              <a:p>
                <a:pPr algn="ctr" fontAlgn="base"/>
                <a:endParaRPr lang="en-US" dirty="0"/>
              </a:p>
            </p:txBody>
          </p:sp>
        </p:grpSp>
        <p:grpSp>
          <p:nvGrpSpPr>
            <p:cNvPr id="28" name="Group 27"/>
            <p:cNvGrpSpPr/>
            <p:nvPr/>
          </p:nvGrpSpPr>
          <p:grpSpPr>
            <a:xfrm>
              <a:off x="5628183" y="2445539"/>
              <a:ext cx="1835409" cy="1835409"/>
              <a:chOff x="10035899" y="4088306"/>
              <a:chExt cx="1835409" cy="1835409"/>
            </a:xfrm>
          </p:grpSpPr>
          <p:sp>
            <p:nvSpPr>
              <p:cNvPr id="24" name="Oval 23"/>
              <p:cNvSpPr/>
              <p:nvPr/>
            </p:nvSpPr>
            <p:spPr>
              <a:xfrm>
                <a:off x="10035899" y="4088306"/>
                <a:ext cx="1835409" cy="1835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10269145" y="4489027"/>
                <a:ext cx="1405932" cy="1200329"/>
              </a:xfrm>
              <a:prstGeom prst="rect">
                <a:avLst/>
              </a:prstGeom>
              <a:noFill/>
            </p:spPr>
            <p:txBody>
              <a:bodyPr wrap="square" rtlCol="0">
                <a:spAutoFit/>
              </a:bodyPr>
              <a:lstStyle/>
              <a:p>
                <a:pPr algn="ctr" fontAlgn="base"/>
                <a:r>
                  <a:rPr lang="en-US" dirty="0" smtClean="0"/>
                  <a:t>Plan of Redemption</a:t>
                </a:r>
              </a:p>
              <a:p>
                <a:pPr algn="ctr" fontAlgn="base"/>
                <a:r>
                  <a:rPr lang="en-US" dirty="0" smtClean="0"/>
                  <a:t>_________</a:t>
                </a:r>
              </a:p>
              <a:p>
                <a:pPr algn="ctr" fontAlgn="base"/>
                <a:endParaRPr lang="en-US" dirty="0"/>
              </a:p>
            </p:txBody>
          </p:sp>
        </p:grpSp>
        <p:sp>
          <p:nvSpPr>
            <p:cNvPr id="26" name="Oval 25"/>
            <p:cNvSpPr/>
            <p:nvPr/>
          </p:nvSpPr>
          <p:spPr>
            <a:xfrm>
              <a:off x="3271686" y="233196"/>
              <a:ext cx="6455120" cy="645512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p:cNvGrpSpPr/>
          <p:nvPr/>
        </p:nvGrpSpPr>
        <p:grpSpPr>
          <a:xfrm>
            <a:off x="6688717" y="215318"/>
            <a:ext cx="5455816" cy="6480317"/>
            <a:chOff x="544083" y="74620"/>
            <a:chExt cx="5455816" cy="6480317"/>
          </a:xfrm>
        </p:grpSpPr>
        <p:sp>
          <p:nvSpPr>
            <p:cNvPr id="63" name="Rectangle 62"/>
            <p:cNvSpPr/>
            <p:nvPr/>
          </p:nvSpPr>
          <p:spPr>
            <a:xfrm>
              <a:off x="544083" y="3669116"/>
              <a:ext cx="2760432" cy="1107996"/>
            </a:xfrm>
            <a:prstGeom prst="rect">
              <a:avLst/>
            </a:prstGeom>
            <a:ln>
              <a:solidFill>
                <a:schemeClr val="tx1"/>
              </a:solidFill>
            </a:ln>
          </p:spPr>
          <p:txBody>
            <a:bodyPr wrap="square">
              <a:spAutoFit/>
            </a:bodyPr>
            <a:lstStyle/>
            <a:p>
              <a:r>
                <a:rPr lang="en-US" sz="1100" b="0" i="0" dirty="0" smtClean="0">
                  <a:solidFill>
                    <a:srgbClr val="333333"/>
                  </a:solidFill>
                  <a:effectLst/>
                  <a:latin typeface="Palatino"/>
                </a:rPr>
                <a:t>Now we see that Adam did fall by the partaking of the forbidden fruit, according to the word of God; and thus we see, that by his fall, all mankind became a lost and fallen people.</a:t>
              </a:r>
            </a:p>
            <a:p>
              <a:r>
                <a:rPr lang="en-US" sz="1100" b="1" dirty="0" smtClean="0">
                  <a:solidFill>
                    <a:srgbClr val="333333"/>
                  </a:solidFill>
                  <a:latin typeface="Palatino"/>
                </a:rPr>
                <a:t>Alma 12:22</a:t>
              </a:r>
              <a:endParaRPr lang="en-US" sz="1100" b="1" dirty="0"/>
            </a:p>
          </p:txBody>
        </p:sp>
        <p:sp>
          <p:nvSpPr>
            <p:cNvPr id="64" name="Rectangle 63"/>
            <p:cNvSpPr/>
            <p:nvPr/>
          </p:nvSpPr>
          <p:spPr>
            <a:xfrm>
              <a:off x="3304514" y="2036780"/>
              <a:ext cx="2686331" cy="1615827"/>
            </a:xfrm>
            <a:prstGeom prst="rect">
              <a:avLst/>
            </a:prstGeom>
            <a:ln>
              <a:solidFill>
                <a:schemeClr val="tx1"/>
              </a:solidFill>
            </a:ln>
          </p:spPr>
          <p:txBody>
            <a:bodyPr wrap="square">
              <a:spAutoFit/>
            </a:bodyPr>
            <a:lstStyle/>
            <a:p>
              <a:r>
                <a:rPr lang="en-US" sz="1100" b="0" i="0" dirty="0" smtClean="0">
                  <a:solidFill>
                    <a:srgbClr val="333333"/>
                  </a:solidFill>
                  <a:effectLst/>
                  <a:latin typeface="Palatino"/>
                </a:rPr>
                <a:t>Now, if it had not been for the plan of redemption, which was laid from the foundation of the world, there could have been no resurrection of the dead; but there was a plan of redemption laid, which shall bring to pass the resurrection of the dead, of which has been spoken.</a:t>
              </a:r>
            </a:p>
            <a:p>
              <a:r>
                <a:rPr lang="en-US" sz="1100" b="1" dirty="0" smtClean="0">
                  <a:solidFill>
                    <a:srgbClr val="333333"/>
                  </a:solidFill>
                  <a:latin typeface="Palatino"/>
                </a:rPr>
                <a:t>Alma 12:25</a:t>
              </a:r>
              <a:endParaRPr lang="en-US" sz="1100" b="1" dirty="0"/>
            </a:p>
          </p:txBody>
        </p:sp>
        <p:sp>
          <p:nvSpPr>
            <p:cNvPr id="65" name="Rectangle 64"/>
            <p:cNvSpPr/>
            <p:nvPr/>
          </p:nvSpPr>
          <p:spPr>
            <a:xfrm>
              <a:off x="3304515" y="74620"/>
              <a:ext cx="2686331" cy="1954381"/>
            </a:xfrm>
            <a:prstGeom prst="rect">
              <a:avLst/>
            </a:prstGeom>
            <a:ln>
              <a:solidFill>
                <a:schemeClr val="tx1"/>
              </a:solidFill>
            </a:ln>
          </p:spPr>
          <p:txBody>
            <a:bodyPr wrap="square">
              <a:spAutoFit/>
            </a:bodyPr>
            <a:lstStyle/>
            <a:p>
              <a:r>
                <a:rPr lang="en-US" sz="1100" b="0" i="0" dirty="0" smtClean="0">
                  <a:solidFill>
                    <a:srgbClr val="333333"/>
                  </a:solidFill>
                  <a:effectLst/>
                  <a:latin typeface="Palatino"/>
                </a:rPr>
                <a:t>And we see that death comes upon mankind, yea, the death which has been spoken of by </a:t>
              </a:r>
              <a:r>
                <a:rPr lang="en-US" sz="1100" b="0" i="0" dirty="0" err="1" smtClean="0">
                  <a:solidFill>
                    <a:srgbClr val="333333"/>
                  </a:solidFill>
                  <a:effectLst/>
                  <a:latin typeface="Palatino"/>
                </a:rPr>
                <a:t>Amulek</a:t>
              </a:r>
              <a:r>
                <a:rPr lang="en-US" sz="1100" b="0" i="0" dirty="0" smtClean="0">
                  <a:solidFill>
                    <a:srgbClr val="333333"/>
                  </a:solidFill>
                  <a:effectLst/>
                  <a:latin typeface="Palatino"/>
                </a:rPr>
                <a:t>, which is the temporal death; nevertheless there was a space granted unto man in which he might repent; therefore this life became a probationary state; a time to prepare to meet God; a time to prepare for that endless state which has been spoken of by us, which is after the resurrection of the dead. </a:t>
              </a:r>
              <a:r>
                <a:rPr lang="en-US" sz="1100" b="1" i="0" dirty="0" smtClean="0">
                  <a:solidFill>
                    <a:srgbClr val="333333"/>
                  </a:solidFill>
                  <a:effectLst/>
                  <a:latin typeface="Palatino"/>
                </a:rPr>
                <a:t>Alma 12:24</a:t>
              </a:r>
              <a:endParaRPr lang="en-US" sz="1100" b="1" dirty="0"/>
            </a:p>
          </p:txBody>
        </p:sp>
        <p:sp>
          <p:nvSpPr>
            <p:cNvPr id="66" name="Rectangle 65"/>
            <p:cNvSpPr/>
            <p:nvPr/>
          </p:nvSpPr>
          <p:spPr>
            <a:xfrm>
              <a:off x="544083" y="74620"/>
              <a:ext cx="2760432" cy="1615827"/>
            </a:xfrm>
            <a:prstGeom prst="rect">
              <a:avLst/>
            </a:prstGeom>
            <a:ln>
              <a:solidFill>
                <a:schemeClr val="tx1"/>
              </a:solidFill>
            </a:ln>
          </p:spPr>
          <p:txBody>
            <a:bodyPr wrap="square">
              <a:spAutoFit/>
            </a:bodyPr>
            <a:lstStyle/>
            <a:p>
              <a:r>
                <a:rPr lang="en-US" sz="1100" b="0" i="0" dirty="0" smtClean="0">
                  <a:solidFill>
                    <a:srgbClr val="333333"/>
                  </a:solidFill>
                  <a:effectLst/>
                  <a:latin typeface="Palatino"/>
                </a:rPr>
                <a:t>And it came to pass that when Aaron saw that the king would believe his words, he began from the creation of Adam, reading the scriptures unto the king—how God created man after his own image, and that God gave him commandments, and that because of transgression, man had fallen. </a:t>
              </a:r>
            </a:p>
            <a:p>
              <a:r>
                <a:rPr lang="en-US" sz="1100" b="1" i="0" dirty="0" smtClean="0">
                  <a:solidFill>
                    <a:srgbClr val="333333"/>
                  </a:solidFill>
                  <a:effectLst/>
                  <a:latin typeface="Palatino"/>
                </a:rPr>
                <a:t>Alma 22:12</a:t>
              </a:r>
              <a:endParaRPr lang="en-US" sz="1100" b="1" dirty="0"/>
            </a:p>
          </p:txBody>
        </p:sp>
        <p:sp>
          <p:nvSpPr>
            <p:cNvPr id="67" name="Rectangle 66"/>
            <p:cNvSpPr/>
            <p:nvPr/>
          </p:nvSpPr>
          <p:spPr>
            <a:xfrm>
              <a:off x="544083" y="1698226"/>
              <a:ext cx="2760432" cy="1954381"/>
            </a:xfrm>
            <a:prstGeom prst="rect">
              <a:avLst/>
            </a:prstGeom>
            <a:ln>
              <a:solidFill>
                <a:schemeClr val="tx1"/>
              </a:solidFill>
            </a:ln>
          </p:spPr>
          <p:txBody>
            <a:bodyPr wrap="square">
              <a:spAutoFit/>
            </a:bodyPr>
            <a:lstStyle/>
            <a:p>
              <a:r>
                <a:rPr lang="en-US" sz="1100" b="0" i="0" dirty="0" smtClean="0">
                  <a:solidFill>
                    <a:srgbClr val="333333"/>
                  </a:solidFill>
                  <a:effectLst/>
                  <a:latin typeface="Palatino"/>
                </a:rPr>
                <a:t>And since man had fallen he could not merit anything of himself; but the sufferings and death of Christ atone for their sins, through faith and repentance, and so forth; and that he </a:t>
              </a:r>
              <a:r>
                <a:rPr lang="en-US" sz="1100" b="0" i="0" dirty="0" err="1" smtClean="0">
                  <a:solidFill>
                    <a:srgbClr val="333333"/>
                  </a:solidFill>
                  <a:effectLst/>
                  <a:latin typeface="Palatino"/>
                </a:rPr>
                <a:t>breaketh</a:t>
              </a:r>
              <a:r>
                <a:rPr lang="en-US" sz="1100" b="0" i="0" dirty="0" smtClean="0">
                  <a:solidFill>
                    <a:srgbClr val="333333"/>
                  </a:solidFill>
                  <a:effectLst/>
                  <a:latin typeface="Palatino"/>
                </a:rPr>
                <a:t> the bands of death, that the grave shall have no victory, and that the sting of death should be swallowed up in the hopes of glory; and Aaron did expound all these things unto the king. </a:t>
              </a:r>
            </a:p>
            <a:p>
              <a:r>
                <a:rPr lang="en-US" sz="1100" b="1" i="0" dirty="0" smtClean="0">
                  <a:solidFill>
                    <a:srgbClr val="333333"/>
                  </a:solidFill>
                  <a:effectLst/>
                  <a:latin typeface="Palatino"/>
                </a:rPr>
                <a:t>Alma 22:14</a:t>
              </a:r>
              <a:endParaRPr lang="en-US" sz="1100" b="1" dirty="0"/>
            </a:p>
          </p:txBody>
        </p:sp>
        <p:sp>
          <p:nvSpPr>
            <p:cNvPr id="68" name="Rectangle 67"/>
            <p:cNvSpPr/>
            <p:nvPr/>
          </p:nvSpPr>
          <p:spPr>
            <a:xfrm>
              <a:off x="3313569" y="5108387"/>
              <a:ext cx="2686330" cy="1446550"/>
            </a:xfrm>
            <a:prstGeom prst="rect">
              <a:avLst/>
            </a:prstGeom>
            <a:ln>
              <a:solidFill>
                <a:schemeClr val="tx1"/>
              </a:solidFill>
            </a:ln>
          </p:spPr>
          <p:txBody>
            <a:bodyPr wrap="square">
              <a:spAutoFit/>
            </a:bodyPr>
            <a:lstStyle/>
            <a:p>
              <a:r>
                <a:rPr lang="en-US" sz="1100" b="0" i="0" dirty="0" smtClean="0">
                  <a:solidFill>
                    <a:srgbClr val="333333"/>
                  </a:solidFill>
                  <a:effectLst/>
                  <a:latin typeface="Palatino"/>
                </a:rPr>
                <a:t>But Aaron said unto him: If thou </a:t>
              </a:r>
              <a:r>
                <a:rPr lang="en-US" sz="1100" b="0" i="0" dirty="0" err="1" smtClean="0">
                  <a:solidFill>
                    <a:srgbClr val="333333"/>
                  </a:solidFill>
                  <a:effectLst/>
                  <a:latin typeface="Palatino"/>
                </a:rPr>
                <a:t>desirest</a:t>
              </a:r>
              <a:r>
                <a:rPr lang="en-US" sz="1100" b="0" i="0" dirty="0" smtClean="0">
                  <a:solidFill>
                    <a:srgbClr val="333333"/>
                  </a:solidFill>
                  <a:effectLst/>
                  <a:latin typeface="Palatino"/>
                </a:rPr>
                <a:t> this thing, if thou wilt bow down before God, yea, if thou wilt repent of all thy sins, and will bow down before God, and call on his name in faith, believing that ye shall receive, then shalt thou receive the hope which thou </a:t>
              </a:r>
              <a:r>
                <a:rPr lang="en-US" sz="1100" b="0" i="0" dirty="0" err="1" smtClean="0">
                  <a:solidFill>
                    <a:srgbClr val="333333"/>
                  </a:solidFill>
                  <a:effectLst/>
                  <a:latin typeface="Palatino"/>
                </a:rPr>
                <a:t>desirest</a:t>
              </a:r>
              <a:r>
                <a:rPr lang="en-US" sz="1100" b="0" i="0" dirty="0" smtClean="0">
                  <a:solidFill>
                    <a:srgbClr val="333333"/>
                  </a:solidFill>
                  <a:effectLst/>
                  <a:latin typeface="Palatino"/>
                </a:rPr>
                <a:t>. </a:t>
              </a:r>
            </a:p>
            <a:p>
              <a:r>
                <a:rPr lang="en-US" sz="1100" b="1" i="0" dirty="0" smtClean="0">
                  <a:solidFill>
                    <a:srgbClr val="333333"/>
                  </a:solidFill>
                  <a:effectLst/>
                  <a:latin typeface="Palatino"/>
                </a:rPr>
                <a:t>Alma</a:t>
              </a:r>
              <a:r>
                <a:rPr lang="en-US" sz="1100" b="0" i="0" dirty="0" smtClean="0">
                  <a:solidFill>
                    <a:srgbClr val="333333"/>
                  </a:solidFill>
                  <a:effectLst/>
                  <a:latin typeface="Palatino"/>
                </a:rPr>
                <a:t> </a:t>
              </a:r>
              <a:r>
                <a:rPr lang="en-US" sz="1100" b="1" i="0" dirty="0" smtClean="0">
                  <a:solidFill>
                    <a:srgbClr val="333333"/>
                  </a:solidFill>
                  <a:effectLst/>
                  <a:latin typeface="Palatino"/>
                </a:rPr>
                <a:t>22:16</a:t>
              </a:r>
              <a:endParaRPr lang="en-US" sz="1100" b="1" dirty="0"/>
            </a:p>
          </p:txBody>
        </p:sp>
        <p:sp>
          <p:nvSpPr>
            <p:cNvPr id="69" name="Rectangle 68"/>
            <p:cNvSpPr/>
            <p:nvPr/>
          </p:nvSpPr>
          <p:spPr>
            <a:xfrm>
              <a:off x="3304515" y="3660386"/>
              <a:ext cx="2686330" cy="1446550"/>
            </a:xfrm>
            <a:prstGeom prst="rect">
              <a:avLst/>
            </a:prstGeom>
            <a:ln>
              <a:solidFill>
                <a:schemeClr val="tx1"/>
              </a:solidFill>
            </a:ln>
          </p:spPr>
          <p:txBody>
            <a:bodyPr wrap="square">
              <a:spAutoFit/>
            </a:bodyPr>
            <a:lstStyle/>
            <a:p>
              <a:r>
                <a:rPr lang="en-US" sz="1100" b="0" i="0" dirty="0" smtClean="0">
                  <a:solidFill>
                    <a:srgbClr val="333333"/>
                  </a:solidFill>
                  <a:effectLst/>
                  <a:latin typeface="Palatino"/>
                </a:rPr>
                <a:t>Now Aaron began to open the scriptures unto them concerning the coming of Christ, and also concerning the resurrection of the dead, and that there could be no redemption for mankind save it were through the death and sufferings of Christ, and the atonement of his blood. </a:t>
              </a:r>
              <a:r>
                <a:rPr lang="en-US" sz="1100" b="1" i="0" dirty="0" smtClean="0">
                  <a:solidFill>
                    <a:srgbClr val="333333"/>
                  </a:solidFill>
                  <a:effectLst/>
                  <a:latin typeface="Palatino"/>
                </a:rPr>
                <a:t>Alma 21:9</a:t>
              </a:r>
              <a:endParaRPr lang="en-US" sz="1100" b="1" dirty="0"/>
            </a:p>
          </p:txBody>
        </p:sp>
        <p:sp>
          <p:nvSpPr>
            <p:cNvPr id="70" name="Rectangle 69"/>
            <p:cNvSpPr/>
            <p:nvPr/>
          </p:nvSpPr>
          <p:spPr>
            <a:xfrm>
              <a:off x="544083" y="4784891"/>
              <a:ext cx="2760432" cy="1754326"/>
            </a:xfrm>
            <a:prstGeom prst="rect">
              <a:avLst/>
            </a:prstGeom>
            <a:ln>
              <a:solidFill>
                <a:schemeClr val="tx1"/>
              </a:solidFill>
            </a:ln>
          </p:spPr>
          <p:txBody>
            <a:bodyPr wrap="square">
              <a:spAutoFit/>
            </a:bodyPr>
            <a:lstStyle/>
            <a:p>
              <a:r>
                <a:rPr lang="en-US" sz="1200" dirty="0"/>
                <a:t>O God, Aaron hath told me that there is a God; and if there is a God, and if thou art God, wilt thou make thyself known unto me, and I will give away all my sins to know thee, and that I may be raised from the dead, and be saved at the last day. And now when the king had said these words, he was struck as if he were dead</a:t>
              </a:r>
              <a:r>
                <a:rPr lang="en-US" sz="1200" dirty="0" smtClean="0"/>
                <a:t>.</a:t>
              </a:r>
            </a:p>
            <a:p>
              <a:r>
                <a:rPr lang="en-US" sz="1200" b="1" dirty="0" smtClean="0"/>
                <a:t>Alma 22:18</a:t>
              </a:r>
              <a:endParaRPr lang="en-US" sz="1200" b="1" dirty="0"/>
            </a:p>
          </p:txBody>
        </p:sp>
      </p:grpSp>
    </p:spTree>
    <p:extLst>
      <p:ext uri="{BB962C8B-B14F-4D97-AF65-F5344CB8AC3E}">
        <p14:creationId xmlns:p14="http://schemas.microsoft.com/office/powerpoint/2010/main" val="794181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Group 61"/>
          <p:cNvGrpSpPr/>
          <p:nvPr/>
        </p:nvGrpSpPr>
        <p:grpSpPr>
          <a:xfrm>
            <a:off x="6688717" y="215318"/>
            <a:ext cx="5455816" cy="6480317"/>
            <a:chOff x="544083" y="74620"/>
            <a:chExt cx="5455816" cy="6480317"/>
          </a:xfrm>
        </p:grpSpPr>
        <p:sp>
          <p:nvSpPr>
            <p:cNvPr id="63" name="Rectangle 62"/>
            <p:cNvSpPr/>
            <p:nvPr/>
          </p:nvSpPr>
          <p:spPr>
            <a:xfrm>
              <a:off x="544083" y="3669116"/>
              <a:ext cx="2760432" cy="1107996"/>
            </a:xfrm>
            <a:prstGeom prst="rect">
              <a:avLst/>
            </a:prstGeom>
            <a:ln>
              <a:solidFill>
                <a:schemeClr val="tx1"/>
              </a:solidFill>
            </a:ln>
          </p:spPr>
          <p:txBody>
            <a:bodyPr wrap="square">
              <a:spAutoFit/>
            </a:bodyPr>
            <a:lstStyle/>
            <a:p>
              <a:r>
                <a:rPr lang="en-US" sz="1100" b="0" i="0" dirty="0" smtClean="0">
                  <a:solidFill>
                    <a:srgbClr val="333333"/>
                  </a:solidFill>
                  <a:effectLst/>
                  <a:latin typeface="Palatino"/>
                </a:rPr>
                <a:t>Now we see that Adam did fall by the partaking of the forbidden fruit, according to the word of God; and thus we see, that by his fall, all mankind became a lost and fallen people.</a:t>
              </a:r>
            </a:p>
            <a:p>
              <a:r>
                <a:rPr lang="en-US" sz="1100" b="1" dirty="0" smtClean="0">
                  <a:solidFill>
                    <a:srgbClr val="333333"/>
                  </a:solidFill>
                  <a:latin typeface="Palatino"/>
                </a:rPr>
                <a:t>Alma 12:22</a:t>
              </a:r>
              <a:endParaRPr lang="en-US" sz="1100" b="1" dirty="0"/>
            </a:p>
          </p:txBody>
        </p:sp>
        <p:sp>
          <p:nvSpPr>
            <p:cNvPr id="64" name="Rectangle 63"/>
            <p:cNvSpPr/>
            <p:nvPr/>
          </p:nvSpPr>
          <p:spPr>
            <a:xfrm>
              <a:off x="3304514" y="2036780"/>
              <a:ext cx="2686331" cy="1615827"/>
            </a:xfrm>
            <a:prstGeom prst="rect">
              <a:avLst/>
            </a:prstGeom>
            <a:ln>
              <a:solidFill>
                <a:schemeClr val="tx1"/>
              </a:solidFill>
            </a:ln>
          </p:spPr>
          <p:txBody>
            <a:bodyPr wrap="square">
              <a:spAutoFit/>
            </a:bodyPr>
            <a:lstStyle/>
            <a:p>
              <a:r>
                <a:rPr lang="en-US" sz="1100" b="0" i="0" dirty="0" smtClean="0">
                  <a:solidFill>
                    <a:srgbClr val="333333"/>
                  </a:solidFill>
                  <a:effectLst/>
                  <a:latin typeface="Palatino"/>
                </a:rPr>
                <a:t>Now, if it had not been for the plan of redemption, which was laid from the foundation of the world, there could have been no resurrection of the dead; but there was a plan of redemption laid, which shall bring to pass the resurrection of the dead, of which has been spoken.</a:t>
              </a:r>
            </a:p>
            <a:p>
              <a:r>
                <a:rPr lang="en-US" sz="1100" b="1" dirty="0" smtClean="0">
                  <a:solidFill>
                    <a:srgbClr val="333333"/>
                  </a:solidFill>
                  <a:latin typeface="Palatino"/>
                </a:rPr>
                <a:t>Alma 12:25</a:t>
              </a:r>
              <a:endParaRPr lang="en-US" sz="1100" b="1" dirty="0"/>
            </a:p>
          </p:txBody>
        </p:sp>
        <p:sp>
          <p:nvSpPr>
            <p:cNvPr id="65" name="Rectangle 64"/>
            <p:cNvSpPr/>
            <p:nvPr/>
          </p:nvSpPr>
          <p:spPr>
            <a:xfrm>
              <a:off x="3304515" y="74620"/>
              <a:ext cx="2686331" cy="1954381"/>
            </a:xfrm>
            <a:prstGeom prst="rect">
              <a:avLst/>
            </a:prstGeom>
            <a:ln>
              <a:solidFill>
                <a:schemeClr val="tx1"/>
              </a:solidFill>
            </a:ln>
          </p:spPr>
          <p:txBody>
            <a:bodyPr wrap="square">
              <a:spAutoFit/>
            </a:bodyPr>
            <a:lstStyle/>
            <a:p>
              <a:r>
                <a:rPr lang="en-US" sz="1100" b="0" i="0" dirty="0" smtClean="0">
                  <a:solidFill>
                    <a:srgbClr val="333333"/>
                  </a:solidFill>
                  <a:effectLst/>
                  <a:latin typeface="Palatino"/>
                </a:rPr>
                <a:t>And we see that death comes upon mankind, yea, the death which has been spoken of by </a:t>
              </a:r>
              <a:r>
                <a:rPr lang="en-US" sz="1100" b="0" i="0" dirty="0" err="1" smtClean="0">
                  <a:solidFill>
                    <a:srgbClr val="333333"/>
                  </a:solidFill>
                  <a:effectLst/>
                  <a:latin typeface="Palatino"/>
                </a:rPr>
                <a:t>Amulek</a:t>
              </a:r>
              <a:r>
                <a:rPr lang="en-US" sz="1100" b="0" i="0" dirty="0" smtClean="0">
                  <a:solidFill>
                    <a:srgbClr val="333333"/>
                  </a:solidFill>
                  <a:effectLst/>
                  <a:latin typeface="Palatino"/>
                </a:rPr>
                <a:t>, which is the temporal death; nevertheless there was a space granted unto man in which he might repent; therefore this life became a probationary state; a time to prepare to meet God; a time to prepare for that endless state which has been spoken of by us, which is after the resurrection of the dead. </a:t>
              </a:r>
              <a:r>
                <a:rPr lang="en-US" sz="1100" b="1" i="0" dirty="0" smtClean="0">
                  <a:solidFill>
                    <a:srgbClr val="333333"/>
                  </a:solidFill>
                  <a:effectLst/>
                  <a:latin typeface="Palatino"/>
                </a:rPr>
                <a:t>Alma 12:24</a:t>
              </a:r>
              <a:endParaRPr lang="en-US" sz="1100" b="1" dirty="0"/>
            </a:p>
          </p:txBody>
        </p:sp>
        <p:sp>
          <p:nvSpPr>
            <p:cNvPr id="66" name="Rectangle 65"/>
            <p:cNvSpPr/>
            <p:nvPr/>
          </p:nvSpPr>
          <p:spPr>
            <a:xfrm>
              <a:off x="544083" y="74620"/>
              <a:ext cx="2760432" cy="1615827"/>
            </a:xfrm>
            <a:prstGeom prst="rect">
              <a:avLst/>
            </a:prstGeom>
            <a:ln>
              <a:solidFill>
                <a:schemeClr val="tx1"/>
              </a:solidFill>
            </a:ln>
          </p:spPr>
          <p:txBody>
            <a:bodyPr wrap="square">
              <a:spAutoFit/>
            </a:bodyPr>
            <a:lstStyle/>
            <a:p>
              <a:r>
                <a:rPr lang="en-US" sz="1100" b="0" i="0" dirty="0" smtClean="0">
                  <a:solidFill>
                    <a:srgbClr val="333333"/>
                  </a:solidFill>
                  <a:effectLst/>
                  <a:latin typeface="Palatino"/>
                </a:rPr>
                <a:t>And it came to pass that when Aaron saw that the king would believe his words, he began from the creation of Adam, reading the scriptures unto the king—how God created man after his own image, and that God gave him commandments, and that because of transgression, man had fallen. </a:t>
              </a:r>
            </a:p>
            <a:p>
              <a:r>
                <a:rPr lang="en-US" sz="1100" b="1" i="0" dirty="0" smtClean="0">
                  <a:solidFill>
                    <a:srgbClr val="333333"/>
                  </a:solidFill>
                  <a:effectLst/>
                  <a:latin typeface="Palatino"/>
                </a:rPr>
                <a:t>Alma 22:12</a:t>
              </a:r>
              <a:endParaRPr lang="en-US" sz="1100" b="1" dirty="0"/>
            </a:p>
          </p:txBody>
        </p:sp>
        <p:sp>
          <p:nvSpPr>
            <p:cNvPr id="67" name="Rectangle 66"/>
            <p:cNvSpPr/>
            <p:nvPr/>
          </p:nvSpPr>
          <p:spPr>
            <a:xfrm>
              <a:off x="544083" y="1698226"/>
              <a:ext cx="2760432" cy="1954381"/>
            </a:xfrm>
            <a:prstGeom prst="rect">
              <a:avLst/>
            </a:prstGeom>
            <a:ln>
              <a:solidFill>
                <a:schemeClr val="tx1"/>
              </a:solidFill>
            </a:ln>
          </p:spPr>
          <p:txBody>
            <a:bodyPr wrap="square">
              <a:spAutoFit/>
            </a:bodyPr>
            <a:lstStyle/>
            <a:p>
              <a:r>
                <a:rPr lang="en-US" sz="1100" b="0" i="0" dirty="0" smtClean="0">
                  <a:solidFill>
                    <a:srgbClr val="333333"/>
                  </a:solidFill>
                  <a:effectLst/>
                  <a:latin typeface="Palatino"/>
                </a:rPr>
                <a:t>And since man had fallen he could not merit anything of himself; but the sufferings and death of Christ atone for their sins, through faith and repentance, and so forth; and that he </a:t>
              </a:r>
              <a:r>
                <a:rPr lang="en-US" sz="1100" b="0" i="0" dirty="0" err="1" smtClean="0">
                  <a:solidFill>
                    <a:srgbClr val="333333"/>
                  </a:solidFill>
                  <a:effectLst/>
                  <a:latin typeface="Palatino"/>
                </a:rPr>
                <a:t>breaketh</a:t>
              </a:r>
              <a:r>
                <a:rPr lang="en-US" sz="1100" b="0" i="0" dirty="0" smtClean="0">
                  <a:solidFill>
                    <a:srgbClr val="333333"/>
                  </a:solidFill>
                  <a:effectLst/>
                  <a:latin typeface="Palatino"/>
                </a:rPr>
                <a:t> the bands of death, that the grave shall have no victory, and that the sting of death should be swallowed up in the hopes of glory; and Aaron did expound all these things unto the king. </a:t>
              </a:r>
            </a:p>
            <a:p>
              <a:r>
                <a:rPr lang="en-US" sz="1100" b="1" i="0" dirty="0" smtClean="0">
                  <a:solidFill>
                    <a:srgbClr val="333333"/>
                  </a:solidFill>
                  <a:effectLst/>
                  <a:latin typeface="Palatino"/>
                </a:rPr>
                <a:t>Alma 22:14</a:t>
              </a:r>
              <a:endParaRPr lang="en-US" sz="1100" b="1" dirty="0"/>
            </a:p>
          </p:txBody>
        </p:sp>
        <p:sp>
          <p:nvSpPr>
            <p:cNvPr id="68" name="Rectangle 67"/>
            <p:cNvSpPr/>
            <p:nvPr/>
          </p:nvSpPr>
          <p:spPr>
            <a:xfrm>
              <a:off x="3313569" y="5108387"/>
              <a:ext cx="2686330" cy="1446550"/>
            </a:xfrm>
            <a:prstGeom prst="rect">
              <a:avLst/>
            </a:prstGeom>
            <a:ln>
              <a:solidFill>
                <a:schemeClr val="tx1"/>
              </a:solidFill>
            </a:ln>
          </p:spPr>
          <p:txBody>
            <a:bodyPr wrap="square">
              <a:spAutoFit/>
            </a:bodyPr>
            <a:lstStyle/>
            <a:p>
              <a:r>
                <a:rPr lang="en-US" sz="1100" b="0" i="0" dirty="0" smtClean="0">
                  <a:solidFill>
                    <a:srgbClr val="333333"/>
                  </a:solidFill>
                  <a:effectLst/>
                  <a:latin typeface="Palatino"/>
                </a:rPr>
                <a:t>But Aaron said unto him: If thou </a:t>
              </a:r>
              <a:r>
                <a:rPr lang="en-US" sz="1100" b="0" i="0" dirty="0" err="1" smtClean="0">
                  <a:solidFill>
                    <a:srgbClr val="333333"/>
                  </a:solidFill>
                  <a:effectLst/>
                  <a:latin typeface="Palatino"/>
                </a:rPr>
                <a:t>desirest</a:t>
              </a:r>
              <a:r>
                <a:rPr lang="en-US" sz="1100" b="0" i="0" dirty="0" smtClean="0">
                  <a:solidFill>
                    <a:srgbClr val="333333"/>
                  </a:solidFill>
                  <a:effectLst/>
                  <a:latin typeface="Palatino"/>
                </a:rPr>
                <a:t> this thing, if thou wilt bow down before God, yea, if thou wilt repent of all thy sins, and will bow down before God, and call on his name in faith, believing that ye shall receive, then shalt thou receive the hope which thou </a:t>
              </a:r>
              <a:r>
                <a:rPr lang="en-US" sz="1100" b="0" i="0" dirty="0" err="1" smtClean="0">
                  <a:solidFill>
                    <a:srgbClr val="333333"/>
                  </a:solidFill>
                  <a:effectLst/>
                  <a:latin typeface="Palatino"/>
                </a:rPr>
                <a:t>desirest</a:t>
              </a:r>
              <a:r>
                <a:rPr lang="en-US" sz="1100" b="0" i="0" dirty="0" smtClean="0">
                  <a:solidFill>
                    <a:srgbClr val="333333"/>
                  </a:solidFill>
                  <a:effectLst/>
                  <a:latin typeface="Palatino"/>
                </a:rPr>
                <a:t>. </a:t>
              </a:r>
            </a:p>
            <a:p>
              <a:r>
                <a:rPr lang="en-US" sz="1100" b="1" i="0" dirty="0" smtClean="0">
                  <a:solidFill>
                    <a:srgbClr val="333333"/>
                  </a:solidFill>
                  <a:effectLst/>
                  <a:latin typeface="Palatino"/>
                </a:rPr>
                <a:t>Alma</a:t>
              </a:r>
              <a:r>
                <a:rPr lang="en-US" sz="1100" b="0" i="0" dirty="0" smtClean="0">
                  <a:solidFill>
                    <a:srgbClr val="333333"/>
                  </a:solidFill>
                  <a:effectLst/>
                  <a:latin typeface="Palatino"/>
                </a:rPr>
                <a:t> </a:t>
              </a:r>
              <a:r>
                <a:rPr lang="en-US" sz="1100" b="1" i="0" dirty="0" smtClean="0">
                  <a:solidFill>
                    <a:srgbClr val="333333"/>
                  </a:solidFill>
                  <a:effectLst/>
                  <a:latin typeface="Palatino"/>
                </a:rPr>
                <a:t>22:16</a:t>
              </a:r>
              <a:endParaRPr lang="en-US" sz="1100" b="1" dirty="0"/>
            </a:p>
          </p:txBody>
        </p:sp>
        <p:sp>
          <p:nvSpPr>
            <p:cNvPr id="69" name="Rectangle 68"/>
            <p:cNvSpPr/>
            <p:nvPr/>
          </p:nvSpPr>
          <p:spPr>
            <a:xfrm>
              <a:off x="3304515" y="3660386"/>
              <a:ext cx="2686330" cy="1446550"/>
            </a:xfrm>
            <a:prstGeom prst="rect">
              <a:avLst/>
            </a:prstGeom>
            <a:ln>
              <a:solidFill>
                <a:schemeClr val="tx1"/>
              </a:solidFill>
            </a:ln>
          </p:spPr>
          <p:txBody>
            <a:bodyPr wrap="square">
              <a:spAutoFit/>
            </a:bodyPr>
            <a:lstStyle/>
            <a:p>
              <a:r>
                <a:rPr lang="en-US" sz="1100" b="0" i="0" dirty="0" smtClean="0">
                  <a:solidFill>
                    <a:srgbClr val="333333"/>
                  </a:solidFill>
                  <a:effectLst/>
                  <a:latin typeface="Palatino"/>
                </a:rPr>
                <a:t>Now Aaron began to open the scriptures unto them concerning the coming of Christ, and also concerning the resurrection of the dead, and that there could be no redemption for mankind save it were through the death and sufferings of Christ, and the atonement of his blood. </a:t>
              </a:r>
              <a:r>
                <a:rPr lang="en-US" sz="1100" b="1" i="0" dirty="0" smtClean="0">
                  <a:solidFill>
                    <a:srgbClr val="333333"/>
                  </a:solidFill>
                  <a:effectLst/>
                  <a:latin typeface="Palatino"/>
                </a:rPr>
                <a:t>Alma 21:9</a:t>
              </a:r>
              <a:endParaRPr lang="en-US" sz="1100" b="1" dirty="0"/>
            </a:p>
          </p:txBody>
        </p:sp>
        <p:sp>
          <p:nvSpPr>
            <p:cNvPr id="70" name="Rectangle 69"/>
            <p:cNvSpPr/>
            <p:nvPr/>
          </p:nvSpPr>
          <p:spPr>
            <a:xfrm>
              <a:off x="544083" y="4784891"/>
              <a:ext cx="2760432" cy="1754326"/>
            </a:xfrm>
            <a:prstGeom prst="rect">
              <a:avLst/>
            </a:prstGeom>
            <a:ln>
              <a:solidFill>
                <a:schemeClr val="tx1"/>
              </a:solidFill>
            </a:ln>
          </p:spPr>
          <p:txBody>
            <a:bodyPr wrap="square">
              <a:spAutoFit/>
            </a:bodyPr>
            <a:lstStyle/>
            <a:p>
              <a:r>
                <a:rPr lang="en-US" sz="1200" dirty="0"/>
                <a:t>O God, Aaron hath told me that there is a God; and if there is a God, and if thou art God, wilt thou make thyself known unto me, and I will give away all my sins to know thee, and that I may be raised from the dead, and be saved at the last day. And now when the king had said these words, he was struck as if he were dead</a:t>
              </a:r>
              <a:r>
                <a:rPr lang="en-US" sz="1200" dirty="0" smtClean="0"/>
                <a:t>.</a:t>
              </a:r>
            </a:p>
            <a:p>
              <a:r>
                <a:rPr lang="en-US" sz="1200" b="1" dirty="0" smtClean="0"/>
                <a:t>Alma 22:18</a:t>
              </a:r>
              <a:endParaRPr lang="en-US" sz="1200" b="1" dirty="0"/>
            </a:p>
          </p:txBody>
        </p:sp>
      </p:grpSp>
      <p:grpSp>
        <p:nvGrpSpPr>
          <p:cNvPr id="37" name="Group 36"/>
          <p:cNvGrpSpPr/>
          <p:nvPr/>
        </p:nvGrpSpPr>
        <p:grpSpPr>
          <a:xfrm>
            <a:off x="223034" y="199598"/>
            <a:ext cx="5455816" cy="6480317"/>
            <a:chOff x="544083" y="74620"/>
            <a:chExt cx="5455816" cy="6480317"/>
          </a:xfrm>
        </p:grpSpPr>
        <p:sp>
          <p:nvSpPr>
            <p:cNvPr id="38" name="Rectangle 37"/>
            <p:cNvSpPr/>
            <p:nvPr/>
          </p:nvSpPr>
          <p:spPr>
            <a:xfrm>
              <a:off x="544083" y="3669116"/>
              <a:ext cx="2760432" cy="1107996"/>
            </a:xfrm>
            <a:prstGeom prst="rect">
              <a:avLst/>
            </a:prstGeom>
            <a:ln>
              <a:solidFill>
                <a:schemeClr val="tx1"/>
              </a:solidFill>
            </a:ln>
          </p:spPr>
          <p:txBody>
            <a:bodyPr wrap="square">
              <a:spAutoFit/>
            </a:bodyPr>
            <a:lstStyle/>
            <a:p>
              <a:r>
                <a:rPr lang="en-US" sz="1100" b="0" i="0" dirty="0" smtClean="0">
                  <a:solidFill>
                    <a:srgbClr val="333333"/>
                  </a:solidFill>
                  <a:effectLst/>
                  <a:latin typeface="Palatino"/>
                </a:rPr>
                <a:t>Now we see that Adam did fall by the partaking of the forbidden fruit, according to the word of God; and thus we see, that by his fall, all mankind became a lost and fallen people.</a:t>
              </a:r>
            </a:p>
            <a:p>
              <a:r>
                <a:rPr lang="en-US" sz="1100" b="1" dirty="0" smtClean="0">
                  <a:solidFill>
                    <a:srgbClr val="333333"/>
                  </a:solidFill>
                  <a:latin typeface="Palatino"/>
                </a:rPr>
                <a:t>Alma 12:22</a:t>
              </a:r>
              <a:endParaRPr lang="en-US" sz="1100" b="1" dirty="0"/>
            </a:p>
          </p:txBody>
        </p:sp>
        <p:sp>
          <p:nvSpPr>
            <p:cNvPr id="39" name="Rectangle 38"/>
            <p:cNvSpPr/>
            <p:nvPr/>
          </p:nvSpPr>
          <p:spPr>
            <a:xfrm>
              <a:off x="3304514" y="2036780"/>
              <a:ext cx="2686331" cy="1615827"/>
            </a:xfrm>
            <a:prstGeom prst="rect">
              <a:avLst/>
            </a:prstGeom>
            <a:ln>
              <a:solidFill>
                <a:schemeClr val="tx1"/>
              </a:solidFill>
            </a:ln>
          </p:spPr>
          <p:txBody>
            <a:bodyPr wrap="square">
              <a:spAutoFit/>
            </a:bodyPr>
            <a:lstStyle/>
            <a:p>
              <a:r>
                <a:rPr lang="en-US" sz="1100" b="0" i="0" dirty="0" smtClean="0">
                  <a:solidFill>
                    <a:srgbClr val="333333"/>
                  </a:solidFill>
                  <a:effectLst/>
                  <a:latin typeface="Palatino"/>
                </a:rPr>
                <a:t>Now, if it had not been for the plan of redemption, which was laid from the foundation of the world, there could have been no resurrection of the dead; but there was a plan of redemption laid, which shall bring to pass the resurrection of the dead, of which has been spoken.</a:t>
              </a:r>
            </a:p>
            <a:p>
              <a:r>
                <a:rPr lang="en-US" sz="1100" b="1" dirty="0" smtClean="0">
                  <a:solidFill>
                    <a:srgbClr val="333333"/>
                  </a:solidFill>
                  <a:latin typeface="Palatino"/>
                </a:rPr>
                <a:t>Alma 12:25</a:t>
              </a:r>
              <a:endParaRPr lang="en-US" sz="1100" b="1" dirty="0"/>
            </a:p>
          </p:txBody>
        </p:sp>
        <p:sp>
          <p:nvSpPr>
            <p:cNvPr id="40" name="Rectangle 39"/>
            <p:cNvSpPr/>
            <p:nvPr/>
          </p:nvSpPr>
          <p:spPr>
            <a:xfrm>
              <a:off x="3304515" y="74620"/>
              <a:ext cx="2686331" cy="1954381"/>
            </a:xfrm>
            <a:prstGeom prst="rect">
              <a:avLst/>
            </a:prstGeom>
            <a:ln>
              <a:solidFill>
                <a:schemeClr val="tx1"/>
              </a:solidFill>
            </a:ln>
          </p:spPr>
          <p:txBody>
            <a:bodyPr wrap="square">
              <a:spAutoFit/>
            </a:bodyPr>
            <a:lstStyle/>
            <a:p>
              <a:r>
                <a:rPr lang="en-US" sz="1100" b="0" i="0" dirty="0" smtClean="0">
                  <a:solidFill>
                    <a:srgbClr val="333333"/>
                  </a:solidFill>
                  <a:effectLst/>
                  <a:latin typeface="Palatino"/>
                </a:rPr>
                <a:t>And we see that death comes upon mankind, yea, the death which has been spoken of by </a:t>
              </a:r>
              <a:r>
                <a:rPr lang="en-US" sz="1100" b="0" i="0" dirty="0" err="1" smtClean="0">
                  <a:solidFill>
                    <a:srgbClr val="333333"/>
                  </a:solidFill>
                  <a:effectLst/>
                  <a:latin typeface="Palatino"/>
                </a:rPr>
                <a:t>Amulek</a:t>
              </a:r>
              <a:r>
                <a:rPr lang="en-US" sz="1100" b="0" i="0" dirty="0" smtClean="0">
                  <a:solidFill>
                    <a:srgbClr val="333333"/>
                  </a:solidFill>
                  <a:effectLst/>
                  <a:latin typeface="Palatino"/>
                </a:rPr>
                <a:t>, which is the temporal death; nevertheless there was a space granted unto man in which he might repent; therefore this life became a probationary state; a time to prepare to meet God; a time to prepare for that endless state which has been spoken of by us, which is after the resurrection of the dead. </a:t>
              </a:r>
              <a:r>
                <a:rPr lang="en-US" sz="1100" b="1" i="0" dirty="0" smtClean="0">
                  <a:solidFill>
                    <a:srgbClr val="333333"/>
                  </a:solidFill>
                  <a:effectLst/>
                  <a:latin typeface="Palatino"/>
                </a:rPr>
                <a:t>Alma 12:24</a:t>
              </a:r>
              <a:endParaRPr lang="en-US" sz="1100" b="1" dirty="0"/>
            </a:p>
          </p:txBody>
        </p:sp>
        <p:sp>
          <p:nvSpPr>
            <p:cNvPr id="41" name="Rectangle 40"/>
            <p:cNvSpPr/>
            <p:nvPr/>
          </p:nvSpPr>
          <p:spPr>
            <a:xfrm>
              <a:off x="544083" y="74620"/>
              <a:ext cx="2760432" cy="1615827"/>
            </a:xfrm>
            <a:prstGeom prst="rect">
              <a:avLst/>
            </a:prstGeom>
            <a:ln>
              <a:solidFill>
                <a:schemeClr val="tx1"/>
              </a:solidFill>
            </a:ln>
          </p:spPr>
          <p:txBody>
            <a:bodyPr wrap="square">
              <a:spAutoFit/>
            </a:bodyPr>
            <a:lstStyle/>
            <a:p>
              <a:r>
                <a:rPr lang="en-US" sz="1100" b="0" i="0" dirty="0" smtClean="0">
                  <a:solidFill>
                    <a:srgbClr val="333333"/>
                  </a:solidFill>
                  <a:effectLst/>
                  <a:latin typeface="Palatino"/>
                </a:rPr>
                <a:t>And it came to pass that when Aaron saw that the king would believe his words, he began from the creation of Adam, reading the scriptures unto the king—how God created man after his own image, and that God gave him commandments, and that because of transgression, man had fallen. </a:t>
              </a:r>
            </a:p>
            <a:p>
              <a:r>
                <a:rPr lang="en-US" sz="1100" b="1" i="0" dirty="0" smtClean="0">
                  <a:solidFill>
                    <a:srgbClr val="333333"/>
                  </a:solidFill>
                  <a:effectLst/>
                  <a:latin typeface="Palatino"/>
                </a:rPr>
                <a:t>Alma 22:12</a:t>
              </a:r>
              <a:endParaRPr lang="en-US" sz="1100" b="1" dirty="0"/>
            </a:p>
          </p:txBody>
        </p:sp>
        <p:sp>
          <p:nvSpPr>
            <p:cNvPr id="42" name="Rectangle 41"/>
            <p:cNvSpPr/>
            <p:nvPr/>
          </p:nvSpPr>
          <p:spPr>
            <a:xfrm>
              <a:off x="544083" y="1698226"/>
              <a:ext cx="2760432" cy="1954381"/>
            </a:xfrm>
            <a:prstGeom prst="rect">
              <a:avLst/>
            </a:prstGeom>
            <a:ln>
              <a:solidFill>
                <a:schemeClr val="tx1"/>
              </a:solidFill>
            </a:ln>
          </p:spPr>
          <p:txBody>
            <a:bodyPr wrap="square">
              <a:spAutoFit/>
            </a:bodyPr>
            <a:lstStyle/>
            <a:p>
              <a:r>
                <a:rPr lang="en-US" sz="1100" b="0" i="0" dirty="0" smtClean="0">
                  <a:solidFill>
                    <a:srgbClr val="333333"/>
                  </a:solidFill>
                  <a:effectLst/>
                  <a:latin typeface="Palatino"/>
                </a:rPr>
                <a:t>And since man had fallen he could not merit anything of himself; but the sufferings and death of Christ atone for their sins, through faith and repentance, and so forth; and that he </a:t>
              </a:r>
              <a:r>
                <a:rPr lang="en-US" sz="1100" b="0" i="0" dirty="0" err="1" smtClean="0">
                  <a:solidFill>
                    <a:srgbClr val="333333"/>
                  </a:solidFill>
                  <a:effectLst/>
                  <a:latin typeface="Palatino"/>
                </a:rPr>
                <a:t>breaketh</a:t>
              </a:r>
              <a:r>
                <a:rPr lang="en-US" sz="1100" b="0" i="0" dirty="0" smtClean="0">
                  <a:solidFill>
                    <a:srgbClr val="333333"/>
                  </a:solidFill>
                  <a:effectLst/>
                  <a:latin typeface="Palatino"/>
                </a:rPr>
                <a:t> the bands of death, that the grave shall have no victory, and that the sting of death should be swallowed up in the hopes of glory; and Aaron did expound all these things unto the king. </a:t>
              </a:r>
            </a:p>
            <a:p>
              <a:r>
                <a:rPr lang="en-US" sz="1100" b="1" i="0" dirty="0" smtClean="0">
                  <a:solidFill>
                    <a:srgbClr val="333333"/>
                  </a:solidFill>
                  <a:effectLst/>
                  <a:latin typeface="Palatino"/>
                </a:rPr>
                <a:t>Alma 22:14</a:t>
              </a:r>
              <a:endParaRPr lang="en-US" sz="1100" b="1" dirty="0"/>
            </a:p>
          </p:txBody>
        </p:sp>
        <p:sp>
          <p:nvSpPr>
            <p:cNvPr id="43" name="Rectangle 42"/>
            <p:cNvSpPr/>
            <p:nvPr/>
          </p:nvSpPr>
          <p:spPr>
            <a:xfrm>
              <a:off x="3313569" y="5108387"/>
              <a:ext cx="2686330" cy="1446550"/>
            </a:xfrm>
            <a:prstGeom prst="rect">
              <a:avLst/>
            </a:prstGeom>
            <a:ln>
              <a:solidFill>
                <a:schemeClr val="tx1"/>
              </a:solidFill>
            </a:ln>
          </p:spPr>
          <p:txBody>
            <a:bodyPr wrap="square">
              <a:spAutoFit/>
            </a:bodyPr>
            <a:lstStyle/>
            <a:p>
              <a:r>
                <a:rPr lang="en-US" sz="1100" b="0" i="0" dirty="0" smtClean="0">
                  <a:solidFill>
                    <a:srgbClr val="333333"/>
                  </a:solidFill>
                  <a:effectLst/>
                  <a:latin typeface="Palatino"/>
                </a:rPr>
                <a:t>But Aaron said unto him: If thou </a:t>
              </a:r>
              <a:r>
                <a:rPr lang="en-US" sz="1100" b="0" i="0" dirty="0" err="1" smtClean="0">
                  <a:solidFill>
                    <a:srgbClr val="333333"/>
                  </a:solidFill>
                  <a:effectLst/>
                  <a:latin typeface="Palatino"/>
                </a:rPr>
                <a:t>desirest</a:t>
              </a:r>
              <a:r>
                <a:rPr lang="en-US" sz="1100" b="0" i="0" dirty="0" smtClean="0">
                  <a:solidFill>
                    <a:srgbClr val="333333"/>
                  </a:solidFill>
                  <a:effectLst/>
                  <a:latin typeface="Palatino"/>
                </a:rPr>
                <a:t> this thing, if thou wilt bow down before God, yea, if thou wilt repent of all thy sins, and will bow down before God, and call on his name in faith, believing that ye shall receive, then shalt thou receive the hope which thou </a:t>
              </a:r>
              <a:r>
                <a:rPr lang="en-US" sz="1100" b="0" i="0" dirty="0" err="1" smtClean="0">
                  <a:solidFill>
                    <a:srgbClr val="333333"/>
                  </a:solidFill>
                  <a:effectLst/>
                  <a:latin typeface="Palatino"/>
                </a:rPr>
                <a:t>desirest</a:t>
              </a:r>
              <a:r>
                <a:rPr lang="en-US" sz="1100" b="0" i="0" dirty="0" smtClean="0">
                  <a:solidFill>
                    <a:srgbClr val="333333"/>
                  </a:solidFill>
                  <a:effectLst/>
                  <a:latin typeface="Palatino"/>
                </a:rPr>
                <a:t>. </a:t>
              </a:r>
            </a:p>
            <a:p>
              <a:r>
                <a:rPr lang="en-US" sz="1100" b="1" i="0" dirty="0" smtClean="0">
                  <a:solidFill>
                    <a:srgbClr val="333333"/>
                  </a:solidFill>
                  <a:effectLst/>
                  <a:latin typeface="Palatino"/>
                </a:rPr>
                <a:t>Alma</a:t>
              </a:r>
              <a:r>
                <a:rPr lang="en-US" sz="1100" b="0" i="0" dirty="0" smtClean="0">
                  <a:solidFill>
                    <a:srgbClr val="333333"/>
                  </a:solidFill>
                  <a:effectLst/>
                  <a:latin typeface="Palatino"/>
                </a:rPr>
                <a:t> </a:t>
              </a:r>
              <a:r>
                <a:rPr lang="en-US" sz="1100" b="1" i="0" dirty="0" smtClean="0">
                  <a:solidFill>
                    <a:srgbClr val="333333"/>
                  </a:solidFill>
                  <a:effectLst/>
                  <a:latin typeface="Palatino"/>
                </a:rPr>
                <a:t>22:16</a:t>
              </a:r>
              <a:endParaRPr lang="en-US" sz="1100" b="1" dirty="0"/>
            </a:p>
          </p:txBody>
        </p:sp>
        <p:sp>
          <p:nvSpPr>
            <p:cNvPr id="44" name="Rectangle 43"/>
            <p:cNvSpPr/>
            <p:nvPr/>
          </p:nvSpPr>
          <p:spPr>
            <a:xfrm>
              <a:off x="3304515" y="3660386"/>
              <a:ext cx="2686330" cy="1446550"/>
            </a:xfrm>
            <a:prstGeom prst="rect">
              <a:avLst/>
            </a:prstGeom>
            <a:ln>
              <a:solidFill>
                <a:schemeClr val="tx1"/>
              </a:solidFill>
            </a:ln>
          </p:spPr>
          <p:txBody>
            <a:bodyPr wrap="square">
              <a:spAutoFit/>
            </a:bodyPr>
            <a:lstStyle/>
            <a:p>
              <a:r>
                <a:rPr lang="en-US" sz="1100" b="0" i="0" dirty="0" smtClean="0">
                  <a:solidFill>
                    <a:srgbClr val="333333"/>
                  </a:solidFill>
                  <a:effectLst/>
                  <a:latin typeface="Palatino"/>
                </a:rPr>
                <a:t>Now Aaron began to open the scriptures unto them concerning the coming of Christ, and also concerning the resurrection of the dead, and that there could be no redemption for mankind save it were through the death and sufferings of Christ, and the atonement of his blood. </a:t>
              </a:r>
              <a:r>
                <a:rPr lang="en-US" sz="1100" b="1" i="0" dirty="0" smtClean="0">
                  <a:solidFill>
                    <a:srgbClr val="333333"/>
                  </a:solidFill>
                  <a:effectLst/>
                  <a:latin typeface="Palatino"/>
                </a:rPr>
                <a:t>Alma 21:9</a:t>
              </a:r>
              <a:endParaRPr lang="en-US" sz="1100" b="1" dirty="0"/>
            </a:p>
          </p:txBody>
        </p:sp>
        <p:sp>
          <p:nvSpPr>
            <p:cNvPr id="45" name="Rectangle 44"/>
            <p:cNvSpPr/>
            <p:nvPr/>
          </p:nvSpPr>
          <p:spPr>
            <a:xfrm>
              <a:off x="544083" y="4784891"/>
              <a:ext cx="2760432" cy="1754326"/>
            </a:xfrm>
            <a:prstGeom prst="rect">
              <a:avLst/>
            </a:prstGeom>
            <a:ln>
              <a:solidFill>
                <a:schemeClr val="tx1"/>
              </a:solidFill>
            </a:ln>
          </p:spPr>
          <p:txBody>
            <a:bodyPr wrap="square">
              <a:spAutoFit/>
            </a:bodyPr>
            <a:lstStyle/>
            <a:p>
              <a:r>
                <a:rPr lang="en-US" sz="1200" dirty="0"/>
                <a:t>O God, Aaron hath told me that there is a God; and if there is a God, and if thou art God, wilt thou make thyself known unto me, and I will give away all my sins to know thee, and that I may be raised from the dead, and be saved at the last day. And now when the king had said these words, he was struck as if he were dead</a:t>
              </a:r>
              <a:r>
                <a:rPr lang="en-US" sz="1200" dirty="0" smtClean="0"/>
                <a:t>.</a:t>
              </a:r>
            </a:p>
            <a:p>
              <a:r>
                <a:rPr lang="en-US" sz="1200" b="1" dirty="0" smtClean="0"/>
                <a:t>Alma 22:18</a:t>
              </a:r>
              <a:endParaRPr lang="en-US" sz="1200" b="1" dirty="0"/>
            </a:p>
          </p:txBody>
        </p:sp>
      </p:grpSp>
      <p:sp>
        <p:nvSpPr>
          <p:cNvPr id="3" name="TextBox 2"/>
          <p:cNvSpPr txBox="1"/>
          <p:nvPr/>
        </p:nvSpPr>
        <p:spPr>
          <a:xfrm>
            <a:off x="5704010" y="1285402"/>
            <a:ext cx="950493" cy="369332"/>
          </a:xfrm>
          <a:prstGeom prst="rect">
            <a:avLst/>
          </a:prstGeom>
          <a:noFill/>
        </p:spPr>
        <p:txBody>
          <a:bodyPr wrap="square" rtlCol="0">
            <a:spAutoFit/>
          </a:bodyPr>
          <a:lstStyle/>
          <a:p>
            <a:r>
              <a:rPr lang="en-US" dirty="0" smtClean="0"/>
              <a:t>Set of 2</a:t>
            </a:r>
            <a:endParaRPr lang="en-US" dirty="0"/>
          </a:p>
        </p:txBody>
      </p:sp>
    </p:spTree>
    <p:extLst>
      <p:ext uri="{BB962C8B-B14F-4D97-AF65-F5344CB8AC3E}">
        <p14:creationId xmlns:p14="http://schemas.microsoft.com/office/powerpoint/2010/main" val="2883549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p:cNvGrpSpPr/>
          <p:nvPr/>
        </p:nvGrpSpPr>
        <p:grpSpPr>
          <a:xfrm>
            <a:off x="2873409" y="269683"/>
            <a:ext cx="6455120" cy="6455120"/>
            <a:chOff x="3271686" y="233196"/>
            <a:chExt cx="6455120" cy="6455120"/>
          </a:xfrm>
        </p:grpSpPr>
        <p:grpSp>
          <p:nvGrpSpPr>
            <p:cNvPr id="27" name="Group 26"/>
            <p:cNvGrpSpPr/>
            <p:nvPr/>
          </p:nvGrpSpPr>
          <p:grpSpPr>
            <a:xfrm>
              <a:off x="5786961" y="251754"/>
              <a:ext cx="1593409" cy="1593409"/>
              <a:chOff x="316871" y="5020040"/>
              <a:chExt cx="1593409" cy="1593409"/>
            </a:xfrm>
          </p:grpSpPr>
          <p:sp>
            <p:nvSpPr>
              <p:cNvPr id="2" name="Oval 1"/>
              <p:cNvSpPr/>
              <p:nvPr/>
            </p:nvSpPr>
            <p:spPr>
              <a:xfrm>
                <a:off x="316871" y="5020040"/>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54180" y="5493578"/>
                <a:ext cx="1318789" cy="646331"/>
              </a:xfrm>
              <a:prstGeom prst="rect">
                <a:avLst/>
              </a:prstGeom>
              <a:noFill/>
            </p:spPr>
            <p:txBody>
              <a:bodyPr wrap="square" rtlCol="0">
                <a:spAutoFit/>
              </a:bodyPr>
              <a:lstStyle/>
              <a:p>
                <a:pPr algn="ctr" fontAlgn="base"/>
                <a:r>
                  <a:rPr lang="en-US" dirty="0" smtClean="0"/>
                  <a:t>Creation</a:t>
                </a:r>
              </a:p>
              <a:p>
                <a:pPr algn="ctr" fontAlgn="base"/>
                <a:r>
                  <a:rPr lang="en-US" dirty="0" smtClean="0"/>
                  <a:t>_________</a:t>
                </a:r>
                <a:endParaRPr lang="en-US" dirty="0"/>
              </a:p>
            </p:txBody>
          </p:sp>
        </p:grpSp>
        <p:grpSp>
          <p:nvGrpSpPr>
            <p:cNvPr id="29" name="Group 28"/>
            <p:cNvGrpSpPr/>
            <p:nvPr/>
          </p:nvGrpSpPr>
          <p:grpSpPr>
            <a:xfrm>
              <a:off x="7700379" y="1307412"/>
              <a:ext cx="1593409" cy="1593409"/>
              <a:chOff x="1963093" y="3883175"/>
              <a:chExt cx="1593409" cy="1593409"/>
            </a:xfrm>
          </p:grpSpPr>
          <p:sp>
            <p:nvSpPr>
              <p:cNvPr id="12" name="Oval 11"/>
              <p:cNvSpPr/>
              <p:nvPr/>
            </p:nvSpPr>
            <p:spPr>
              <a:xfrm>
                <a:off x="1963093" y="3883175"/>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100402" y="4356713"/>
                <a:ext cx="1318789" cy="646331"/>
              </a:xfrm>
              <a:prstGeom prst="rect">
                <a:avLst/>
              </a:prstGeom>
              <a:noFill/>
            </p:spPr>
            <p:txBody>
              <a:bodyPr wrap="square" rtlCol="0">
                <a:spAutoFit/>
              </a:bodyPr>
              <a:lstStyle/>
              <a:p>
                <a:pPr algn="ctr" fontAlgn="base"/>
                <a:r>
                  <a:rPr lang="en-US" dirty="0" smtClean="0"/>
                  <a:t>The Fall</a:t>
                </a:r>
              </a:p>
              <a:p>
                <a:pPr algn="ctr" fontAlgn="base"/>
                <a:r>
                  <a:rPr lang="en-US" dirty="0" smtClean="0"/>
                  <a:t>_________</a:t>
                </a:r>
                <a:endParaRPr lang="en-US" dirty="0"/>
              </a:p>
            </p:txBody>
          </p:sp>
        </p:grpSp>
        <p:grpSp>
          <p:nvGrpSpPr>
            <p:cNvPr id="30" name="Group 29"/>
            <p:cNvGrpSpPr/>
            <p:nvPr/>
          </p:nvGrpSpPr>
          <p:grpSpPr>
            <a:xfrm>
              <a:off x="8002716" y="3460756"/>
              <a:ext cx="1593409" cy="1593409"/>
              <a:chOff x="3561780" y="2856817"/>
              <a:chExt cx="1593409" cy="1593409"/>
            </a:xfrm>
          </p:grpSpPr>
          <p:sp>
            <p:nvSpPr>
              <p:cNvPr id="14" name="Oval 13"/>
              <p:cNvSpPr/>
              <p:nvPr/>
            </p:nvSpPr>
            <p:spPr>
              <a:xfrm>
                <a:off x="3561780" y="2856817"/>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699089" y="3330355"/>
                <a:ext cx="1318789" cy="646331"/>
              </a:xfrm>
              <a:prstGeom prst="rect">
                <a:avLst/>
              </a:prstGeom>
              <a:noFill/>
            </p:spPr>
            <p:txBody>
              <a:bodyPr wrap="square" rtlCol="0">
                <a:spAutoFit/>
              </a:bodyPr>
              <a:lstStyle/>
              <a:p>
                <a:pPr algn="ctr" fontAlgn="base"/>
                <a:r>
                  <a:rPr lang="en-US" dirty="0" smtClean="0"/>
                  <a:t>Sin</a:t>
                </a:r>
              </a:p>
              <a:p>
                <a:pPr algn="ctr" fontAlgn="base"/>
                <a:r>
                  <a:rPr lang="en-US" dirty="0" smtClean="0"/>
                  <a:t>_________</a:t>
                </a:r>
                <a:endParaRPr lang="en-US" dirty="0"/>
              </a:p>
            </p:txBody>
          </p:sp>
        </p:grpSp>
        <p:grpSp>
          <p:nvGrpSpPr>
            <p:cNvPr id="31" name="Group 30"/>
            <p:cNvGrpSpPr/>
            <p:nvPr/>
          </p:nvGrpSpPr>
          <p:grpSpPr>
            <a:xfrm>
              <a:off x="3272586" y="2846260"/>
              <a:ext cx="1593409" cy="1593409"/>
              <a:chOff x="5054854" y="1867347"/>
              <a:chExt cx="1593409" cy="1593409"/>
            </a:xfrm>
          </p:grpSpPr>
          <p:sp>
            <p:nvSpPr>
              <p:cNvPr id="16" name="Oval 15"/>
              <p:cNvSpPr/>
              <p:nvPr/>
            </p:nvSpPr>
            <p:spPr>
              <a:xfrm>
                <a:off x="5054854" y="1867347"/>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242331" y="2233716"/>
                <a:ext cx="1318789" cy="1200329"/>
              </a:xfrm>
              <a:prstGeom prst="rect">
                <a:avLst/>
              </a:prstGeom>
              <a:noFill/>
            </p:spPr>
            <p:txBody>
              <a:bodyPr wrap="square" rtlCol="0">
                <a:spAutoFit/>
              </a:bodyPr>
              <a:lstStyle/>
              <a:p>
                <a:pPr algn="ctr" fontAlgn="base"/>
                <a:r>
                  <a:rPr lang="en-US" dirty="0" smtClean="0"/>
                  <a:t>Physical Death</a:t>
                </a:r>
              </a:p>
              <a:p>
                <a:pPr algn="ctr" fontAlgn="base"/>
                <a:r>
                  <a:rPr lang="en-US" dirty="0" smtClean="0"/>
                  <a:t>_________</a:t>
                </a:r>
              </a:p>
              <a:p>
                <a:pPr algn="ctr" fontAlgn="base"/>
                <a:endParaRPr lang="en-US" dirty="0"/>
              </a:p>
            </p:txBody>
          </p:sp>
        </p:grpSp>
        <p:grpSp>
          <p:nvGrpSpPr>
            <p:cNvPr id="33" name="Group 32"/>
            <p:cNvGrpSpPr/>
            <p:nvPr/>
          </p:nvGrpSpPr>
          <p:grpSpPr>
            <a:xfrm>
              <a:off x="4240575" y="4598391"/>
              <a:ext cx="1593409" cy="1593409"/>
              <a:chOff x="6561120" y="877876"/>
              <a:chExt cx="1593409" cy="1593409"/>
            </a:xfrm>
          </p:grpSpPr>
          <p:sp>
            <p:nvSpPr>
              <p:cNvPr id="18" name="Oval 17"/>
              <p:cNvSpPr/>
              <p:nvPr/>
            </p:nvSpPr>
            <p:spPr>
              <a:xfrm>
                <a:off x="6561120" y="877876"/>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748597" y="1244245"/>
                <a:ext cx="1318789" cy="1200329"/>
              </a:xfrm>
              <a:prstGeom prst="rect">
                <a:avLst/>
              </a:prstGeom>
              <a:noFill/>
            </p:spPr>
            <p:txBody>
              <a:bodyPr wrap="square" rtlCol="0">
                <a:spAutoFit/>
              </a:bodyPr>
              <a:lstStyle/>
              <a:p>
                <a:pPr algn="ctr" fontAlgn="base"/>
                <a:r>
                  <a:rPr lang="en-US" dirty="0" smtClean="0"/>
                  <a:t>Jesus Christ </a:t>
                </a:r>
              </a:p>
              <a:p>
                <a:pPr algn="ctr" fontAlgn="base"/>
                <a:r>
                  <a:rPr lang="en-US" dirty="0" smtClean="0"/>
                  <a:t>Atonement</a:t>
                </a:r>
              </a:p>
              <a:p>
                <a:pPr algn="ctr" fontAlgn="base"/>
                <a:r>
                  <a:rPr lang="en-US" dirty="0" smtClean="0"/>
                  <a:t>_________</a:t>
                </a:r>
              </a:p>
              <a:p>
                <a:pPr algn="ctr" fontAlgn="base"/>
                <a:endParaRPr lang="en-US" dirty="0"/>
              </a:p>
            </p:txBody>
          </p:sp>
        </p:grpSp>
        <p:grpSp>
          <p:nvGrpSpPr>
            <p:cNvPr id="34" name="Group 33"/>
            <p:cNvGrpSpPr/>
            <p:nvPr/>
          </p:nvGrpSpPr>
          <p:grpSpPr>
            <a:xfrm>
              <a:off x="3873543" y="1048457"/>
              <a:ext cx="1670752" cy="1593409"/>
              <a:chOff x="8254863" y="183643"/>
              <a:chExt cx="1670752" cy="1593409"/>
            </a:xfrm>
          </p:grpSpPr>
          <p:sp>
            <p:nvSpPr>
              <p:cNvPr id="20" name="Oval 19"/>
              <p:cNvSpPr/>
              <p:nvPr/>
            </p:nvSpPr>
            <p:spPr>
              <a:xfrm>
                <a:off x="8254863" y="183643"/>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8342752" y="598015"/>
                <a:ext cx="1582863" cy="923330"/>
              </a:xfrm>
              <a:prstGeom prst="rect">
                <a:avLst/>
              </a:prstGeom>
              <a:noFill/>
            </p:spPr>
            <p:txBody>
              <a:bodyPr wrap="square" rtlCol="0">
                <a:spAutoFit/>
              </a:bodyPr>
              <a:lstStyle/>
              <a:p>
                <a:pPr algn="ctr" fontAlgn="base"/>
                <a:r>
                  <a:rPr lang="en-US" dirty="0" smtClean="0"/>
                  <a:t>Resurrection</a:t>
                </a:r>
              </a:p>
              <a:p>
                <a:pPr algn="ctr" fontAlgn="base"/>
                <a:r>
                  <a:rPr lang="en-US" dirty="0" smtClean="0"/>
                  <a:t>__________</a:t>
                </a:r>
              </a:p>
              <a:p>
                <a:pPr algn="ctr" fontAlgn="base"/>
                <a:endParaRPr lang="en-US" dirty="0"/>
              </a:p>
            </p:txBody>
          </p:sp>
        </p:grpSp>
        <p:grpSp>
          <p:nvGrpSpPr>
            <p:cNvPr id="32" name="Group 31"/>
            <p:cNvGrpSpPr/>
            <p:nvPr/>
          </p:nvGrpSpPr>
          <p:grpSpPr>
            <a:xfrm>
              <a:off x="6446354" y="4965665"/>
              <a:ext cx="1593409" cy="1593409"/>
              <a:chOff x="8799217" y="3319613"/>
              <a:chExt cx="1593409" cy="1593409"/>
            </a:xfrm>
          </p:grpSpPr>
          <p:sp>
            <p:nvSpPr>
              <p:cNvPr id="22" name="Oval 21"/>
              <p:cNvSpPr/>
              <p:nvPr/>
            </p:nvSpPr>
            <p:spPr>
              <a:xfrm>
                <a:off x="8799217" y="3319613"/>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8986694" y="3685982"/>
                <a:ext cx="1318789" cy="923330"/>
              </a:xfrm>
              <a:prstGeom prst="rect">
                <a:avLst/>
              </a:prstGeom>
              <a:noFill/>
            </p:spPr>
            <p:txBody>
              <a:bodyPr wrap="square" rtlCol="0">
                <a:spAutoFit/>
              </a:bodyPr>
              <a:lstStyle/>
              <a:p>
                <a:pPr algn="ctr" fontAlgn="base"/>
                <a:r>
                  <a:rPr lang="en-US" dirty="0" smtClean="0"/>
                  <a:t>Repentance</a:t>
                </a:r>
              </a:p>
              <a:p>
                <a:pPr algn="ctr" fontAlgn="base"/>
                <a:r>
                  <a:rPr lang="en-US" dirty="0" smtClean="0"/>
                  <a:t>_________</a:t>
                </a:r>
              </a:p>
              <a:p>
                <a:pPr algn="ctr" fontAlgn="base"/>
                <a:endParaRPr lang="en-US" dirty="0"/>
              </a:p>
            </p:txBody>
          </p:sp>
        </p:grpSp>
        <p:grpSp>
          <p:nvGrpSpPr>
            <p:cNvPr id="28" name="Group 27"/>
            <p:cNvGrpSpPr/>
            <p:nvPr/>
          </p:nvGrpSpPr>
          <p:grpSpPr>
            <a:xfrm>
              <a:off x="5628183" y="2445539"/>
              <a:ext cx="1835409" cy="1835409"/>
              <a:chOff x="10035899" y="4088306"/>
              <a:chExt cx="1835409" cy="1835409"/>
            </a:xfrm>
          </p:grpSpPr>
          <p:sp>
            <p:nvSpPr>
              <p:cNvPr id="24" name="Oval 23"/>
              <p:cNvSpPr/>
              <p:nvPr/>
            </p:nvSpPr>
            <p:spPr>
              <a:xfrm>
                <a:off x="10035899" y="4088306"/>
                <a:ext cx="1835409" cy="1835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10269145" y="4489027"/>
                <a:ext cx="1405932" cy="1200329"/>
              </a:xfrm>
              <a:prstGeom prst="rect">
                <a:avLst/>
              </a:prstGeom>
              <a:noFill/>
            </p:spPr>
            <p:txBody>
              <a:bodyPr wrap="square" rtlCol="0">
                <a:spAutoFit/>
              </a:bodyPr>
              <a:lstStyle/>
              <a:p>
                <a:pPr algn="ctr" fontAlgn="base"/>
                <a:r>
                  <a:rPr lang="en-US" dirty="0" smtClean="0"/>
                  <a:t>Plan of Redemption</a:t>
                </a:r>
              </a:p>
              <a:p>
                <a:pPr algn="ctr" fontAlgn="base"/>
                <a:r>
                  <a:rPr lang="en-US" dirty="0" smtClean="0"/>
                  <a:t>_________</a:t>
                </a:r>
              </a:p>
              <a:p>
                <a:pPr algn="ctr" fontAlgn="base"/>
                <a:endParaRPr lang="en-US" dirty="0"/>
              </a:p>
            </p:txBody>
          </p:sp>
        </p:grpSp>
        <p:sp>
          <p:nvSpPr>
            <p:cNvPr id="26" name="Oval 25"/>
            <p:cNvSpPr/>
            <p:nvPr/>
          </p:nvSpPr>
          <p:spPr>
            <a:xfrm>
              <a:off x="3271686" y="233196"/>
              <a:ext cx="6455120" cy="645512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390718" y="1755700"/>
            <a:ext cx="2078622" cy="4430162"/>
            <a:chOff x="4873955" y="304800"/>
            <a:chExt cx="2843888" cy="6061173"/>
          </a:xfrm>
        </p:grpSpPr>
        <p:sp>
          <p:nvSpPr>
            <p:cNvPr id="38" name="Quad Arrow Callout 37"/>
            <p:cNvSpPr/>
            <p:nvPr/>
          </p:nvSpPr>
          <p:spPr>
            <a:xfrm>
              <a:off x="5867400" y="304800"/>
              <a:ext cx="838200" cy="1447800"/>
            </a:xfrm>
            <a:prstGeom prst="quadArrowCallout">
              <a:avLst>
                <a:gd name="adj1" fmla="val 37030"/>
                <a:gd name="adj2" fmla="val 18515"/>
                <a:gd name="adj3" fmla="val 18515"/>
                <a:gd name="adj4" fmla="val 48123"/>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Quad Arrow Callout 38"/>
            <p:cNvSpPr/>
            <p:nvPr/>
          </p:nvSpPr>
          <p:spPr>
            <a:xfrm>
              <a:off x="6248400" y="762000"/>
              <a:ext cx="838200" cy="990600"/>
            </a:xfrm>
            <a:prstGeom prst="quadArrowCallout">
              <a:avLst>
                <a:gd name="adj1" fmla="val 37030"/>
                <a:gd name="adj2" fmla="val 18515"/>
                <a:gd name="adj3" fmla="val 18515"/>
                <a:gd name="adj4" fmla="val 48123"/>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Quad Arrow Callout 39"/>
            <p:cNvSpPr/>
            <p:nvPr/>
          </p:nvSpPr>
          <p:spPr>
            <a:xfrm>
              <a:off x="5486400" y="762000"/>
              <a:ext cx="838200" cy="990600"/>
            </a:xfrm>
            <a:prstGeom prst="quadArrowCallout">
              <a:avLst>
                <a:gd name="adj1" fmla="val 37030"/>
                <a:gd name="adj2" fmla="val 18515"/>
                <a:gd name="adj3" fmla="val 18515"/>
                <a:gd name="adj4" fmla="val 48123"/>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Double Wave 40"/>
            <p:cNvSpPr/>
            <p:nvPr/>
          </p:nvSpPr>
          <p:spPr>
            <a:xfrm rot="16200000">
              <a:off x="6362700" y="1714500"/>
              <a:ext cx="1295400" cy="609600"/>
            </a:xfrm>
            <a:prstGeom prst="doubleWave">
              <a:avLst>
                <a:gd name="adj1" fmla="val 12500"/>
                <a:gd name="adj2" fmla="val -10000"/>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Double Wave 41"/>
            <p:cNvSpPr/>
            <p:nvPr/>
          </p:nvSpPr>
          <p:spPr>
            <a:xfrm rot="17182787">
              <a:off x="4847408" y="1685073"/>
              <a:ext cx="1427371" cy="609600"/>
            </a:xfrm>
            <a:prstGeom prst="doubleWave">
              <a:avLst>
                <a:gd name="adj1" fmla="val 12500"/>
                <a:gd name="adj2" fmla="val -10000"/>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rot="1057013">
              <a:off x="7215497" y="4299481"/>
              <a:ext cx="502346" cy="5334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rot="1057013">
              <a:off x="4873955" y="4285563"/>
              <a:ext cx="502346" cy="5334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6454515" y="5914869"/>
              <a:ext cx="429025" cy="451104"/>
            </a:xfrm>
            <a:prstGeom prst="ellips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5762469" y="5882390"/>
              <a:ext cx="429025" cy="451104"/>
            </a:xfrm>
            <a:prstGeom prst="ellips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lowchart: Manual Operation 46"/>
            <p:cNvSpPr/>
            <p:nvPr/>
          </p:nvSpPr>
          <p:spPr>
            <a:xfrm>
              <a:off x="5493478" y="3209544"/>
              <a:ext cx="1648225" cy="1038352"/>
            </a:xfrm>
            <a:prstGeom prst="flowChartManualOperation">
              <a:avLst/>
            </a:prstGeom>
            <a:solidFill>
              <a:srgbClr val="CD8B2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p:cNvGrpSpPr/>
            <p:nvPr/>
          </p:nvGrpSpPr>
          <p:grpSpPr>
            <a:xfrm rot="20110749">
              <a:off x="6589944" y="2774473"/>
              <a:ext cx="914400" cy="1828458"/>
              <a:chOff x="2971800" y="1752600"/>
              <a:chExt cx="1600200" cy="2286000"/>
            </a:xfrm>
          </p:grpSpPr>
          <p:sp>
            <p:nvSpPr>
              <p:cNvPr id="86" name="Trapezoid 85"/>
              <p:cNvSpPr/>
              <p:nvPr/>
            </p:nvSpPr>
            <p:spPr>
              <a:xfrm>
                <a:off x="2971800" y="1752600"/>
                <a:ext cx="1600200" cy="2286000"/>
              </a:xfrm>
              <a:prstGeom prst="trapezoid">
                <a:avLst/>
              </a:prstGeom>
              <a:solidFill>
                <a:srgbClr val="CD8B2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rapezoid 86"/>
              <p:cNvSpPr/>
              <p:nvPr/>
            </p:nvSpPr>
            <p:spPr>
              <a:xfrm>
                <a:off x="3162925" y="2286000"/>
                <a:ext cx="1214203" cy="457200"/>
              </a:xfrm>
              <a:prstGeom prst="trapezoid">
                <a:avLst/>
              </a:prstGeom>
              <a:solidFill>
                <a:srgbClr val="3E1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Quad Arrow Callout 87"/>
              <p:cNvSpPr/>
              <p:nvPr/>
            </p:nvSpPr>
            <p:spPr>
              <a:xfrm>
                <a:off x="3352800" y="2286000"/>
                <a:ext cx="780738" cy="519176"/>
              </a:xfrm>
              <a:prstGeom prst="quadArrowCallou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Flowchart: Manual Operation 48"/>
            <p:cNvSpPr/>
            <p:nvPr/>
          </p:nvSpPr>
          <p:spPr>
            <a:xfrm rot="10800000">
              <a:off x="5666974" y="5657088"/>
              <a:ext cx="733825" cy="445008"/>
            </a:xfrm>
            <a:prstGeom prst="flowChartManualOperation">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Manual Operation 49"/>
            <p:cNvSpPr/>
            <p:nvPr/>
          </p:nvSpPr>
          <p:spPr>
            <a:xfrm rot="10800000">
              <a:off x="6400800" y="5657088"/>
              <a:ext cx="654154" cy="445008"/>
            </a:xfrm>
            <a:prstGeom prst="flowChartManualOperation">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lowchart: Manual Operation 50"/>
            <p:cNvSpPr/>
            <p:nvPr/>
          </p:nvSpPr>
          <p:spPr>
            <a:xfrm flipV="1">
              <a:off x="5493478" y="4247896"/>
              <a:ext cx="1734974" cy="1557528"/>
            </a:xfrm>
            <a:prstGeom prst="flowChartManualOperation">
              <a:avLst/>
            </a:prstGeom>
            <a:solidFill>
              <a:srgbClr val="CD8B2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5753724" y="4173728"/>
              <a:ext cx="1214482" cy="245872"/>
            </a:xfrm>
            <a:prstGeom prst="rect">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Quad Arrow Callout 52"/>
            <p:cNvSpPr/>
            <p:nvPr/>
          </p:nvSpPr>
          <p:spPr>
            <a:xfrm>
              <a:off x="5580226" y="5286248"/>
              <a:ext cx="780738" cy="519176"/>
            </a:xfrm>
            <a:prstGeom prst="quadArrowCallou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Quad Arrow Callout 53"/>
            <p:cNvSpPr/>
            <p:nvPr/>
          </p:nvSpPr>
          <p:spPr>
            <a:xfrm>
              <a:off x="6360964" y="5286248"/>
              <a:ext cx="780738" cy="519176"/>
            </a:xfrm>
            <a:prstGeom prst="quadArrowCallou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a:off x="5580226" y="5137912"/>
              <a:ext cx="1561476" cy="148336"/>
            </a:xfrm>
            <a:prstGeom prst="round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a:off x="5493478" y="5657088"/>
              <a:ext cx="1734974" cy="148336"/>
            </a:xfrm>
            <a:prstGeom prst="round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p:cNvGrpSpPr/>
            <p:nvPr/>
          </p:nvGrpSpPr>
          <p:grpSpPr>
            <a:xfrm rot="1464830">
              <a:off x="5012526" y="2855208"/>
              <a:ext cx="914400" cy="1721443"/>
              <a:chOff x="2971800" y="1752600"/>
              <a:chExt cx="1600200" cy="2286000"/>
            </a:xfrm>
          </p:grpSpPr>
          <p:sp>
            <p:nvSpPr>
              <p:cNvPr id="83" name="Trapezoid 82"/>
              <p:cNvSpPr/>
              <p:nvPr/>
            </p:nvSpPr>
            <p:spPr>
              <a:xfrm>
                <a:off x="2971800" y="1752600"/>
                <a:ext cx="1600200" cy="2286000"/>
              </a:xfrm>
              <a:prstGeom prst="trapezoid">
                <a:avLst/>
              </a:prstGeom>
              <a:solidFill>
                <a:srgbClr val="CD8B2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rapezoid 83"/>
              <p:cNvSpPr/>
              <p:nvPr/>
            </p:nvSpPr>
            <p:spPr>
              <a:xfrm>
                <a:off x="3162925" y="2286000"/>
                <a:ext cx="1214203" cy="457200"/>
              </a:xfrm>
              <a:prstGeom prst="trapezoid">
                <a:avLst/>
              </a:prstGeom>
              <a:solidFill>
                <a:srgbClr val="3E1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Quad Arrow Callout 84"/>
              <p:cNvSpPr/>
              <p:nvPr/>
            </p:nvSpPr>
            <p:spPr>
              <a:xfrm>
                <a:off x="3352800" y="2286000"/>
                <a:ext cx="780738" cy="519176"/>
              </a:xfrm>
              <a:prstGeom prst="quadArrowCallou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8" name="Group 57"/>
            <p:cNvGrpSpPr/>
            <p:nvPr/>
          </p:nvGrpSpPr>
          <p:grpSpPr>
            <a:xfrm>
              <a:off x="5791200" y="2971800"/>
              <a:ext cx="1035089" cy="1269766"/>
              <a:chOff x="2084422" y="1321034"/>
              <a:chExt cx="1819185" cy="2231634"/>
            </a:xfrm>
          </p:grpSpPr>
          <p:sp>
            <p:nvSpPr>
              <p:cNvPr id="73" name="Moon 72"/>
              <p:cNvSpPr/>
              <p:nvPr/>
            </p:nvSpPr>
            <p:spPr>
              <a:xfrm rot="20211265">
                <a:off x="2084422" y="1432783"/>
                <a:ext cx="685800" cy="1828800"/>
              </a:xfrm>
              <a:prstGeom prst="moon">
                <a:avLst>
                  <a:gd name="adj" fmla="val 87500"/>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Moon 73"/>
              <p:cNvSpPr/>
              <p:nvPr/>
            </p:nvSpPr>
            <p:spPr>
              <a:xfrm rot="11600853">
                <a:off x="3217807" y="1321034"/>
                <a:ext cx="685800" cy="1828800"/>
              </a:xfrm>
              <a:prstGeom prst="moon">
                <a:avLst>
                  <a:gd name="adj" fmla="val 87500"/>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Quad Arrow Callout 74"/>
              <p:cNvSpPr/>
              <p:nvPr/>
            </p:nvSpPr>
            <p:spPr>
              <a:xfrm>
                <a:off x="2667000" y="2667000"/>
                <a:ext cx="685800" cy="685800"/>
              </a:xfrm>
              <a:prstGeom prst="quadArrowCallou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2209800" y="1752600"/>
                <a:ext cx="381000" cy="3810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3276600" y="1752600"/>
                <a:ext cx="381000" cy="3810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2438400" y="2209800"/>
                <a:ext cx="304800" cy="2286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3200400" y="2209800"/>
                <a:ext cx="304800" cy="2286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2895600" y="3276599"/>
                <a:ext cx="252334" cy="2760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Diamond 80"/>
              <p:cNvSpPr/>
              <p:nvPr/>
            </p:nvSpPr>
            <p:spPr>
              <a:xfrm rot="19985882">
                <a:off x="2350133" y="1959820"/>
                <a:ext cx="328934" cy="362156"/>
              </a:xfrm>
              <a:prstGeom prst="diamond">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Diamond 81"/>
              <p:cNvSpPr/>
              <p:nvPr/>
            </p:nvSpPr>
            <p:spPr>
              <a:xfrm rot="1319692">
                <a:off x="3182271" y="1960174"/>
                <a:ext cx="368824" cy="381776"/>
              </a:xfrm>
              <a:prstGeom prst="diamond">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Regular Pentagon 58"/>
            <p:cNvSpPr/>
            <p:nvPr/>
          </p:nvSpPr>
          <p:spPr>
            <a:xfrm rot="10800000" flipH="1">
              <a:off x="5334000" y="1371600"/>
              <a:ext cx="1883904" cy="2083104"/>
            </a:xfrm>
            <a:prstGeom prst="pentagon">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Double Wave 59"/>
            <p:cNvSpPr/>
            <p:nvPr/>
          </p:nvSpPr>
          <p:spPr>
            <a:xfrm>
              <a:off x="5486400" y="1371600"/>
              <a:ext cx="1600200" cy="609600"/>
            </a:xfrm>
            <a:prstGeom prst="doubleWave">
              <a:avLst>
                <a:gd name="adj1" fmla="val 12500"/>
                <a:gd name="adj2" fmla="val -10000"/>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ounded Rectangle 60"/>
            <p:cNvSpPr/>
            <p:nvPr/>
          </p:nvSpPr>
          <p:spPr>
            <a:xfrm>
              <a:off x="5486400" y="1295400"/>
              <a:ext cx="1600200" cy="381000"/>
            </a:xfrm>
            <a:prstGeom prst="round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Quad Arrow Callout 70"/>
            <p:cNvSpPr/>
            <p:nvPr/>
          </p:nvSpPr>
          <p:spPr>
            <a:xfrm>
              <a:off x="5522626" y="1239187"/>
              <a:ext cx="780738" cy="519176"/>
            </a:xfrm>
            <a:prstGeom prst="quadArrowCallou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Quad Arrow Callout 71"/>
            <p:cNvSpPr/>
            <p:nvPr/>
          </p:nvSpPr>
          <p:spPr>
            <a:xfrm>
              <a:off x="6259643" y="1241685"/>
              <a:ext cx="780738" cy="519176"/>
            </a:xfrm>
            <a:prstGeom prst="quadArrowCallou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9" name="Group 131"/>
          <p:cNvGrpSpPr/>
          <p:nvPr/>
        </p:nvGrpSpPr>
        <p:grpSpPr>
          <a:xfrm>
            <a:off x="9775364" y="1569831"/>
            <a:ext cx="2032904" cy="4747032"/>
            <a:chOff x="5715000" y="1143000"/>
            <a:chExt cx="1978594" cy="4664894"/>
          </a:xfrm>
        </p:grpSpPr>
        <p:sp>
          <p:nvSpPr>
            <p:cNvPr id="90" name="Double Wave 8"/>
            <p:cNvSpPr/>
            <p:nvPr/>
          </p:nvSpPr>
          <p:spPr>
            <a:xfrm rot="5400000">
              <a:off x="6717586" y="1740613"/>
              <a:ext cx="1066801" cy="481175"/>
            </a:xfrm>
            <a:prstGeom prst="doubleWave">
              <a:avLst>
                <a:gd name="adj1" fmla="val 12500"/>
                <a:gd name="adj2" fmla="val -6233"/>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Double Wave 8"/>
            <p:cNvSpPr/>
            <p:nvPr/>
          </p:nvSpPr>
          <p:spPr>
            <a:xfrm rot="6254388">
              <a:off x="5735554" y="1735644"/>
              <a:ext cx="968254" cy="481175"/>
            </a:xfrm>
            <a:prstGeom prst="doubleWave">
              <a:avLst>
                <a:gd name="adj1" fmla="val 12500"/>
                <a:gd name="adj2" fmla="val -6233"/>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2"/>
            <p:cNvSpPr/>
            <p:nvPr/>
          </p:nvSpPr>
          <p:spPr>
            <a:xfrm rot="1267050">
              <a:off x="6215525" y="5054328"/>
              <a:ext cx="456113" cy="748528"/>
            </a:xfrm>
            <a:prstGeom prst="ellipse">
              <a:avLst/>
            </a:prstGeom>
            <a:solidFill>
              <a:srgbClr val="A491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rot="19394983">
              <a:off x="6731807" y="5059366"/>
              <a:ext cx="456113" cy="748528"/>
            </a:xfrm>
            <a:prstGeom prst="ellipse">
              <a:avLst/>
            </a:prstGeom>
            <a:solidFill>
              <a:srgbClr val="A491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2"/>
            <p:cNvSpPr/>
            <p:nvPr/>
          </p:nvSpPr>
          <p:spPr>
            <a:xfrm rot="20847300">
              <a:off x="7306829" y="3278739"/>
              <a:ext cx="386765" cy="66707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3"/>
            <p:cNvSpPr/>
            <p:nvPr/>
          </p:nvSpPr>
          <p:spPr>
            <a:xfrm>
              <a:off x="5715000" y="3397098"/>
              <a:ext cx="386765" cy="66707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rapezoid 4"/>
            <p:cNvSpPr/>
            <p:nvPr/>
          </p:nvSpPr>
          <p:spPr>
            <a:xfrm rot="20339459">
              <a:off x="6830592" y="2089476"/>
              <a:ext cx="666750" cy="1671083"/>
            </a:xfrm>
            <a:prstGeom prst="trapezoid">
              <a:avLst>
                <a:gd name="adj" fmla="val 34133"/>
              </a:avLst>
            </a:prstGeom>
            <a:solidFill>
              <a:srgbClr val="E8CA5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rapezoid 5"/>
            <p:cNvSpPr/>
            <p:nvPr/>
          </p:nvSpPr>
          <p:spPr>
            <a:xfrm rot="1327004">
              <a:off x="5928848" y="2241933"/>
              <a:ext cx="666750" cy="1671083"/>
            </a:xfrm>
            <a:prstGeom prst="trapezoid">
              <a:avLst>
                <a:gd name="adj" fmla="val 34133"/>
              </a:avLst>
            </a:prstGeom>
            <a:solidFill>
              <a:srgbClr val="E8CA5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rapezoid 6"/>
            <p:cNvSpPr/>
            <p:nvPr/>
          </p:nvSpPr>
          <p:spPr>
            <a:xfrm>
              <a:off x="6022731" y="2248545"/>
              <a:ext cx="1436077" cy="3250485"/>
            </a:xfrm>
            <a:prstGeom prst="trapezoid">
              <a:avLst>
                <a:gd name="adj" fmla="val 30618"/>
              </a:avLst>
            </a:prstGeom>
            <a:solidFill>
              <a:srgbClr val="E8CA5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Isosceles Triangle 7"/>
            <p:cNvSpPr/>
            <p:nvPr/>
          </p:nvSpPr>
          <p:spPr>
            <a:xfrm rot="10800000">
              <a:off x="6535615" y="2248545"/>
              <a:ext cx="410308" cy="601942"/>
            </a:xfrm>
            <a:prstGeom prst="triangl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6172200" y="1143000"/>
              <a:ext cx="1143000" cy="1300331"/>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64"/>
            <p:cNvGrpSpPr/>
            <p:nvPr/>
          </p:nvGrpSpPr>
          <p:grpSpPr>
            <a:xfrm flipH="1">
              <a:off x="6248400" y="3573101"/>
              <a:ext cx="1230923" cy="1384466"/>
              <a:chOff x="7543801" y="3581401"/>
              <a:chExt cx="1066799" cy="1066800"/>
            </a:xfrm>
          </p:grpSpPr>
          <p:sp>
            <p:nvSpPr>
              <p:cNvPr id="137" name="Rounded Rectangle 136"/>
              <p:cNvSpPr/>
              <p:nvPr/>
            </p:nvSpPr>
            <p:spPr>
              <a:xfrm>
                <a:off x="7696200" y="3657600"/>
                <a:ext cx="914400" cy="152400"/>
              </a:xfrm>
              <a:prstGeom prst="roundRect">
                <a:avLst/>
              </a:prstGeom>
              <a:solidFill>
                <a:srgbClr val="D98A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62"/>
              <p:cNvGrpSpPr/>
              <p:nvPr/>
            </p:nvGrpSpPr>
            <p:grpSpPr>
              <a:xfrm>
                <a:off x="7543801" y="3581401"/>
                <a:ext cx="457200" cy="1066800"/>
                <a:chOff x="6827799" y="4800600"/>
                <a:chExt cx="868401" cy="2043177"/>
              </a:xfrm>
              <a:solidFill>
                <a:srgbClr val="D98A33"/>
              </a:solidFill>
            </p:grpSpPr>
            <p:sp>
              <p:nvSpPr>
                <p:cNvPr id="139" name="Double Wave 138"/>
                <p:cNvSpPr/>
                <p:nvPr/>
              </p:nvSpPr>
              <p:spPr>
                <a:xfrm rot="16516316">
                  <a:off x="6407650" y="5697864"/>
                  <a:ext cx="1828800" cy="457200"/>
                </a:xfrm>
                <a:prstGeom prst="doubleWave">
                  <a:avLst>
                    <a:gd name="adj1" fmla="val 12500"/>
                    <a:gd name="adj2" fmla="val -10000"/>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Double Wave 19"/>
                <p:cNvSpPr/>
                <p:nvPr/>
              </p:nvSpPr>
              <p:spPr>
                <a:xfrm rot="17633710">
                  <a:off x="6141999" y="5700777"/>
                  <a:ext cx="1828800" cy="457200"/>
                </a:xfrm>
                <a:prstGeom prst="doubleWave">
                  <a:avLst>
                    <a:gd name="adj1" fmla="val 12500"/>
                    <a:gd name="adj2" fmla="val -10000"/>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ounded Rectangle 140"/>
                <p:cNvSpPr/>
                <p:nvPr/>
              </p:nvSpPr>
              <p:spPr>
                <a:xfrm>
                  <a:off x="7010400" y="4800600"/>
                  <a:ext cx="685800" cy="609600"/>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2" name="Group 188"/>
            <p:cNvGrpSpPr/>
            <p:nvPr/>
          </p:nvGrpSpPr>
          <p:grpSpPr>
            <a:xfrm>
              <a:off x="6019800" y="5173301"/>
              <a:ext cx="1447800" cy="289560"/>
              <a:chOff x="2286000" y="6019800"/>
              <a:chExt cx="3048000" cy="609600"/>
            </a:xfrm>
          </p:grpSpPr>
          <p:grpSp>
            <p:nvGrpSpPr>
              <p:cNvPr id="122" name="Group 175"/>
              <p:cNvGrpSpPr/>
              <p:nvPr/>
            </p:nvGrpSpPr>
            <p:grpSpPr>
              <a:xfrm>
                <a:off x="2286000" y="6019800"/>
                <a:ext cx="609600" cy="609600"/>
                <a:chOff x="2286000" y="6019800"/>
                <a:chExt cx="609600" cy="609600"/>
              </a:xfrm>
            </p:grpSpPr>
            <p:sp>
              <p:nvSpPr>
                <p:cNvPr id="135" name="Quad Arrow Callout 134"/>
                <p:cNvSpPr/>
                <p:nvPr/>
              </p:nvSpPr>
              <p:spPr>
                <a:xfrm>
                  <a:off x="2286000" y="6019800"/>
                  <a:ext cx="609600" cy="609600"/>
                </a:xfrm>
                <a:prstGeom prst="quadArrowCallout">
                  <a:avLst>
                    <a:gd name="adj1" fmla="val 9691"/>
                    <a:gd name="adj2" fmla="val 33221"/>
                    <a:gd name="adj3" fmla="val 14103"/>
                    <a:gd name="adj4" fmla="val 48123"/>
                  </a:avLst>
                </a:prstGeom>
                <a:solidFill>
                  <a:srgbClr val="99663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Cross 135"/>
                <p:cNvSpPr/>
                <p:nvPr/>
              </p:nvSpPr>
              <p:spPr>
                <a:xfrm>
                  <a:off x="2483225" y="6203577"/>
                  <a:ext cx="228599" cy="228599"/>
                </a:xfrm>
                <a:prstGeom prst="plus">
                  <a:avLst>
                    <a:gd name="adj" fmla="val 31723"/>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3" name="Group 176"/>
              <p:cNvGrpSpPr/>
              <p:nvPr/>
            </p:nvGrpSpPr>
            <p:grpSpPr>
              <a:xfrm>
                <a:off x="2895600" y="6019800"/>
                <a:ext cx="609600" cy="609600"/>
                <a:chOff x="2286000" y="6019800"/>
                <a:chExt cx="609600" cy="609600"/>
              </a:xfrm>
            </p:grpSpPr>
            <p:sp>
              <p:nvSpPr>
                <p:cNvPr id="133" name="Quad Arrow Callout 132"/>
                <p:cNvSpPr/>
                <p:nvPr/>
              </p:nvSpPr>
              <p:spPr>
                <a:xfrm>
                  <a:off x="2286000" y="6019800"/>
                  <a:ext cx="609600" cy="609600"/>
                </a:xfrm>
                <a:prstGeom prst="quadArrowCallout">
                  <a:avLst>
                    <a:gd name="adj1" fmla="val 9691"/>
                    <a:gd name="adj2" fmla="val 33221"/>
                    <a:gd name="adj3" fmla="val 14103"/>
                    <a:gd name="adj4" fmla="val 48123"/>
                  </a:avLst>
                </a:prstGeom>
                <a:solidFill>
                  <a:srgbClr val="99663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Cross 133"/>
                <p:cNvSpPr/>
                <p:nvPr/>
              </p:nvSpPr>
              <p:spPr>
                <a:xfrm>
                  <a:off x="2483225" y="6203577"/>
                  <a:ext cx="228599" cy="228599"/>
                </a:xfrm>
                <a:prstGeom prst="plus">
                  <a:avLst>
                    <a:gd name="adj" fmla="val 31723"/>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4" name="Group 179"/>
              <p:cNvGrpSpPr/>
              <p:nvPr/>
            </p:nvGrpSpPr>
            <p:grpSpPr>
              <a:xfrm>
                <a:off x="3505200" y="6019800"/>
                <a:ext cx="609600" cy="609600"/>
                <a:chOff x="2286000" y="6019800"/>
                <a:chExt cx="609600" cy="609600"/>
              </a:xfrm>
            </p:grpSpPr>
            <p:sp>
              <p:nvSpPr>
                <p:cNvPr id="131" name="Quad Arrow Callout 130"/>
                <p:cNvSpPr/>
                <p:nvPr/>
              </p:nvSpPr>
              <p:spPr>
                <a:xfrm>
                  <a:off x="2286000" y="6019800"/>
                  <a:ext cx="609600" cy="609600"/>
                </a:xfrm>
                <a:prstGeom prst="quadArrowCallout">
                  <a:avLst>
                    <a:gd name="adj1" fmla="val 9691"/>
                    <a:gd name="adj2" fmla="val 33221"/>
                    <a:gd name="adj3" fmla="val 14103"/>
                    <a:gd name="adj4" fmla="val 48123"/>
                  </a:avLst>
                </a:prstGeom>
                <a:solidFill>
                  <a:srgbClr val="99663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Cross 131"/>
                <p:cNvSpPr/>
                <p:nvPr/>
              </p:nvSpPr>
              <p:spPr>
                <a:xfrm>
                  <a:off x="2483225" y="6203577"/>
                  <a:ext cx="228599" cy="228599"/>
                </a:xfrm>
                <a:prstGeom prst="plus">
                  <a:avLst>
                    <a:gd name="adj" fmla="val 31723"/>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5" name="Group 182"/>
              <p:cNvGrpSpPr/>
              <p:nvPr/>
            </p:nvGrpSpPr>
            <p:grpSpPr>
              <a:xfrm>
                <a:off x="4114800" y="6019800"/>
                <a:ext cx="609600" cy="609600"/>
                <a:chOff x="2286000" y="6019800"/>
                <a:chExt cx="609600" cy="609600"/>
              </a:xfrm>
            </p:grpSpPr>
            <p:sp>
              <p:nvSpPr>
                <p:cNvPr id="129" name="Quad Arrow Callout 128"/>
                <p:cNvSpPr/>
                <p:nvPr/>
              </p:nvSpPr>
              <p:spPr>
                <a:xfrm>
                  <a:off x="2286000" y="6019800"/>
                  <a:ext cx="609600" cy="609600"/>
                </a:xfrm>
                <a:prstGeom prst="quadArrowCallout">
                  <a:avLst>
                    <a:gd name="adj1" fmla="val 9691"/>
                    <a:gd name="adj2" fmla="val 33221"/>
                    <a:gd name="adj3" fmla="val 14103"/>
                    <a:gd name="adj4" fmla="val 48123"/>
                  </a:avLst>
                </a:prstGeom>
                <a:solidFill>
                  <a:srgbClr val="99663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Cross 129"/>
                <p:cNvSpPr/>
                <p:nvPr/>
              </p:nvSpPr>
              <p:spPr>
                <a:xfrm>
                  <a:off x="2483225" y="6203577"/>
                  <a:ext cx="228599" cy="228599"/>
                </a:xfrm>
                <a:prstGeom prst="plus">
                  <a:avLst>
                    <a:gd name="adj" fmla="val 31723"/>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6" name="Group 185"/>
              <p:cNvGrpSpPr/>
              <p:nvPr/>
            </p:nvGrpSpPr>
            <p:grpSpPr>
              <a:xfrm>
                <a:off x="4724400" y="6019800"/>
                <a:ext cx="609600" cy="609600"/>
                <a:chOff x="2286000" y="6019800"/>
                <a:chExt cx="609600" cy="609600"/>
              </a:xfrm>
            </p:grpSpPr>
            <p:sp>
              <p:nvSpPr>
                <p:cNvPr id="127" name="Quad Arrow Callout 126"/>
                <p:cNvSpPr/>
                <p:nvPr/>
              </p:nvSpPr>
              <p:spPr>
                <a:xfrm>
                  <a:off x="2286000" y="6019800"/>
                  <a:ext cx="609600" cy="609600"/>
                </a:xfrm>
                <a:prstGeom prst="quadArrowCallout">
                  <a:avLst>
                    <a:gd name="adj1" fmla="val 9691"/>
                    <a:gd name="adj2" fmla="val 33221"/>
                    <a:gd name="adj3" fmla="val 14103"/>
                    <a:gd name="adj4" fmla="val 48123"/>
                  </a:avLst>
                </a:prstGeom>
                <a:solidFill>
                  <a:srgbClr val="99663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Cross 127"/>
                <p:cNvSpPr/>
                <p:nvPr/>
              </p:nvSpPr>
              <p:spPr>
                <a:xfrm>
                  <a:off x="2483225" y="6203577"/>
                  <a:ext cx="228599" cy="228599"/>
                </a:xfrm>
                <a:prstGeom prst="plus">
                  <a:avLst>
                    <a:gd name="adj" fmla="val 31723"/>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03" name="Double Wave 8"/>
            <p:cNvSpPr/>
            <p:nvPr/>
          </p:nvSpPr>
          <p:spPr>
            <a:xfrm rot="10558211">
              <a:off x="6102425" y="1488339"/>
              <a:ext cx="1161594" cy="223721"/>
            </a:xfrm>
            <a:prstGeom prst="doubleWave">
              <a:avLst>
                <a:gd name="adj1" fmla="val 12500"/>
                <a:gd name="adj2" fmla="val -6233"/>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Moon 103"/>
            <p:cNvSpPr/>
            <p:nvPr/>
          </p:nvSpPr>
          <p:spPr>
            <a:xfrm rot="5598382">
              <a:off x="6527289" y="806839"/>
              <a:ext cx="423981" cy="1096304"/>
            </a:xfrm>
            <a:prstGeom prst="moon">
              <a:avLst>
                <a:gd name="adj" fmla="val 61082"/>
              </a:avLst>
            </a:prstGeom>
            <a:solidFill>
              <a:srgbClr val="CC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ounded Rectangle 104"/>
            <p:cNvSpPr/>
            <p:nvPr/>
          </p:nvSpPr>
          <p:spPr>
            <a:xfrm>
              <a:off x="6179812" y="1371982"/>
              <a:ext cx="1100074" cy="194131"/>
            </a:xfrm>
            <a:prstGeom prst="roundRect">
              <a:avLst/>
            </a:prstGeom>
            <a:solidFill>
              <a:srgbClr val="F9EBA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6" name="Group 189"/>
            <p:cNvGrpSpPr/>
            <p:nvPr/>
          </p:nvGrpSpPr>
          <p:grpSpPr>
            <a:xfrm>
              <a:off x="6172200" y="1357767"/>
              <a:ext cx="1054396" cy="210879"/>
              <a:chOff x="2286000" y="6019800"/>
              <a:chExt cx="3048000" cy="609600"/>
            </a:xfrm>
          </p:grpSpPr>
          <p:grpSp>
            <p:nvGrpSpPr>
              <p:cNvPr id="107" name="Group 175"/>
              <p:cNvGrpSpPr/>
              <p:nvPr/>
            </p:nvGrpSpPr>
            <p:grpSpPr>
              <a:xfrm>
                <a:off x="2286000" y="6019800"/>
                <a:ext cx="609600" cy="609600"/>
                <a:chOff x="2286000" y="6019800"/>
                <a:chExt cx="609600" cy="609600"/>
              </a:xfrm>
            </p:grpSpPr>
            <p:sp>
              <p:nvSpPr>
                <p:cNvPr id="120" name="Quad Arrow Callout 119"/>
                <p:cNvSpPr/>
                <p:nvPr/>
              </p:nvSpPr>
              <p:spPr>
                <a:xfrm>
                  <a:off x="2286000" y="6019800"/>
                  <a:ext cx="609600" cy="609600"/>
                </a:xfrm>
                <a:prstGeom prst="quadArrowCallout">
                  <a:avLst>
                    <a:gd name="adj1" fmla="val 9691"/>
                    <a:gd name="adj2" fmla="val 33221"/>
                    <a:gd name="adj3" fmla="val 14103"/>
                    <a:gd name="adj4" fmla="val 48123"/>
                  </a:avLst>
                </a:prstGeom>
                <a:solidFill>
                  <a:srgbClr val="99663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Cross 120"/>
                <p:cNvSpPr/>
                <p:nvPr/>
              </p:nvSpPr>
              <p:spPr>
                <a:xfrm>
                  <a:off x="2483225" y="6203577"/>
                  <a:ext cx="228599" cy="228599"/>
                </a:xfrm>
                <a:prstGeom prst="plus">
                  <a:avLst>
                    <a:gd name="adj" fmla="val 31723"/>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8" name="Group 176"/>
              <p:cNvGrpSpPr/>
              <p:nvPr/>
            </p:nvGrpSpPr>
            <p:grpSpPr>
              <a:xfrm>
                <a:off x="2895600" y="6019800"/>
                <a:ext cx="609600" cy="609600"/>
                <a:chOff x="2286000" y="6019800"/>
                <a:chExt cx="609600" cy="609600"/>
              </a:xfrm>
            </p:grpSpPr>
            <p:sp>
              <p:nvSpPr>
                <p:cNvPr id="118" name="Quad Arrow Callout 117"/>
                <p:cNvSpPr/>
                <p:nvPr/>
              </p:nvSpPr>
              <p:spPr>
                <a:xfrm>
                  <a:off x="2286000" y="6019800"/>
                  <a:ext cx="609600" cy="609600"/>
                </a:xfrm>
                <a:prstGeom prst="quadArrowCallout">
                  <a:avLst>
                    <a:gd name="adj1" fmla="val 9691"/>
                    <a:gd name="adj2" fmla="val 33221"/>
                    <a:gd name="adj3" fmla="val 14103"/>
                    <a:gd name="adj4" fmla="val 48123"/>
                  </a:avLst>
                </a:prstGeom>
                <a:solidFill>
                  <a:srgbClr val="99663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Cross 118"/>
                <p:cNvSpPr/>
                <p:nvPr/>
              </p:nvSpPr>
              <p:spPr>
                <a:xfrm>
                  <a:off x="2483225" y="6203577"/>
                  <a:ext cx="228599" cy="228599"/>
                </a:xfrm>
                <a:prstGeom prst="plus">
                  <a:avLst>
                    <a:gd name="adj" fmla="val 31723"/>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9" name="Group 179"/>
              <p:cNvGrpSpPr/>
              <p:nvPr/>
            </p:nvGrpSpPr>
            <p:grpSpPr>
              <a:xfrm>
                <a:off x="3505200" y="6019800"/>
                <a:ext cx="609600" cy="609600"/>
                <a:chOff x="2286000" y="6019800"/>
                <a:chExt cx="609600" cy="609600"/>
              </a:xfrm>
            </p:grpSpPr>
            <p:sp>
              <p:nvSpPr>
                <p:cNvPr id="116" name="Quad Arrow Callout 115"/>
                <p:cNvSpPr/>
                <p:nvPr/>
              </p:nvSpPr>
              <p:spPr>
                <a:xfrm>
                  <a:off x="2286000" y="6019800"/>
                  <a:ext cx="609600" cy="609600"/>
                </a:xfrm>
                <a:prstGeom prst="quadArrowCallout">
                  <a:avLst>
                    <a:gd name="adj1" fmla="val 9691"/>
                    <a:gd name="adj2" fmla="val 33221"/>
                    <a:gd name="adj3" fmla="val 14103"/>
                    <a:gd name="adj4" fmla="val 48123"/>
                  </a:avLst>
                </a:prstGeom>
                <a:solidFill>
                  <a:srgbClr val="99663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Cross 116"/>
                <p:cNvSpPr/>
                <p:nvPr/>
              </p:nvSpPr>
              <p:spPr>
                <a:xfrm>
                  <a:off x="2483225" y="6203577"/>
                  <a:ext cx="228599" cy="228599"/>
                </a:xfrm>
                <a:prstGeom prst="plus">
                  <a:avLst>
                    <a:gd name="adj" fmla="val 31723"/>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 name="Group 182"/>
              <p:cNvGrpSpPr/>
              <p:nvPr/>
            </p:nvGrpSpPr>
            <p:grpSpPr>
              <a:xfrm>
                <a:off x="4114800" y="6019800"/>
                <a:ext cx="609600" cy="609600"/>
                <a:chOff x="2286000" y="6019800"/>
                <a:chExt cx="609600" cy="609600"/>
              </a:xfrm>
            </p:grpSpPr>
            <p:sp>
              <p:nvSpPr>
                <p:cNvPr id="114" name="Quad Arrow Callout 113"/>
                <p:cNvSpPr/>
                <p:nvPr/>
              </p:nvSpPr>
              <p:spPr>
                <a:xfrm>
                  <a:off x="2286000" y="6019800"/>
                  <a:ext cx="609600" cy="609600"/>
                </a:xfrm>
                <a:prstGeom prst="quadArrowCallout">
                  <a:avLst>
                    <a:gd name="adj1" fmla="val 9691"/>
                    <a:gd name="adj2" fmla="val 33221"/>
                    <a:gd name="adj3" fmla="val 14103"/>
                    <a:gd name="adj4" fmla="val 48123"/>
                  </a:avLst>
                </a:prstGeom>
                <a:solidFill>
                  <a:srgbClr val="99663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Cross 114"/>
                <p:cNvSpPr/>
                <p:nvPr/>
              </p:nvSpPr>
              <p:spPr>
                <a:xfrm>
                  <a:off x="2483225" y="6203577"/>
                  <a:ext cx="228599" cy="228599"/>
                </a:xfrm>
                <a:prstGeom prst="plus">
                  <a:avLst>
                    <a:gd name="adj" fmla="val 31723"/>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1" name="Group 185"/>
              <p:cNvGrpSpPr/>
              <p:nvPr/>
            </p:nvGrpSpPr>
            <p:grpSpPr>
              <a:xfrm>
                <a:off x="4724400" y="6019800"/>
                <a:ext cx="609600" cy="609600"/>
                <a:chOff x="2286000" y="6019800"/>
                <a:chExt cx="609600" cy="609600"/>
              </a:xfrm>
            </p:grpSpPr>
            <p:sp>
              <p:nvSpPr>
                <p:cNvPr id="112" name="Quad Arrow Callout 111"/>
                <p:cNvSpPr/>
                <p:nvPr/>
              </p:nvSpPr>
              <p:spPr>
                <a:xfrm>
                  <a:off x="2286000" y="6019800"/>
                  <a:ext cx="609600" cy="609600"/>
                </a:xfrm>
                <a:prstGeom prst="quadArrowCallout">
                  <a:avLst>
                    <a:gd name="adj1" fmla="val 9691"/>
                    <a:gd name="adj2" fmla="val 33221"/>
                    <a:gd name="adj3" fmla="val 14103"/>
                    <a:gd name="adj4" fmla="val 48123"/>
                  </a:avLst>
                </a:prstGeom>
                <a:solidFill>
                  <a:srgbClr val="99663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Cross 112"/>
                <p:cNvSpPr/>
                <p:nvPr/>
              </p:nvSpPr>
              <p:spPr>
                <a:xfrm>
                  <a:off x="2483225" y="6203577"/>
                  <a:ext cx="228599" cy="228599"/>
                </a:xfrm>
                <a:prstGeom prst="plus">
                  <a:avLst>
                    <a:gd name="adj" fmla="val 31723"/>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3" name="TextBox 2"/>
          <p:cNvSpPr txBox="1"/>
          <p:nvPr/>
        </p:nvSpPr>
        <p:spPr>
          <a:xfrm>
            <a:off x="259903" y="208230"/>
            <a:ext cx="2613505" cy="369332"/>
          </a:xfrm>
          <a:prstGeom prst="rect">
            <a:avLst/>
          </a:prstGeom>
          <a:noFill/>
        </p:spPr>
        <p:txBody>
          <a:bodyPr wrap="square" rtlCol="0">
            <a:spAutoFit/>
          </a:bodyPr>
          <a:lstStyle/>
          <a:p>
            <a:r>
              <a:rPr lang="en-US" dirty="0" smtClean="0"/>
              <a:t>Alma 12; 20-22</a:t>
            </a:r>
            <a:endParaRPr lang="en-US" dirty="0"/>
          </a:p>
        </p:txBody>
      </p:sp>
    </p:spTree>
    <p:extLst>
      <p:ext uri="{BB962C8B-B14F-4D97-AF65-F5344CB8AC3E}">
        <p14:creationId xmlns:p14="http://schemas.microsoft.com/office/powerpoint/2010/main" val="385976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p:cNvGrpSpPr/>
          <p:nvPr/>
        </p:nvGrpSpPr>
        <p:grpSpPr>
          <a:xfrm>
            <a:off x="2873409" y="269683"/>
            <a:ext cx="6455120" cy="6455120"/>
            <a:chOff x="3271686" y="233196"/>
            <a:chExt cx="6455120" cy="6455120"/>
          </a:xfrm>
        </p:grpSpPr>
        <p:grpSp>
          <p:nvGrpSpPr>
            <p:cNvPr id="27" name="Group 26"/>
            <p:cNvGrpSpPr/>
            <p:nvPr/>
          </p:nvGrpSpPr>
          <p:grpSpPr>
            <a:xfrm>
              <a:off x="5786961" y="251754"/>
              <a:ext cx="1593409" cy="1593409"/>
              <a:chOff x="316871" y="5020040"/>
              <a:chExt cx="1593409" cy="1593409"/>
            </a:xfrm>
          </p:grpSpPr>
          <p:sp>
            <p:nvSpPr>
              <p:cNvPr id="2" name="Oval 1"/>
              <p:cNvSpPr/>
              <p:nvPr/>
            </p:nvSpPr>
            <p:spPr>
              <a:xfrm>
                <a:off x="316871" y="5020040"/>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54180" y="5493578"/>
                <a:ext cx="1318789" cy="646331"/>
              </a:xfrm>
              <a:prstGeom prst="rect">
                <a:avLst/>
              </a:prstGeom>
              <a:noFill/>
            </p:spPr>
            <p:txBody>
              <a:bodyPr wrap="square" rtlCol="0">
                <a:spAutoFit/>
              </a:bodyPr>
              <a:lstStyle/>
              <a:p>
                <a:pPr algn="ctr" fontAlgn="base"/>
                <a:r>
                  <a:rPr lang="en-US" dirty="0" smtClean="0"/>
                  <a:t>Creation</a:t>
                </a:r>
              </a:p>
              <a:p>
                <a:pPr algn="ctr" fontAlgn="base"/>
                <a:r>
                  <a:rPr lang="en-US" dirty="0" smtClean="0"/>
                  <a:t>_________</a:t>
                </a:r>
                <a:endParaRPr lang="en-US" dirty="0"/>
              </a:p>
            </p:txBody>
          </p:sp>
        </p:grpSp>
        <p:grpSp>
          <p:nvGrpSpPr>
            <p:cNvPr id="29" name="Group 28"/>
            <p:cNvGrpSpPr/>
            <p:nvPr/>
          </p:nvGrpSpPr>
          <p:grpSpPr>
            <a:xfrm>
              <a:off x="7700379" y="1307412"/>
              <a:ext cx="1593409" cy="1593409"/>
              <a:chOff x="1963093" y="3883175"/>
              <a:chExt cx="1593409" cy="1593409"/>
            </a:xfrm>
          </p:grpSpPr>
          <p:sp>
            <p:nvSpPr>
              <p:cNvPr id="12" name="Oval 11"/>
              <p:cNvSpPr/>
              <p:nvPr/>
            </p:nvSpPr>
            <p:spPr>
              <a:xfrm>
                <a:off x="1963093" y="3883175"/>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100402" y="4356713"/>
                <a:ext cx="1318789" cy="646331"/>
              </a:xfrm>
              <a:prstGeom prst="rect">
                <a:avLst/>
              </a:prstGeom>
              <a:noFill/>
            </p:spPr>
            <p:txBody>
              <a:bodyPr wrap="square" rtlCol="0">
                <a:spAutoFit/>
              </a:bodyPr>
              <a:lstStyle/>
              <a:p>
                <a:pPr algn="ctr" fontAlgn="base"/>
                <a:r>
                  <a:rPr lang="en-US" dirty="0" smtClean="0"/>
                  <a:t>The Fall</a:t>
                </a:r>
              </a:p>
              <a:p>
                <a:pPr algn="ctr" fontAlgn="base"/>
                <a:r>
                  <a:rPr lang="en-US" dirty="0" smtClean="0"/>
                  <a:t>_________</a:t>
                </a:r>
                <a:endParaRPr lang="en-US" dirty="0"/>
              </a:p>
            </p:txBody>
          </p:sp>
        </p:grpSp>
        <p:grpSp>
          <p:nvGrpSpPr>
            <p:cNvPr id="30" name="Group 29"/>
            <p:cNvGrpSpPr/>
            <p:nvPr/>
          </p:nvGrpSpPr>
          <p:grpSpPr>
            <a:xfrm>
              <a:off x="8002716" y="3460756"/>
              <a:ext cx="1593409" cy="1593409"/>
              <a:chOff x="3561780" y="2856817"/>
              <a:chExt cx="1593409" cy="1593409"/>
            </a:xfrm>
          </p:grpSpPr>
          <p:sp>
            <p:nvSpPr>
              <p:cNvPr id="14" name="Oval 13"/>
              <p:cNvSpPr/>
              <p:nvPr/>
            </p:nvSpPr>
            <p:spPr>
              <a:xfrm>
                <a:off x="3561780" y="2856817"/>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699089" y="3330355"/>
                <a:ext cx="1318789" cy="646331"/>
              </a:xfrm>
              <a:prstGeom prst="rect">
                <a:avLst/>
              </a:prstGeom>
              <a:noFill/>
            </p:spPr>
            <p:txBody>
              <a:bodyPr wrap="square" rtlCol="0">
                <a:spAutoFit/>
              </a:bodyPr>
              <a:lstStyle/>
              <a:p>
                <a:pPr algn="ctr" fontAlgn="base"/>
                <a:r>
                  <a:rPr lang="en-US" dirty="0" smtClean="0"/>
                  <a:t>Sin</a:t>
                </a:r>
              </a:p>
              <a:p>
                <a:pPr algn="ctr" fontAlgn="base"/>
                <a:r>
                  <a:rPr lang="en-US" dirty="0" smtClean="0"/>
                  <a:t>_________</a:t>
                </a:r>
                <a:endParaRPr lang="en-US" dirty="0"/>
              </a:p>
            </p:txBody>
          </p:sp>
        </p:grpSp>
        <p:grpSp>
          <p:nvGrpSpPr>
            <p:cNvPr id="31" name="Group 30"/>
            <p:cNvGrpSpPr/>
            <p:nvPr/>
          </p:nvGrpSpPr>
          <p:grpSpPr>
            <a:xfrm>
              <a:off x="3272586" y="2846260"/>
              <a:ext cx="1593409" cy="1593409"/>
              <a:chOff x="5054854" y="1867347"/>
              <a:chExt cx="1593409" cy="1593409"/>
            </a:xfrm>
          </p:grpSpPr>
          <p:sp>
            <p:nvSpPr>
              <p:cNvPr id="16" name="Oval 15"/>
              <p:cNvSpPr/>
              <p:nvPr/>
            </p:nvSpPr>
            <p:spPr>
              <a:xfrm>
                <a:off x="5054854" y="1867347"/>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242331" y="2233716"/>
                <a:ext cx="1318789" cy="1200329"/>
              </a:xfrm>
              <a:prstGeom prst="rect">
                <a:avLst/>
              </a:prstGeom>
              <a:noFill/>
            </p:spPr>
            <p:txBody>
              <a:bodyPr wrap="square" rtlCol="0">
                <a:spAutoFit/>
              </a:bodyPr>
              <a:lstStyle/>
              <a:p>
                <a:pPr algn="ctr" fontAlgn="base"/>
                <a:r>
                  <a:rPr lang="en-US" dirty="0" smtClean="0"/>
                  <a:t>Physical Death</a:t>
                </a:r>
              </a:p>
              <a:p>
                <a:pPr algn="ctr" fontAlgn="base"/>
                <a:r>
                  <a:rPr lang="en-US" dirty="0" smtClean="0"/>
                  <a:t>_________</a:t>
                </a:r>
              </a:p>
              <a:p>
                <a:pPr algn="ctr" fontAlgn="base"/>
                <a:endParaRPr lang="en-US" dirty="0"/>
              </a:p>
            </p:txBody>
          </p:sp>
        </p:grpSp>
        <p:grpSp>
          <p:nvGrpSpPr>
            <p:cNvPr id="33" name="Group 32"/>
            <p:cNvGrpSpPr/>
            <p:nvPr/>
          </p:nvGrpSpPr>
          <p:grpSpPr>
            <a:xfrm>
              <a:off x="4240575" y="4598391"/>
              <a:ext cx="1593409" cy="1593409"/>
              <a:chOff x="6561120" y="877876"/>
              <a:chExt cx="1593409" cy="1593409"/>
            </a:xfrm>
          </p:grpSpPr>
          <p:sp>
            <p:nvSpPr>
              <p:cNvPr id="18" name="Oval 17"/>
              <p:cNvSpPr/>
              <p:nvPr/>
            </p:nvSpPr>
            <p:spPr>
              <a:xfrm>
                <a:off x="6561120" y="877876"/>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748597" y="1244245"/>
                <a:ext cx="1318789" cy="1200329"/>
              </a:xfrm>
              <a:prstGeom prst="rect">
                <a:avLst/>
              </a:prstGeom>
              <a:noFill/>
            </p:spPr>
            <p:txBody>
              <a:bodyPr wrap="square" rtlCol="0">
                <a:spAutoFit/>
              </a:bodyPr>
              <a:lstStyle/>
              <a:p>
                <a:pPr algn="ctr" fontAlgn="base"/>
                <a:r>
                  <a:rPr lang="en-US" dirty="0" smtClean="0"/>
                  <a:t>Jesus Christ </a:t>
                </a:r>
              </a:p>
              <a:p>
                <a:pPr algn="ctr" fontAlgn="base"/>
                <a:r>
                  <a:rPr lang="en-US" dirty="0" smtClean="0"/>
                  <a:t>Atonement</a:t>
                </a:r>
              </a:p>
              <a:p>
                <a:pPr algn="ctr" fontAlgn="base"/>
                <a:r>
                  <a:rPr lang="en-US" dirty="0" smtClean="0"/>
                  <a:t>_________</a:t>
                </a:r>
              </a:p>
              <a:p>
                <a:pPr algn="ctr" fontAlgn="base"/>
                <a:endParaRPr lang="en-US" dirty="0"/>
              </a:p>
            </p:txBody>
          </p:sp>
        </p:grpSp>
        <p:grpSp>
          <p:nvGrpSpPr>
            <p:cNvPr id="34" name="Group 33"/>
            <p:cNvGrpSpPr/>
            <p:nvPr/>
          </p:nvGrpSpPr>
          <p:grpSpPr>
            <a:xfrm>
              <a:off x="3873543" y="1048457"/>
              <a:ext cx="1670752" cy="1593409"/>
              <a:chOff x="8254863" y="183643"/>
              <a:chExt cx="1670752" cy="1593409"/>
            </a:xfrm>
          </p:grpSpPr>
          <p:sp>
            <p:nvSpPr>
              <p:cNvPr id="20" name="Oval 19"/>
              <p:cNvSpPr/>
              <p:nvPr/>
            </p:nvSpPr>
            <p:spPr>
              <a:xfrm>
                <a:off x="8254863" y="183643"/>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8342752" y="598015"/>
                <a:ext cx="1582863" cy="923330"/>
              </a:xfrm>
              <a:prstGeom prst="rect">
                <a:avLst/>
              </a:prstGeom>
              <a:noFill/>
            </p:spPr>
            <p:txBody>
              <a:bodyPr wrap="square" rtlCol="0">
                <a:spAutoFit/>
              </a:bodyPr>
              <a:lstStyle/>
              <a:p>
                <a:pPr algn="ctr" fontAlgn="base"/>
                <a:r>
                  <a:rPr lang="en-US" dirty="0" smtClean="0"/>
                  <a:t>Resurrection</a:t>
                </a:r>
              </a:p>
              <a:p>
                <a:pPr algn="ctr" fontAlgn="base"/>
                <a:r>
                  <a:rPr lang="en-US" dirty="0" smtClean="0"/>
                  <a:t>__________</a:t>
                </a:r>
              </a:p>
              <a:p>
                <a:pPr algn="ctr" fontAlgn="base"/>
                <a:endParaRPr lang="en-US" dirty="0"/>
              </a:p>
            </p:txBody>
          </p:sp>
        </p:grpSp>
        <p:grpSp>
          <p:nvGrpSpPr>
            <p:cNvPr id="32" name="Group 31"/>
            <p:cNvGrpSpPr/>
            <p:nvPr/>
          </p:nvGrpSpPr>
          <p:grpSpPr>
            <a:xfrm>
              <a:off x="6446354" y="4965665"/>
              <a:ext cx="1593409" cy="1593409"/>
              <a:chOff x="8799217" y="3319613"/>
              <a:chExt cx="1593409" cy="1593409"/>
            </a:xfrm>
          </p:grpSpPr>
          <p:sp>
            <p:nvSpPr>
              <p:cNvPr id="22" name="Oval 21"/>
              <p:cNvSpPr/>
              <p:nvPr/>
            </p:nvSpPr>
            <p:spPr>
              <a:xfrm>
                <a:off x="8799217" y="3319613"/>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8986694" y="3685982"/>
                <a:ext cx="1318789" cy="923330"/>
              </a:xfrm>
              <a:prstGeom prst="rect">
                <a:avLst/>
              </a:prstGeom>
              <a:noFill/>
            </p:spPr>
            <p:txBody>
              <a:bodyPr wrap="square" rtlCol="0">
                <a:spAutoFit/>
              </a:bodyPr>
              <a:lstStyle/>
              <a:p>
                <a:pPr algn="ctr" fontAlgn="base"/>
                <a:r>
                  <a:rPr lang="en-US" dirty="0" smtClean="0"/>
                  <a:t>Repentance</a:t>
                </a:r>
              </a:p>
              <a:p>
                <a:pPr algn="ctr" fontAlgn="base"/>
                <a:r>
                  <a:rPr lang="en-US" dirty="0" smtClean="0"/>
                  <a:t>_________</a:t>
                </a:r>
              </a:p>
              <a:p>
                <a:pPr algn="ctr" fontAlgn="base"/>
                <a:endParaRPr lang="en-US" dirty="0"/>
              </a:p>
            </p:txBody>
          </p:sp>
        </p:grpSp>
        <p:grpSp>
          <p:nvGrpSpPr>
            <p:cNvPr id="28" name="Group 27"/>
            <p:cNvGrpSpPr/>
            <p:nvPr/>
          </p:nvGrpSpPr>
          <p:grpSpPr>
            <a:xfrm>
              <a:off x="5628183" y="2445539"/>
              <a:ext cx="1835409" cy="1835409"/>
              <a:chOff x="10035899" y="4088306"/>
              <a:chExt cx="1835409" cy="1835409"/>
            </a:xfrm>
          </p:grpSpPr>
          <p:sp>
            <p:nvSpPr>
              <p:cNvPr id="24" name="Oval 23"/>
              <p:cNvSpPr/>
              <p:nvPr/>
            </p:nvSpPr>
            <p:spPr>
              <a:xfrm>
                <a:off x="10035899" y="4088306"/>
                <a:ext cx="1835409" cy="1835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10269145" y="4489027"/>
                <a:ext cx="1405932" cy="1200329"/>
              </a:xfrm>
              <a:prstGeom prst="rect">
                <a:avLst/>
              </a:prstGeom>
              <a:noFill/>
            </p:spPr>
            <p:txBody>
              <a:bodyPr wrap="square" rtlCol="0">
                <a:spAutoFit/>
              </a:bodyPr>
              <a:lstStyle/>
              <a:p>
                <a:pPr algn="ctr" fontAlgn="base"/>
                <a:r>
                  <a:rPr lang="en-US" dirty="0" smtClean="0"/>
                  <a:t>Plan of Redemption</a:t>
                </a:r>
              </a:p>
              <a:p>
                <a:pPr algn="ctr" fontAlgn="base"/>
                <a:r>
                  <a:rPr lang="en-US" dirty="0" smtClean="0"/>
                  <a:t>_________</a:t>
                </a:r>
              </a:p>
              <a:p>
                <a:pPr algn="ctr" fontAlgn="base"/>
                <a:endParaRPr lang="en-US" dirty="0"/>
              </a:p>
            </p:txBody>
          </p:sp>
        </p:grpSp>
        <p:sp>
          <p:nvSpPr>
            <p:cNvPr id="26" name="Oval 25"/>
            <p:cNvSpPr/>
            <p:nvPr/>
          </p:nvSpPr>
          <p:spPr>
            <a:xfrm>
              <a:off x="3271686" y="233196"/>
              <a:ext cx="6455120" cy="645512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390718" y="1755700"/>
            <a:ext cx="2078622" cy="4430162"/>
            <a:chOff x="4873955" y="304800"/>
            <a:chExt cx="2843888" cy="6061173"/>
          </a:xfrm>
          <a:solidFill>
            <a:schemeClr val="bg1"/>
          </a:solidFill>
        </p:grpSpPr>
        <p:sp>
          <p:nvSpPr>
            <p:cNvPr id="38" name="Quad Arrow Callout 37"/>
            <p:cNvSpPr/>
            <p:nvPr/>
          </p:nvSpPr>
          <p:spPr>
            <a:xfrm>
              <a:off x="5867400" y="304800"/>
              <a:ext cx="838200" cy="1447800"/>
            </a:xfrm>
            <a:prstGeom prst="quadArrowCallout">
              <a:avLst>
                <a:gd name="adj1" fmla="val 37030"/>
                <a:gd name="adj2" fmla="val 18515"/>
                <a:gd name="adj3" fmla="val 18515"/>
                <a:gd name="adj4" fmla="val 48123"/>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Quad Arrow Callout 38"/>
            <p:cNvSpPr/>
            <p:nvPr/>
          </p:nvSpPr>
          <p:spPr>
            <a:xfrm>
              <a:off x="6248400" y="762000"/>
              <a:ext cx="838200" cy="990600"/>
            </a:xfrm>
            <a:prstGeom prst="quadArrowCallout">
              <a:avLst>
                <a:gd name="adj1" fmla="val 37030"/>
                <a:gd name="adj2" fmla="val 18515"/>
                <a:gd name="adj3" fmla="val 18515"/>
                <a:gd name="adj4" fmla="val 48123"/>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Quad Arrow Callout 39"/>
            <p:cNvSpPr/>
            <p:nvPr/>
          </p:nvSpPr>
          <p:spPr>
            <a:xfrm>
              <a:off x="5486400" y="762000"/>
              <a:ext cx="838200" cy="990600"/>
            </a:xfrm>
            <a:prstGeom prst="quadArrowCallout">
              <a:avLst>
                <a:gd name="adj1" fmla="val 37030"/>
                <a:gd name="adj2" fmla="val 18515"/>
                <a:gd name="adj3" fmla="val 18515"/>
                <a:gd name="adj4" fmla="val 48123"/>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Double Wave 40"/>
            <p:cNvSpPr/>
            <p:nvPr/>
          </p:nvSpPr>
          <p:spPr>
            <a:xfrm rot="16200000">
              <a:off x="6362700" y="1714500"/>
              <a:ext cx="1295400" cy="609600"/>
            </a:xfrm>
            <a:prstGeom prst="doubleWave">
              <a:avLst>
                <a:gd name="adj1" fmla="val 12500"/>
                <a:gd name="adj2" fmla="val -10000"/>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Double Wave 41"/>
            <p:cNvSpPr/>
            <p:nvPr/>
          </p:nvSpPr>
          <p:spPr>
            <a:xfrm rot="17182787">
              <a:off x="4847408" y="1685073"/>
              <a:ext cx="1427371" cy="609600"/>
            </a:xfrm>
            <a:prstGeom prst="doubleWave">
              <a:avLst>
                <a:gd name="adj1" fmla="val 12500"/>
                <a:gd name="adj2" fmla="val -10000"/>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rot="1057013">
              <a:off x="7215497" y="4299481"/>
              <a:ext cx="502346" cy="5334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rot="1057013">
              <a:off x="4873955" y="4285563"/>
              <a:ext cx="502346" cy="5334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6454515" y="5914869"/>
              <a:ext cx="429025" cy="451104"/>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5762469" y="5882390"/>
              <a:ext cx="429025" cy="451104"/>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lowchart: Manual Operation 46"/>
            <p:cNvSpPr/>
            <p:nvPr/>
          </p:nvSpPr>
          <p:spPr>
            <a:xfrm>
              <a:off x="5493478" y="3209544"/>
              <a:ext cx="1648225" cy="1038352"/>
            </a:xfrm>
            <a:prstGeom prst="flowChartManualOperati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p:cNvGrpSpPr/>
            <p:nvPr/>
          </p:nvGrpSpPr>
          <p:grpSpPr>
            <a:xfrm rot="20110749">
              <a:off x="6589944" y="2774473"/>
              <a:ext cx="914400" cy="1828458"/>
              <a:chOff x="2971800" y="1752600"/>
              <a:chExt cx="1600200" cy="2286000"/>
            </a:xfrm>
            <a:grpFill/>
          </p:grpSpPr>
          <p:sp>
            <p:nvSpPr>
              <p:cNvPr id="86" name="Trapezoid 85"/>
              <p:cNvSpPr/>
              <p:nvPr/>
            </p:nvSpPr>
            <p:spPr>
              <a:xfrm>
                <a:off x="2971800" y="1752600"/>
                <a:ext cx="1600200" cy="228600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rapezoid 86"/>
              <p:cNvSpPr/>
              <p:nvPr/>
            </p:nvSpPr>
            <p:spPr>
              <a:xfrm>
                <a:off x="3162925" y="2286000"/>
                <a:ext cx="1214203" cy="45720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Quad Arrow Callout 87"/>
              <p:cNvSpPr/>
              <p:nvPr/>
            </p:nvSpPr>
            <p:spPr>
              <a:xfrm>
                <a:off x="3352800" y="2286000"/>
                <a:ext cx="780738" cy="519176"/>
              </a:xfrm>
              <a:prstGeom prst="quadArrowCallou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Flowchart: Manual Operation 48"/>
            <p:cNvSpPr/>
            <p:nvPr/>
          </p:nvSpPr>
          <p:spPr>
            <a:xfrm rot="10800000">
              <a:off x="5666974" y="5657088"/>
              <a:ext cx="733825" cy="445008"/>
            </a:xfrm>
            <a:prstGeom prst="flowChartManualOperati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Manual Operation 49"/>
            <p:cNvSpPr/>
            <p:nvPr/>
          </p:nvSpPr>
          <p:spPr>
            <a:xfrm rot="10800000">
              <a:off x="6400800" y="5657088"/>
              <a:ext cx="654154" cy="445008"/>
            </a:xfrm>
            <a:prstGeom prst="flowChartManualOperati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lowchart: Manual Operation 50"/>
            <p:cNvSpPr/>
            <p:nvPr/>
          </p:nvSpPr>
          <p:spPr>
            <a:xfrm flipV="1">
              <a:off x="5493478" y="4247896"/>
              <a:ext cx="1734974" cy="1557528"/>
            </a:xfrm>
            <a:prstGeom prst="flowChartManualOperati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5753724" y="4173728"/>
              <a:ext cx="1214482" cy="245872"/>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Quad Arrow Callout 52"/>
            <p:cNvSpPr/>
            <p:nvPr/>
          </p:nvSpPr>
          <p:spPr>
            <a:xfrm>
              <a:off x="5580226" y="5286248"/>
              <a:ext cx="780738" cy="519176"/>
            </a:xfrm>
            <a:prstGeom prst="quadArrowCallou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Quad Arrow Callout 53"/>
            <p:cNvSpPr/>
            <p:nvPr/>
          </p:nvSpPr>
          <p:spPr>
            <a:xfrm>
              <a:off x="6360964" y="5286248"/>
              <a:ext cx="780738" cy="519176"/>
            </a:xfrm>
            <a:prstGeom prst="quadArrowCallou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a:off x="5580226" y="5137912"/>
              <a:ext cx="1561476" cy="148336"/>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a:off x="5493478" y="5657088"/>
              <a:ext cx="1734974" cy="148336"/>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p:cNvGrpSpPr/>
            <p:nvPr/>
          </p:nvGrpSpPr>
          <p:grpSpPr>
            <a:xfrm rot="1464830">
              <a:off x="5012526" y="2855208"/>
              <a:ext cx="914400" cy="1721443"/>
              <a:chOff x="2971800" y="1752600"/>
              <a:chExt cx="1600200" cy="2286000"/>
            </a:xfrm>
            <a:grpFill/>
          </p:grpSpPr>
          <p:sp>
            <p:nvSpPr>
              <p:cNvPr id="83" name="Trapezoid 82"/>
              <p:cNvSpPr/>
              <p:nvPr/>
            </p:nvSpPr>
            <p:spPr>
              <a:xfrm>
                <a:off x="2971800" y="1752600"/>
                <a:ext cx="1600200" cy="228600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rapezoid 83"/>
              <p:cNvSpPr/>
              <p:nvPr/>
            </p:nvSpPr>
            <p:spPr>
              <a:xfrm>
                <a:off x="3162925" y="2286000"/>
                <a:ext cx="1214203" cy="45720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Quad Arrow Callout 84"/>
              <p:cNvSpPr/>
              <p:nvPr/>
            </p:nvSpPr>
            <p:spPr>
              <a:xfrm>
                <a:off x="3352800" y="2286000"/>
                <a:ext cx="780738" cy="519176"/>
              </a:xfrm>
              <a:prstGeom prst="quadArrowCallou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8" name="Group 57"/>
            <p:cNvGrpSpPr/>
            <p:nvPr/>
          </p:nvGrpSpPr>
          <p:grpSpPr>
            <a:xfrm>
              <a:off x="5791200" y="2971800"/>
              <a:ext cx="1035089" cy="1269766"/>
              <a:chOff x="2084422" y="1321034"/>
              <a:chExt cx="1819185" cy="2231634"/>
            </a:xfrm>
            <a:grpFill/>
          </p:grpSpPr>
          <p:sp>
            <p:nvSpPr>
              <p:cNvPr id="73" name="Moon 72"/>
              <p:cNvSpPr/>
              <p:nvPr/>
            </p:nvSpPr>
            <p:spPr>
              <a:xfrm rot="20211265">
                <a:off x="2084422" y="1432783"/>
                <a:ext cx="685800" cy="1828800"/>
              </a:xfrm>
              <a:prstGeom prst="moon">
                <a:avLst>
                  <a:gd name="adj" fmla="val 87500"/>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Moon 73"/>
              <p:cNvSpPr/>
              <p:nvPr/>
            </p:nvSpPr>
            <p:spPr>
              <a:xfrm rot="11600853">
                <a:off x="3217807" y="1321034"/>
                <a:ext cx="685800" cy="1828800"/>
              </a:xfrm>
              <a:prstGeom prst="moon">
                <a:avLst>
                  <a:gd name="adj" fmla="val 87500"/>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Quad Arrow Callout 74"/>
              <p:cNvSpPr/>
              <p:nvPr/>
            </p:nvSpPr>
            <p:spPr>
              <a:xfrm>
                <a:off x="2667000" y="2667000"/>
                <a:ext cx="685800" cy="685800"/>
              </a:xfrm>
              <a:prstGeom prst="quadArrowCallou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2209800" y="1752600"/>
                <a:ext cx="381000" cy="381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3276600" y="1752600"/>
                <a:ext cx="381000" cy="381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2438400" y="2209800"/>
                <a:ext cx="304800" cy="2286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3200400" y="2209800"/>
                <a:ext cx="304800" cy="2286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2895600" y="3276599"/>
                <a:ext cx="252334" cy="276069"/>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Diamond 80"/>
              <p:cNvSpPr/>
              <p:nvPr/>
            </p:nvSpPr>
            <p:spPr>
              <a:xfrm rot="19985882">
                <a:off x="2350133" y="1959820"/>
                <a:ext cx="328934" cy="362156"/>
              </a:xfrm>
              <a:prstGeom prst="diamon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Diamond 81"/>
              <p:cNvSpPr/>
              <p:nvPr/>
            </p:nvSpPr>
            <p:spPr>
              <a:xfrm rot="1319692">
                <a:off x="3182271" y="1960174"/>
                <a:ext cx="368824" cy="381776"/>
              </a:xfrm>
              <a:prstGeom prst="diamon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Regular Pentagon 58"/>
            <p:cNvSpPr/>
            <p:nvPr/>
          </p:nvSpPr>
          <p:spPr>
            <a:xfrm rot="10800000" flipH="1">
              <a:off x="5334000" y="1371600"/>
              <a:ext cx="1883904" cy="2083104"/>
            </a:xfrm>
            <a:prstGeom prst="pentag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Double Wave 59"/>
            <p:cNvSpPr/>
            <p:nvPr/>
          </p:nvSpPr>
          <p:spPr>
            <a:xfrm>
              <a:off x="5486400" y="1371600"/>
              <a:ext cx="1600200" cy="609600"/>
            </a:xfrm>
            <a:prstGeom prst="doubleWave">
              <a:avLst>
                <a:gd name="adj1" fmla="val 12500"/>
                <a:gd name="adj2" fmla="val -10000"/>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ounded Rectangle 60"/>
            <p:cNvSpPr/>
            <p:nvPr/>
          </p:nvSpPr>
          <p:spPr>
            <a:xfrm>
              <a:off x="5486400" y="1295400"/>
              <a:ext cx="1600200" cy="381000"/>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Quad Arrow Callout 70"/>
            <p:cNvSpPr/>
            <p:nvPr/>
          </p:nvSpPr>
          <p:spPr>
            <a:xfrm>
              <a:off x="5522626" y="1239187"/>
              <a:ext cx="780738" cy="519176"/>
            </a:xfrm>
            <a:prstGeom prst="quadArrowCallou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Quad Arrow Callout 71"/>
            <p:cNvSpPr/>
            <p:nvPr/>
          </p:nvSpPr>
          <p:spPr>
            <a:xfrm>
              <a:off x="6259643" y="1241685"/>
              <a:ext cx="780738" cy="519176"/>
            </a:xfrm>
            <a:prstGeom prst="quadArrowCallou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9" name="Group 131"/>
          <p:cNvGrpSpPr/>
          <p:nvPr/>
        </p:nvGrpSpPr>
        <p:grpSpPr>
          <a:xfrm>
            <a:off x="9775364" y="1569831"/>
            <a:ext cx="2032904" cy="4747032"/>
            <a:chOff x="5715000" y="1143000"/>
            <a:chExt cx="1978594" cy="4664894"/>
          </a:xfrm>
          <a:solidFill>
            <a:schemeClr val="bg1"/>
          </a:solidFill>
        </p:grpSpPr>
        <p:sp>
          <p:nvSpPr>
            <p:cNvPr id="90" name="Double Wave 8"/>
            <p:cNvSpPr/>
            <p:nvPr/>
          </p:nvSpPr>
          <p:spPr>
            <a:xfrm rot="5400000">
              <a:off x="6717586" y="1740613"/>
              <a:ext cx="1066801" cy="481175"/>
            </a:xfrm>
            <a:prstGeom prst="doubleWave">
              <a:avLst>
                <a:gd name="adj1" fmla="val 12500"/>
                <a:gd name="adj2" fmla="val -6233"/>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Double Wave 8"/>
            <p:cNvSpPr/>
            <p:nvPr/>
          </p:nvSpPr>
          <p:spPr>
            <a:xfrm rot="6254388">
              <a:off x="5735554" y="1735644"/>
              <a:ext cx="968254" cy="481175"/>
            </a:xfrm>
            <a:prstGeom prst="doubleWave">
              <a:avLst>
                <a:gd name="adj1" fmla="val 12500"/>
                <a:gd name="adj2" fmla="val -6233"/>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2"/>
            <p:cNvSpPr/>
            <p:nvPr/>
          </p:nvSpPr>
          <p:spPr>
            <a:xfrm rot="1267050">
              <a:off x="6215525" y="5054328"/>
              <a:ext cx="456113" cy="748528"/>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rot="19394983">
              <a:off x="6731807" y="5059366"/>
              <a:ext cx="456113" cy="748528"/>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2"/>
            <p:cNvSpPr/>
            <p:nvPr/>
          </p:nvSpPr>
          <p:spPr>
            <a:xfrm rot="20847300">
              <a:off x="7306829" y="3278739"/>
              <a:ext cx="386765" cy="66707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3"/>
            <p:cNvSpPr/>
            <p:nvPr/>
          </p:nvSpPr>
          <p:spPr>
            <a:xfrm>
              <a:off x="5715000" y="3397098"/>
              <a:ext cx="386765" cy="66707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rapezoid 4"/>
            <p:cNvSpPr/>
            <p:nvPr/>
          </p:nvSpPr>
          <p:spPr>
            <a:xfrm rot="20339459">
              <a:off x="6830592" y="2089476"/>
              <a:ext cx="666750" cy="1671083"/>
            </a:xfrm>
            <a:prstGeom prst="trapezoid">
              <a:avLst>
                <a:gd name="adj" fmla="val 34133"/>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rapezoid 5"/>
            <p:cNvSpPr/>
            <p:nvPr/>
          </p:nvSpPr>
          <p:spPr>
            <a:xfrm rot="1327004">
              <a:off x="5928848" y="2241933"/>
              <a:ext cx="666750" cy="1671083"/>
            </a:xfrm>
            <a:prstGeom prst="trapezoid">
              <a:avLst>
                <a:gd name="adj" fmla="val 34133"/>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rapezoid 6"/>
            <p:cNvSpPr/>
            <p:nvPr/>
          </p:nvSpPr>
          <p:spPr>
            <a:xfrm>
              <a:off x="6022731" y="2248545"/>
              <a:ext cx="1436077" cy="3250485"/>
            </a:xfrm>
            <a:prstGeom prst="trapezoid">
              <a:avLst>
                <a:gd name="adj" fmla="val 30618"/>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Isosceles Triangle 7"/>
            <p:cNvSpPr/>
            <p:nvPr/>
          </p:nvSpPr>
          <p:spPr>
            <a:xfrm rot="10800000">
              <a:off x="6535615" y="2248545"/>
              <a:ext cx="410308" cy="601942"/>
            </a:xfrm>
            <a:prstGeom prs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6172200" y="1143000"/>
              <a:ext cx="1143000" cy="1300331"/>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64"/>
            <p:cNvGrpSpPr/>
            <p:nvPr/>
          </p:nvGrpSpPr>
          <p:grpSpPr>
            <a:xfrm flipH="1">
              <a:off x="6248400" y="3573101"/>
              <a:ext cx="1230923" cy="1384466"/>
              <a:chOff x="7543801" y="3581401"/>
              <a:chExt cx="1066799" cy="1066800"/>
            </a:xfrm>
            <a:grpFill/>
          </p:grpSpPr>
          <p:sp>
            <p:nvSpPr>
              <p:cNvPr id="137" name="Rounded Rectangle 136"/>
              <p:cNvSpPr/>
              <p:nvPr/>
            </p:nvSpPr>
            <p:spPr>
              <a:xfrm>
                <a:off x="7696200" y="3657600"/>
                <a:ext cx="914400" cy="152400"/>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62"/>
              <p:cNvGrpSpPr/>
              <p:nvPr/>
            </p:nvGrpSpPr>
            <p:grpSpPr>
              <a:xfrm>
                <a:off x="7543801" y="3581401"/>
                <a:ext cx="457200" cy="1066800"/>
                <a:chOff x="6827799" y="4800600"/>
                <a:chExt cx="868401" cy="2043177"/>
              </a:xfrm>
              <a:grpFill/>
            </p:grpSpPr>
            <p:sp>
              <p:nvSpPr>
                <p:cNvPr id="139" name="Double Wave 138"/>
                <p:cNvSpPr/>
                <p:nvPr/>
              </p:nvSpPr>
              <p:spPr>
                <a:xfrm rot="16516316">
                  <a:off x="6407650" y="5697864"/>
                  <a:ext cx="1828800" cy="457200"/>
                </a:xfrm>
                <a:prstGeom prst="doubleWave">
                  <a:avLst>
                    <a:gd name="adj1" fmla="val 12500"/>
                    <a:gd name="adj2" fmla="val -10000"/>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Double Wave 19"/>
                <p:cNvSpPr/>
                <p:nvPr/>
              </p:nvSpPr>
              <p:spPr>
                <a:xfrm rot="17633710">
                  <a:off x="6141999" y="5700777"/>
                  <a:ext cx="1828800" cy="457200"/>
                </a:xfrm>
                <a:prstGeom prst="doubleWave">
                  <a:avLst>
                    <a:gd name="adj1" fmla="val 12500"/>
                    <a:gd name="adj2" fmla="val -10000"/>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ounded Rectangle 140"/>
                <p:cNvSpPr/>
                <p:nvPr/>
              </p:nvSpPr>
              <p:spPr>
                <a:xfrm>
                  <a:off x="7010400" y="4800600"/>
                  <a:ext cx="685800" cy="609600"/>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2" name="Group 188"/>
            <p:cNvGrpSpPr/>
            <p:nvPr/>
          </p:nvGrpSpPr>
          <p:grpSpPr>
            <a:xfrm>
              <a:off x="6019800" y="5173301"/>
              <a:ext cx="1447800" cy="289560"/>
              <a:chOff x="2286000" y="6019800"/>
              <a:chExt cx="3048000" cy="609600"/>
            </a:xfrm>
            <a:grpFill/>
          </p:grpSpPr>
          <p:grpSp>
            <p:nvGrpSpPr>
              <p:cNvPr id="122" name="Group 175"/>
              <p:cNvGrpSpPr/>
              <p:nvPr/>
            </p:nvGrpSpPr>
            <p:grpSpPr>
              <a:xfrm>
                <a:off x="2286000" y="6019800"/>
                <a:ext cx="609600" cy="609600"/>
                <a:chOff x="2286000" y="6019800"/>
                <a:chExt cx="609600" cy="609600"/>
              </a:xfrm>
              <a:grpFill/>
            </p:grpSpPr>
            <p:sp>
              <p:nvSpPr>
                <p:cNvPr id="135" name="Quad Arrow Callout 134"/>
                <p:cNvSpPr/>
                <p:nvPr/>
              </p:nvSpPr>
              <p:spPr>
                <a:xfrm>
                  <a:off x="2286000" y="6019800"/>
                  <a:ext cx="609600" cy="609600"/>
                </a:xfrm>
                <a:prstGeom prst="quadArrowCallout">
                  <a:avLst>
                    <a:gd name="adj1" fmla="val 9691"/>
                    <a:gd name="adj2" fmla="val 33221"/>
                    <a:gd name="adj3" fmla="val 14103"/>
                    <a:gd name="adj4" fmla="val 4812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Cross 135"/>
                <p:cNvSpPr/>
                <p:nvPr/>
              </p:nvSpPr>
              <p:spPr>
                <a:xfrm>
                  <a:off x="2483225" y="6203577"/>
                  <a:ext cx="228599" cy="228599"/>
                </a:xfrm>
                <a:prstGeom prst="plus">
                  <a:avLst>
                    <a:gd name="adj" fmla="val 3172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3" name="Group 176"/>
              <p:cNvGrpSpPr/>
              <p:nvPr/>
            </p:nvGrpSpPr>
            <p:grpSpPr>
              <a:xfrm>
                <a:off x="2895600" y="6019800"/>
                <a:ext cx="609600" cy="609600"/>
                <a:chOff x="2286000" y="6019800"/>
                <a:chExt cx="609600" cy="609600"/>
              </a:xfrm>
              <a:grpFill/>
            </p:grpSpPr>
            <p:sp>
              <p:nvSpPr>
                <p:cNvPr id="133" name="Quad Arrow Callout 132"/>
                <p:cNvSpPr/>
                <p:nvPr/>
              </p:nvSpPr>
              <p:spPr>
                <a:xfrm>
                  <a:off x="2286000" y="6019800"/>
                  <a:ext cx="609600" cy="609600"/>
                </a:xfrm>
                <a:prstGeom prst="quadArrowCallout">
                  <a:avLst>
                    <a:gd name="adj1" fmla="val 9691"/>
                    <a:gd name="adj2" fmla="val 33221"/>
                    <a:gd name="adj3" fmla="val 14103"/>
                    <a:gd name="adj4" fmla="val 4812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Cross 133"/>
                <p:cNvSpPr/>
                <p:nvPr/>
              </p:nvSpPr>
              <p:spPr>
                <a:xfrm>
                  <a:off x="2483225" y="6203577"/>
                  <a:ext cx="228599" cy="228599"/>
                </a:xfrm>
                <a:prstGeom prst="plus">
                  <a:avLst>
                    <a:gd name="adj" fmla="val 3172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4" name="Group 179"/>
              <p:cNvGrpSpPr/>
              <p:nvPr/>
            </p:nvGrpSpPr>
            <p:grpSpPr>
              <a:xfrm>
                <a:off x="3505200" y="6019800"/>
                <a:ext cx="609600" cy="609600"/>
                <a:chOff x="2286000" y="6019800"/>
                <a:chExt cx="609600" cy="609600"/>
              </a:xfrm>
              <a:grpFill/>
            </p:grpSpPr>
            <p:sp>
              <p:nvSpPr>
                <p:cNvPr id="131" name="Quad Arrow Callout 130"/>
                <p:cNvSpPr/>
                <p:nvPr/>
              </p:nvSpPr>
              <p:spPr>
                <a:xfrm>
                  <a:off x="2286000" y="6019800"/>
                  <a:ext cx="609600" cy="609600"/>
                </a:xfrm>
                <a:prstGeom prst="quadArrowCallout">
                  <a:avLst>
                    <a:gd name="adj1" fmla="val 9691"/>
                    <a:gd name="adj2" fmla="val 33221"/>
                    <a:gd name="adj3" fmla="val 14103"/>
                    <a:gd name="adj4" fmla="val 4812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Cross 131"/>
                <p:cNvSpPr/>
                <p:nvPr/>
              </p:nvSpPr>
              <p:spPr>
                <a:xfrm>
                  <a:off x="2483225" y="6203577"/>
                  <a:ext cx="228599" cy="228599"/>
                </a:xfrm>
                <a:prstGeom prst="plus">
                  <a:avLst>
                    <a:gd name="adj" fmla="val 3172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5" name="Group 182"/>
              <p:cNvGrpSpPr/>
              <p:nvPr/>
            </p:nvGrpSpPr>
            <p:grpSpPr>
              <a:xfrm>
                <a:off x="4114800" y="6019800"/>
                <a:ext cx="609600" cy="609600"/>
                <a:chOff x="2286000" y="6019800"/>
                <a:chExt cx="609600" cy="609600"/>
              </a:xfrm>
              <a:grpFill/>
            </p:grpSpPr>
            <p:sp>
              <p:nvSpPr>
                <p:cNvPr id="129" name="Quad Arrow Callout 128"/>
                <p:cNvSpPr/>
                <p:nvPr/>
              </p:nvSpPr>
              <p:spPr>
                <a:xfrm>
                  <a:off x="2286000" y="6019800"/>
                  <a:ext cx="609600" cy="609600"/>
                </a:xfrm>
                <a:prstGeom prst="quadArrowCallout">
                  <a:avLst>
                    <a:gd name="adj1" fmla="val 9691"/>
                    <a:gd name="adj2" fmla="val 33221"/>
                    <a:gd name="adj3" fmla="val 14103"/>
                    <a:gd name="adj4" fmla="val 4812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Cross 129"/>
                <p:cNvSpPr/>
                <p:nvPr/>
              </p:nvSpPr>
              <p:spPr>
                <a:xfrm>
                  <a:off x="2483225" y="6203577"/>
                  <a:ext cx="228599" cy="228599"/>
                </a:xfrm>
                <a:prstGeom prst="plus">
                  <a:avLst>
                    <a:gd name="adj" fmla="val 3172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6" name="Group 185"/>
              <p:cNvGrpSpPr/>
              <p:nvPr/>
            </p:nvGrpSpPr>
            <p:grpSpPr>
              <a:xfrm>
                <a:off x="4724400" y="6019800"/>
                <a:ext cx="609600" cy="609600"/>
                <a:chOff x="2286000" y="6019800"/>
                <a:chExt cx="609600" cy="609600"/>
              </a:xfrm>
              <a:grpFill/>
            </p:grpSpPr>
            <p:sp>
              <p:nvSpPr>
                <p:cNvPr id="127" name="Quad Arrow Callout 126"/>
                <p:cNvSpPr/>
                <p:nvPr/>
              </p:nvSpPr>
              <p:spPr>
                <a:xfrm>
                  <a:off x="2286000" y="6019800"/>
                  <a:ext cx="609600" cy="609600"/>
                </a:xfrm>
                <a:prstGeom prst="quadArrowCallout">
                  <a:avLst>
                    <a:gd name="adj1" fmla="val 9691"/>
                    <a:gd name="adj2" fmla="val 33221"/>
                    <a:gd name="adj3" fmla="val 14103"/>
                    <a:gd name="adj4" fmla="val 4812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Cross 127"/>
                <p:cNvSpPr/>
                <p:nvPr/>
              </p:nvSpPr>
              <p:spPr>
                <a:xfrm>
                  <a:off x="2483225" y="6203577"/>
                  <a:ext cx="228599" cy="228599"/>
                </a:xfrm>
                <a:prstGeom prst="plus">
                  <a:avLst>
                    <a:gd name="adj" fmla="val 3172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03" name="Double Wave 8"/>
            <p:cNvSpPr/>
            <p:nvPr/>
          </p:nvSpPr>
          <p:spPr>
            <a:xfrm rot="10558211">
              <a:off x="6102425" y="1488339"/>
              <a:ext cx="1161594" cy="223721"/>
            </a:xfrm>
            <a:prstGeom prst="doubleWave">
              <a:avLst>
                <a:gd name="adj1" fmla="val 12500"/>
                <a:gd name="adj2" fmla="val -6233"/>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Moon 103"/>
            <p:cNvSpPr/>
            <p:nvPr/>
          </p:nvSpPr>
          <p:spPr>
            <a:xfrm rot="5598382">
              <a:off x="6527289" y="806839"/>
              <a:ext cx="423981" cy="1096304"/>
            </a:xfrm>
            <a:prstGeom prst="moon">
              <a:avLst>
                <a:gd name="adj" fmla="val 610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ounded Rectangle 104"/>
            <p:cNvSpPr/>
            <p:nvPr/>
          </p:nvSpPr>
          <p:spPr>
            <a:xfrm>
              <a:off x="6179812" y="1371982"/>
              <a:ext cx="1100074" cy="194131"/>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6" name="Group 189"/>
            <p:cNvGrpSpPr/>
            <p:nvPr/>
          </p:nvGrpSpPr>
          <p:grpSpPr>
            <a:xfrm>
              <a:off x="6172200" y="1357767"/>
              <a:ext cx="1054396" cy="210879"/>
              <a:chOff x="2286000" y="6019800"/>
              <a:chExt cx="3048000" cy="609600"/>
            </a:xfrm>
            <a:grpFill/>
          </p:grpSpPr>
          <p:grpSp>
            <p:nvGrpSpPr>
              <p:cNvPr id="107" name="Group 175"/>
              <p:cNvGrpSpPr/>
              <p:nvPr/>
            </p:nvGrpSpPr>
            <p:grpSpPr>
              <a:xfrm>
                <a:off x="2286000" y="6019800"/>
                <a:ext cx="609600" cy="609600"/>
                <a:chOff x="2286000" y="6019800"/>
                <a:chExt cx="609600" cy="609600"/>
              </a:xfrm>
              <a:grpFill/>
            </p:grpSpPr>
            <p:sp>
              <p:nvSpPr>
                <p:cNvPr id="120" name="Quad Arrow Callout 119"/>
                <p:cNvSpPr/>
                <p:nvPr/>
              </p:nvSpPr>
              <p:spPr>
                <a:xfrm>
                  <a:off x="2286000" y="6019800"/>
                  <a:ext cx="609600" cy="609600"/>
                </a:xfrm>
                <a:prstGeom prst="quadArrowCallout">
                  <a:avLst>
                    <a:gd name="adj1" fmla="val 9691"/>
                    <a:gd name="adj2" fmla="val 33221"/>
                    <a:gd name="adj3" fmla="val 14103"/>
                    <a:gd name="adj4" fmla="val 4812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Cross 120"/>
                <p:cNvSpPr/>
                <p:nvPr/>
              </p:nvSpPr>
              <p:spPr>
                <a:xfrm>
                  <a:off x="2483225" y="6203577"/>
                  <a:ext cx="228599" cy="228599"/>
                </a:xfrm>
                <a:prstGeom prst="plus">
                  <a:avLst>
                    <a:gd name="adj" fmla="val 3172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8" name="Group 176"/>
              <p:cNvGrpSpPr/>
              <p:nvPr/>
            </p:nvGrpSpPr>
            <p:grpSpPr>
              <a:xfrm>
                <a:off x="2895600" y="6019800"/>
                <a:ext cx="609600" cy="609600"/>
                <a:chOff x="2286000" y="6019800"/>
                <a:chExt cx="609600" cy="609600"/>
              </a:xfrm>
              <a:grpFill/>
            </p:grpSpPr>
            <p:sp>
              <p:nvSpPr>
                <p:cNvPr id="118" name="Quad Arrow Callout 117"/>
                <p:cNvSpPr/>
                <p:nvPr/>
              </p:nvSpPr>
              <p:spPr>
                <a:xfrm>
                  <a:off x="2286000" y="6019800"/>
                  <a:ext cx="609600" cy="609600"/>
                </a:xfrm>
                <a:prstGeom prst="quadArrowCallout">
                  <a:avLst>
                    <a:gd name="adj1" fmla="val 9691"/>
                    <a:gd name="adj2" fmla="val 33221"/>
                    <a:gd name="adj3" fmla="val 14103"/>
                    <a:gd name="adj4" fmla="val 4812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Cross 118"/>
                <p:cNvSpPr/>
                <p:nvPr/>
              </p:nvSpPr>
              <p:spPr>
                <a:xfrm>
                  <a:off x="2483225" y="6203577"/>
                  <a:ext cx="228599" cy="228599"/>
                </a:xfrm>
                <a:prstGeom prst="plus">
                  <a:avLst>
                    <a:gd name="adj" fmla="val 3172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9" name="Group 179"/>
              <p:cNvGrpSpPr/>
              <p:nvPr/>
            </p:nvGrpSpPr>
            <p:grpSpPr>
              <a:xfrm>
                <a:off x="3505200" y="6019800"/>
                <a:ext cx="609600" cy="609600"/>
                <a:chOff x="2286000" y="6019800"/>
                <a:chExt cx="609600" cy="609600"/>
              </a:xfrm>
              <a:grpFill/>
            </p:grpSpPr>
            <p:sp>
              <p:nvSpPr>
                <p:cNvPr id="116" name="Quad Arrow Callout 115"/>
                <p:cNvSpPr/>
                <p:nvPr/>
              </p:nvSpPr>
              <p:spPr>
                <a:xfrm>
                  <a:off x="2286000" y="6019800"/>
                  <a:ext cx="609600" cy="609600"/>
                </a:xfrm>
                <a:prstGeom prst="quadArrowCallout">
                  <a:avLst>
                    <a:gd name="adj1" fmla="val 9691"/>
                    <a:gd name="adj2" fmla="val 33221"/>
                    <a:gd name="adj3" fmla="val 14103"/>
                    <a:gd name="adj4" fmla="val 4812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Cross 116"/>
                <p:cNvSpPr/>
                <p:nvPr/>
              </p:nvSpPr>
              <p:spPr>
                <a:xfrm>
                  <a:off x="2483225" y="6203577"/>
                  <a:ext cx="228599" cy="228599"/>
                </a:xfrm>
                <a:prstGeom prst="plus">
                  <a:avLst>
                    <a:gd name="adj" fmla="val 3172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 name="Group 182"/>
              <p:cNvGrpSpPr/>
              <p:nvPr/>
            </p:nvGrpSpPr>
            <p:grpSpPr>
              <a:xfrm>
                <a:off x="4114800" y="6019800"/>
                <a:ext cx="609600" cy="609600"/>
                <a:chOff x="2286000" y="6019800"/>
                <a:chExt cx="609600" cy="609600"/>
              </a:xfrm>
              <a:grpFill/>
            </p:grpSpPr>
            <p:sp>
              <p:nvSpPr>
                <p:cNvPr id="114" name="Quad Arrow Callout 113"/>
                <p:cNvSpPr/>
                <p:nvPr/>
              </p:nvSpPr>
              <p:spPr>
                <a:xfrm>
                  <a:off x="2286000" y="6019800"/>
                  <a:ext cx="609600" cy="609600"/>
                </a:xfrm>
                <a:prstGeom prst="quadArrowCallout">
                  <a:avLst>
                    <a:gd name="adj1" fmla="val 9691"/>
                    <a:gd name="adj2" fmla="val 33221"/>
                    <a:gd name="adj3" fmla="val 14103"/>
                    <a:gd name="adj4" fmla="val 4812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Cross 114"/>
                <p:cNvSpPr/>
                <p:nvPr/>
              </p:nvSpPr>
              <p:spPr>
                <a:xfrm>
                  <a:off x="2483225" y="6203577"/>
                  <a:ext cx="228599" cy="228599"/>
                </a:xfrm>
                <a:prstGeom prst="plus">
                  <a:avLst>
                    <a:gd name="adj" fmla="val 3172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1" name="Group 185"/>
              <p:cNvGrpSpPr/>
              <p:nvPr/>
            </p:nvGrpSpPr>
            <p:grpSpPr>
              <a:xfrm>
                <a:off x="4724400" y="6019800"/>
                <a:ext cx="609600" cy="609600"/>
                <a:chOff x="2286000" y="6019800"/>
                <a:chExt cx="609600" cy="609600"/>
              </a:xfrm>
              <a:grpFill/>
            </p:grpSpPr>
            <p:sp>
              <p:nvSpPr>
                <p:cNvPr id="112" name="Quad Arrow Callout 111"/>
                <p:cNvSpPr/>
                <p:nvPr/>
              </p:nvSpPr>
              <p:spPr>
                <a:xfrm>
                  <a:off x="2286000" y="6019800"/>
                  <a:ext cx="609600" cy="609600"/>
                </a:xfrm>
                <a:prstGeom prst="quadArrowCallout">
                  <a:avLst>
                    <a:gd name="adj1" fmla="val 9691"/>
                    <a:gd name="adj2" fmla="val 33221"/>
                    <a:gd name="adj3" fmla="val 14103"/>
                    <a:gd name="adj4" fmla="val 4812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Cross 112"/>
                <p:cNvSpPr/>
                <p:nvPr/>
              </p:nvSpPr>
              <p:spPr>
                <a:xfrm>
                  <a:off x="2483225" y="6203577"/>
                  <a:ext cx="228599" cy="228599"/>
                </a:xfrm>
                <a:prstGeom prst="plus">
                  <a:avLst>
                    <a:gd name="adj" fmla="val 31723"/>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3" name="TextBox 2"/>
          <p:cNvSpPr txBox="1"/>
          <p:nvPr/>
        </p:nvSpPr>
        <p:spPr>
          <a:xfrm>
            <a:off x="259903" y="208230"/>
            <a:ext cx="2613505" cy="369332"/>
          </a:xfrm>
          <a:prstGeom prst="rect">
            <a:avLst/>
          </a:prstGeom>
          <a:noFill/>
        </p:spPr>
        <p:txBody>
          <a:bodyPr wrap="square" rtlCol="0">
            <a:spAutoFit/>
          </a:bodyPr>
          <a:lstStyle/>
          <a:p>
            <a:r>
              <a:rPr lang="en-US" dirty="0" smtClean="0"/>
              <a:t>Alma 12; 20-22</a:t>
            </a:r>
            <a:endParaRPr lang="en-US" dirty="0"/>
          </a:p>
        </p:txBody>
      </p:sp>
    </p:spTree>
    <p:extLst>
      <p:ext uri="{BB962C8B-B14F-4D97-AF65-F5344CB8AC3E}">
        <p14:creationId xmlns:p14="http://schemas.microsoft.com/office/powerpoint/2010/main" val="382348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4444" y="162961"/>
            <a:ext cx="3784349" cy="369332"/>
          </a:xfrm>
          <a:prstGeom prst="rect">
            <a:avLst/>
          </a:prstGeom>
          <a:noFill/>
        </p:spPr>
        <p:txBody>
          <a:bodyPr wrap="square" rtlCol="0">
            <a:spAutoFit/>
          </a:bodyPr>
          <a:lstStyle/>
          <a:p>
            <a:pPr fontAlgn="base"/>
            <a:r>
              <a:rPr lang="en-US" dirty="0" smtClean="0"/>
              <a:t>Answers</a:t>
            </a:r>
            <a:endParaRPr lang="en-US" dirty="0"/>
          </a:p>
        </p:txBody>
      </p:sp>
      <p:grpSp>
        <p:nvGrpSpPr>
          <p:cNvPr id="27" name="Group 26"/>
          <p:cNvGrpSpPr/>
          <p:nvPr/>
        </p:nvGrpSpPr>
        <p:grpSpPr>
          <a:xfrm>
            <a:off x="5786961" y="251754"/>
            <a:ext cx="1593409" cy="1593409"/>
            <a:chOff x="316871" y="5020040"/>
            <a:chExt cx="1593409" cy="1593409"/>
          </a:xfrm>
        </p:grpSpPr>
        <p:sp>
          <p:nvSpPr>
            <p:cNvPr id="2" name="Oval 1"/>
            <p:cNvSpPr/>
            <p:nvPr/>
          </p:nvSpPr>
          <p:spPr>
            <a:xfrm>
              <a:off x="316871" y="5020040"/>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54180" y="5493578"/>
              <a:ext cx="1318789" cy="646331"/>
            </a:xfrm>
            <a:prstGeom prst="rect">
              <a:avLst/>
            </a:prstGeom>
            <a:noFill/>
          </p:spPr>
          <p:txBody>
            <a:bodyPr wrap="square" rtlCol="0">
              <a:spAutoFit/>
            </a:bodyPr>
            <a:lstStyle/>
            <a:p>
              <a:pPr algn="ctr" fontAlgn="base"/>
              <a:r>
                <a:rPr lang="en-US" dirty="0" smtClean="0"/>
                <a:t>Creation</a:t>
              </a:r>
            </a:p>
            <a:p>
              <a:pPr algn="ctr" fontAlgn="base"/>
              <a:r>
                <a:rPr lang="en-US" dirty="0" smtClean="0"/>
                <a:t>Alma 22:12</a:t>
              </a:r>
              <a:endParaRPr lang="en-US" dirty="0"/>
            </a:p>
          </p:txBody>
        </p:sp>
      </p:grpSp>
      <p:grpSp>
        <p:nvGrpSpPr>
          <p:cNvPr id="29" name="Group 28"/>
          <p:cNvGrpSpPr/>
          <p:nvPr/>
        </p:nvGrpSpPr>
        <p:grpSpPr>
          <a:xfrm>
            <a:off x="7624823" y="1259787"/>
            <a:ext cx="1593409" cy="1593409"/>
            <a:chOff x="1963093" y="3883175"/>
            <a:chExt cx="1593409" cy="1593409"/>
          </a:xfrm>
        </p:grpSpPr>
        <p:sp>
          <p:nvSpPr>
            <p:cNvPr id="12" name="Oval 11"/>
            <p:cNvSpPr/>
            <p:nvPr/>
          </p:nvSpPr>
          <p:spPr>
            <a:xfrm>
              <a:off x="1963093" y="3883175"/>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100402" y="4356713"/>
              <a:ext cx="1318789" cy="646331"/>
            </a:xfrm>
            <a:prstGeom prst="rect">
              <a:avLst/>
            </a:prstGeom>
            <a:noFill/>
          </p:spPr>
          <p:txBody>
            <a:bodyPr wrap="square" rtlCol="0">
              <a:spAutoFit/>
            </a:bodyPr>
            <a:lstStyle/>
            <a:p>
              <a:pPr algn="ctr" fontAlgn="base"/>
              <a:r>
                <a:rPr lang="en-US" dirty="0" smtClean="0"/>
                <a:t>The Fall</a:t>
              </a:r>
            </a:p>
            <a:p>
              <a:pPr algn="ctr" fontAlgn="base"/>
              <a:r>
                <a:rPr lang="en-US" dirty="0" smtClean="0"/>
                <a:t>Alma 12:22</a:t>
              </a:r>
              <a:endParaRPr lang="en-US" dirty="0"/>
            </a:p>
          </p:txBody>
        </p:sp>
      </p:grpSp>
      <p:grpSp>
        <p:nvGrpSpPr>
          <p:cNvPr id="30" name="Group 29"/>
          <p:cNvGrpSpPr/>
          <p:nvPr/>
        </p:nvGrpSpPr>
        <p:grpSpPr>
          <a:xfrm>
            <a:off x="6952514" y="4748381"/>
            <a:ext cx="1593409" cy="1593409"/>
            <a:chOff x="3561780" y="2856817"/>
            <a:chExt cx="1593409" cy="1593409"/>
          </a:xfrm>
        </p:grpSpPr>
        <p:sp>
          <p:nvSpPr>
            <p:cNvPr id="14" name="Oval 13"/>
            <p:cNvSpPr/>
            <p:nvPr/>
          </p:nvSpPr>
          <p:spPr>
            <a:xfrm>
              <a:off x="3561780" y="2856817"/>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699089" y="3330355"/>
              <a:ext cx="1318789" cy="646331"/>
            </a:xfrm>
            <a:prstGeom prst="rect">
              <a:avLst/>
            </a:prstGeom>
            <a:noFill/>
          </p:spPr>
          <p:txBody>
            <a:bodyPr wrap="square" rtlCol="0">
              <a:spAutoFit/>
            </a:bodyPr>
            <a:lstStyle/>
            <a:p>
              <a:pPr algn="ctr" fontAlgn="base"/>
              <a:r>
                <a:rPr lang="en-US" dirty="0" smtClean="0"/>
                <a:t>Sin</a:t>
              </a:r>
            </a:p>
            <a:p>
              <a:pPr algn="ctr" fontAlgn="base"/>
              <a:r>
                <a:rPr lang="en-US" dirty="0" smtClean="0"/>
                <a:t>Alma 22:18</a:t>
              </a:r>
              <a:endParaRPr lang="en-US" dirty="0"/>
            </a:p>
          </p:txBody>
        </p:sp>
      </p:grpSp>
      <p:grpSp>
        <p:nvGrpSpPr>
          <p:cNvPr id="31" name="Group 30"/>
          <p:cNvGrpSpPr/>
          <p:nvPr/>
        </p:nvGrpSpPr>
        <p:grpSpPr>
          <a:xfrm>
            <a:off x="8044678" y="3119854"/>
            <a:ext cx="1593409" cy="1593409"/>
            <a:chOff x="5054854" y="1867347"/>
            <a:chExt cx="1593409" cy="1593409"/>
          </a:xfrm>
        </p:grpSpPr>
        <p:sp>
          <p:nvSpPr>
            <p:cNvPr id="16" name="Oval 15"/>
            <p:cNvSpPr/>
            <p:nvPr/>
          </p:nvSpPr>
          <p:spPr>
            <a:xfrm>
              <a:off x="5054854" y="1867347"/>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242331" y="2233716"/>
              <a:ext cx="1318789" cy="1200329"/>
            </a:xfrm>
            <a:prstGeom prst="rect">
              <a:avLst/>
            </a:prstGeom>
            <a:noFill/>
          </p:spPr>
          <p:txBody>
            <a:bodyPr wrap="square" rtlCol="0">
              <a:spAutoFit/>
            </a:bodyPr>
            <a:lstStyle/>
            <a:p>
              <a:pPr algn="ctr" fontAlgn="base"/>
              <a:r>
                <a:rPr lang="en-US" dirty="0" smtClean="0"/>
                <a:t>Physical Death</a:t>
              </a:r>
            </a:p>
            <a:p>
              <a:pPr algn="ctr" fontAlgn="base"/>
              <a:r>
                <a:rPr lang="en-US" dirty="0" smtClean="0"/>
                <a:t>Alma 12:24</a:t>
              </a:r>
            </a:p>
            <a:p>
              <a:pPr algn="ctr" fontAlgn="base"/>
              <a:endParaRPr lang="en-US" dirty="0"/>
            </a:p>
          </p:txBody>
        </p:sp>
      </p:grpSp>
      <p:grpSp>
        <p:nvGrpSpPr>
          <p:cNvPr id="33" name="Group 32"/>
          <p:cNvGrpSpPr/>
          <p:nvPr/>
        </p:nvGrpSpPr>
        <p:grpSpPr>
          <a:xfrm>
            <a:off x="3288968" y="3022854"/>
            <a:ext cx="1593409" cy="1593409"/>
            <a:chOff x="6561120" y="877876"/>
            <a:chExt cx="1593409" cy="1593409"/>
          </a:xfrm>
        </p:grpSpPr>
        <p:sp>
          <p:nvSpPr>
            <p:cNvPr id="18" name="Oval 17"/>
            <p:cNvSpPr/>
            <p:nvPr/>
          </p:nvSpPr>
          <p:spPr>
            <a:xfrm>
              <a:off x="6561120" y="877876"/>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748597" y="1244245"/>
              <a:ext cx="1318789" cy="1200329"/>
            </a:xfrm>
            <a:prstGeom prst="rect">
              <a:avLst/>
            </a:prstGeom>
            <a:noFill/>
          </p:spPr>
          <p:txBody>
            <a:bodyPr wrap="square" rtlCol="0">
              <a:spAutoFit/>
            </a:bodyPr>
            <a:lstStyle/>
            <a:p>
              <a:pPr algn="ctr" fontAlgn="base"/>
              <a:r>
                <a:rPr lang="en-US" dirty="0" smtClean="0"/>
                <a:t>Jesus Christ </a:t>
              </a:r>
            </a:p>
            <a:p>
              <a:pPr algn="ctr" fontAlgn="base"/>
              <a:r>
                <a:rPr lang="en-US" dirty="0" smtClean="0"/>
                <a:t>Atonement</a:t>
              </a:r>
            </a:p>
            <a:p>
              <a:pPr algn="ctr" fontAlgn="base"/>
              <a:r>
                <a:rPr lang="en-US" dirty="0" smtClean="0"/>
                <a:t>Alma 21:9</a:t>
              </a:r>
            </a:p>
            <a:p>
              <a:pPr algn="ctr" fontAlgn="base"/>
              <a:endParaRPr lang="en-US" dirty="0"/>
            </a:p>
          </p:txBody>
        </p:sp>
      </p:grpSp>
      <p:grpSp>
        <p:nvGrpSpPr>
          <p:cNvPr id="34" name="Group 33"/>
          <p:cNvGrpSpPr/>
          <p:nvPr/>
        </p:nvGrpSpPr>
        <p:grpSpPr>
          <a:xfrm>
            <a:off x="3873543" y="1048457"/>
            <a:ext cx="1670752" cy="1593409"/>
            <a:chOff x="8254863" y="183643"/>
            <a:chExt cx="1670752" cy="1593409"/>
          </a:xfrm>
        </p:grpSpPr>
        <p:sp>
          <p:nvSpPr>
            <p:cNvPr id="20" name="Oval 19"/>
            <p:cNvSpPr/>
            <p:nvPr/>
          </p:nvSpPr>
          <p:spPr>
            <a:xfrm>
              <a:off x="8254863" y="183643"/>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8342752" y="598015"/>
              <a:ext cx="1582863" cy="923330"/>
            </a:xfrm>
            <a:prstGeom prst="rect">
              <a:avLst/>
            </a:prstGeom>
            <a:noFill/>
          </p:spPr>
          <p:txBody>
            <a:bodyPr wrap="square" rtlCol="0">
              <a:spAutoFit/>
            </a:bodyPr>
            <a:lstStyle/>
            <a:p>
              <a:pPr algn="ctr" fontAlgn="base"/>
              <a:r>
                <a:rPr lang="en-US" dirty="0" smtClean="0"/>
                <a:t>Resurrection</a:t>
              </a:r>
            </a:p>
            <a:p>
              <a:pPr algn="ctr" fontAlgn="base"/>
              <a:r>
                <a:rPr lang="en-US" dirty="0" smtClean="0"/>
                <a:t>Alma 22:14</a:t>
              </a:r>
            </a:p>
            <a:p>
              <a:pPr algn="ctr" fontAlgn="base"/>
              <a:endParaRPr lang="en-US" dirty="0"/>
            </a:p>
          </p:txBody>
        </p:sp>
      </p:grpSp>
      <p:grpSp>
        <p:nvGrpSpPr>
          <p:cNvPr id="32" name="Group 31"/>
          <p:cNvGrpSpPr/>
          <p:nvPr/>
        </p:nvGrpSpPr>
        <p:grpSpPr>
          <a:xfrm>
            <a:off x="4484112" y="4748382"/>
            <a:ext cx="1593409" cy="1593409"/>
            <a:chOff x="8799217" y="3319613"/>
            <a:chExt cx="1593409" cy="1593409"/>
          </a:xfrm>
        </p:grpSpPr>
        <p:sp>
          <p:nvSpPr>
            <p:cNvPr id="22" name="Oval 21"/>
            <p:cNvSpPr/>
            <p:nvPr/>
          </p:nvSpPr>
          <p:spPr>
            <a:xfrm>
              <a:off x="8799217" y="3319613"/>
              <a:ext cx="1593409" cy="1593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8986694" y="3685982"/>
              <a:ext cx="1318789" cy="923330"/>
            </a:xfrm>
            <a:prstGeom prst="rect">
              <a:avLst/>
            </a:prstGeom>
            <a:noFill/>
          </p:spPr>
          <p:txBody>
            <a:bodyPr wrap="square" rtlCol="0">
              <a:spAutoFit/>
            </a:bodyPr>
            <a:lstStyle/>
            <a:p>
              <a:pPr algn="ctr" fontAlgn="base"/>
              <a:r>
                <a:rPr lang="en-US" dirty="0" smtClean="0"/>
                <a:t>Repentance</a:t>
              </a:r>
            </a:p>
            <a:p>
              <a:pPr algn="ctr" fontAlgn="base"/>
              <a:r>
                <a:rPr lang="en-US" dirty="0" smtClean="0"/>
                <a:t>Alma 22:16</a:t>
              </a:r>
            </a:p>
            <a:p>
              <a:pPr algn="ctr" fontAlgn="base"/>
              <a:endParaRPr lang="en-US" dirty="0"/>
            </a:p>
          </p:txBody>
        </p:sp>
      </p:grpSp>
      <p:grpSp>
        <p:nvGrpSpPr>
          <p:cNvPr id="28" name="Group 27"/>
          <p:cNvGrpSpPr/>
          <p:nvPr/>
        </p:nvGrpSpPr>
        <p:grpSpPr>
          <a:xfrm>
            <a:off x="5628183" y="2445539"/>
            <a:ext cx="1835409" cy="1835409"/>
            <a:chOff x="10035899" y="4088306"/>
            <a:chExt cx="1835409" cy="1835409"/>
          </a:xfrm>
        </p:grpSpPr>
        <p:sp>
          <p:nvSpPr>
            <p:cNvPr id="24" name="Oval 23"/>
            <p:cNvSpPr/>
            <p:nvPr/>
          </p:nvSpPr>
          <p:spPr>
            <a:xfrm>
              <a:off x="10035899" y="4088306"/>
              <a:ext cx="1835409" cy="18354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10250637" y="4499944"/>
              <a:ext cx="1405932" cy="1200329"/>
            </a:xfrm>
            <a:prstGeom prst="rect">
              <a:avLst/>
            </a:prstGeom>
            <a:noFill/>
          </p:spPr>
          <p:txBody>
            <a:bodyPr wrap="square" rtlCol="0">
              <a:spAutoFit/>
            </a:bodyPr>
            <a:lstStyle/>
            <a:p>
              <a:pPr algn="ctr" fontAlgn="base"/>
              <a:r>
                <a:rPr lang="en-US" dirty="0" smtClean="0"/>
                <a:t>Plan of Redemption</a:t>
              </a:r>
            </a:p>
            <a:p>
              <a:pPr algn="ctr" fontAlgn="base"/>
              <a:r>
                <a:rPr lang="en-US" dirty="0" smtClean="0"/>
                <a:t>Alma 12:25</a:t>
              </a:r>
            </a:p>
            <a:p>
              <a:pPr algn="ctr" fontAlgn="base"/>
              <a:endParaRPr lang="en-US" dirty="0"/>
            </a:p>
          </p:txBody>
        </p:sp>
      </p:grpSp>
      <p:sp>
        <p:nvSpPr>
          <p:cNvPr id="26" name="Oval 25"/>
          <p:cNvSpPr/>
          <p:nvPr/>
        </p:nvSpPr>
        <p:spPr>
          <a:xfrm>
            <a:off x="3271686" y="233196"/>
            <a:ext cx="6455120" cy="645512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6398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35780" y="472973"/>
            <a:ext cx="5519595" cy="5016758"/>
          </a:xfrm>
          <a:prstGeom prst="rect">
            <a:avLst/>
          </a:prstGeom>
          <a:noFill/>
        </p:spPr>
        <p:txBody>
          <a:bodyPr wrap="square" rtlCol="0">
            <a:spAutoFit/>
          </a:bodyPr>
          <a:lstStyle/>
          <a:p>
            <a:pPr fontAlgn="base"/>
            <a:r>
              <a:rPr lang="en-US" sz="4000" dirty="0"/>
              <a:t>Creation</a:t>
            </a:r>
          </a:p>
          <a:p>
            <a:pPr fontAlgn="base"/>
            <a:r>
              <a:rPr lang="en-US" sz="4000" dirty="0"/>
              <a:t>Adam and Eve—Fall</a:t>
            </a:r>
          </a:p>
          <a:p>
            <a:pPr fontAlgn="base"/>
            <a:r>
              <a:rPr lang="en-US" sz="4000" dirty="0"/>
              <a:t>Sin</a:t>
            </a:r>
          </a:p>
          <a:p>
            <a:pPr fontAlgn="base"/>
            <a:r>
              <a:rPr lang="en-US" sz="4000" dirty="0"/>
              <a:t>Physical Death</a:t>
            </a:r>
          </a:p>
          <a:p>
            <a:pPr fontAlgn="base"/>
            <a:r>
              <a:rPr lang="en-US" sz="4000" dirty="0"/>
              <a:t>Jesus </a:t>
            </a:r>
            <a:r>
              <a:rPr lang="en-US" sz="4000" dirty="0" smtClean="0"/>
              <a:t>Christ—Atonement</a:t>
            </a:r>
            <a:endParaRPr lang="en-US" sz="4000" dirty="0"/>
          </a:p>
          <a:p>
            <a:pPr fontAlgn="base"/>
            <a:r>
              <a:rPr lang="en-US" sz="4000" dirty="0"/>
              <a:t>Resurrection</a:t>
            </a:r>
          </a:p>
          <a:p>
            <a:pPr fontAlgn="base"/>
            <a:r>
              <a:rPr lang="en-US" sz="4000" dirty="0"/>
              <a:t>Repentance</a:t>
            </a:r>
          </a:p>
          <a:p>
            <a:pPr fontAlgn="base"/>
            <a:r>
              <a:rPr lang="en-US" sz="4000" dirty="0"/>
              <a:t>Plan of Redemption</a:t>
            </a:r>
          </a:p>
        </p:txBody>
      </p:sp>
      <p:grpSp>
        <p:nvGrpSpPr>
          <p:cNvPr id="17" name="Group 16"/>
          <p:cNvGrpSpPr/>
          <p:nvPr/>
        </p:nvGrpSpPr>
        <p:grpSpPr>
          <a:xfrm>
            <a:off x="99588" y="74620"/>
            <a:ext cx="6572817" cy="6301067"/>
            <a:chOff x="99588" y="74620"/>
            <a:chExt cx="6572817" cy="6301067"/>
          </a:xfrm>
        </p:grpSpPr>
        <p:sp>
          <p:nvSpPr>
            <p:cNvPr id="3" name="Rectangle 2"/>
            <p:cNvSpPr/>
            <p:nvPr/>
          </p:nvSpPr>
          <p:spPr>
            <a:xfrm>
              <a:off x="99589" y="3587120"/>
              <a:ext cx="3204926" cy="1200329"/>
            </a:xfrm>
            <a:prstGeom prst="rect">
              <a:avLst/>
            </a:prstGeom>
            <a:ln>
              <a:solidFill>
                <a:schemeClr val="tx1"/>
              </a:solidFill>
            </a:ln>
          </p:spPr>
          <p:txBody>
            <a:bodyPr wrap="square">
              <a:spAutoFit/>
            </a:bodyPr>
            <a:lstStyle/>
            <a:p>
              <a:r>
                <a:rPr lang="en-US" sz="1200" b="0" i="0" dirty="0" smtClean="0">
                  <a:solidFill>
                    <a:srgbClr val="333333"/>
                  </a:solidFill>
                  <a:effectLst/>
                  <a:latin typeface="Palatino"/>
                </a:rPr>
                <a:t>Now we see that Adam did fall by the partaking of the forbidden fruit, according to the word of God; and thus we see, that by his fall, all mankind became a lost and fallen people.</a:t>
              </a:r>
            </a:p>
            <a:p>
              <a:r>
                <a:rPr lang="en-US" sz="1200" b="1" dirty="0" smtClean="0">
                  <a:solidFill>
                    <a:srgbClr val="333333"/>
                  </a:solidFill>
                  <a:latin typeface="Palatino"/>
                </a:rPr>
                <a:t>Alma 12:22</a:t>
              </a:r>
              <a:endParaRPr lang="en-US" sz="1200" b="1" dirty="0"/>
            </a:p>
          </p:txBody>
        </p:sp>
        <p:sp>
          <p:nvSpPr>
            <p:cNvPr id="5" name="Rectangle 4"/>
            <p:cNvSpPr/>
            <p:nvPr/>
          </p:nvSpPr>
          <p:spPr>
            <a:xfrm>
              <a:off x="3304515" y="2017460"/>
              <a:ext cx="3367890" cy="1569660"/>
            </a:xfrm>
            <a:prstGeom prst="rect">
              <a:avLst/>
            </a:prstGeom>
            <a:ln>
              <a:solidFill>
                <a:schemeClr val="tx1"/>
              </a:solidFill>
            </a:ln>
          </p:spPr>
          <p:txBody>
            <a:bodyPr wrap="square">
              <a:spAutoFit/>
            </a:bodyPr>
            <a:lstStyle/>
            <a:p>
              <a:r>
                <a:rPr lang="en-US" sz="1200" b="0" i="0" dirty="0" smtClean="0">
                  <a:solidFill>
                    <a:srgbClr val="333333"/>
                  </a:solidFill>
                  <a:effectLst/>
                  <a:latin typeface="Palatino"/>
                </a:rPr>
                <a:t>Now, if it had not been for the plan of redemption, which was laid from the foundation of the world, there could have been no resurrection of the dead; but there was a plan of redemption laid, which shall bring to pass the resurrection of the dead, of which has been spoken.</a:t>
              </a:r>
            </a:p>
            <a:p>
              <a:r>
                <a:rPr lang="en-US" sz="1200" dirty="0" smtClean="0">
                  <a:solidFill>
                    <a:srgbClr val="333333"/>
                  </a:solidFill>
                  <a:latin typeface="Palatino"/>
                </a:rPr>
                <a:t>Alma </a:t>
              </a:r>
              <a:r>
                <a:rPr lang="en-US" sz="1200" b="1" dirty="0" smtClean="0">
                  <a:solidFill>
                    <a:srgbClr val="333333"/>
                  </a:solidFill>
                  <a:latin typeface="Palatino"/>
                </a:rPr>
                <a:t>12:25</a:t>
              </a:r>
              <a:endParaRPr lang="en-US" sz="1200" b="1" dirty="0"/>
            </a:p>
          </p:txBody>
        </p:sp>
        <p:sp>
          <p:nvSpPr>
            <p:cNvPr id="6" name="Rectangle 5"/>
            <p:cNvSpPr/>
            <p:nvPr/>
          </p:nvSpPr>
          <p:spPr>
            <a:xfrm>
              <a:off x="3304515" y="74620"/>
              <a:ext cx="3367890" cy="1938992"/>
            </a:xfrm>
            <a:prstGeom prst="rect">
              <a:avLst/>
            </a:prstGeom>
            <a:ln>
              <a:solidFill>
                <a:schemeClr val="tx1"/>
              </a:solidFill>
            </a:ln>
          </p:spPr>
          <p:txBody>
            <a:bodyPr wrap="square">
              <a:spAutoFit/>
            </a:bodyPr>
            <a:lstStyle/>
            <a:p>
              <a:r>
                <a:rPr lang="en-US" sz="1200" b="0" i="0" dirty="0" smtClean="0">
                  <a:solidFill>
                    <a:srgbClr val="333333"/>
                  </a:solidFill>
                  <a:effectLst/>
                  <a:latin typeface="Palatino"/>
                </a:rPr>
                <a:t>And we see that death comes upon mankind, yea, the death which has been spoken of by </a:t>
              </a:r>
              <a:r>
                <a:rPr lang="en-US" sz="1200" b="0" i="0" dirty="0" err="1" smtClean="0">
                  <a:solidFill>
                    <a:srgbClr val="333333"/>
                  </a:solidFill>
                  <a:effectLst/>
                  <a:latin typeface="Palatino"/>
                </a:rPr>
                <a:t>Amulek</a:t>
              </a:r>
              <a:r>
                <a:rPr lang="en-US" sz="1200" b="0" i="0" dirty="0" smtClean="0">
                  <a:solidFill>
                    <a:srgbClr val="333333"/>
                  </a:solidFill>
                  <a:effectLst/>
                  <a:latin typeface="Palatino"/>
                </a:rPr>
                <a:t>, which is the temporal death; nevertheless there was a space granted unto man in which he might repent; therefore this life became a probationary state; a time to prepare to meet God; a time to prepare for that endless state which has been spoken of by us, which is after the resurrection of the dead. </a:t>
              </a:r>
              <a:r>
                <a:rPr lang="en-US" sz="1200" b="1" i="0" dirty="0" smtClean="0">
                  <a:solidFill>
                    <a:srgbClr val="333333"/>
                  </a:solidFill>
                  <a:effectLst/>
                  <a:latin typeface="Palatino"/>
                </a:rPr>
                <a:t>Alma 12:24</a:t>
              </a:r>
              <a:endParaRPr lang="en-US" sz="1200" b="1" dirty="0"/>
            </a:p>
          </p:txBody>
        </p:sp>
        <p:sp>
          <p:nvSpPr>
            <p:cNvPr id="7" name="Rectangle 6"/>
            <p:cNvSpPr/>
            <p:nvPr/>
          </p:nvSpPr>
          <p:spPr>
            <a:xfrm>
              <a:off x="99588" y="74620"/>
              <a:ext cx="3204927" cy="1569660"/>
            </a:xfrm>
            <a:prstGeom prst="rect">
              <a:avLst/>
            </a:prstGeom>
            <a:ln>
              <a:solidFill>
                <a:schemeClr val="tx1"/>
              </a:solidFill>
            </a:ln>
          </p:spPr>
          <p:txBody>
            <a:bodyPr wrap="square">
              <a:spAutoFit/>
            </a:bodyPr>
            <a:lstStyle/>
            <a:p>
              <a:r>
                <a:rPr lang="en-US" sz="1200" b="0" i="0" dirty="0" smtClean="0">
                  <a:solidFill>
                    <a:srgbClr val="333333"/>
                  </a:solidFill>
                  <a:effectLst/>
                  <a:latin typeface="Palatino"/>
                </a:rPr>
                <a:t>And it came to pass that when Aaron saw that the king would believe his words, he began from the creation of Adam, reading the scriptures unto the king—how God created man after his own image, and that God gave him commandments, and that because of transgression, man had fallen. </a:t>
              </a:r>
              <a:r>
                <a:rPr lang="en-US" sz="1200" b="1" i="0" dirty="0" smtClean="0">
                  <a:solidFill>
                    <a:srgbClr val="333333"/>
                  </a:solidFill>
                  <a:effectLst/>
                  <a:latin typeface="Palatino"/>
                </a:rPr>
                <a:t>Alma 22:12</a:t>
              </a:r>
              <a:endParaRPr lang="en-US" sz="1200" b="1" dirty="0"/>
            </a:p>
          </p:txBody>
        </p:sp>
        <p:sp>
          <p:nvSpPr>
            <p:cNvPr id="8" name="Rectangle 7"/>
            <p:cNvSpPr/>
            <p:nvPr/>
          </p:nvSpPr>
          <p:spPr>
            <a:xfrm>
              <a:off x="99588" y="1639838"/>
              <a:ext cx="3204927" cy="1938992"/>
            </a:xfrm>
            <a:prstGeom prst="rect">
              <a:avLst/>
            </a:prstGeom>
            <a:ln>
              <a:solidFill>
                <a:schemeClr val="tx1"/>
              </a:solidFill>
            </a:ln>
          </p:spPr>
          <p:txBody>
            <a:bodyPr wrap="square">
              <a:spAutoFit/>
            </a:bodyPr>
            <a:lstStyle/>
            <a:p>
              <a:r>
                <a:rPr lang="en-US" sz="1200" b="0" i="0" dirty="0" smtClean="0">
                  <a:solidFill>
                    <a:srgbClr val="333333"/>
                  </a:solidFill>
                  <a:effectLst/>
                  <a:latin typeface="Palatino"/>
                </a:rPr>
                <a:t>And since man had fallen he could not merit anything of himself; but the sufferings and death of Christ atone for their sins, through faith and repentance, and so forth; and that he </a:t>
              </a:r>
              <a:r>
                <a:rPr lang="en-US" sz="1200" b="0" i="0" dirty="0" err="1" smtClean="0">
                  <a:solidFill>
                    <a:srgbClr val="333333"/>
                  </a:solidFill>
                  <a:effectLst/>
                  <a:latin typeface="Palatino"/>
                </a:rPr>
                <a:t>breaketh</a:t>
              </a:r>
              <a:r>
                <a:rPr lang="en-US" sz="1200" b="0" i="0" dirty="0" smtClean="0">
                  <a:solidFill>
                    <a:srgbClr val="333333"/>
                  </a:solidFill>
                  <a:effectLst/>
                  <a:latin typeface="Palatino"/>
                </a:rPr>
                <a:t> the bands of death, that the grave shall have no victory, and that the sting of death should be swallowed up in the hopes of glory; and Aaron did expound all these things unto the king. </a:t>
              </a:r>
              <a:r>
                <a:rPr lang="en-US" sz="1200" b="1" i="0" dirty="0" smtClean="0">
                  <a:solidFill>
                    <a:srgbClr val="333333"/>
                  </a:solidFill>
                  <a:effectLst/>
                  <a:latin typeface="Palatino"/>
                </a:rPr>
                <a:t>Alma 22:14</a:t>
              </a:r>
              <a:endParaRPr lang="en-US" sz="1200" b="1" dirty="0"/>
            </a:p>
          </p:txBody>
        </p:sp>
        <p:sp>
          <p:nvSpPr>
            <p:cNvPr id="9" name="Rectangle 8"/>
            <p:cNvSpPr/>
            <p:nvPr/>
          </p:nvSpPr>
          <p:spPr>
            <a:xfrm>
              <a:off x="3304515" y="4990692"/>
              <a:ext cx="3367890" cy="1384995"/>
            </a:xfrm>
            <a:prstGeom prst="rect">
              <a:avLst/>
            </a:prstGeom>
            <a:ln>
              <a:solidFill>
                <a:schemeClr val="tx1"/>
              </a:solidFill>
            </a:ln>
          </p:spPr>
          <p:txBody>
            <a:bodyPr wrap="square">
              <a:spAutoFit/>
            </a:bodyPr>
            <a:lstStyle/>
            <a:p>
              <a:r>
                <a:rPr lang="en-US" sz="1200" b="0" i="0" dirty="0" smtClean="0">
                  <a:solidFill>
                    <a:srgbClr val="333333"/>
                  </a:solidFill>
                  <a:effectLst/>
                  <a:latin typeface="Palatino"/>
                </a:rPr>
                <a:t>But Aaron said unto him: If thou </a:t>
              </a:r>
              <a:r>
                <a:rPr lang="en-US" sz="1200" b="0" i="0" dirty="0" err="1" smtClean="0">
                  <a:solidFill>
                    <a:srgbClr val="333333"/>
                  </a:solidFill>
                  <a:effectLst/>
                  <a:latin typeface="Palatino"/>
                </a:rPr>
                <a:t>desirest</a:t>
              </a:r>
              <a:r>
                <a:rPr lang="en-US" sz="1200" b="0" i="0" dirty="0" smtClean="0">
                  <a:solidFill>
                    <a:srgbClr val="333333"/>
                  </a:solidFill>
                  <a:effectLst/>
                  <a:latin typeface="Palatino"/>
                </a:rPr>
                <a:t> this thing, if thou wilt bow down before God, yea, if thou wilt repent of all thy sins, and will bow down before God, and call on his name in faith, believing that ye shall receive, then shalt thou receive the hope which thou </a:t>
              </a:r>
              <a:r>
                <a:rPr lang="en-US" sz="1200" b="0" i="0" dirty="0" err="1" smtClean="0">
                  <a:solidFill>
                    <a:srgbClr val="333333"/>
                  </a:solidFill>
                  <a:effectLst/>
                  <a:latin typeface="Palatino"/>
                </a:rPr>
                <a:t>desirest</a:t>
              </a:r>
              <a:r>
                <a:rPr lang="en-US" sz="1200" b="0" i="0" dirty="0" smtClean="0">
                  <a:solidFill>
                    <a:srgbClr val="333333"/>
                  </a:solidFill>
                  <a:effectLst/>
                  <a:latin typeface="Palatino"/>
                </a:rPr>
                <a:t>. </a:t>
              </a:r>
            </a:p>
            <a:p>
              <a:r>
                <a:rPr lang="en-US" sz="1200" b="1" i="0" dirty="0" smtClean="0">
                  <a:solidFill>
                    <a:srgbClr val="333333"/>
                  </a:solidFill>
                  <a:effectLst/>
                  <a:latin typeface="Palatino"/>
                </a:rPr>
                <a:t>Alma</a:t>
              </a:r>
              <a:r>
                <a:rPr lang="en-US" sz="1200" b="0" i="0" dirty="0" smtClean="0">
                  <a:solidFill>
                    <a:srgbClr val="333333"/>
                  </a:solidFill>
                  <a:effectLst/>
                  <a:latin typeface="Palatino"/>
                </a:rPr>
                <a:t> </a:t>
              </a:r>
              <a:r>
                <a:rPr lang="en-US" sz="1200" b="1" i="0" dirty="0" smtClean="0">
                  <a:solidFill>
                    <a:srgbClr val="333333"/>
                  </a:solidFill>
                  <a:effectLst/>
                  <a:latin typeface="Palatino"/>
                </a:rPr>
                <a:t>22:16</a:t>
              </a:r>
              <a:endParaRPr lang="en-US" sz="1200" b="1" dirty="0"/>
            </a:p>
          </p:txBody>
        </p:sp>
        <p:sp>
          <p:nvSpPr>
            <p:cNvPr id="10" name="Rectangle 9"/>
            <p:cNvSpPr/>
            <p:nvPr/>
          </p:nvSpPr>
          <p:spPr>
            <a:xfrm>
              <a:off x="3304515" y="3595410"/>
              <a:ext cx="3367890" cy="1384995"/>
            </a:xfrm>
            <a:prstGeom prst="rect">
              <a:avLst/>
            </a:prstGeom>
            <a:ln>
              <a:solidFill>
                <a:schemeClr val="tx1"/>
              </a:solidFill>
            </a:ln>
          </p:spPr>
          <p:txBody>
            <a:bodyPr wrap="square">
              <a:spAutoFit/>
            </a:bodyPr>
            <a:lstStyle/>
            <a:p>
              <a:r>
                <a:rPr lang="en-US" sz="1200" b="0" i="0" dirty="0" smtClean="0">
                  <a:solidFill>
                    <a:srgbClr val="333333"/>
                  </a:solidFill>
                  <a:effectLst/>
                  <a:latin typeface="Palatino"/>
                </a:rPr>
                <a:t>Now Aaron began to open the scriptures unto them concerning the coming of Christ, and also concerning the resurrection of the dead, and that there could be no redemption for mankind save it were through the death and sufferings of Christ, and the atonement of his blood. </a:t>
              </a:r>
              <a:r>
                <a:rPr lang="en-US" sz="1200" b="1" i="0" dirty="0" smtClean="0">
                  <a:solidFill>
                    <a:srgbClr val="333333"/>
                  </a:solidFill>
                  <a:effectLst/>
                  <a:latin typeface="Palatino"/>
                </a:rPr>
                <a:t>Alma 21:9</a:t>
              </a:r>
              <a:endParaRPr lang="en-US" sz="1200" b="1" dirty="0"/>
            </a:p>
          </p:txBody>
        </p:sp>
        <p:sp>
          <p:nvSpPr>
            <p:cNvPr id="16" name="Rectangle 15"/>
            <p:cNvSpPr/>
            <p:nvPr/>
          </p:nvSpPr>
          <p:spPr>
            <a:xfrm>
              <a:off x="99588" y="4796738"/>
              <a:ext cx="3204927" cy="1569660"/>
            </a:xfrm>
            <a:prstGeom prst="rect">
              <a:avLst/>
            </a:prstGeom>
            <a:ln>
              <a:solidFill>
                <a:schemeClr val="tx1"/>
              </a:solidFill>
            </a:ln>
          </p:spPr>
          <p:txBody>
            <a:bodyPr wrap="square">
              <a:spAutoFit/>
            </a:bodyPr>
            <a:lstStyle/>
            <a:p>
              <a:r>
                <a:rPr lang="en-US" sz="1200" dirty="0"/>
                <a:t>O God, Aaron hath told me that there is a God; and if there is a God, and if thou art God, wilt thou make thyself known unto me, and I will give away all my sins to know thee, and that I may be raised from the dead, and be saved at the last day. And now when the king had said these words, he was struck as if he were dead</a:t>
              </a:r>
              <a:r>
                <a:rPr lang="en-US" sz="1200" dirty="0" smtClean="0"/>
                <a:t>.</a:t>
              </a:r>
            </a:p>
            <a:p>
              <a:r>
                <a:rPr lang="en-US" sz="1200" b="1" dirty="0" smtClean="0"/>
                <a:t>Alma 22:18</a:t>
              </a:r>
              <a:endParaRPr lang="en-US" sz="1200" b="1" dirty="0"/>
            </a:p>
          </p:txBody>
        </p:sp>
      </p:grpSp>
    </p:spTree>
    <p:extLst>
      <p:ext uri="{BB962C8B-B14F-4D97-AF65-F5344CB8AC3E}">
        <p14:creationId xmlns:p14="http://schemas.microsoft.com/office/powerpoint/2010/main" val="2519860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84260" y="449656"/>
            <a:ext cx="2843888" cy="6061173"/>
            <a:chOff x="4873955" y="304800"/>
            <a:chExt cx="2843888" cy="6061173"/>
          </a:xfrm>
        </p:grpSpPr>
        <p:sp>
          <p:nvSpPr>
            <p:cNvPr id="3" name="Quad Arrow Callout 2"/>
            <p:cNvSpPr/>
            <p:nvPr/>
          </p:nvSpPr>
          <p:spPr>
            <a:xfrm>
              <a:off x="5867400" y="304800"/>
              <a:ext cx="838200" cy="1447800"/>
            </a:xfrm>
            <a:prstGeom prst="quadArrowCallout">
              <a:avLst>
                <a:gd name="adj1" fmla="val 37030"/>
                <a:gd name="adj2" fmla="val 18515"/>
                <a:gd name="adj3" fmla="val 18515"/>
                <a:gd name="adj4" fmla="val 48123"/>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Quad Arrow Callout 3"/>
            <p:cNvSpPr/>
            <p:nvPr/>
          </p:nvSpPr>
          <p:spPr>
            <a:xfrm>
              <a:off x="6248400" y="762000"/>
              <a:ext cx="838200" cy="990600"/>
            </a:xfrm>
            <a:prstGeom prst="quadArrowCallout">
              <a:avLst>
                <a:gd name="adj1" fmla="val 37030"/>
                <a:gd name="adj2" fmla="val 18515"/>
                <a:gd name="adj3" fmla="val 18515"/>
                <a:gd name="adj4" fmla="val 48123"/>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Quad Arrow Callout 4"/>
            <p:cNvSpPr/>
            <p:nvPr/>
          </p:nvSpPr>
          <p:spPr>
            <a:xfrm>
              <a:off x="5486400" y="762000"/>
              <a:ext cx="838200" cy="990600"/>
            </a:xfrm>
            <a:prstGeom prst="quadArrowCallout">
              <a:avLst>
                <a:gd name="adj1" fmla="val 37030"/>
                <a:gd name="adj2" fmla="val 18515"/>
                <a:gd name="adj3" fmla="val 18515"/>
                <a:gd name="adj4" fmla="val 48123"/>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uble Wave 5"/>
            <p:cNvSpPr/>
            <p:nvPr/>
          </p:nvSpPr>
          <p:spPr>
            <a:xfrm rot="16200000">
              <a:off x="6362700" y="1714500"/>
              <a:ext cx="1295400" cy="609600"/>
            </a:xfrm>
            <a:prstGeom prst="doubleWave">
              <a:avLst>
                <a:gd name="adj1" fmla="val 12500"/>
                <a:gd name="adj2" fmla="val -10000"/>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uble Wave 6"/>
            <p:cNvSpPr/>
            <p:nvPr/>
          </p:nvSpPr>
          <p:spPr>
            <a:xfrm rot="17182787">
              <a:off x="4847408" y="1685073"/>
              <a:ext cx="1427371" cy="609600"/>
            </a:xfrm>
            <a:prstGeom prst="doubleWave">
              <a:avLst>
                <a:gd name="adj1" fmla="val 12500"/>
                <a:gd name="adj2" fmla="val -10000"/>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057013">
              <a:off x="7215497" y="4299481"/>
              <a:ext cx="502346" cy="5334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057013">
              <a:off x="4873955" y="4285563"/>
              <a:ext cx="502346" cy="5334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454515" y="5914869"/>
              <a:ext cx="429025" cy="451104"/>
            </a:xfrm>
            <a:prstGeom prst="ellips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762469" y="5882390"/>
              <a:ext cx="429025" cy="451104"/>
            </a:xfrm>
            <a:prstGeom prst="ellips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Manual Operation 11"/>
            <p:cNvSpPr/>
            <p:nvPr/>
          </p:nvSpPr>
          <p:spPr>
            <a:xfrm>
              <a:off x="5493478" y="3209544"/>
              <a:ext cx="1648225" cy="1038352"/>
            </a:xfrm>
            <a:prstGeom prst="flowChartManualOperation">
              <a:avLst/>
            </a:prstGeom>
            <a:solidFill>
              <a:srgbClr val="CD8B2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nvGrpSpPr>
          <p:grpSpPr>
            <a:xfrm rot="20110749">
              <a:off x="6589944" y="2774473"/>
              <a:ext cx="914400" cy="1828458"/>
              <a:chOff x="2971800" y="1752600"/>
              <a:chExt cx="1600200" cy="2286000"/>
            </a:xfrm>
          </p:grpSpPr>
          <p:sp>
            <p:nvSpPr>
              <p:cNvPr id="42" name="Trapezoid 41"/>
              <p:cNvSpPr/>
              <p:nvPr/>
            </p:nvSpPr>
            <p:spPr>
              <a:xfrm>
                <a:off x="2971800" y="1752600"/>
                <a:ext cx="1600200" cy="2286000"/>
              </a:xfrm>
              <a:prstGeom prst="trapezoid">
                <a:avLst/>
              </a:prstGeom>
              <a:solidFill>
                <a:srgbClr val="CD8B2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rapezoid 42"/>
              <p:cNvSpPr/>
              <p:nvPr/>
            </p:nvSpPr>
            <p:spPr>
              <a:xfrm>
                <a:off x="3162925" y="2286000"/>
                <a:ext cx="1214203" cy="457200"/>
              </a:xfrm>
              <a:prstGeom prst="trapezoid">
                <a:avLst/>
              </a:prstGeom>
              <a:solidFill>
                <a:srgbClr val="3E1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Quad Arrow Callout 43"/>
              <p:cNvSpPr/>
              <p:nvPr/>
            </p:nvSpPr>
            <p:spPr>
              <a:xfrm>
                <a:off x="3352800" y="2286000"/>
                <a:ext cx="780738" cy="519176"/>
              </a:xfrm>
              <a:prstGeom prst="quadArrowCallou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Flowchart: Manual Operation 13"/>
            <p:cNvSpPr/>
            <p:nvPr/>
          </p:nvSpPr>
          <p:spPr>
            <a:xfrm rot="10800000">
              <a:off x="5666974" y="5657088"/>
              <a:ext cx="733825" cy="445008"/>
            </a:xfrm>
            <a:prstGeom prst="flowChartManualOperation">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Manual Operation 14"/>
            <p:cNvSpPr/>
            <p:nvPr/>
          </p:nvSpPr>
          <p:spPr>
            <a:xfrm rot="10800000">
              <a:off x="6400800" y="5657088"/>
              <a:ext cx="654154" cy="445008"/>
            </a:xfrm>
            <a:prstGeom prst="flowChartManualOperation">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Manual Operation 15"/>
            <p:cNvSpPr/>
            <p:nvPr/>
          </p:nvSpPr>
          <p:spPr>
            <a:xfrm flipV="1">
              <a:off x="5493478" y="4247896"/>
              <a:ext cx="1734974" cy="1557528"/>
            </a:xfrm>
            <a:prstGeom prst="flowChartManualOperation">
              <a:avLst/>
            </a:prstGeom>
            <a:solidFill>
              <a:srgbClr val="CD8B2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753724" y="4173728"/>
              <a:ext cx="1214482" cy="245872"/>
            </a:xfrm>
            <a:prstGeom prst="rect">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Quad Arrow Callout 17"/>
            <p:cNvSpPr/>
            <p:nvPr/>
          </p:nvSpPr>
          <p:spPr>
            <a:xfrm>
              <a:off x="5580226" y="5286248"/>
              <a:ext cx="780738" cy="519176"/>
            </a:xfrm>
            <a:prstGeom prst="quadArrowCallou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Quad Arrow Callout 18"/>
            <p:cNvSpPr/>
            <p:nvPr/>
          </p:nvSpPr>
          <p:spPr>
            <a:xfrm>
              <a:off x="6360964" y="5286248"/>
              <a:ext cx="780738" cy="519176"/>
            </a:xfrm>
            <a:prstGeom prst="quadArrowCallou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5580226" y="5137912"/>
              <a:ext cx="1561476" cy="148336"/>
            </a:xfrm>
            <a:prstGeom prst="round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5493478" y="5657088"/>
              <a:ext cx="1734974" cy="148336"/>
            </a:xfrm>
            <a:prstGeom prst="round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rot="1464830">
              <a:off x="5012526" y="2855208"/>
              <a:ext cx="914400" cy="1721443"/>
              <a:chOff x="2971800" y="1752600"/>
              <a:chExt cx="1600200" cy="2286000"/>
            </a:xfrm>
          </p:grpSpPr>
          <p:sp>
            <p:nvSpPr>
              <p:cNvPr id="39" name="Trapezoid 38"/>
              <p:cNvSpPr/>
              <p:nvPr/>
            </p:nvSpPr>
            <p:spPr>
              <a:xfrm>
                <a:off x="2971800" y="1752600"/>
                <a:ext cx="1600200" cy="2286000"/>
              </a:xfrm>
              <a:prstGeom prst="trapezoid">
                <a:avLst/>
              </a:prstGeom>
              <a:solidFill>
                <a:srgbClr val="CD8B2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rapezoid 39"/>
              <p:cNvSpPr/>
              <p:nvPr/>
            </p:nvSpPr>
            <p:spPr>
              <a:xfrm>
                <a:off x="3162925" y="2286000"/>
                <a:ext cx="1214203" cy="457200"/>
              </a:xfrm>
              <a:prstGeom prst="trapezoid">
                <a:avLst/>
              </a:prstGeom>
              <a:solidFill>
                <a:srgbClr val="3E1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Quad Arrow Callout 40"/>
              <p:cNvSpPr/>
              <p:nvPr/>
            </p:nvSpPr>
            <p:spPr>
              <a:xfrm>
                <a:off x="3352800" y="2286000"/>
                <a:ext cx="780738" cy="519176"/>
              </a:xfrm>
              <a:prstGeom prst="quadArrowCallou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p:cNvGrpSpPr/>
            <p:nvPr/>
          </p:nvGrpSpPr>
          <p:grpSpPr>
            <a:xfrm>
              <a:off x="5791200" y="2971800"/>
              <a:ext cx="1035089" cy="1269766"/>
              <a:chOff x="2084422" y="1321034"/>
              <a:chExt cx="1819185" cy="2231634"/>
            </a:xfrm>
          </p:grpSpPr>
          <p:sp>
            <p:nvSpPr>
              <p:cNvPr id="29" name="Moon 28"/>
              <p:cNvSpPr/>
              <p:nvPr/>
            </p:nvSpPr>
            <p:spPr>
              <a:xfrm rot="20211265">
                <a:off x="2084422" y="1432783"/>
                <a:ext cx="685800" cy="1828800"/>
              </a:xfrm>
              <a:prstGeom prst="moon">
                <a:avLst>
                  <a:gd name="adj" fmla="val 87500"/>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oon 29"/>
              <p:cNvSpPr/>
              <p:nvPr/>
            </p:nvSpPr>
            <p:spPr>
              <a:xfrm rot="11600853">
                <a:off x="3217807" y="1321034"/>
                <a:ext cx="685800" cy="1828800"/>
              </a:xfrm>
              <a:prstGeom prst="moon">
                <a:avLst>
                  <a:gd name="adj" fmla="val 87500"/>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Quad Arrow Callout 30"/>
              <p:cNvSpPr/>
              <p:nvPr/>
            </p:nvSpPr>
            <p:spPr>
              <a:xfrm>
                <a:off x="2667000" y="2667000"/>
                <a:ext cx="685800" cy="685800"/>
              </a:xfrm>
              <a:prstGeom prst="quadArrowCallou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2209800" y="1752600"/>
                <a:ext cx="381000" cy="3810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3276600" y="1752600"/>
                <a:ext cx="381000" cy="3810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2438400" y="2209800"/>
                <a:ext cx="304800" cy="2286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200400" y="2209800"/>
                <a:ext cx="304800" cy="2286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2895600" y="3276599"/>
                <a:ext cx="252334" cy="2760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Diamond 36"/>
              <p:cNvSpPr/>
              <p:nvPr/>
            </p:nvSpPr>
            <p:spPr>
              <a:xfrm rot="19985882">
                <a:off x="2350133" y="1959820"/>
                <a:ext cx="328934" cy="362156"/>
              </a:xfrm>
              <a:prstGeom prst="diamond">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Diamond 37"/>
              <p:cNvSpPr/>
              <p:nvPr/>
            </p:nvSpPr>
            <p:spPr>
              <a:xfrm rot="1319692">
                <a:off x="3182271" y="1960174"/>
                <a:ext cx="368824" cy="381776"/>
              </a:xfrm>
              <a:prstGeom prst="diamond">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gular Pentagon 23"/>
            <p:cNvSpPr/>
            <p:nvPr/>
          </p:nvSpPr>
          <p:spPr>
            <a:xfrm rot="10800000" flipH="1">
              <a:off x="5334000" y="1371600"/>
              <a:ext cx="1883904" cy="2083104"/>
            </a:xfrm>
            <a:prstGeom prst="pentagon">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ouble Wave 24"/>
            <p:cNvSpPr/>
            <p:nvPr/>
          </p:nvSpPr>
          <p:spPr>
            <a:xfrm>
              <a:off x="5486400" y="1371600"/>
              <a:ext cx="1600200" cy="609600"/>
            </a:xfrm>
            <a:prstGeom prst="doubleWave">
              <a:avLst>
                <a:gd name="adj1" fmla="val 12500"/>
                <a:gd name="adj2" fmla="val -10000"/>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5486400" y="1295400"/>
              <a:ext cx="1600200" cy="381000"/>
            </a:xfrm>
            <a:prstGeom prst="round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Quad Arrow Callout 26"/>
            <p:cNvSpPr/>
            <p:nvPr/>
          </p:nvSpPr>
          <p:spPr>
            <a:xfrm>
              <a:off x="5522626" y="1239187"/>
              <a:ext cx="780738" cy="519176"/>
            </a:xfrm>
            <a:prstGeom prst="quadArrowCallou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Quad Arrow Callout 27"/>
            <p:cNvSpPr/>
            <p:nvPr/>
          </p:nvSpPr>
          <p:spPr>
            <a:xfrm>
              <a:off x="6259643" y="1241685"/>
              <a:ext cx="780738" cy="519176"/>
            </a:xfrm>
            <a:prstGeom prst="quadArrowCallou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TextBox 44"/>
          <p:cNvSpPr txBox="1"/>
          <p:nvPr/>
        </p:nvSpPr>
        <p:spPr>
          <a:xfrm>
            <a:off x="2320705" y="5973634"/>
            <a:ext cx="1318789" cy="923330"/>
          </a:xfrm>
          <a:prstGeom prst="rect">
            <a:avLst/>
          </a:prstGeom>
          <a:noFill/>
        </p:spPr>
        <p:txBody>
          <a:bodyPr wrap="square" rtlCol="0">
            <a:spAutoFit/>
          </a:bodyPr>
          <a:lstStyle/>
          <a:p>
            <a:pPr algn="ctr" fontAlgn="base"/>
            <a:r>
              <a:rPr lang="en-US" dirty="0" smtClean="0"/>
              <a:t>King </a:t>
            </a:r>
            <a:r>
              <a:rPr lang="en-US" dirty="0" err="1" smtClean="0"/>
              <a:t>Lamoni’s</a:t>
            </a:r>
            <a:r>
              <a:rPr lang="en-US" dirty="0" smtClean="0"/>
              <a:t> Father</a:t>
            </a:r>
            <a:endParaRPr lang="en-US" dirty="0"/>
          </a:p>
        </p:txBody>
      </p:sp>
      <p:grpSp>
        <p:nvGrpSpPr>
          <p:cNvPr id="46" name="Group 45"/>
          <p:cNvGrpSpPr/>
          <p:nvPr/>
        </p:nvGrpSpPr>
        <p:grpSpPr>
          <a:xfrm>
            <a:off x="4443858" y="247973"/>
            <a:ext cx="2096419" cy="6289257"/>
            <a:chOff x="4441181" y="609600"/>
            <a:chExt cx="1807219" cy="5715000"/>
          </a:xfrm>
        </p:grpSpPr>
        <p:sp>
          <p:nvSpPr>
            <p:cNvPr id="47" name="Oval 46"/>
            <p:cNvSpPr/>
            <p:nvPr/>
          </p:nvSpPr>
          <p:spPr>
            <a:xfrm>
              <a:off x="4495800" y="1143000"/>
              <a:ext cx="1752600" cy="3200400"/>
            </a:xfrm>
            <a:prstGeom prst="ellipse">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lowchart: Manual Operation 47"/>
            <p:cNvSpPr/>
            <p:nvPr/>
          </p:nvSpPr>
          <p:spPr>
            <a:xfrm rot="10800000">
              <a:off x="4800600" y="5638800"/>
              <a:ext cx="533400" cy="457200"/>
            </a:xfrm>
            <a:prstGeom prst="flowChartManualOperation">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lowchart: Manual Operation 48"/>
            <p:cNvSpPr/>
            <p:nvPr/>
          </p:nvSpPr>
          <p:spPr>
            <a:xfrm rot="10800000">
              <a:off x="5486400" y="5638800"/>
              <a:ext cx="533400" cy="457200"/>
            </a:xfrm>
            <a:prstGeom prst="flowChartManualOperation">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4800600" y="6096000"/>
              <a:ext cx="533400" cy="228600"/>
            </a:xfrm>
            <a:prstGeom prst="ellips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5486400" y="6096000"/>
              <a:ext cx="533400" cy="228600"/>
            </a:xfrm>
            <a:prstGeom prst="ellips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lowchart: Manual Operation 51"/>
            <p:cNvSpPr/>
            <p:nvPr/>
          </p:nvSpPr>
          <p:spPr>
            <a:xfrm>
              <a:off x="4648200" y="3124200"/>
              <a:ext cx="1447800" cy="1066800"/>
            </a:xfrm>
            <a:prstGeom prst="flowChartManualOperation">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lowchart: Manual Operation 52"/>
            <p:cNvSpPr/>
            <p:nvPr/>
          </p:nvSpPr>
          <p:spPr>
            <a:xfrm flipV="1">
              <a:off x="4648200" y="4191000"/>
              <a:ext cx="1524000" cy="1600200"/>
            </a:xfrm>
            <a:prstGeom prst="flowChartManualOperation">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4876800" y="4114800"/>
              <a:ext cx="1066800" cy="152400"/>
            </a:xfrm>
            <a:prstGeom prst="rect">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rot="3743110">
              <a:off x="4771045" y="3258186"/>
              <a:ext cx="731173" cy="140003"/>
            </a:xfrm>
            <a:prstGeom prst="rect">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rot="17856890" flipH="1">
              <a:off x="5228344" y="3235661"/>
              <a:ext cx="792325" cy="133760"/>
            </a:xfrm>
            <a:prstGeom prst="rect">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5181600" y="3429000"/>
              <a:ext cx="381000" cy="3810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rot="6291099">
              <a:off x="4174500" y="3356818"/>
              <a:ext cx="1016099" cy="290149"/>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rot="15308901" flipH="1">
              <a:off x="5486702" y="3344726"/>
              <a:ext cx="1057085" cy="340929"/>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ounded Rectangle 59"/>
            <p:cNvSpPr/>
            <p:nvPr/>
          </p:nvSpPr>
          <p:spPr>
            <a:xfrm rot="19866500" flipH="1">
              <a:off x="5431781" y="3907558"/>
              <a:ext cx="795036" cy="294145"/>
            </a:xfrm>
            <a:prstGeom prst="round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rot="837861">
              <a:off x="4953000" y="4114800"/>
              <a:ext cx="381000" cy="228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ounded Rectangle 61"/>
            <p:cNvSpPr/>
            <p:nvPr/>
          </p:nvSpPr>
          <p:spPr>
            <a:xfrm rot="1733500">
              <a:off x="4441181" y="3907557"/>
              <a:ext cx="795036" cy="294145"/>
            </a:xfrm>
            <a:prstGeom prst="round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rot="960578">
              <a:off x="4476623" y="3714226"/>
              <a:ext cx="228600" cy="304800"/>
            </a:xfrm>
            <a:prstGeom prst="ellipse">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5943600" y="3733800"/>
              <a:ext cx="304800" cy="228600"/>
            </a:xfrm>
            <a:prstGeom prst="ellipse">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rot="837861">
              <a:off x="5203553" y="4081193"/>
              <a:ext cx="381000" cy="228600"/>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rot="9031943">
              <a:off x="5562219" y="3988940"/>
              <a:ext cx="203001" cy="361636"/>
            </a:xfrm>
            <a:prstGeom prst="rec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rot="12568057" flipH="1">
              <a:off x="5028819" y="4065140"/>
              <a:ext cx="203001" cy="361636"/>
            </a:xfrm>
            <a:prstGeom prst="rec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gular Pentagon 67"/>
            <p:cNvSpPr/>
            <p:nvPr/>
          </p:nvSpPr>
          <p:spPr>
            <a:xfrm rot="19608657">
              <a:off x="5500255" y="2811198"/>
              <a:ext cx="685800" cy="533400"/>
            </a:xfrm>
            <a:prstGeom prst="pentagon">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gular Pentagon 68"/>
            <p:cNvSpPr/>
            <p:nvPr/>
          </p:nvSpPr>
          <p:spPr>
            <a:xfrm rot="1312788" flipH="1">
              <a:off x="4494290" y="2851775"/>
              <a:ext cx="685800" cy="533400"/>
            </a:xfrm>
            <a:prstGeom prst="pentagon">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4800600" y="1371600"/>
              <a:ext cx="1143000" cy="1828800"/>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Explosion 1 70"/>
            <p:cNvSpPr/>
            <p:nvPr/>
          </p:nvSpPr>
          <p:spPr>
            <a:xfrm>
              <a:off x="4724400" y="609600"/>
              <a:ext cx="1371600" cy="1371600"/>
            </a:xfrm>
            <a:prstGeom prst="irregularSeal1">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Double Wave 71"/>
            <p:cNvSpPr/>
            <p:nvPr/>
          </p:nvSpPr>
          <p:spPr>
            <a:xfrm>
              <a:off x="4724400" y="1524000"/>
              <a:ext cx="1295400" cy="609600"/>
            </a:xfrm>
            <a:prstGeom prst="doubleWav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ounded Rectangle 72"/>
            <p:cNvSpPr/>
            <p:nvPr/>
          </p:nvSpPr>
          <p:spPr>
            <a:xfrm>
              <a:off x="4648200" y="1524000"/>
              <a:ext cx="1447800" cy="228600"/>
            </a:xfrm>
            <a:prstGeom prst="round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Hexagon 73"/>
            <p:cNvSpPr/>
            <p:nvPr/>
          </p:nvSpPr>
          <p:spPr>
            <a:xfrm>
              <a:off x="5257800" y="1066800"/>
              <a:ext cx="304800" cy="381000"/>
            </a:xfrm>
            <a:prstGeom prst="hexagon">
              <a:avLst/>
            </a:prstGeom>
            <a:solidFill>
              <a:srgbClr val="33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Quad Arrow Callout 74"/>
            <p:cNvSpPr/>
            <p:nvPr/>
          </p:nvSpPr>
          <p:spPr>
            <a:xfrm>
              <a:off x="4724400" y="5257800"/>
              <a:ext cx="685800" cy="533400"/>
            </a:xfrm>
            <a:prstGeom prst="quadArrowCallou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Quad Arrow Callout 75"/>
            <p:cNvSpPr/>
            <p:nvPr/>
          </p:nvSpPr>
          <p:spPr>
            <a:xfrm>
              <a:off x="5410200" y="5257800"/>
              <a:ext cx="685800" cy="533400"/>
            </a:xfrm>
            <a:prstGeom prst="quadArrowCallou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ounded Rectangle 76"/>
            <p:cNvSpPr/>
            <p:nvPr/>
          </p:nvSpPr>
          <p:spPr>
            <a:xfrm>
              <a:off x="4724400" y="5105400"/>
              <a:ext cx="1371600" cy="152400"/>
            </a:xfrm>
            <a:prstGeom prst="round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ounded Rectangle 77"/>
            <p:cNvSpPr/>
            <p:nvPr/>
          </p:nvSpPr>
          <p:spPr>
            <a:xfrm>
              <a:off x="4648200" y="5638800"/>
              <a:ext cx="1524000" cy="152400"/>
            </a:xfrm>
            <a:prstGeom prst="round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9" name="TextBox 78"/>
          <p:cNvSpPr txBox="1"/>
          <p:nvPr/>
        </p:nvSpPr>
        <p:spPr>
          <a:xfrm>
            <a:off x="6310453" y="6369858"/>
            <a:ext cx="1318789" cy="369332"/>
          </a:xfrm>
          <a:prstGeom prst="rect">
            <a:avLst/>
          </a:prstGeom>
          <a:noFill/>
        </p:spPr>
        <p:txBody>
          <a:bodyPr wrap="square" rtlCol="0">
            <a:spAutoFit/>
          </a:bodyPr>
          <a:lstStyle/>
          <a:p>
            <a:pPr algn="ctr" fontAlgn="base"/>
            <a:r>
              <a:rPr lang="en-US" dirty="0" smtClean="0"/>
              <a:t>King </a:t>
            </a:r>
            <a:r>
              <a:rPr lang="en-US" dirty="0" err="1" smtClean="0"/>
              <a:t>Lamoni</a:t>
            </a:r>
            <a:endParaRPr lang="en-US" dirty="0"/>
          </a:p>
        </p:txBody>
      </p:sp>
      <p:grpSp>
        <p:nvGrpSpPr>
          <p:cNvPr id="80" name="Group 131"/>
          <p:cNvGrpSpPr/>
          <p:nvPr/>
        </p:nvGrpSpPr>
        <p:grpSpPr>
          <a:xfrm>
            <a:off x="8401615" y="449657"/>
            <a:ext cx="2562131" cy="5982830"/>
            <a:chOff x="5715000" y="1143000"/>
            <a:chExt cx="1978594" cy="4664894"/>
          </a:xfrm>
        </p:grpSpPr>
        <p:sp>
          <p:nvSpPr>
            <p:cNvPr id="81" name="Double Wave 8"/>
            <p:cNvSpPr/>
            <p:nvPr/>
          </p:nvSpPr>
          <p:spPr>
            <a:xfrm rot="5400000">
              <a:off x="6717586" y="1740613"/>
              <a:ext cx="1066801" cy="481175"/>
            </a:xfrm>
            <a:prstGeom prst="doubleWave">
              <a:avLst>
                <a:gd name="adj1" fmla="val 12500"/>
                <a:gd name="adj2" fmla="val -6233"/>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Double Wave 8"/>
            <p:cNvSpPr/>
            <p:nvPr/>
          </p:nvSpPr>
          <p:spPr>
            <a:xfrm rot="6254388">
              <a:off x="5735554" y="1735644"/>
              <a:ext cx="968254" cy="481175"/>
            </a:xfrm>
            <a:prstGeom prst="doubleWave">
              <a:avLst>
                <a:gd name="adj1" fmla="val 12500"/>
                <a:gd name="adj2" fmla="val -6233"/>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2"/>
            <p:cNvSpPr/>
            <p:nvPr/>
          </p:nvSpPr>
          <p:spPr>
            <a:xfrm rot="1267050">
              <a:off x="6215525" y="5054328"/>
              <a:ext cx="456113" cy="748528"/>
            </a:xfrm>
            <a:prstGeom prst="ellipse">
              <a:avLst/>
            </a:prstGeom>
            <a:solidFill>
              <a:srgbClr val="A491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rot="19394983">
              <a:off x="6731807" y="5059366"/>
              <a:ext cx="456113" cy="748528"/>
            </a:xfrm>
            <a:prstGeom prst="ellipse">
              <a:avLst/>
            </a:prstGeom>
            <a:solidFill>
              <a:srgbClr val="A491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2"/>
            <p:cNvSpPr/>
            <p:nvPr/>
          </p:nvSpPr>
          <p:spPr>
            <a:xfrm rot="20847300">
              <a:off x="7306829" y="3278739"/>
              <a:ext cx="386765" cy="66707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3"/>
            <p:cNvSpPr/>
            <p:nvPr/>
          </p:nvSpPr>
          <p:spPr>
            <a:xfrm>
              <a:off x="5715000" y="3397098"/>
              <a:ext cx="386765" cy="66707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rapezoid 4"/>
            <p:cNvSpPr/>
            <p:nvPr/>
          </p:nvSpPr>
          <p:spPr>
            <a:xfrm rot="20339459">
              <a:off x="6830592" y="2089476"/>
              <a:ext cx="666750" cy="1671083"/>
            </a:xfrm>
            <a:prstGeom prst="trapezoid">
              <a:avLst>
                <a:gd name="adj" fmla="val 34133"/>
              </a:avLst>
            </a:prstGeom>
            <a:solidFill>
              <a:srgbClr val="E8CA5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Trapezoid 5"/>
            <p:cNvSpPr/>
            <p:nvPr/>
          </p:nvSpPr>
          <p:spPr>
            <a:xfrm rot="1327004">
              <a:off x="5928848" y="2241933"/>
              <a:ext cx="666750" cy="1671083"/>
            </a:xfrm>
            <a:prstGeom prst="trapezoid">
              <a:avLst>
                <a:gd name="adj" fmla="val 34133"/>
              </a:avLst>
            </a:prstGeom>
            <a:solidFill>
              <a:srgbClr val="E8CA5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rapezoid 6"/>
            <p:cNvSpPr/>
            <p:nvPr/>
          </p:nvSpPr>
          <p:spPr>
            <a:xfrm>
              <a:off x="6022731" y="2248545"/>
              <a:ext cx="1436077" cy="3250485"/>
            </a:xfrm>
            <a:prstGeom prst="trapezoid">
              <a:avLst>
                <a:gd name="adj" fmla="val 30618"/>
              </a:avLst>
            </a:prstGeom>
            <a:solidFill>
              <a:srgbClr val="E8CA5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Isosceles Triangle 7"/>
            <p:cNvSpPr/>
            <p:nvPr/>
          </p:nvSpPr>
          <p:spPr>
            <a:xfrm rot="10800000">
              <a:off x="6535615" y="2248545"/>
              <a:ext cx="410308" cy="601942"/>
            </a:xfrm>
            <a:prstGeom prst="triangl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6172200" y="1143000"/>
              <a:ext cx="1143000" cy="1300331"/>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2" name="Group 64"/>
            <p:cNvGrpSpPr/>
            <p:nvPr/>
          </p:nvGrpSpPr>
          <p:grpSpPr>
            <a:xfrm flipH="1">
              <a:off x="6248400" y="3573101"/>
              <a:ext cx="1230923" cy="1384466"/>
              <a:chOff x="7543801" y="3581401"/>
              <a:chExt cx="1066799" cy="1066800"/>
            </a:xfrm>
          </p:grpSpPr>
          <p:sp>
            <p:nvSpPr>
              <p:cNvPr id="128" name="Rounded Rectangle 127"/>
              <p:cNvSpPr/>
              <p:nvPr/>
            </p:nvSpPr>
            <p:spPr>
              <a:xfrm>
                <a:off x="7696200" y="3657600"/>
                <a:ext cx="914400" cy="152400"/>
              </a:xfrm>
              <a:prstGeom prst="roundRect">
                <a:avLst/>
              </a:prstGeom>
              <a:solidFill>
                <a:srgbClr val="D98A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9" name="Group 162"/>
              <p:cNvGrpSpPr/>
              <p:nvPr/>
            </p:nvGrpSpPr>
            <p:grpSpPr>
              <a:xfrm>
                <a:off x="7543801" y="3581401"/>
                <a:ext cx="457200" cy="1066800"/>
                <a:chOff x="6827799" y="4800600"/>
                <a:chExt cx="868401" cy="2043177"/>
              </a:xfrm>
              <a:solidFill>
                <a:srgbClr val="D98A33"/>
              </a:solidFill>
            </p:grpSpPr>
            <p:sp>
              <p:nvSpPr>
                <p:cNvPr id="130" name="Double Wave 129"/>
                <p:cNvSpPr/>
                <p:nvPr/>
              </p:nvSpPr>
              <p:spPr>
                <a:xfrm rot="16516316">
                  <a:off x="6407650" y="5697864"/>
                  <a:ext cx="1828800" cy="457200"/>
                </a:xfrm>
                <a:prstGeom prst="doubleWave">
                  <a:avLst>
                    <a:gd name="adj1" fmla="val 12500"/>
                    <a:gd name="adj2" fmla="val -10000"/>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Double Wave 19"/>
                <p:cNvSpPr/>
                <p:nvPr/>
              </p:nvSpPr>
              <p:spPr>
                <a:xfrm rot="17633710">
                  <a:off x="6141999" y="5700777"/>
                  <a:ext cx="1828800" cy="457200"/>
                </a:xfrm>
                <a:prstGeom prst="doubleWave">
                  <a:avLst>
                    <a:gd name="adj1" fmla="val 12500"/>
                    <a:gd name="adj2" fmla="val -10000"/>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ounded Rectangle 131"/>
                <p:cNvSpPr/>
                <p:nvPr/>
              </p:nvSpPr>
              <p:spPr>
                <a:xfrm>
                  <a:off x="7010400" y="4800600"/>
                  <a:ext cx="685800" cy="609600"/>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3" name="Group 188"/>
            <p:cNvGrpSpPr/>
            <p:nvPr/>
          </p:nvGrpSpPr>
          <p:grpSpPr>
            <a:xfrm>
              <a:off x="6019800" y="5173301"/>
              <a:ext cx="1447800" cy="289560"/>
              <a:chOff x="2286000" y="6019800"/>
              <a:chExt cx="3048000" cy="609600"/>
            </a:xfrm>
          </p:grpSpPr>
          <p:grpSp>
            <p:nvGrpSpPr>
              <p:cNvPr id="113" name="Group 175"/>
              <p:cNvGrpSpPr/>
              <p:nvPr/>
            </p:nvGrpSpPr>
            <p:grpSpPr>
              <a:xfrm>
                <a:off x="2286000" y="6019800"/>
                <a:ext cx="609600" cy="609600"/>
                <a:chOff x="2286000" y="6019800"/>
                <a:chExt cx="609600" cy="609600"/>
              </a:xfrm>
            </p:grpSpPr>
            <p:sp>
              <p:nvSpPr>
                <p:cNvPr id="126" name="Quad Arrow Callout 125"/>
                <p:cNvSpPr/>
                <p:nvPr/>
              </p:nvSpPr>
              <p:spPr>
                <a:xfrm>
                  <a:off x="2286000" y="6019800"/>
                  <a:ext cx="609600" cy="609600"/>
                </a:xfrm>
                <a:prstGeom prst="quadArrowCallout">
                  <a:avLst>
                    <a:gd name="adj1" fmla="val 9691"/>
                    <a:gd name="adj2" fmla="val 33221"/>
                    <a:gd name="adj3" fmla="val 14103"/>
                    <a:gd name="adj4" fmla="val 48123"/>
                  </a:avLst>
                </a:prstGeom>
                <a:solidFill>
                  <a:srgbClr val="99663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Cross 126"/>
                <p:cNvSpPr/>
                <p:nvPr/>
              </p:nvSpPr>
              <p:spPr>
                <a:xfrm>
                  <a:off x="2483225" y="6203577"/>
                  <a:ext cx="228599" cy="228599"/>
                </a:xfrm>
                <a:prstGeom prst="plus">
                  <a:avLst>
                    <a:gd name="adj" fmla="val 31723"/>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4" name="Group 176"/>
              <p:cNvGrpSpPr/>
              <p:nvPr/>
            </p:nvGrpSpPr>
            <p:grpSpPr>
              <a:xfrm>
                <a:off x="2895600" y="6019800"/>
                <a:ext cx="609600" cy="609600"/>
                <a:chOff x="2286000" y="6019800"/>
                <a:chExt cx="609600" cy="609600"/>
              </a:xfrm>
            </p:grpSpPr>
            <p:sp>
              <p:nvSpPr>
                <p:cNvPr id="124" name="Quad Arrow Callout 123"/>
                <p:cNvSpPr/>
                <p:nvPr/>
              </p:nvSpPr>
              <p:spPr>
                <a:xfrm>
                  <a:off x="2286000" y="6019800"/>
                  <a:ext cx="609600" cy="609600"/>
                </a:xfrm>
                <a:prstGeom prst="quadArrowCallout">
                  <a:avLst>
                    <a:gd name="adj1" fmla="val 9691"/>
                    <a:gd name="adj2" fmla="val 33221"/>
                    <a:gd name="adj3" fmla="val 14103"/>
                    <a:gd name="adj4" fmla="val 48123"/>
                  </a:avLst>
                </a:prstGeom>
                <a:solidFill>
                  <a:srgbClr val="99663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Cross 124"/>
                <p:cNvSpPr/>
                <p:nvPr/>
              </p:nvSpPr>
              <p:spPr>
                <a:xfrm>
                  <a:off x="2483225" y="6203577"/>
                  <a:ext cx="228599" cy="228599"/>
                </a:xfrm>
                <a:prstGeom prst="plus">
                  <a:avLst>
                    <a:gd name="adj" fmla="val 31723"/>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5" name="Group 179"/>
              <p:cNvGrpSpPr/>
              <p:nvPr/>
            </p:nvGrpSpPr>
            <p:grpSpPr>
              <a:xfrm>
                <a:off x="3505200" y="6019800"/>
                <a:ext cx="609600" cy="609600"/>
                <a:chOff x="2286000" y="6019800"/>
                <a:chExt cx="609600" cy="609600"/>
              </a:xfrm>
            </p:grpSpPr>
            <p:sp>
              <p:nvSpPr>
                <p:cNvPr id="122" name="Quad Arrow Callout 121"/>
                <p:cNvSpPr/>
                <p:nvPr/>
              </p:nvSpPr>
              <p:spPr>
                <a:xfrm>
                  <a:off x="2286000" y="6019800"/>
                  <a:ext cx="609600" cy="609600"/>
                </a:xfrm>
                <a:prstGeom prst="quadArrowCallout">
                  <a:avLst>
                    <a:gd name="adj1" fmla="val 9691"/>
                    <a:gd name="adj2" fmla="val 33221"/>
                    <a:gd name="adj3" fmla="val 14103"/>
                    <a:gd name="adj4" fmla="val 48123"/>
                  </a:avLst>
                </a:prstGeom>
                <a:solidFill>
                  <a:srgbClr val="99663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Cross 122"/>
                <p:cNvSpPr/>
                <p:nvPr/>
              </p:nvSpPr>
              <p:spPr>
                <a:xfrm>
                  <a:off x="2483225" y="6203577"/>
                  <a:ext cx="228599" cy="228599"/>
                </a:xfrm>
                <a:prstGeom prst="plus">
                  <a:avLst>
                    <a:gd name="adj" fmla="val 31723"/>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6" name="Group 182"/>
              <p:cNvGrpSpPr/>
              <p:nvPr/>
            </p:nvGrpSpPr>
            <p:grpSpPr>
              <a:xfrm>
                <a:off x="4114800" y="6019800"/>
                <a:ext cx="609600" cy="609600"/>
                <a:chOff x="2286000" y="6019800"/>
                <a:chExt cx="609600" cy="609600"/>
              </a:xfrm>
            </p:grpSpPr>
            <p:sp>
              <p:nvSpPr>
                <p:cNvPr id="120" name="Quad Arrow Callout 119"/>
                <p:cNvSpPr/>
                <p:nvPr/>
              </p:nvSpPr>
              <p:spPr>
                <a:xfrm>
                  <a:off x="2286000" y="6019800"/>
                  <a:ext cx="609600" cy="609600"/>
                </a:xfrm>
                <a:prstGeom prst="quadArrowCallout">
                  <a:avLst>
                    <a:gd name="adj1" fmla="val 9691"/>
                    <a:gd name="adj2" fmla="val 33221"/>
                    <a:gd name="adj3" fmla="val 14103"/>
                    <a:gd name="adj4" fmla="val 48123"/>
                  </a:avLst>
                </a:prstGeom>
                <a:solidFill>
                  <a:srgbClr val="99663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Cross 120"/>
                <p:cNvSpPr/>
                <p:nvPr/>
              </p:nvSpPr>
              <p:spPr>
                <a:xfrm>
                  <a:off x="2483225" y="6203577"/>
                  <a:ext cx="228599" cy="228599"/>
                </a:xfrm>
                <a:prstGeom prst="plus">
                  <a:avLst>
                    <a:gd name="adj" fmla="val 31723"/>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7" name="Group 185"/>
              <p:cNvGrpSpPr/>
              <p:nvPr/>
            </p:nvGrpSpPr>
            <p:grpSpPr>
              <a:xfrm>
                <a:off x="4724400" y="6019800"/>
                <a:ext cx="609600" cy="609600"/>
                <a:chOff x="2286000" y="6019800"/>
                <a:chExt cx="609600" cy="609600"/>
              </a:xfrm>
            </p:grpSpPr>
            <p:sp>
              <p:nvSpPr>
                <p:cNvPr id="118" name="Quad Arrow Callout 117"/>
                <p:cNvSpPr/>
                <p:nvPr/>
              </p:nvSpPr>
              <p:spPr>
                <a:xfrm>
                  <a:off x="2286000" y="6019800"/>
                  <a:ext cx="609600" cy="609600"/>
                </a:xfrm>
                <a:prstGeom prst="quadArrowCallout">
                  <a:avLst>
                    <a:gd name="adj1" fmla="val 9691"/>
                    <a:gd name="adj2" fmla="val 33221"/>
                    <a:gd name="adj3" fmla="val 14103"/>
                    <a:gd name="adj4" fmla="val 48123"/>
                  </a:avLst>
                </a:prstGeom>
                <a:solidFill>
                  <a:srgbClr val="99663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Cross 118"/>
                <p:cNvSpPr/>
                <p:nvPr/>
              </p:nvSpPr>
              <p:spPr>
                <a:xfrm>
                  <a:off x="2483225" y="6203577"/>
                  <a:ext cx="228599" cy="228599"/>
                </a:xfrm>
                <a:prstGeom prst="plus">
                  <a:avLst>
                    <a:gd name="adj" fmla="val 31723"/>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4" name="Double Wave 8"/>
            <p:cNvSpPr/>
            <p:nvPr/>
          </p:nvSpPr>
          <p:spPr>
            <a:xfrm rot="10558211">
              <a:off x="6102425" y="1488339"/>
              <a:ext cx="1161594" cy="223721"/>
            </a:xfrm>
            <a:prstGeom prst="doubleWave">
              <a:avLst>
                <a:gd name="adj1" fmla="val 12500"/>
                <a:gd name="adj2" fmla="val -6233"/>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Moon 94"/>
            <p:cNvSpPr/>
            <p:nvPr/>
          </p:nvSpPr>
          <p:spPr>
            <a:xfrm rot="5598382">
              <a:off x="6527289" y="806839"/>
              <a:ext cx="423981" cy="1096304"/>
            </a:xfrm>
            <a:prstGeom prst="moon">
              <a:avLst>
                <a:gd name="adj" fmla="val 61082"/>
              </a:avLst>
            </a:prstGeom>
            <a:solidFill>
              <a:srgbClr val="CC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ounded Rectangle 95"/>
            <p:cNvSpPr/>
            <p:nvPr/>
          </p:nvSpPr>
          <p:spPr>
            <a:xfrm>
              <a:off x="6179812" y="1371982"/>
              <a:ext cx="1100074" cy="194131"/>
            </a:xfrm>
            <a:prstGeom prst="roundRect">
              <a:avLst/>
            </a:prstGeom>
            <a:solidFill>
              <a:srgbClr val="F9EBA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7" name="Group 189"/>
            <p:cNvGrpSpPr/>
            <p:nvPr/>
          </p:nvGrpSpPr>
          <p:grpSpPr>
            <a:xfrm>
              <a:off x="6172200" y="1357767"/>
              <a:ext cx="1054396" cy="210879"/>
              <a:chOff x="2286000" y="6019800"/>
              <a:chExt cx="3048000" cy="609600"/>
            </a:xfrm>
          </p:grpSpPr>
          <p:grpSp>
            <p:nvGrpSpPr>
              <p:cNvPr id="98" name="Group 175"/>
              <p:cNvGrpSpPr/>
              <p:nvPr/>
            </p:nvGrpSpPr>
            <p:grpSpPr>
              <a:xfrm>
                <a:off x="2286000" y="6019800"/>
                <a:ext cx="609600" cy="609600"/>
                <a:chOff x="2286000" y="6019800"/>
                <a:chExt cx="609600" cy="609600"/>
              </a:xfrm>
            </p:grpSpPr>
            <p:sp>
              <p:nvSpPr>
                <p:cNvPr id="111" name="Quad Arrow Callout 110"/>
                <p:cNvSpPr/>
                <p:nvPr/>
              </p:nvSpPr>
              <p:spPr>
                <a:xfrm>
                  <a:off x="2286000" y="6019800"/>
                  <a:ext cx="609600" cy="609600"/>
                </a:xfrm>
                <a:prstGeom prst="quadArrowCallout">
                  <a:avLst>
                    <a:gd name="adj1" fmla="val 9691"/>
                    <a:gd name="adj2" fmla="val 33221"/>
                    <a:gd name="adj3" fmla="val 14103"/>
                    <a:gd name="adj4" fmla="val 48123"/>
                  </a:avLst>
                </a:prstGeom>
                <a:solidFill>
                  <a:srgbClr val="99663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Cross 111"/>
                <p:cNvSpPr/>
                <p:nvPr/>
              </p:nvSpPr>
              <p:spPr>
                <a:xfrm>
                  <a:off x="2483225" y="6203577"/>
                  <a:ext cx="228599" cy="228599"/>
                </a:xfrm>
                <a:prstGeom prst="plus">
                  <a:avLst>
                    <a:gd name="adj" fmla="val 31723"/>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9" name="Group 176"/>
              <p:cNvGrpSpPr/>
              <p:nvPr/>
            </p:nvGrpSpPr>
            <p:grpSpPr>
              <a:xfrm>
                <a:off x="2895600" y="6019800"/>
                <a:ext cx="609600" cy="609600"/>
                <a:chOff x="2286000" y="6019800"/>
                <a:chExt cx="609600" cy="609600"/>
              </a:xfrm>
            </p:grpSpPr>
            <p:sp>
              <p:nvSpPr>
                <p:cNvPr id="109" name="Quad Arrow Callout 108"/>
                <p:cNvSpPr/>
                <p:nvPr/>
              </p:nvSpPr>
              <p:spPr>
                <a:xfrm>
                  <a:off x="2286000" y="6019800"/>
                  <a:ext cx="609600" cy="609600"/>
                </a:xfrm>
                <a:prstGeom prst="quadArrowCallout">
                  <a:avLst>
                    <a:gd name="adj1" fmla="val 9691"/>
                    <a:gd name="adj2" fmla="val 33221"/>
                    <a:gd name="adj3" fmla="val 14103"/>
                    <a:gd name="adj4" fmla="val 48123"/>
                  </a:avLst>
                </a:prstGeom>
                <a:solidFill>
                  <a:srgbClr val="99663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Cross 109"/>
                <p:cNvSpPr/>
                <p:nvPr/>
              </p:nvSpPr>
              <p:spPr>
                <a:xfrm>
                  <a:off x="2483225" y="6203577"/>
                  <a:ext cx="228599" cy="228599"/>
                </a:xfrm>
                <a:prstGeom prst="plus">
                  <a:avLst>
                    <a:gd name="adj" fmla="val 31723"/>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0" name="Group 179"/>
              <p:cNvGrpSpPr/>
              <p:nvPr/>
            </p:nvGrpSpPr>
            <p:grpSpPr>
              <a:xfrm>
                <a:off x="3505200" y="6019800"/>
                <a:ext cx="609600" cy="609600"/>
                <a:chOff x="2286000" y="6019800"/>
                <a:chExt cx="609600" cy="609600"/>
              </a:xfrm>
            </p:grpSpPr>
            <p:sp>
              <p:nvSpPr>
                <p:cNvPr id="107" name="Quad Arrow Callout 106"/>
                <p:cNvSpPr/>
                <p:nvPr/>
              </p:nvSpPr>
              <p:spPr>
                <a:xfrm>
                  <a:off x="2286000" y="6019800"/>
                  <a:ext cx="609600" cy="609600"/>
                </a:xfrm>
                <a:prstGeom prst="quadArrowCallout">
                  <a:avLst>
                    <a:gd name="adj1" fmla="val 9691"/>
                    <a:gd name="adj2" fmla="val 33221"/>
                    <a:gd name="adj3" fmla="val 14103"/>
                    <a:gd name="adj4" fmla="val 48123"/>
                  </a:avLst>
                </a:prstGeom>
                <a:solidFill>
                  <a:srgbClr val="99663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Cross 107"/>
                <p:cNvSpPr/>
                <p:nvPr/>
              </p:nvSpPr>
              <p:spPr>
                <a:xfrm>
                  <a:off x="2483225" y="6203577"/>
                  <a:ext cx="228599" cy="228599"/>
                </a:xfrm>
                <a:prstGeom prst="plus">
                  <a:avLst>
                    <a:gd name="adj" fmla="val 31723"/>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1" name="Group 182"/>
              <p:cNvGrpSpPr/>
              <p:nvPr/>
            </p:nvGrpSpPr>
            <p:grpSpPr>
              <a:xfrm>
                <a:off x="4114800" y="6019800"/>
                <a:ext cx="609600" cy="609600"/>
                <a:chOff x="2286000" y="6019800"/>
                <a:chExt cx="609600" cy="609600"/>
              </a:xfrm>
            </p:grpSpPr>
            <p:sp>
              <p:nvSpPr>
                <p:cNvPr id="105" name="Quad Arrow Callout 104"/>
                <p:cNvSpPr/>
                <p:nvPr/>
              </p:nvSpPr>
              <p:spPr>
                <a:xfrm>
                  <a:off x="2286000" y="6019800"/>
                  <a:ext cx="609600" cy="609600"/>
                </a:xfrm>
                <a:prstGeom prst="quadArrowCallout">
                  <a:avLst>
                    <a:gd name="adj1" fmla="val 9691"/>
                    <a:gd name="adj2" fmla="val 33221"/>
                    <a:gd name="adj3" fmla="val 14103"/>
                    <a:gd name="adj4" fmla="val 48123"/>
                  </a:avLst>
                </a:prstGeom>
                <a:solidFill>
                  <a:srgbClr val="99663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Cross 105"/>
                <p:cNvSpPr/>
                <p:nvPr/>
              </p:nvSpPr>
              <p:spPr>
                <a:xfrm>
                  <a:off x="2483225" y="6203577"/>
                  <a:ext cx="228599" cy="228599"/>
                </a:xfrm>
                <a:prstGeom prst="plus">
                  <a:avLst>
                    <a:gd name="adj" fmla="val 31723"/>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185"/>
              <p:cNvGrpSpPr/>
              <p:nvPr/>
            </p:nvGrpSpPr>
            <p:grpSpPr>
              <a:xfrm>
                <a:off x="4724400" y="6019800"/>
                <a:ext cx="609600" cy="609600"/>
                <a:chOff x="2286000" y="6019800"/>
                <a:chExt cx="609600" cy="609600"/>
              </a:xfrm>
            </p:grpSpPr>
            <p:sp>
              <p:nvSpPr>
                <p:cNvPr id="103" name="Quad Arrow Callout 102"/>
                <p:cNvSpPr/>
                <p:nvPr/>
              </p:nvSpPr>
              <p:spPr>
                <a:xfrm>
                  <a:off x="2286000" y="6019800"/>
                  <a:ext cx="609600" cy="609600"/>
                </a:xfrm>
                <a:prstGeom prst="quadArrowCallout">
                  <a:avLst>
                    <a:gd name="adj1" fmla="val 9691"/>
                    <a:gd name="adj2" fmla="val 33221"/>
                    <a:gd name="adj3" fmla="val 14103"/>
                    <a:gd name="adj4" fmla="val 48123"/>
                  </a:avLst>
                </a:prstGeom>
                <a:solidFill>
                  <a:srgbClr val="99663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Cross 103"/>
                <p:cNvSpPr/>
                <p:nvPr/>
              </p:nvSpPr>
              <p:spPr>
                <a:xfrm>
                  <a:off x="2483225" y="6203577"/>
                  <a:ext cx="228599" cy="228599"/>
                </a:xfrm>
                <a:prstGeom prst="plus">
                  <a:avLst>
                    <a:gd name="adj" fmla="val 31723"/>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165" name="TextBox 164"/>
          <p:cNvSpPr txBox="1"/>
          <p:nvPr/>
        </p:nvSpPr>
        <p:spPr>
          <a:xfrm>
            <a:off x="7171881" y="5065755"/>
            <a:ext cx="1318789" cy="369332"/>
          </a:xfrm>
          <a:prstGeom prst="rect">
            <a:avLst/>
          </a:prstGeom>
          <a:noFill/>
        </p:spPr>
        <p:txBody>
          <a:bodyPr wrap="square" rtlCol="0">
            <a:spAutoFit/>
          </a:bodyPr>
          <a:lstStyle/>
          <a:p>
            <a:pPr algn="ctr" fontAlgn="base"/>
            <a:r>
              <a:rPr lang="en-US" dirty="0" smtClean="0"/>
              <a:t>Aaron</a:t>
            </a:r>
            <a:endParaRPr lang="en-US" dirty="0"/>
          </a:p>
        </p:txBody>
      </p:sp>
    </p:spTree>
    <p:extLst>
      <p:ext uri="{BB962C8B-B14F-4D97-AF65-F5344CB8AC3E}">
        <p14:creationId xmlns:p14="http://schemas.microsoft.com/office/powerpoint/2010/main" val="4042533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Group 54"/>
          <p:cNvGrpSpPr/>
          <p:nvPr/>
        </p:nvGrpSpPr>
        <p:grpSpPr>
          <a:xfrm>
            <a:off x="233127" y="488887"/>
            <a:ext cx="3008014" cy="5866646"/>
            <a:chOff x="2879204" y="381000"/>
            <a:chExt cx="1642121" cy="2958165"/>
          </a:xfrm>
        </p:grpSpPr>
        <p:sp>
          <p:nvSpPr>
            <p:cNvPr id="56" name="Oval 55"/>
            <p:cNvSpPr/>
            <p:nvPr/>
          </p:nvSpPr>
          <p:spPr>
            <a:xfrm rot="2648374">
              <a:off x="3360385" y="2717639"/>
              <a:ext cx="326039" cy="621526"/>
            </a:xfrm>
            <a:prstGeom prst="ellips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rot="19444033">
              <a:off x="3752184" y="2704528"/>
              <a:ext cx="339210" cy="606443"/>
            </a:xfrm>
            <a:prstGeom prst="ellipse">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2971800" y="2057400"/>
              <a:ext cx="426088" cy="555469"/>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4038601" y="2209799"/>
              <a:ext cx="304800" cy="457201"/>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rapezoid 59"/>
            <p:cNvSpPr/>
            <p:nvPr/>
          </p:nvSpPr>
          <p:spPr>
            <a:xfrm>
              <a:off x="3261044" y="2656857"/>
              <a:ext cx="894784" cy="314943"/>
            </a:xfrm>
            <a:prstGeom prst="trapezoid">
              <a:avLst>
                <a:gd name="adj" fmla="val 35984"/>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rapezoid 60"/>
            <p:cNvSpPr/>
            <p:nvPr/>
          </p:nvSpPr>
          <p:spPr>
            <a:xfrm rot="19932635">
              <a:off x="3647992" y="1114478"/>
              <a:ext cx="551541" cy="1402751"/>
            </a:xfrm>
            <a:prstGeom prst="trapezoid">
              <a:avLst>
                <a:gd name="adj" fmla="val 35984"/>
              </a:avLst>
            </a:prstGeom>
            <a:solidFill>
              <a:srgbClr val="EACA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rapezoid 61"/>
            <p:cNvSpPr/>
            <p:nvPr/>
          </p:nvSpPr>
          <p:spPr>
            <a:xfrm>
              <a:off x="3261044" y="1365996"/>
              <a:ext cx="809567" cy="1434291"/>
            </a:xfrm>
            <a:prstGeom prst="trapezoid">
              <a:avLst>
                <a:gd name="adj" fmla="val 35984"/>
              </a:avLst>
            </a:prstGeom>
            <a:solidFill>
              <a:srgbClr val="EACA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3516696" y="1174757"/>
              <a:ext cx="369504" cy="577842"/>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rapezoid 63"/>
            <p:cNvSpPr/>
            <p:nvPr/>
          </p:nvSpPr>
          <p:spPr>
            <a:xfrm rot="2088477">
              <a:off x="3234728" y="1058459"/>
              <a:ext cx="472330" cy="1402751"/>
            </a:xfrm>
            <a:prstGeom prst="trapezoid">
              <a:avLst>
                <a:gd name="adj" fmla="val 35984"/>
              </a:avLst>
            </a:prstGeom>
            <a:solidFill>
              <a:srgbClr val="EACA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Isosceles Triangle 64"/>
            <p:cNvSpPr/>
            <p:nvPr/>
          </p:nvSpPr>
          <p:spPr>
            <a:xfrm rot="10800000">
              <a:off x="3505200" y="1524000"/>
              <a:ext cx="381000" cy="533400"/>
            </a:xfrm>
            <a:prstGeom prst="triangl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rapezoid 65"/>
            <p:cNvSpPr/>
            <p:nvPr/>
          </p:nvSpPr>
          <p:spPr>
            <a:xfrm rot="1343500">
              <a:off x="3260470" y="1418398"/>
              <a:ext cx="622869" cy="1619805"/>
            </a:xfrm>
            <a:prstGeom prst="trapezoid">
              <a:avLst>
                <a:gd name="adj" fmla="val 35984"/>
              </a:avLst>
            </a:prstGeom>
            <a:solidFill>
              <a:srgbClr val="AE924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3276600" y="426397"/>
              <a:ext cx="872048" cy="1173802"/>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276600" y="838200"/>
              <a:ext cx="914400" cy="15240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9" name="Group 42"/>
            <p:cNvGrpSpPr/>
            <p:nvPr/>
          </p:nvGrpSpPr>
          <p:grpSpPr>
            <a:xfrm>
              <a:off x="3048000" y="381000"/>
              <a:ext cx="1365913" cy="712342"/>
              <a:chOff x="5207746" y="545873"/>
              <a:chExt cx="1365913" cy="712342"/>
            </a:xfrm>
          </p:grpSpPr>
          <p:sp>
            <p:nvSpPr>
              <p:cNvPr id="80" name="Moon 79"/>
              <p:cNvSpPr/>
              <p:nvPr/>
            </p:nvSpPr>
            <p:spPr>
              <a:xfrm rot="5101425">
                <a:off x="5343502" y="698892"/>
                <a:ext cx="340787" cy="612299"/>
              </a:xfrm>
              <a:prstGeom prst="moon">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Moon 80"/>
              <p:cNvSpPr/>
              <p:nvPr/>
            </p:nvSpPr>
            <p:spPr>
              <a:xfrm rot="8137030">
                <a:off x="5442337" y="550775"/>
                <a:ext cx="502055" cy="574852"/>
              </a:xfrm>
              <a:prstGeom prst="moon">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Moon 81"/>
              <p:cNvSpPr/>
              <p:nvPr/>
            </p:nvSpPr>
            <p:spPr>
              <a:xfrm rot="3582768">
                <a:off x="5642569" y="512276"/>
                <a:ext cx="554415" cy="621609"/>
              </a:xfrm>
              <a:prstGeom prst="moon">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Moon 82"/>
              <p:cNvSpPr/>
              <p:nvPr/>
            </p:nvSpPr>
            <p:spPr>
              <a:xfrm rot="6344481">
                <a:off x="5396085" y="585004"/>
                <a:ext cx="389971" cy="582594"/>
              </a:xfrm>
              <a:prstGeom prst="moon">
                <a:avLst>
                  <a:gd name="adj" fmla="val 28550"/>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Moon 83"/>
              <p:cNvSpPr/>
              <p:nvPr/>
            </p:nvSpPr>
            <p:spPr>
              <a:xfrm rot="3920893">
                <a:off x="5906901" y="549266"/>
                <a:ext cx="323182" cy="806470"/>
              </a:xfrm>
              <a:prstGeom prst="moon">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Moon 84"/>
              <p:cNvSpPr/>
              <p:nvPr/>
            </p:nvSpPr>
            <p:spPr>
              <a:xfrm rot="6517680">
                <a:off x="6034746" y="719302"/>
                <a:ext cx="323182" cy="754644"/>
              </a:xfrm>
              <a:prstGeom prst="moon">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5486400" y="685800"/>
                <a:ext cx="685800" cy="304800"/>
              </a:xfrm>
              <a:prstGeom prst="ellipse">
                <a:avLst/>
              </a:prstGeom>
              <a:solidFill>
                <a:srgbClr val="663300"/>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0" name="Group 47"/>
            <p:cNvGrpSpPr/>
            <p:nvPr/>
          </p:nvGrpSpPr>
          <p:grpSpPr>
            <a:xfrm rot="19629613">
              <a:off x="3963188" y="2268102"/>
              <a:ext cx="558137" cy="210690"/>
              <a:chOff x="5638800" y="2514600"/>
              <a:chExt cx="1810870" cy="304800"/>
            </a:xfrm>
          </p:grpSpPr>
          <p:sp>
            <p:nvSpPr>
              <p:cNvPr id="76" name="Left-Right-Up Arrow 75"/>
              <p:cNvSpPr/>
              <p:nvPr/>
            </p:nvSpPr>
            <p:spPr>
              <a:xfrm>
                <a:off x="5638800" y="2514600"/>
                <a:ext cx="457200" cy="304800"/>
              </a:xfrm>
              <a:prstGeom prst="leftRightUpArrow">
                <a:avLst>
                  <a:gd name="adj1" fmla="val 50000"/>
                  <a:gd name="adj2" fmla="val 25000"/>
                  <a:gd name="adj3" fmla="val 25000"/>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Left-Right-Up Arrow 76"/>
              <p:cNvSpPr/>
              <p:nvPr/>
            </p:nvSpPr>
            <p:spPr>
              <a:xfrm>
                <a:off x="6096000" y="2514600"/>
                <a:ext cx="457200" cy="304800"/>
              </a:xfrm>
              <a:prstGeom prst="leftRightUpArrow">
                <a:avLst>
                  <a:gd name="adj1" fmla="val 50000"/>
                  <a:gd name="adj2" fmla="val 25000"/>
                  <a:gd name="adj3" fmla="val 25000"/>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Left-Right-Up Arrow 77"/>
              <p:cNvSpPr/>
              <p:nvPr/>
            </p:nvSpPr>
            <p:spPr>
              <a:xfrm>
                <a:off x="6544235" y="2514600"/>
                <a:ext cx="457200" cy="304800"/>
              </a:xfrm>
              <a:prstGeom prst="leftRightUpArrow">
                <a:avLst>
                  <a:gd name="adj1" fmla="val 50000"/>
                  <a:gd name="adj2" fmla="val 25000"/>
                  <a:gd name="adj3" fmla="val 25000"/>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Left-Right-Up Arrow 78"/>
              <p:cNvSpPr/>
              <p:nvPr/>
            </p:nvSpPr>
            <p:spPr>
              <a:xfrm>
                <a:off x="6992470" y="2514600"/>
                <a:ext cx="457200" cy="304800"/>
              </a:xfrm>
              <a:prstGeom prst="leftRightUpArrow">
                <a:avLst>
                  <a:gd name="adj1" fmla="val 50000"/>
                  <a:gd name="adj2" fmla="val 25000"/>
                  <a:gd name="adj3" fmla="val 25000"/>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48"/>
            <p:cNvGrpSpPr/>
            <p:nvPr/>
          </p:nvGrpSpPr>
          <p:grpSpPr>
            <a:xfrm rot="2421609">
              <a:off x="2879204" y="2109670"/>
              <a:ext cx="419984" cy="210690"/>
              <a:chOff x="5638800" y="2514600"/>
              <a:chExt cx="1362635" cy="304800"/>
            </a:xfrm>
          </p:grpSpPr>
          <p:sp>
            <p:nvSpPr>
              <p:cNvPr id="73" name="Left-Right-Up Arrow 72"/>
              <p:cNvSpPr/>
              <p:nvPr/>
            </p:nvSpPr>
            <p:spPr>
              <a:xfrm>
                <a:off x="5638800" y="2514600"/>
                <a:ext cx="457200" cy="304800"/>
              </a:xfrm>
              <a:prstGeom prst="leftRightUpArrow">
                <a:avLst>
                  <a:gd name="adj1" fmla="val 50000"/>
                  <a:gd name="adj2" fmla="val 25000"/>
                  <a:gd name="adj3" fmla="val 25000"/>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Left-Right-Up Arrow 73"/>
              <p:cNvSpPr/>
              <p:nvPr/>
            </p:nvSpPr>
            <p:spPr>
              <a:xfrm>
                <a:off x="6096000" y="2514600"/>
                <a:ext cx="457200" cy="304800"/>
              </a:xfrm>
              <a:prstGeom prst="leftRightUpArrow">
                <a:avLst>
                  <a:gd name="adj1" fmla="val 50000"/>
                  <a:gd name="adj2" fmla="val 25000"/>
                  <a:gd name="adj3" fmla="val 25000"/>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Left-Right-Up Arrow 74"/>
              <p:cNvSpPr/>
              <p:nvPr/>
            </p:nvSpPr>
            <p:spPr>
              <a:xfrm>
                <a:off x="6544235" y="2514600"/>
                <a:ext cx="457200" cy="304800"/>
              </a:xfrm>
              <a:prstGeom prst="leftRightUpArrow">
                <a:avLst>
                  <a:gd name="adj1" fmla="val 50000"/>
                  <a:gd name="adj2" fmla="val 25000"/>
                  <a:gd name="adj3" fmla="val 25000"/>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2" name="Trapezoid 71"/>
            <p:cNvSpPr/>
            <p:nvPr/>
          </p:nvSpPr>
          <p:spPr>
            <a:xfrm rot="1343500">
              <a:off x="3468350" y="1540437"/>
              <a:ext cx="403728" cy="1486711"/>
            </a:xfrm>
            <a:prstGeom prst="trapezoid">
              <a:avLst>
                <a:gd name="adj" fmla="val 35984"/>
              </a:avLst>
            </a:prstGeom>
            <a:solidFill>
              <a:srgbClr val="AE924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7" name="TextBox 86"/>
          <p:cNvSpPr txBox="1"/>
          <p:nvPr/>
        </p:nvSpPr>
        <p:spPr>
          <a:xfrm>
            <a:off x="2558476" y="6119456"/>
            <a:ext cx="1318789" cy="369332"/>
          </a:xfrm>
          <a:prstGeom prst="rect">
            <a:avLst/>
          </a:prstGeom>
          <a:noFill/>
        </p:spPr>
        <p:txBody>
          <a:bodyPr wrap="square" rtlCol="0">
            <a:spAutoFit/>
          </a:bodyPr>
          <a:lstStyle/>
          <a:p>
            <a:pPr algn="ctr" fontAlgn="base"/>
            <a:r>
              <a:rPr lang="en-US" dirty="0" err="1" smtClean="0"/>
              <a:t>Amulek</a:t>
            </a:r>
            <a:endParaRPr lang="en-US" dirty="0"/>
          </a:p>
        </p:txBody>
      </p:sp>
      <p:grpSp>
        <p:nvGrpSpPr>
          <p:cNvPr id="88" name="Group 87"/>
          <p:cNvGrpSpPr/>
          <p:nvPr/>
        </p:nvGrpSpPr>
        <p:grpSpPr>
          <a:xfrm>
            <a:off x="4415579" y="434567"/>
            <a:ext cx="2467516" cy="5869556"/>
            <a:chOff x="3429000" y="1066800"/>
            <a:chExt cx="1524000" cy="3766449"/>
          </a:xfrm>
        </p:grpSpPr>
        <p:grpSp>
          <p:nvGrpSpPr>
            <p:cNvPr id="89" name="Group 49"/>
            <p:cNvGrpSpPr/>
            <p:nvPr/>
          </p:nvGrpSpPr>
          <p:grpSpPr>
            <a:xfrm rot="9550070">
              <a:off x="4213978" y="4219465"/>
              <a:ext cx="304800" cy="613784"/>
              <a:chOff x="1295400" y="4546730"/>
              <a:chExt cx="409568" cy="689984"/>
            </a:xfrm>
          </p:grpSpPr>
          <p:sp>
            <p:nvSpPr>
              <p:cNvPr id="137" name="Oval 136"/>
              <p:cNvSpPr/>
              <p:nvPr/>
            </p:nvSpPr>
            <p:spPr>
              <a:xfrm rot="19444033">
                <a:off x="1307650" y="4546730"/>
                <a:ext cx="397318" cy="689984"/>
              </a:xfrm>
              <a:prstGeom prst="ellipse">
                <a:avLst/>
              </a:prstGeom>
              <a:solidFill>
                <a:srgbClr val="99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p:cNvSpPr/>
              <p:nvPr/>
            </p:nvSpPr>
            <p:spPr>
              <a:xfrm>
                <a:off x="1295400" y="4648200"/>
                <a:ext cx="196273" cy="29556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0" name="Group 42"/>
            <p:cNvGrpSpPr/>
            <p:nvPr/>
          </p:nvGrpSpPr>
          <p:grpSpPr>
            <a:xfrm rot="15885139">
              <a:off x="3977145" y="4210668"/>
              <a:ext cx="304800" cy="613784"/>
              <a:chOff x="1295400" y="4546730"/>
              <a:chExt cx="409568" cy="689984"/>
            </a:xfrm>
          </p:grpSpPr>
          <p:sp>
            <p:nvSpPr>
              <p:cNvPr id="135" name="Oval 5"/>
              <p:cNvSpPr/>
              <p:nvPr/>
            </p:nvSpPr>
            <p:spPr>
              <a:xfrm rot="19444033">
                <a:off x="1307650" y="4546730"/>
                <a:ext cx="397318" cy="689984"/>
              </a:xfrm>
              <a:prstGeom prst="ellipse">
                <a:avLst/>
              </a:prstGeom>
              <a:solidFill>
                <a:srgbClr val="99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p:cNvSpPr/>
              <p:nvPr/>
            </p:nvSpPr>
            <p:spPr>
              <a:xfrm>
                <a:off x="1295400" y="4648200"/>
                <a:ext cx="196273" cy="29556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1" name="Trapezoid 90"/>
            <p:cNvSpPr/>
            <p:nvPr/>
          </p:nvSpPr>
          <p:spPr>
            <a:xfrm>
              <a:off x="3685309" y="3384074"/>
              <a:ext cx="1115291" cy="1106055"/>
            </a:xfrm>
            <a:prstGeom prst="trapezoid">
              <a:avLst>
                <a:gd name="adj" fmla="val 13762"/>
              </a:avLst>
            </a:prstGeom>
            <a:solidFill>
              <a:srgbClr val="FF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4724400" y="3042330"/>
              <a:ext cx="228600" cy="4572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3429000" y="3042330"/>
              <a:ext cx="228600" cy="4572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rapezoid 93"/>
            <p:cNvSpPr/>
            <p:nvPr/>
          </p:nvSpPr>
          <p:spPr>
            <a:xfrm>
              <a:off x="3657600" y="2051730"/>
              <a:ext cx="1143000" cy="2133600"/>
            </a:xfrm>
            <a:prstGeom prst="trapezoid">
              <a:avLst>
                <a:gd name="adj" fmla="val 23863"/>
              </a:avLst>
            </a:prstGeom>
            <a:solidFill>
              <a:srgbClr val="FFCC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3886200" y="2127930"/>
              <a:ext cx="685800" cy="525906"/>
            </a:xfrm>
            <a:prstGeom prst="ellipse">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3909291" y="1867002"/>
              <a:ext cx="609600" cy="52590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rapezoid 96"/>
            <p:cNvSpPr/>
            <p:nvPr/>
          </p:nvSpPr>
          <p:spPr>
            <a:xfrm rot="20397331">
              <a:off x="4372636" y="2187397"/>
              <a:ext cx="551541" cy="1157352"/>
            </a:xfrm>
            <a:prstGeom prst="trapezoid">
              <a:avLst>
                <a:gd name="adj" fmla="val 35984"/>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rapezoid 97"/>
            <p:cNvSpPr/>
            <p:nvPr/>
          </p:nvSpPr>
          <p:spPr>
            <a:xfrm rot="1296214">
              <a:off x="3544730" y="2182303"/>
              <a:ext cx="511448" cy="1132587"/>
            </a:xfrm>
            <a:prstGeom prst="trapezoid">
              <a:avLst>
                <a:gd name="adj" fmla="val 32075"/>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rapezoid 98"/>
            <p:cNvSpPr/>
            <p:nvPr/>
          </p:nvSpPr>
          <p:spPr>
            <a:xfrm rot="287694">
              <a:off x="3726428" y="2125747"/>
              <a:ext cx="498368" cy="1764854"/>
            </a:xfrm>
            <a:prstGeom prst="trapezoid">
              <a:avLst>
                <a:gd name="adj" fmla="val 32759"/>
              </a:avLst>
            </a:prstGeom>
            <a:solidFill>
              <a:srgbClr val="B8710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rapezoid 99"/>
            <p:cNvSpPr/>
            <p:nvPr/>
          </p:nvSpPr>
          <p:spPr>
            <a:xfrm rot="21293170">
              <a:off x="4267801" y="2145148"/>
              <a:ext cx="464197" cy="1744020"/>
            </a:xfrm>
            <a:prstGeom prst="trapezoid">
              <a:avLst>
                <a:gd name="adj" fmla="val 35984"/>
              </a:avLst>
            </a:prstGeom>
            <a:solidFill>
              <a:srgbClr val="B8710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31"/>
            <p:cNvGrpSpPr/>
            <p:nvPr/>
          </p:nvGrpSpPr>
          <p:grpSpPr>
            <a:xfrm rot="21151532">
              <a:off x="4409671" y="1410436"/>
              <a:ext cx="343204" cy="757299"/>
              <a:chOff x="1434718" y="4935165"/>
              <a:chExt cx="343204" cy="757299"/>
            </a:xfrm>
          </p:grpSpPr>
          <p:sp>
            <p:nvSpPr>
              <p:cNvPr id="132" name="Moon 131"/>
              <p:cNvSpPr/>
              <p:nvPr/>
            </p:nvSpPr>
            <p:spPr>
              <a:xfrm rot="21119020">
                <a:off x="1528149" y="4935165"/>
                <a:ext cx="249773" cy="723791"/>
              </a:xfrm>
              <a:prstGeom prst="moon">
                <a:avLst>
                  <a:gd name="adj" fmla="val 78788"/>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Moon 132"/>
              <p:cNvSpPr/>
              <p:nvPr/>
            </p:nvSpPr>
            <p:spPr>
              <a:xfrm rot="10347730">
                <a:off x="1434718" y="5008712"/>
                <a:ext cx="249773" cy="683752"/>
              </a:xfrm>
              <a:prstGeom prst="moon">
                <a:avLst>
                  <a:gd name="adj" fmla="val 78788"/>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Moon 133"/>
              <p:cNvSpPr/>
              <p:nvPr/>
            </p:nvSpPr>
            <p:spPr>
              <a:xfrm rot="21119020">
                <a:off x="1485851" y="5116123"/>
                <a:ext cx="192984" cy="559228"/>
              </a:xfrm>
              <a:prstGeom prst="moon">
                <a:avLst>
                  <a:gd name="adj" fmla="val 78788"/>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29"/>
            <p:cNvGrpSpPr/>
            <p:nvPr/>
          </p:nvGrpSpPr>
          <p:grpSpPr>
            <a:xfrm rot="1653802">
              <a:off x="3690953" y="1480868"/>
              <a:ext cx="343204" cy="757299"/>
              <a:chOff x="1434718" y="4935165"/>
              <a:chExt cx="343204" cy="757299"/>
            </a:xfrm>
          </p:grpSpPr>
          <p:sp>
            <p:nvSpPr>
              <p:cNvPr id="129" name="Moon 128"/>
              <p:cNvSpPr/>
              <p:nvPr/>
            </p:nvSpPr>
            <p:spPr>
              <a:xfrm rot="21119020">
                <a:off x="1528149" y="4935165"/>
                <a:ext cx="249773" cy="723791"/>
              </a:xfrm>
              <a:prstGeom prst="moon">
                <a:avLst>
                  <a:gd name="adj" fmla="val 78788"/>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Moon 27"/>
              <p:cNvSpPr/>
              <p:nvPr/>
            </p:nvSpPr>
            <p:spPr>
              <a:xfrm rot="10347730">
                <a:off x="1434718" y="5008712"/>
                <a:ext cx="249773" cy="683752"/>
              </a:xfrm>
              <a:prstGeom prst="moon">
                <a:avLst>
                  <a:gd name="adj" fmla="val 78788"/>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Moon 28"/>
              <p:cNvSpPr/>
              <p:nvPr/>
            </p:nvSpPr>
            <p:spPr>
              <a:xfrm rot="21119020">
                <a:off x="1485851" y="5116123"/>
                <a:ext cx="192984" cy="559228"/>
              </a:xfrm>
              <a:prstGeom prst="moon">
                <a:avLst>
                  <a:gd name="adj" fmla="val 78788"/>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3" name="Oval 14"/>
            <p:cNvSpPr/>
            <p:nvPr/>
          </p:nvSpPr>
          <p:spPr>
            <a:xfrm>
              <a:off x="3810000" y="1106527"/>
              <a:ext cx="872048" cy="1173802"/>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Moon 103"/>
            <p:cNvSpPr/>
            <p:nvPr/>
          </p:nvSpPr>
          <p:spPr>
            <a:xfrm rot="5412568">
              <a:off x="4013458" y="828675"/>
              <a:ext cx="381000" cy="857250"/>
            </a:xfrm>
            <a:prstGeom prst="moon">
              <a:avLst>
                <a:gd name="adj" fmla="val 78788"/>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Moon 104"/>
            <p:cNvSpPr/>
            <p:nvPr/>
          </p:nvSpPr>
          <p:spPr>
            <a:xfrm rot="4358243">
              <a:off x="3899411" y="1137045"/>
              <a:ext cx="196323" cy="441725"/>
            </a:xfrm>
            <a:prstGeom prst="moon">
              <a:avLst>
                <a:gd name="adj" fmla="val 78788"/>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Moon 105"/>
            <p:cNvSpPr/>
            <p:nvPr/>
          </p:nvSpPr>
          <p:spPr>
            <a:xfrm rot="5412568">
              <a:off x="4065610" y="757058"/>
              <a:ext cx="223255" cy="851971"/>
            </a:xfrm>
            <a:prstGeom prst="moon">
              <a:avLst>
                <a:gd name="adj" fmla="val 78788"/>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Moon 106"/>
            <p:cNvSpPr/>
            <p:nvPr/>
          </p:nvSpPr>
          <p:spPr>
            <a:xfrm rot="5412568">
              <a:off x="3889596" y="983038"/>
              <a:ext cx="217103" cy="488482"/>
            </a:xfrm>
            <a:prstGeom prst="moon">
              <a:avLst>
                <a:gd name="adj" fmla="val 78788"/>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Moon 107"/>
            <p:cNvSpPr/>
            <p:nvPr/>
          </p:nvSpPr>
          <p:spPr>
            <a:xfrm rot="5412568">
              <a:off x="4351905" y="1006711"/>
              <a:ext cx="188274" cy="423618"/>
            </a:xfrm>
            <a:prstGeom prst="moon">
              <a:avLst>
                <a:gd name="adj" fmla="val 78788"/>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Moon 108"/>
            <p:cNvSpPr/>
            <p:nvPr/>
          </p:nvSpPr>
          <p:spPr>
            <a:xfrm rot="14214603">
              <a:off x="4128820" y="1096021"/>
              <a:ext cx="233489" cy="441725"/>
            </a:xfrm>
            <a:prstGeom prst="moon">
              <a:avLst>
                <a:gd name="adj" fmla="val 78788"/>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Moon 109"/>
            <p:cNvSpPr/>
            <p:nvPr/>
          </p:nvSpPr>
          <p:spPr>
            <a:xfrm rot="14214603">
              <a:off x="4125101" y="1103909"/>
              <a:ext cx="128959" cy="290158"/>
            </a:xfrm>
            <a:prstGeom prst="moon">
              <a:avLst>
                <a:gd name="adj" fmla="val 78788"/>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Moon 110"/>
            <p:cNvSpPr/>
            <p:nvPr/>
          </p:nvSpPr>
          <p:spPr>
            <a:xfrm rot="14214603">
              <a:off x="3941218" y="1069196"/>
              <a:ext cx="196323" cy="441725"/>
            </a:xfrm>
            <a:prstGeom prst="moon">
              <a:avLst>
                <a:gd name="adj" fmla="val 78788"/>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Moon 111"/>
            <p:cNvSpPr/>
            <p:nvPr/>
          </p:nvSpPr>
          <p:spPr>
            <a:xfrm rot="3904094">
              <a:off x="4052332" y="929465"/>
              <a:ext cx="95325" cy="452370"/>
            </a:xfrm>
            <a:prstGeom prst="moon">
              <a:avLst>
                <a:gd name="adj" fmla="val 78788"/>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Moon 112"/>
            <p:cNvSpPr/>
            <p:nvPr/>
          </p:nvSpPr>
          <p:spPr>
            <a:xfrm rot="20210230">
              <a:off x="4404440" y="1144891"/>
              <a:ext cx="106521" cy="332192"/>
            </a:xfrm>
            <a:prstGeom prst="moon">
              <a:avLst>
                <a:gd name="adj" fmla="val 78788"/>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4" name="Group 48"/>
            <p:cNvGrpSpPr/>
            <p:nvPr/>
          </p:nvGrpSpPr>
          <p:grpSpPr>
            <a:xfrm>
              <a:off x="3890818" y="3982130"/>
              <a:ext cx="609600" cy="164123"/>
              <a:chOff x="553453" y="4798401"/>
              <a:chExt cx="1858183" cy="519282"/>
            </a:xfrm>
          </p:grpSpPr>
          <p:sp>
            <p:nvSpPr>
              <p:cNvPr id="124" name="Frame 123"/>
              <p:cNvSpPr/>
              <p:nvPr/>
            </p:nvSpPr>
            <p:spPr>
              <a:xfrm rot="2844396">
                <a:off x="562504" y="4789350"/>
                <a:ext cx="477718" cy="495819"/>
              </a:xfrm>
              <a:prstGeom prst="frame">
                <a:avLst>
                  <a:gd name="adj1" fmla="val 16592"/>
                </a:avLst>
              </a:prstGeom>
              <a:solidFill>
                <a:schemeClr val="accent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5" name="Frame 124"/>
              <p:cNvSpPr/>
              <p:nvPr/>
            </p:nvSpPr>
            <p:spPr>
              <a:xfrm rot="2844396">
                <a:off x="906559" y="4801645"/>
                <a:ext cx="477718" cy="495819"/>
              </a:xfrm>
              <a:prstGeom prst="frame">
                <a:avLst>
                  <a:gd name="adj1" fmla="val 16592"/>
                </a:avLst>
              </a:prstGeom>
              <a:solidFill>
                <a:schemeClr val="accent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6" name="Frame 125"/>
              <p:cNvSpPr/>
              <p:nvPr/>
            </p:nvSpPr>
            <p:spPr>
              <a:xfrm rot="2844396">
                <a:off x="1250613" y="4812441"/>
                <a:ext cx="477718" cy="495819"/>
              </a:xfrm>
              <a:prstGeom prst="frame">
                <a:avLst>
                  <a:gd name="adj1" fmla="val 16592"/>
                </a:avLst>
              </a:prstGeom>
              <a:solidFill>
                <a:schemeClr val="accent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7" name="Frame 126"/>
              <p:cNvSpPr/>
              <p:nvPr/>
            </p:nvSpPr>
            <p:spPr>
              <a:xfrm rot="2844396">
                <a:off x="1573885" y="4821677"/>
                <a:ext cx="477718" cy="495819"/>
              </a:xfrm>
              <a:prstGeom prst="frame">
                <a:avLst>
                  <a:gd name="adj1" fmla="val 16592"/>
                </a:avLst>
              </a:prstGeom>
              <a:solidFill>
                <a:schemeClr val="accent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8" name="Frame 127"/>
              <p:cNvSpPr/>
              <p:nvPr/>
            </p:nvSpPr>
            <p:spPr>
              <a:xfrm rot="2844396">
                <a:off x="1924868" y="4830914"/>
                <a:ext cx="477718" cy="495819"/>
              </a:xfrm>
              <a:prstGeom prst="frame">
                <a:avLst>
                  <a:gd name="adj1" fmla="val 16592"/>
                </a:avLst>
              </a:prstGeom>
              <a:solidFill>
                <a:schemeClr val="accent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15" name="Group 53"/>
            <p:cNvGrpSpPr/>
            <p:nvPr/>
          </p:nvGrpSpPr>
          <p:grpSpPr>
            <a:xfrm rot="1653802">
              <a:off x="3691791" y="1315553"/>
              <a:ext cx="243277" cy="536804"/>
              <a:chOff x="1434718" y="4935165"/>
              <a:chExt cx="343204" cy="757299"/>
            </a:xfrm>
          </p:grpSpPr>
          <p:sp>
            <p:nvSpPr>
              <p:cNvPr id="121" name="Moon 120"/>
              <p:cNvSpPr/>
              <p:nvPr/>
            </p:nvSpPr>
            <p:spPr>
              <a:xfrm rot="21119020">
                <a:off x="1528149" y="4935165"/>
                <a:ext cx="249773" cy="723791"/>
              </a:xfrm>
              <a:prstGeom prst="moon">
                <a:avLst>
                  <a:gd name="adj" fmla="val 78788"/>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Moon 121"/>
              <p:cNvSpPr/>
              <p:nvPr/>
            </p:nvSpPr>
            <p:spPr>
              <a:xfrm rot="10347730">
                <a:off x="1434718" y="5008712"/>
                <a:ext cx="249773" cy="683752"/>
              </a:xfrm>
              <a:prstGeom prst="moon">
                <a:avLst>
                  <a:gd name="adj" fmla="val 78788"/>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Moon 122"/>
              <p:cNvSpPr/>
              <p:nvPr/>
            </p:nvSpPr>
            <p:spPr>
              <a:xfrm rot="21119020">
                <a:off x="1485851" y="5116123"/>
                <a:ext cx="192984" cy="559228"/>
              </a:xfrm>
              <a:prstGeom prst="moon">
                <a:avLst>
                  <a:gd name="adj" fmla="val 78788"/>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6" name="Group 57"/>
            <p:cNvGrpSpPr/>
            <p:nvPr/>
          </p:nvGrpSpPr>
          <p:grpSpPr>
            <a:xfrm rot="20849912">
              <a:off x="4551016" y="1309696"/>
              <a:ext cx="243277" cy="536804"/>
              <a:chOff x="1434718" y="4935165"/>
              <a:chExt cx="343204" cy="757299"/>
            </a:xfrm>
          </p:grpSpPr>
          <p:sp>
            <p:nvSpPr>
              <p:cNvPr id="118" name="Moon 117"/>
              <p:cNvSpPr/>
              <p:nvPr/>
            </p:nvSpPr>
            <p:spPr>
              <a:xfrm rot="21119020">
                <a:off x="1528149" y="4935165"/>
                <a:ext cx="249773" cy="723791"/>
              </a:xfrm>
              <a:prstGeom prst="moon">
                <a:avLst>
                  <a:gd name="adj" fmla="val 78788"/>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Moon 118"/>
              <p:cNvSpPr/>
              <p:nvPr/>
            </p:nvSpPr>
            <p:spPr>
              <a:xfrm rot="10347730">
                <a:off x="1434718" y="5008712"/>
                <a:ext cx="249773" cy="683752"/>
              </a:xfrm>
              <a:prstGeom prst="moon">
                <a:avLst>
                  <a:gd name="adj" fmla="val 78788"/>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Moon 119"/>
              <p:cNvSpPr/>
              <p:nvPr/>
            </p:nvSpPr>
            <p:spPr>
              <a:xfrm rot="21119020">
                <a:off x="1485851" y="5116123"/>
                <a:ext cx="192984" cy="559228"/>
              </a:xfrm>
              <a:prstGeom prst="moon">
                <a:avLst>
                  <a:gd name="adj" fmla="val 78788"/>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7" name="Rounded Rectangle 116"/>
            <p:cNvSpPr/>
            <p:nvPr/>
          </p:nvSpPr>
          <p:spPr>
            <a:xfrm>
              <a:off x="3733800" y="1289729"/>
              <a:ext cx="990600" cy="76201"/>
            </a:xfrm>
            <a:prstGeom prst="roundRect">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9" name="TextBox 138"/>
          <p:cNvSpPr txBox="1"/>
          <p:nvPr/>
        </p:nvSpPr>
        <p:spPr>
          <a:xfrm>
            <a:off x="4830567" y="6315236"/>
            <a:ext cx="1318789" cy="369332"/>
          </a:xfrm>
          <a:prstGeom prst="rect">
            <a:avLst/>
          </a:prstGeom>
          <a:noFill/>
        </p:spPr>
        <p:txBody>
          <a:bodyPr wrap="square" rtlCol="0">
            <a:spAutoFit/>
          </a:bodyPr>
          <a:lstStyle/>
          <a:p>
            <a:pPr algn="ctr" fontAlgn="base"/>
            <a:r>
              <a:rPr lang="en-US" dirty="0" smtClean="0"/>
              <a:t>Alma </a:t>
            </a:r>
            <a:endParaRPr lang="en-US" dirty="0"/>
          </a:p>
        </p:txBody>
      </p:sp>
      <p:grpSp>
        <p:nvGrpSpPr>
          <p:cNvPr id="140" name="Group 139"/>
          <p:cNvGrpSpPr/>
          <p:nvPr/>
        </p:nvGrpSpPr>
        <p:grpSpPr>
          <a:xfrm>
            <a:off x="8217188" y="731557"/>
            <a:ext cx="2284832" cy="5413710"/>
            <a:chOff x="2881866" y="304800"/>
            <a:chExt cx="2063595" cy="4886793"/>
          </a:xfrm>
        </p:grpSpPr>
        <p:sp>
          <p:nvSpPr>
            <p:cNvPr id="141" name="Oval 140"/>
            <p:cNvSpPr/>
            <p:nvPr/>
          </p:nvSpPr>
          <p:spPr>
            <a:xfrm rot="19352409">
              <a:off x="3905814" y="4314379"/>
              <a:ext cx="470911" cy="87721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p:cNvSpPr/>
            <p:nvPr/>
          </p:nvSpPr>
          <p:spPr>
            <a:xfrm rot="2647766">
              <a:off x="3364441" y="4297028"/>
              <a:ext cx="468657" cy="87721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Trapezoid 142"/>
            <p:cNvSpPr/>
            <p:nvPr/>
          </p:nvSpPr>
          <p:spPr>
            <a:xfrm>
              <a:off x="3276600" y="3200400"/>
              <a:ext cx="1161951" cy="1488511"/>
            </a:xfrm>
            <a:prstGeom prst="trapezoid">
              <a:avLst>
                <a:gd name="adj" fmla="val 15970"/>
              </a:avLst>
            </a:prstGeom>
            <a:solidFill>
              <a:srgbClr val="CD8B2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ound Diagonal Corner Rectangle 143"/>
            <p:cNvSpPr/>
            <p:nvPr/>
          </p:nvSpPr>
          <p:spPr>
            <a:xfrm rot="19527262">
              <a:off x="3902838" y="801664"/>
              <a:ext cx="1042623" cy="949957"/>
            </a:xfrm>
            <a:prstGeom prst="round2DiagRect">
              <a:avLst>
                <a:gd name="adj1" fmla="val 50000"/>
                <a:gd name="adj2" fmla="val 0"/>
              </a:avLst>
            </a:prstGeom>
            <a:solidFill>
              <a:srgbClr val="71360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ound Diagonal Corner Rectangle 144"/>
            <p:cNvSpPr/>
            <p:nvPr/>
          </p:nvSpPr>
          <p:spPr>
            <a:xfrm rot="17288092">
              <a:off x="2835533" y="930277"/>
              <a:ext cx="1042623" cy="949957"/>
            </a:xfrm>
            <a:prstGeom prst="round2DiagRect">
              <a:avLst>
                <a:gd name="adj1" fmla="val 50000"/>
                <a:gd name="adj2" fmla="val 0"/>
              </a:avLst>
            </a:prstGeom>
            <a:solidFill>
              <a:srgbClr val="71360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rot="19671902">
              <a:off x="4309349" y="2695711"/>
              <a:ext cx="516925" cy="87721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p:cNvSpPr/>
            <p:nvPr/>
          </p:nvSpPr>
          <p:spPr>
            <a:xfrm rot="1692926">
              <a:off x="2905004" y="2785142"/>
              <a:ext cx="520183" cy="87721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Trapezoid 147"/>
            <p:cNvSpPr/>
            <p:nvPr/>
          </p:nvSpPr>
          <p:spPr>
            <a:xfrm rot="20169292">
              <a:off x="3925035" y="1784808"/>
              <a:ext cx="866701" cy="1564711"/>
            </a:xfrm>
            <a:prstGeom prst="trapezoid">
              <a:avLst/>
            </a:prstGeom>
            <a:solidFill>
              <a:srgbClr val="CD8B2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Trapezoid 148"/>
            <p:cNvSpPr/>
            <p:nvPr/>
          </p:nvSpPr>
          <p:spPr>
            <a:xfrm rot="908767">
              <a:off x="2957493" y="1983365"/>
              <a:ext cx="783965" cy="1384869"/>
            </a:xfrm>
            <a:prstGeom prst="trapezoid">
              <a:avLst/>
            </a:prstGeom>
            <a:solidFill>
              <a:srgbClr val="CD8B2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Trapezoid 149"/>
            <p:cNvSpPr/>
            <p:nvPr/>
          </p:nvSpPr>
          <p:spPr>
            <a:xfrm rot="10800000">
              <a:off x="3276600" y="1752600"/>
              <a:ext cx="1130508" cy="1600200"/>
            </a:xfrm>
            <a:prstGeom prst="trapezoid">
              <a:avLst/>
            </a:prstGeom>
            <a:solidFill>
              <a:srgbClr val="CD8B2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3501010" y="1476878"/>
              <a:ext cx="655994" cy="862187"/>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3094406" y="536684"/>
              <a:ext cx="1430017" cy="1639412"/>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ound Diagonal Corner Rectangle 152"/>
            <p:cNvSpPr/>
            <p:nvPr/>
          </p:nvSpPr>
          <p:spPr>
            <a:xfrm rot="1236535">
              <a:off x="3022648" y="304800"/>
              <a:ext cx="819642" cy="757076"/>
            </a:xfrm>
            <a:prstGeom prst="round2DiagRect">
              <a:avLst>
                <a:gd name="adj1" fmla="val 50000"/>
                <a:gd name="adj2" fmla="val 0"/>
              </a:avLst>
            </a:prstGeom>
            <a:solidFill>
              <a:srgbClr val="71360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ound Diagonal Corner Rectangle 153"/>
            <p:cNvSpPr/>
            <p:nvPr/>
          </p:nvSpPr>
          <p:spPr>
            <a:xfrm rot="5076663">
              <a:off x="3846861" y="312154"/>
              <a:ext cx="656752" cy="944849"/>
            </a:xfrm>
            <a:prstGeom prst="round2DiagRect">
              <a:avLst>
                <a:gd name="adj1" fmla="val 50000"/>
                <a:gd name="adj2" fmla="val 0"/>
              </a:avLst>
            </a:prstGeom>
            <a:solidFill>
              <a:srgbClr val="71360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3380409" y="422101"/>
              <a:ext cx="715008" cy="572913"/>
            </a:xfrm>
            <a:prstGeom prst="ellipse">
              <a:avLst/>
            </a:prstGeom>
            <a:solidFill>
              <a:srgbClr val="713605"/>
            </a:solidFill>
            <a:ln>
              <a:solidFill>
                <a:srgbClr val="7136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6" name="Group 155"/>
            <p:cNvGrpSpPr/>
            <p:nvPr/>
          </p:nvGrpSpPr>
          <p:grpSpPr>
            <a:xfrm>
              <a:off x="3352800" y="3124199"/>
              <a:ext cx="994348" cy="428470"/>
              <a:chOff x="5261548" y="1184223"/>
              <a:chExt cx="2878111" cy="1154244"/>
            </a:xfrm>
          </p:grpSpPr>
          <p:sp>
            <p:nvSpPr>
              <p:cNvPr id="168" name="Rounded Rectangle 167"/>
              <p:cNvSpPr/>
              <p:nvPr/>
            </p:nvSpPr>
            <p:spPr>
              <a:xfrm>
                <a:off x="5261548" y="1184223"/>
                <a:ext cx="2878111" cy="1154244"/>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9" name="Group 168"/>
              <p:cNvGrpSpPr/>
              <p:nvPr/>
            </p:nvGrpSpPr>
            <p:grpSpPr>
              <a:xfrm>
                <a:off x="5334000" y="1219200"/>
                <a:ext cx="990600" cy="1066800"/>
                <a:chOff x="5334000" y="1219200"/>
                <a:chExt cx="990600" cy="1066800"/>
              </a:xfrm>
            </p:grpSpPr>
            <p:sp>
              <p:nvSpPr>
                <p:cNvPr id="176" name="Quad Arrow 175"/>
                <p:cNvSpPr/>
                <p:nvPr/>
              </p:nvSpPr>
              <p:spPr>
                <a:xfrm>
                  <a:off x="5334000" y="1219200"/>
                  <a:ext cx="990600" cy="1066800"/>
                </a:xfrm>
                <a:prstGeom prst="quadArrow">
                  <a:avLst>
                    <a:gd name="adj1" fmla="val 45000"/>
                    <a:gd name="adj2" fmla="val 22500"/>
                    <a:gd name="adj3" fmla="val 22500"/>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Quad Arrow 176"/>
                <p:cNvSpPr/>
                <p:nvPr/>
              </p:nvSpPr>
              <p:spPr>
                <a:xfrm>
                  <a:off x="5511383" y="1447800"/>
                  <a:ext cx="628650" cy="685800"/>
                </a:xfrm>
                <a:prstGeom prst="quadArrow">
                  <a:avLst>
                    <a:gd name="adj1" fmla="val 40384"/>
                    <a:gd name="adj2" fmla="val 22500"/>
                    <a:gd name="adj3" fmla="val 22500"/>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0" name="Group 169"/>
              <p:cNvGrpSpPr/>
              <p:nvPr/>
            </p:nvGrpSpPr>
            <p:grpSpPr>
              <a:xfrm>
                <a:off x="6227164" y="1215452"/>
                <a:ext cx="990600" cy="1066800"/>
                <a:chOff x="5334000" y="1219200"/>
                <a:chExt cx="990600" cy="1066800"/>
              </a:xfrm>
            </p:grpSpPr>
            <p:sp>
              <p:nvSpPr>
                <p:cNvPr id="174" name="Quad Arrow 173"/>
                <p:cNvSpPr/>
                <p:nvPr/>
              </p:nvSpPr>
              <p:spPr>
                <a:xfrm>
                  <a:off x="5334000" y="1219200"/>
                  <a:ext cx="990600" cy="1066800"/>
                </a:xfrm>
                <a:prstGeom prst="quadArrow">
                  <a:avLst>
                    <a:gd name="adj1" fmla="val 45000"/>
                    <a:gd name="adj2" fmla="val 22500"/>
                    <a:gd name="adj3" fmla="val 22500"/>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Quad Arrow 174"/>
                <p:cNvSpPr/>
                <p:nvPr/>
              </p:nvSpPr>
              <p:spPr>
                <a:xfrm>
                  <a:off x="5511383" y="1447800"/>
                  <a:ext cx="628650" cy="685800"/>
                </a:xfrm>
                <a:prstGeom prst="quadArrow">
                  <a:avLst>
                    <a:gd name="adj1" fmla="val 40384"/>
                    <a:gd name="adj2" fmla="val 22500"/>
                    <a:gd name="adj3" fmla="val 22500"/>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1" name="Group 170"/>
              <p:cNvGrpSpPr/>
              <p:nvPr/>
            </p:nvGrpSpPr>
            <p:grpSpPr>
              <a:xfrm>
                <a:off x="7135318" y="1251678"/>
                <a:ext cx="990600" cy="1066800"/>
                <a:chOff x="5334000" y="1219200"/>
                <a:chExt cx="990600" cy="1066800"/>
              </a:xfrm>
            </p:grpSpPr>
            <p:sp>
              <p:nvSpPr>
                <p:cNvPr id="172" name="Quad Arrow 171"/>
                <p:cNvSpPr/>
                <p:nvPr/>
              </p:nvSpPr>
              <p:spPr>
                <a:xfrm>
                  <a:off x="5334000" y="1219200"/>
                  <a:ext cx="990600" cy="1066800"/>
                </a:xfrm>
                <a:prstGeom prst="quadArrow">
                  <a:avLst>
                    <a:gd name="adj1" fmla="val 45000"/>
                    <a:gd name="adj2" fmla="val 22500"/>
                    <a:gd name="adj3" fmla="val 22500"/>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Quad Arrow 172"/>
                <p:cNvSpPr/>
                <p:nvPr/>
              </p:nvSpPr>
              <p:spPr>
                <a:xfrm>
                  <a:off x="5511383" y="1447800"/>
                  <a:ext cx="628650" cy="685800"/>
                </a:xfrm>
                <a:prstGeom prst="quadArrow">
                  <a:avLst>
                    <a:gd name="adj1" fmla="val 40384"/>
                    <a:gd name="adj2" fmla="val 22500"/>
                    <a:gd name="adj3" fmla="val 22500"/>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57" name="Group 156"/>
            <p:cNvGrpSpPr/>
            <p:nvPr/>
          </p:nvGrpSpPr>
          <p:grpSpPr>
            <a:xfrm>
              <a:off x="2910590" y="695792"/>
              <a:ext cx="1813810" cy="308549"/>
              <a:chOff x="5261548" y="1184223"/>
              <a:chExt cx="2878111" cy="1154244"/>
            </a:xfrm>
          </p:grpSpPr>
          <p:sp>
            <p:nvSpPr>
              <p:cNvPr id="158" name="Rounded Rectangle 157"/>
              <p:cNvSpPr/>
              <p:nvPr/>
            </p:nvSpPr>
            <p:spPr>
              <a:xfrm>
                <a:off x="5261548" y="1184223"/>
                <a:ext cx="2878111" cy="1154244"/>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9" name="Group 24"/>
              <p:cNvGrpSpPr/>
              <p:nvPr/>
            </p:nvGrpSpPr>
            <p:grpSpPr>
              <a:xfrm>
                <a:off x="5334000" y="1219200"/>
                <a:ext cx="990600" cy="1066800"/>
                <a:chOff x="5334000" y="1219200"/>
                <a:chExt cx="990600" cy="1066800"/>
              </a:xfrm>
            </p:grpSpPr>
            <p:sp>
              <p:nvSpPr>
                <p:cNvPr id="166" name="Quad Arrow 165"/>
                <p:cNvSpPr/>
                <p:nvPr/>
              </p:nvSpPr>
              <p:spPr>
                <a:xfrm>
                  <a:off x="5334000" y="1219200"/>
                  <a:ext cx="990600" cy="1066800"/>
                </a:xfrm>
                <a:prstGeom prst="quadArrow">
                  <a:avLst>
                    <a:gd name="adj1" fmla="val 45000"/>
                    <a:gd name="adj2" fmla="val 22500"/>
                    <a:gd name="adj3" fmla="val 22500"/>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Quad Arrow 166"/>
                <p:cNvSpPr/>
                <p:nvPr/>
              </p:nvSpPr>
              <p:spPr>
                <a:xfrm>
                  <a:off x="5511383" y="1447800"/>
                  <a:ext cx="628650" cy="685800"/>
                </a:xfrm>
                <a:prstGeom prst="quadArrow">
                  <a:avLst>
                    <a:gd name="adj1" fmla="val 40384"/>
                    <a:gd name="adj2" fmla="val 22500"/>
                    <a:gd name="adj3" fmla="val 22500"/>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0" name="Group 25"/>
              <p:cNvGrpSpPr/>
              <p:nvPr/>
            </p:nvGrpSpPr>
            <p:grpSpPr>
              <a:xfrm>
                <a:off x="6227164" y="1215452"/>
                <a:ext cx="990600" cy="1066800"/>
                <a:chOff x="5334000" y="1219200"/>
                <a:chExt cx="990600" cy="1066800"/>
              </a:xfrm>
            </p:grpSpPr>
            <p:sp>
              <p:nvSpPr>
                <p:cNvPr id="164" name="Quad Arrow 163"/>
                <p:cNvSpPr/>
                <p:nvPr/>
              </p:nvSpPr>
              <p:spPr>
                <a:xfrm>
                  <a:off x="5334000" y="1219200"/>
                  <a:ext cx="990600" cy="1066800"/>
                </a:xfrm>
                <a:prstGeom prst="quadArrow">
                  <a:avLst>
                    <a:gd name="adj1" fmla="val 45000"/>
                    <a:gd name="adj2" fmla="val 22500"/>
                    <a:gd name="adj3" fmla="val 22500"/>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Quad Arrow 164"/>
                <p:cNvSpPr/>
                <p:nvPr/>
              </p:nvSpPr>
              <p:spPr>
                <a:xfrm>
                  <a:off x="5511383" y="1447800"/>
                  <a:ext cx="628650" cy="685800"/>
                </a:xfrm>
                <a:prstGeom prst="quadArrow">
                  <a:avLst>
                    <a:gd name="adj1" fmla="val 40384"/>
                    <a:gd name="adj2" fmla="val 22500"/>
                    <a:gd name="adj3" fmla="val 22500"/>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1" name="Group 28"/>
              <p:cNvGrpSpPr/>
              <p:nvPr/>
            </p:nvGrpSpPr>
            <p:grpSpPr>
              <a:xfrm>
                <a:off x="7135318" y="1251678"/>
                <a:ext cx="990600" cy="1066800"/>
                <a:chOff x="5334000" y="1219200"/>
                <a:chExt cx="990600" cy="1066800"/>
              </a:xfrm>
            </p:grpSpPr>
            <p:sp>
              <p:nvSpPr>
                <p:cNvPr id="162" name="Quad Arrow 161"/>
                <p:cNvSpPr/>
                <p:nvPr/>
              </p:nvSpPr>
              <p:spPr>
                <a:xfrm>
                  <a:off x="5334000" y="1219200"/>
                  <a:ext cx="990600" cy="1066800"/>
                </a:xfrm>
                <a:prstGeom prst="quadArrow">
                  <a:avLst>
                    <a:gd name="adj1" fmla="val 45000"/>
                    <a:gd name="adj2" fmla="val 22500"/>
                    <a:gd name="adj3" fmla="val 22500"/>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Quad Arrow 162"/>
                <p:cNvSpPr/>
                <p:nvPr/>
              </p:nvSpPr>
              <p:spPr>
                <a:xfrm>
                  <a:off x="5511383" y="1447800"/>
                  <a:ext cx="628650" cy="685800"/>
                </a:xfrm>
                <a:prstGeom prst="quadArrow">
                  <a:avLst>
                    <a:gd name="adj1" fmla="val 40384"/>
                    <a:gd name="adj2" fmla="val 22500"/>
                    <a:gd name="adj3" fmla="val 22500"/>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178" name="TextBox 177"/>
          <p:cNvSpPr txBox="1"/>
          <p:nvPr/>
        </p:nvSpPr>
        <p:spPr>
          <a:xfrm>
            <a:off x="8593730" y="6066310"/>
            <a:ext cx="1318789" cy="369332"/>
          </a:xfrm>
          <a:prstGeom prst="rect">
            <a:avLst/>
          </a:prstGeom>
          <a:noFill/>
        </p:spPr>
        <p:txBody>
          <a:bodyPr wrap="square" rtlCol="0">
            <a:spAutoFit/>
          </a:bodyPr>
          <a:lstStyle/>
          <a:p>
            <a:pPr algn="ctr" fontAlgn="base"/>
            <a:r>
              <a:rPr lang="en-US" dirty="0" err="1" smtClean="0"/>
              <a:t>Muloki</a:t>
            </a:r>
            <a:endParaRPr lang="en-US" dirty="0"/>
          </a:p>
        </p:txBody>
      </p:sp>
    </p:spTree>
    <p:extLst>
      <p:ext uri="{BB962C8B-B14F-4D97-AF65-F5344CB8AC3E}">
        <p14:creationId xmlns:p14="http://schemas.microsoft.com/office/powerpoint/2010/main" val="3515341281"/>
      </p:ext>
    </p:extLst>
  </p:cSld>
  <p:clrMapOvr>
    <a:masterClrMapping/>
  </p:clrMapOvr>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920</Words>
  <Application>Microsoft Office PowerPoint</Application>
  <PresentationFormat>Widescreen</PresentationFormat>
  <Paragraphs>199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Palatino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lynda blau</dc:creator>
  <cp:lastModifiedBy>lynda blau</cp:lastModifiedBy>
  <cp:revision>10</cp:revision>
  <dcterms:created xsi:type="dcterms:W3CDTF">2016-05-12T14:28:21Z</dcterms:created>
  <dcterms:modified xsi:type="dcterms:W3CDTF">2016-05-12T15:44:52Z</dcterms:modified>
</cp:coreProperties>
</file>