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8" autoAdjust="0"/>
    <p:restoredTop sz="94660"/>
  </p:normalViewPr>
  <p:slideViewPr>
    <p:cSldViewPr snapToGrid="0">
      <p:cViewPr varScale="1">
        <p:scale>
          <a:sx n="106" d="100"/>
          <a:sy n="106" d="100"/>
        </p:scale>
        <p:origin x="126"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1032AD-D13C-4052-9051-D527F8E676BF}" type="datetimeFigureOut">
              <a:rPr lang="en-US" smtClean="0"/>
              <a:t>5/29/2016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5DEF3-4718-4606-9B0D-6E7D9F377CD2}" type="slidenum">
              <a:rPr lang="en-US" smtClean="0"/>
              <a:t>‹#›</a:t>
            </a:fld>
            <a:endParaRPr lang="en-US"/>
          </a:p>
        </p:txBody>
      </p:sp>
    </p:spTree>
    <p:extLst>
      <p:ext uri="{BB962C8B-B14F-4D97-AF65-F5344CB8AC3E}">
        <p14:creationId xmlns:p14="http://schemas.microsoft.com/office/powerpoint/2010/main" val="2629956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1032AD-D13C-4052-9051-D527F8E676BF}" type="datetimeFigureOut">
              <a:rPr lang="en-US" smtClean="0"/>
              <a:t>5/29/2016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5DEF3-4718-4606-9B0D-6E7D9F377CD2}" type="slidenum">
              <a:rPr lang="en-US" smtClean="0"/>
              <a:t>‹#›</a:t>
            </a:fld>
            <a:endParaRPr lang="en-US"/>
          </a:p>
        </p:txBody>
      </p:sp>
    </p:spTree>
    <p:extLst>
      <p:ext uri="{BB962C8B-B14F-4D97-AF65-F5344CB8AC3E}">
        <p14:creationId xmlns:p14="http://schemas.microsoft.com/office/powerpoint/2010/main" val="690043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1032AD-D13C-4052-9051-D527F8E676BF}" type="datetimeFigureOut">
              <a:rPr lang="en-US" smtClean="0"/>
              <a:t>5/29/2016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5DEF3-4718-4606-9B0D-6E7D9F377CD2}" type="slidenum">
              <a:rPr lang="en-US" smtClean="0"/>
              <a:t>‹#›</a:t>
            </a:fld>
            <a:endParaRPr lang="en-US"/>
          </a:p>
        </p:txBody>
      </p:sp>
    </p:spTree>
    <p:extLst>
      <p:ext uri="{BB962C8B-B14F-4D97-AF65-F5344CB8AC3E}">
        <p14:creationId xmlns:p14="http://schemas.microsoft.com/office/powerpoint/2010/main" val="3458304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1032AD-D13C-4052-9051-D527F8E676BF}" type="datetimeFigureOut">
              <a:rPr lang="en-US" smtClean="0"/>
              <a:t>5/29/2016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5DEF3-4718-4606-9B0D-6E7D9F377CD2}" type="slidenum">
              <a:rPr lang="en-US" smtClean="0"/>
              <a:t>‹#›</a:t>
            </a:fld>
            <a:endParaRPr lang="en-US"/>
          </a:p>
        </p:txBody>
      </p:sp>
    </p:spTree>
    <p:extLst>
      <p:ext uri="{BB962C8B-B14F-4D97-AF65-F5344CB8AC3E}">
        <p14:creationId xmlns:p14="http://schemas.microsoft.com/office/powerpoint/2010/main" val="988258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1032AD-D13C-4052-9051-D527F8E676BF}" type="datetimeFigureOut">
              <a:rPr lang="en-US" smtClean="0"/>
              <a:t>5/29/2016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5DEF3-4718-4606-9B0D-6E7D9F377CD2}" type="slidenum">
              <a:rPr lang="en-US" smtClean="0"/>
              <a:t>‹#›</a:t>
            </a:fld>
            <a:endParaRPr lang="en-US"/>
          </a:p>
        </p:txBody>
      </p:sp>
    </p:spTree>
    <p:extLst>
      <p:ext uri="{BB962C8B-B14F-4D97-AF65-F5344CB8AC3E}">
        <p14:creationId xmlns:p14="http://schemas.microsoft.com/office/powerpoint/2010/main" val="153209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1032AD-D13C-4052-9051-D527F8E676BF}" type="datetimeFigureOut">
              <a:rPr lang="en-US" smtClean="0"/>
              <a:t>5/29/2016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D5DEF3-4718-4606-9B0D-6E7D9F377CD2}" type="slidenum">
              <a:rPr lang="en-US" smtClean="0"/>
              <a:t>‹#›</a:t>
            </a:fld>
            <a:endParaRPr lang="en-US"/>
          </a:p>
        </p:txBody>
      </p:sp>
    </p:spTree>
    <p:extLst>
      <p:ext uri="{BB962C8B-B14F-4D97-AF65-F5344CB8AC3E}">
        <p14:creationId xmlns:p14="http://schemas.microsoft.com/office/powerpoint/2010/main" val="3537663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1032AD-D13C-4052-9051-D527F8E676BF}" type="datetimeFigureOut">
              <a:rPr lang="en-US" smtClean="0"/>
              <a:t>5/29/2016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D5DEF3-4718-4606-9B0D-6E7D9F377CD2}" type="slidenum">
              <a:rPr lang="en-US" smtClean="0"/>
              <a:t>‹#›</a:t>
            </a:fld>
            <a:endParaRPr lang="en-US"/>
          </a:p>
        </p:txBody>
      </p:sp>
    </p:spTree>
    <p:extLst>
      <p:ext uri="{BB962C8B-B14F-4D97-AF65-F5344CB8AC3E}">
        <p14:creationId xmlns:p14="http://schemas.microsoft.com/office/powerpoint/2010/main" val="1815524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1032AD-D13C-4052-9051-D527F8E676BF}" type="datetimeFigureOut">
              <a:rPr lang="en-US" smtClean="0"/>
              <a:t>5/29/2016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D5DEF3-4718-4606-9B0D-6E7D9F377CD2}" type="slidenum">
              <a:rPr lang="en-US" smtClean="0"/>
              <a:t>‹#›</a:t>
            </a:fld>
            <a:endParaRPr lang="en-US"/>
          </a:p>
        </p:txBody>
      </p:sp>
    </p:spTree>
    <p:extLst>
      <p:ext uri="{BB962C8B-B14F-4D97-AF65-F5344CB8AC3E}">
        <p14:creationId xmlns:p14="http://schemas.microsoft.com/office/powerpoint/2010/main" val="712689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1032AD-D13C-4052-9051-D527F8E676BF}" type="datetimeFigureOut">
              <a:rPr lang="en-US" smtClean="0"/>
              <a:t>5/29/2016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D5DEF3-4718-4606-9B0D-6E7D9F377CD2}" type="slidenum">
              <a:rPr lang="en-US" smtClean="0"/>
              <a:t>‹#›</a:t>
            </a:fld>
            <a:endParaRPr lang="en-US"/>
          </a:p>
        </p:txBody>
      </p:sp>
    </p:spTree>
    <p:extLst>
      <p:ext uri="{BB962C8B-B14F-4D97-AF65-F5344CB8AC3E}">
        <p14:creationId xmlns:p14="http://schemas.microsoft.com/office/powerpoint/2010/main" val="3984336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1032AD-D13C-4052-9051-D527F8E676BF}" type="datetimeFigureOut">
              <a:rPr lang="en-US" smtClean="0"/>
              <a:t>5/29/2016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D5DEF3-4718-4606-9B0D-6E7D9F377CD2}" type="slidenum">
              <a:rPr lang="en-US" smtClean="0"/>
              <a:t>‹#›</a:t>
            </a:fld>
            <a:endParaRPr lang="en-US"/>
          </a:p>
        </p:txBody>
      </p:sp>
    </p:spTree>
    <p:extLst>
      <p:ext uri="{BB962C8B-B14F-4D97-AF65-F5344CB8AC3E}">
        <p14:creationId xmlns:p14="http://schemas.microsoft.com/office/powerpoint/2010/main" val="104859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1032AD-D13C-4052-9051-D527F8E676BF}" type="datetimeFigureOut">
              <a:rPr lang="en-US" smtClean="0"/>
              <a:t>5/29/2016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D5DEF3-4718-4606-9B0D-6E7D9F377CD2}" type="slidenum">
              <a:rPr lang="en-US" smtClean="0"/>
              <a:t>‹#›</a:t>
            </a:fld>
            <a:endParaRPr lang="en-US"/>
          </a:p>
        </p:txBody>
      </p:sp>
    </p:spTree>
    <p:extLst>
      <p:ext uri="{BB962C8B-B14F-4D97-AF65-F5344CB8AC3E}">
        <p14:creationId xmlns:p14="http://schemas.microsoft.com/office/powerpoint/2010/main" val="622799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1032AD-D13C-4052-9051-D527F8E676BF}" type="datetimeFigureOut">
              <a:rPr lang="en-US" smtClean="0"/>
              <a:t>5/29/2016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D5DEF3-4718-4606-9B0D-6E7D9F377CD2}" type="slidenum">
              <a:rPr lang="en-US" smtClean="0"/>
              <a:t>‹#›</a:t>
            </a:fld>
            <a:endParaRPr lang="en-US"/>
          </a:p>
        </p:txBody>
      </p:sp>
    </p:spTree>
    <p:extLst>
      <p:ext uri="{BB962C8B-B14F-4D97-AF65-F5344CB8AC3E}">
        <p14:creationId xmlns:p14="http://schemas.microsoft.com/office/powerpoint/2010/main" val="276831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lds.org/ensign/1975/01/major-jewish-groups-in-the-new-testament?lang=en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 name="Rectangle 446"/>
          <p:cNvSpPr/>
          <p:nvPr/>
        </p:nvSpPr>
        <p:spPr>
          <a:xfrm>
            <a:off x="0" y="0"/>
            <a:ext cx="12192000" cy="6858000"/>
          </a:xfrm>
          <a:prstGeom prst="rect">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301844" y="849517"/>
            <a:ext cx="7162800" cy="1569660"/>
          </a:xfrm>
          <a:prstGeom prst="rect">
            <a:avLst/>
          </a:prstGeom>
        </p:spPr>
        <p:txBody>
          <a:bodyPr wrap="square">
            <a:spAutoFit/>
          </a:bodyPr>
          <a:lstStyle/>
          <a:p>
            <a:pPr algn="ctr"/>
            <a:r>
              <a:rPr lang="en-US" sz="4800" dirty="0" smtClean="0">
                <a:solidFill>
                  <a:schemeClr val="bg1"/>
                </a:solidFill>
              </a:rPr>
              <a:t>Major Jewish Groups in the </a:t>
            </a:r>
            <a:r>
              <a:rPr lang="en-US" sz="4800" smtClean="0">
                <a:solidFill>
                  <a:schemeClr val="bg1"/>
                </a:solidFill>
              </a:rPr>
              <a:t>New </a:t>
            </a:r>
            <a:r>
              <a:rPr lang="en-US" sz="4800" smtClean="0">
                <a:solidFill>
                  <a:schemeClr val="bg1"/>
                </a:solidFill>
              </a:rPr>
              <a:t>Testament</a:t>
            </a:r>
            <a:endParaRPr lang="en-US" sz="4800" dirty="0" smtClean="0">
              <a:solidFill>
                <a:schemeClr val="bg1"/>
              </a:solidFill>
            </a:endParaRPr>
          </a:p>
        </p:txBody>
      </p:sp>
      <p:grpSp>
        <p:nvGrpSpPr>
          <p:cNvPr id="5" name="Group 4"/>
          <p:cNvGrpSpPr/>
          <p:nvPr/>
        </p:nvGrpSpPr>
        <p:grpSpPr>
          <a:xfrm>
            <a:off x="3368644" y="3135517"/>
            <a:ext cx="4800600" cy="2438400"/>
            <a:chOff x="2514600" y="1600200"/>
            <a:chExt cx="4800600" cy="2438400"/>
          </a:xfrm>
        </p:grpSpPr>
        <p:grpSp>
          <p:nvGrpSpPr>
            <p:cNvPr id="6" name="Group 216"/>
            <p:cNvGrpSpPr/>
            <p:nvPr/>
          </p:nvGrpSpPr>
          <p:grpSpPr>
            <a:xfrm>
              <a:off x="4343400" y="1600200"/>
              <a:ext cx="457200" cy="1371600"/>
              <a:chOff x="1747738" y="1143000"/>
              <a:chExt cx="2675816" cy="5410200"/>
            </a:xfrm>
          </p:grpSpPr>
          <p:sp>
            <p:nvSpPr>
              <p:cNvPr id="212" name="Wave 211"/>
              <p:cNvSpPr/>
              <p:nvPr/>
            </p:nvSpPr>
            <p:spPr>
              <a:xfrm rot="5400000">
                <a:off x="1885798" y="2560371"/>
                <a:ext cx="2156012" cy="235669"/>
              </a:xfrm>
              <a:prstGeom prst="wave">
                <a:avLst>
                  <a:gd name="adj1" fmla="val 20000"/>
                  <a:gd name="adj2" fmla="val -164"/>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Wave 212"/>
              <p:cNvSpPr/>
              <p:nvPr/>
            </p:nvSpPr>
            <p:spPr>
              <a:xfrm rot="5400000">
                <a:off x="1285094" y="4662388"/>
                <a:ext cx="3263153" cy="518472"/>
              </a:xfrm>
              <a:prstGeom prst="wave">
                <a:avLst>
                  <a:gd name="adj1" fmla="val 20000"/>
                  <a:gd name="adj2" fmla="val -164"/>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4" name="Group 2"/>
              <p:cNvGrpSpPr/>
              <p:nvPr/>
            </p:nvGrpSpPr>
            <p:grpSpPr>
              <a:xfrm>
                <a:off x="2468899" y="3115235"/>
                <a:ext cx="1004332" cy="932329"/>
                <a:chOff x="3253121" y="1066802"/>
                <a:chExt cx="2384351" cy="1922552"/>
              </a:xfrm>
              <a:solidFill>
                <a:schemeClr val="bg2">
                  <a:lumMod val="50000"/>
                </a:schemeClr>
              </a:solidFill>
            </p:grpSpPr>
            <p:sp>
              <p:nvSpPr>
                <p:cNvPr id="260" name="Teardrop 265"/>
                <p:cNvSpPr/>
                <p:nvPr/>
              </p:nvSpPr>
              <p:spPr>
                <a:xfrm rot="10324043">
                  <a:off x="3482749" y="1282857"/>
                  <a:ext cx="1600199" cy="1293452"/>
                </a:xfrm>
                <a:prstGeom prst="teardrop">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Moon 4"/>
                <p:cNvSpPr/>
                <p:nvPr/>
              </p:nvSpPr>
              <p:spPr>
                <a:xfrm rot="4932504">
                  <a:off x="3549615" y="793785"/>
                  <a:ext cx="874530" cy="1420563"/>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Moon 5"/>
                <p:cNvSpPr/>
                <p:nvPr/>
              </p:nvSpPr>
              <p:spPr>
                <a:xfrm rot="3439148">
                  <a:off x="3526138" y="1267040"/>
                  <a:ext cx="874530" cy="1420563"/>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3" name="Moon 6"/>
                <p:cNvSpPr/>
                <p:nvPr/>
              </p:nvSpPr>
              <p:spPr>
                <a:xfrm rot="2179715">
                  <a:off x="3688591" y="1568789"/>
                  <a:ext cx="874529" cy="1420565"/>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 name="Moon 7"/>
                <p:cNvSpPr/>
                <p:nvPr/>
              </p:nvSpPr>
              <p:spPr>
                <a:xfrm rot="8082822">
                  <a:off x="4489926" y="862182"/>
                  <a:ext cx="874529" cy="1420563"/>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Moon 8"/>
                <p:cNvSpPr/>
                <p:nvPr/>
              </p:nvSpPr>
              <p:spPr>
                <a:xfrm rot="10566295">
                  <a:off x="4413728" y="1395580"/>
                  <a:ext cx="874530" cy="1420564"/>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Moon 9"/>
                <p:cNvSpPr/>
                <p:nvPr/>
              </p:nvSpPr>
              <p:spPr>
                <a:xfrm rot="11626809">
                  <a:off x="4199647" y="1494723"/>
                  <a:ext cx="565640" cy="1420564"/>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Oval 10"/>
                <p:cNvSpPr/>
                <p:nvPr/>
              </p:nvSpPr>
              <p:spPr>
                <a:xfrm>
                  <a:off x="3657601" y="1219201"/>
                  <a:ext cx="1371600" cy="1219199"/>
                </a:xfrm>
                <a:prstGeom prst="ellipse">
                  <a:avLst/>
                </a:prstGeom>
                <a:grp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5" name="Group 11"/>
              <p:cNvGrpSpPr/>
              <p:nvPr/>
            </p:nvGrpSpPr>
            <p:grpSpPr>
              <a:xfrm rot="3249924">
                <a:off x="1735936" y="2283796"/>
                <a:ext cx="1118259" cy="1094656"/>
                <a:chOff x="3253123" y="1066800"/>
                <a:chExt cx="2384352" cy="1922552"/>
              </a:xfrm>
            </p:grpSpPr>
            <p:sp>
              <p:nvSpPr>
                <p:cNvPr id="252" name="Teardrop 257"/>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Moon 258"/>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Moon 259"/>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Moon 260"/>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 name="Moon 261"/>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7" name="Moon 262"/>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Moon 263"/>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9" name="Oval 264"/>
                <p:cNvSpPr/>
                <p:nvPr/>
              </p:nvSpPr>
              <p:spPr>
                <a:xfrm>
                  <a:off x="3657600" y="1219200"/>
                  <a:ext cx="1371600" cy="12192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6" name="Group 22"/>
              <p:cNvGrpSpPr/>
              <p:nvPr/>
            </p:nvGrpSpPr>
            <p:grpSpPr>
              <a:xfrm rot="5400000">
                <a:off x="2045598" y="1154802"/>
                <a:ext cx="1118259" cy="1094656"/>
                <a:chOff x="3253123" y="1066800"/>
                <a:chExt cx="2384352" cy="1922552"/>
              </a:xfrm>
            </p:grpSpPr>
            <p:sp>
              <p:nvSpPr>
                <p:cNvPr id="244" name="Teardrop 243"/>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Moon 244"/>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Moon 245"/>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Moon 246"/>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Moon 247"/>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Moon 248"/>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Moon 255"/>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Oval 256"/>
                <p:cNvSpPr/>
                <p:nvPr/>
              </p:nvSpPr>
              <p:spPr>
                <a:xfrm>
                  <a:off x="3657600" y="1219200"/>
                  <a:ext cx="1371600" cy="12192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7" name="Group 31"/>
              <p:cNvGrpSpPr/>
              <p:nvPr/>
            </p:nvGrpSpPr>
            <p:grpSpPr>
              <a:xfrm rot="18371763">
                <a:off x="3184558" y="1293913"/>
                <a:ext cx="1118259" cy="1094656"/>
                <a:chOff x="3253123" y="1066800"/>
                <a:chExt cx="2384352" cy="1922552"/>
              </a:xfrm>
            </p:grpSpPr>
            <p:sp>
              <p:nvSpPr>
                <p:cNvPr id="236" name="Teardrop 235"/>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Moon 236"/>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Moon 237"/>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Moon 238"/>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Moon 239"/>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1" name="Moon 240"/>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2" name="Moon 241"/>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Oval 242"/>
                <p:cNvSpPr/>
                <p:nvPr/>
              </p:nvSpPr>
              <p:spPr>
                <a:xfrm>
                  <a:off x="3657600" y="1219200"/>
                  <a:ext cx="1371600" cy="12192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8" name="Group 40"/>
              <p:cNvGrpSpPr/>
              <p:nvPr/>
            </p:nvGrpSpPr>
            <p:grpSpPr>
              <a:xfrm rot="19164313">
                <a:off x="3150199" y="2320851"/>
                <a:ext cx="1273355" cy="1253498"/>
                <a:chOff x="3253123" y="1066800"/>
                <a:chExt cx="2384352" cy="1922552"/>
              </a:xfrm>
            </p:grpSpPr>
            <p:sp>
              <p:nvSpPr>
                <p:cNvPr id="228" name="Teardrop 227"/>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Moon 228"/>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Moon 229"/>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Moon 230"/>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Moon 231"/>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Moon 232"/>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Moon 233"/>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Oval 234"/>
                <p:cNvSpPr/>
                <p:nvPr/>
              </p:nvSpPr>
              <p:spPr>
                <a:xfrm>
                  <a:off x="3657600" y="1219201"/>
                  <a:ext cx="1371600" cy="1219201"/>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9" name="Group 49"/>
              <p:cNvGrpSpPr/>
              <p:nvPr/>
            </p:nvGrpSpPr>
            <p:grpSpPr>
              <a:xfrm rot="1063382">
                <a:off x="2473119" y="2046587"/>
                <a:ext cx="1069843" cy="895533"/>
                <a:chOff x="3253123" y="1066800"/>
                <a:chExt cx="2384352" cy="1922552"/>
              </a:xfrm>
            </p:grpSpPr>
            <p:sp>
              <p:nvSpPr>
                <p:cNvPr id="220" name="Teardrop 219"/>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Moon 220"/>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Moon 221"/>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Moon 222"/>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Moon 223"/>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 name="Moon 224"/>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Moon 225"/>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 name="Oval 226"/>
                <p:cNvSpPr/>
                <p:nvPr/>
              </p:nvSpPr>
              <p:spPr>
                <a:xfrm>
                  <a:off x="3657600" y="1219201"/>
                  <a:ext cx="1371600" cy="1219201"/>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 name="Group 19"/>
            <p:cNvGrpSpPr/>
            <p:nvPr/>
          </p:nvGrpSpPr>
          <p:grpSpPr>
            <a:xfrm>
              <a:off x="4343400" y="2209800"/>
              <a:ext cx="2209800" cy="1143000"/>
              <a:chOff x="4343400" y="1752600"/>
              <a:chExt cx="2209800" cy="1143000"/>
            </a:xfrm>
          </p:grpSpPr>
          <p:sp>
            <p:nvSpPr>
              <p:cNvPr id="209" name="Flowchart: Delay 16"/>
              <p:cNvSpPr/>
              <p:nvPr/>
            </p:nvSpPr>
            <p:spPr>
              <a:xfrm rot="16200000">
                <a:off x="5981700" y="2324100"/>
                <a:ext cx="228600" cy="914400"/>
              </a:xfrm>
              <a:prstGeom prst="flowChartDelay">
                <a:avLst/>
              </a:prstGeom>
              <a:solidFill>
                <a:srgbClr val="AE924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Rounded Rectangle 17"/>
              <p:cNvSpPr/>
              <p:nvPr/>
            </p:nvSpPr>
            <p:spPr>
              <a:xfrm>
                <a:off x="4343400" y="2057400"/>
                <a:ext cx="1981200" cy="457200"/>
              </a:xfrm>
              <a:prstGeom prst="roundRect">
                <a:avLst/>
              </a:prstGeom>
              <a:solidFill>
                <a:srgbClr val="DAC15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Flowchart: Delay 18"/>
              <p:cNvSpPr/>
              <p:nvPr/>
            </p:nvSpPr>
            <p:spPr>
              <a:xfrm rot="16200000">
                <a:off x="5181600" y="1447800"/>
                <a:ext cx="304800" cy="914400"/>
              </a:xfrm>
              <a:prstGeom prst="flowChartDelay">
                <a:avLst/>
              </a:prstGeom>
              <a:solidFill>
                <a:srgbClr val="DAC15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ounded Rectangle 7"/>
            <p:cNvSpPr/>
            <p:nvPr/>
          </p:nvSpPr>
          <p:spPr>
            <a:xfrm>
              <a:off x="2971800" y="3124200"/>
              <a:ext cx="685800" cy="609600"/>
            </a:xfrm>
            <a:prstGeom prst="roundRect">
              <a:avLst/>
            </a:prstGeom>
            <a:solidFill>
              <a:srgbClr val="927B4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Delay 8"/>
            <p:cNvSpPr/>
            <p:nvPr/>
          </p:nvSpPr>
          <p:spPr>
            <a:xfrm rot="16200000">
              <a:off x="3200400" y="2667000"/>
              <a:ext cx="228600" cy="685800"/>
            </a:xfrm>
            <a:prstGeom prst="flowChartDelay">
              <a:avLst/>
            </a:prstGeom>
            <a:solidFill>
              <a:srgbClr val="927B4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3657600" y="2590800"/>
              <a:ext cx="914400" cy="914400"/>
            </a:xfrm>
            <a:prstGeom prst="roundRect">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Delay 10"/>
            <p:cNvSpPr/>
            <p:nvPr/>
          </p:nvSpPr>
          <p:spPr>
            <a:xfrm rot="16200000">
              <a:off x="3886200" y="2209800"/>
              <a:ext cx="457200" cy="914400"/>
            </a:xfrm>
            <a:prstGeom prst="flowChartDelay">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5638800" y="2819400"/>
              <a:ext cx="914400" cy="533400"/>
            </a:xfrm>
            <a:prstGeom prst="roundRect">
              <a:avLst/>
            </a:prstGeom>
            <a:solidFill>
              <a:srgbClr val="927B4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Delay 12"/>
            <p:cNvSpPr/>
            <p:nvPr/>
          </p:nvSpPr>
          <p:spPr>
            <a:xfrm rot="16200000">
              <a:off x="5981700" y="2324100"/>
              <a:ext cx="228600" cy="914400"/>
            </a:xfrm>
            <a:prstGeom prst="flowChartDelay">
              <a:avLst/>
            </a:prstGeom>
            <a:solidFill>
              <a:srgbClr val="AE924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3962400" y="3200400"/>
              <a:ext cx="228600" cy="304800"/>
            </a:xfrm>
            <a:prstGeom prst="roundRect">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5257800" y="2743200"/>
              <a:ext cx="152400" cy="228600"/>
            </a:xfrm>
            <a:prstGeom prst="roundRect">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4724400" y="2590800"/>
              <a:ext cx="152400" cy="152400"/>
            </a:xfrm>
            <a:prstGeom prst="roundRect">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5029200" y="2590800"/>
              <a:ext cx="152400" cy="152400"/>
            </a:xfrm>
            <a:prstGeom prst="roundRect">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5486400" y="2590800"/>
              <a:ext cx="152400" cy="152400"/>
            </a:xfrm>
            <a:prstGeom prst="roundRect">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6019800" y="3048000"/>
              <a:ext cx="152400" cy="304800"/>
            </a:xfrm>
            <a:prstGeom prst="roundRect">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3352800" y="3429000"/>
              <a:ext cx="228600" cy="304800"/>
            </a:xfrm>
            <a:prstGeom prst="roundRect">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3429000" y="3200400"/>
              <a:ext cx="152400" cy="152400"/>
            </a:xfrm>
            <a:prstGeom prst="roundRect">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3124200" y="3200400"/>
              <a:ext cx="152400" cy="152400"/>
            </a:xfrm>
            <a:prstGeom prst="roundRect">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30"/>
            <p:cNvGrpSpPr/>
            <p:nvPr/>
          </p:nvGrpSpPr>
          <p:grpSpPr>
            <a:xfrm>
              <a:off x="2514600" y="3581400"/>
              <a:ext cx="914400" cy="457200"/>
              <a:chOff x="1360327" y="1678307"/>
              <a:chExt cx="2983073" cy="1540805"/>
            </a:xfrm>
          </p:grpSpPr>
          <p:grpSp>
            <p:nvGrpSpPr>
              <p:cNvPr id="174" name="Group 7"/>
              <p:cNvGrpSpPr/>
              <p:nvPr/>
            </p:nvGrpSpPr>
            <p:grpSpPr>
              <a:xfrm>
                <a:off x="1360327" y="1828800"/>
                <a:ext cx="1687673" cy="838200"/>
                <a:chOff x="1360327" y="1600200"/>
                <a:chExt cx="2462380" cy="1066800"/>
              </a:xfrm>
            </p:grpSpPr>
            <p:sp>
              <p:nvSpPr>
                <p:cNvPr id="205" name="Oval 3"/>
                <p:cNvSpPr/>
                <p:nvPr/>
              </p:nvSpPr>
              <p:spPr>
                <a:xfrm>
                  <a:off x="1447800" y="1600200"/>
                  <a:ext cx="2209800" cy="1066800"/>
                </a:xfrm>
                <a:prstGeom prst="ellipse">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Teardrop 4"/>
                <p:cNvSpPr/>
                <p:nvPr/>
              </p:nvSpPr>
              <p:spPr>
                <a:xfrm rot="14056254">
                  <a:off x="1517365" y="1529305"/>
                  <a:ext cx="742112" cy="1056188"/>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Teardrop 5"/>
                <p:cNvSpPr/>
                <p:nvPr/>
              </p:nvSpPr>
              <p:spPr>
                <a:xfrm rot="7543746" flipH="1">
                  <a:off x="2925296" y="1535494"/>
                  <a:ext cx="751012" cy="104381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Oval 6"/>
                <p:cNvSpPr/>
                <p:nvPr/>
              </p:nvSpPr>
              <p:spPr>
                <a:xfrm>
                  <a:off x="1676400" y="1676400"/>
                  <a:ext cx="1676400" cy="9906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5" name="Group 8"/>
              <p:cNvGrpSpPr/>
              <p:nvPr/>
            </p:nvGrpSpPr>
            <p:grpSpPr>
              <a:xfrm rot="2737227">
                <a:off x="1523967" y="1804961"/>
                <a:ext cx="1173010" cy="919702"/>
                <a:chOff x="1360327" y="1600200"/>
                <a:chExt cx="2462380" cy="1066800"/>
              </a:xfrm>
              <a:solidFill>
                <a:schemeClr val="accent3">
                  <a:lumMod val="50000"/>
                </a:schemeClr>
              </a:solidFill>
            </p:grpSpPr>
            <p:sp>
              <p:nvSpPr>
                <p:cNvPr id="201" name="Oval 200"/>
                <p:cNvSpPr/>
                <p:nvPr/>
              </p:nvSpPr>
              <p:spPr>
                <a:xfrm>
                  <a:off x="1447800" y="1600200"/>
                  <a:ext cx="2209800" cy="10668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Teardrop 201"/>
                <p:cNvSpPr/>
                <p:nvPr/>
              </p:nvSpPr>
              <p:spPr>
                <a:xfrm rot="14056254">
                  <a:off x="1517365" y="1529305"/>
                  <a:ext cx="742112" cy="1056188"/>
                </a:xfrm>
                <a:prstGeom prst="teardrop">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Teardrop 60"/>
                <p:cNvSpPr/>
                <p:nvPr/>
              </p:nvSpPr>
              <p:spPr>
                <a:xfrm rot="7543746" flipH="1">
                  <a:off x="2925296" y="1535494"/>
                  <a:ext cx="751012" cy="1043811"/>
                </a:xfrm>
                <a:prstGeom prst="teardrop">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Oval 61"/>
                <p:cNvSpPr/>
                <p:nvPr/>
              </p:nvSpPr>
              <p:spPr>
                <a:xfrm>
                  <a:off x="1676400" y="1676400"/>
                  <a:ext cx="1676400" cy="990600"/>
                </a:xfrm>
                <a:prstGeom prst="ellipse">
                  <a:avLst/>
                </a:prstGeom>
                <a:grp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6" name="Group 13"/>
              <p:cNvGrpSpPr/>
              <p:nvPr/>
            </p:nvGrpSpPr>
            <p:grpSpPr>
              <a:xfrm rot="4154800">
                <a:off x="2045483" y="2024230"/>
                <a:ext cx="1173010" cy="621447"/>
                <a:chOff x="1360327" y="1600200"/>
                <a:chExt cx="2462380" cy="1066800"/>
              </a:xfrm>
              <a:solidFill>
                <a:schemeClr val="accent3">
                  <a:lumMod val="50000"/>
                </a:schemeClr>
              </a:solidFill>
            </p:grpSpPr>
            <p:sp>
              <p:nvSpPr>
                <p:cNvPr id="197" name="Oval 196"/>
                <p:cNvSpPr/>
                <p:nvPr/>
              </p:nvSpPr>
              <p:spPr>
                <a:xfrm>
                  <a:off x="1447800" y="1600200"/>
                  <a:ext cx="2209800" cy="10668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Teardrop 197"/>
                <p:cNvSpPr/>
                <p:nvPr/>
              </p:nvSpPr>
              <p:spPr>
                <a:xfrm rot="14056254">
                  <a:off x="1517365" y="1529305"/>
                  <a:ext cx="742112" cy="1056188"/>
                </a:xfrm>
                <a:prstGeom prst="teardrop">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Teardrop 198"/>
                <p:cNvSpPr/>
                <p:nvPr/>
              </p:nvSpPr>
              <p:spPr>
                <a:xfrm rot="7543746" flipH="1">
                  <a:off x="2925296" y="1535494"/>
                  <a:ext cx="751012" cy="1043811"/>
                </a:xfrm>
                <a:prstGeom prst="teardrop">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Oval 199"/>
                <p:cNvSpPr/>
                <p:nvPr/>
              </p:nvSpPr>
              <p:spPr>
                <a:xfrm>
                  <a:off x="1676400" y="1676400"/>
                  <a:ext cx="1676400" cy="990600"/>
                </a:xfrm>
                <a:prstGeom prst="ellipse">
                  <a:avLst/>
                </a:prstGeom>
                <a:grp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7" name="Group 23"/>
              <p:cNvGrpSpPr/>
              <p:nvPr/>
            </p:nvGrpSpPr>
            <p:grpSpPr>
              <a:xfrm>
                <a:off x="2819400" y="1981200"/>
                <a:ext cx="1524000" cy="1066800"/>
                <a:chOff x="1360327" y="1600200"/>
                <a:chExt cx="2462380" cy="1066800"/>
              </a:xfrm>
            </p:grpSpPr>
            <p:sp>
              <p:nvSpPr>
                <p:cNvPr id="193" name="Oval 192"/>
                <p:cNvSpPr/>
                <p:nvPr/>
              </p:nvSpPr>
              <p:spPr>
                <a:xfrm>
                  <a:off x="1447800" y="1600200"/>
                  <a:ext cx="2209800" cy="1066800"/>
                </a:xfrm>
                <a:prstGeom prst="ellipse">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Teardrop 193"/>
                <p:cNvSpPr/>
                <p:nvPr/>
              </p:nvSpPr>
              <p:spPr>
                <a:xfrm rot="14056254">
                  <a:off x="1517365" y="1529305"/>
                  <a:ext cx="742112" cy="1056188"/>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Teardrop 194"/>
                <p:cNvSpPr/>
                <p:nvPr/>
              </p:nvSpPr>
              <p:spPr>
                <a:xfrm rot="7543746" flipH="1">
                  <a:off x="2925296" y="1535494"/>
                  <a:ext cx="751012" cy="104381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Oval 195"/>
                <p:cNvSpPr/>
                <p:nvPr/>
              </p:nvSpPr>
              <p:spPr>
                <a:xfrm>
                  <a:off x="1676400" y="1676400"/>
                  <a:ext cx="1676400" cy="9906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8" name="Group 18"/>
              <p:cNvGrpSpPr/>
              <p:nvPr/>
            </p:nvGrpSpPr>
            <p:grpSpPr>
              <a:xfrm rot="7174445">
                <a:off x="2389364" y="2029224"/>
                <a:ext cx="1088673" cy="483826"/>
                <a:chOff x="1360327" y="1600200"/>
                <a:chExt cx="2462380" cy="1066800"/>
              </a:xfrm>
              <a:solidFill>
                <a:schemeClr val="accent3">
                  <a:lumMod val="50000"/>
                </a:schemeClr>
              </a:solidFill>
            </p:grpSpPr>
            <p:sp>
              <p:nvSpPr>
                <p:cNvPr id="189" name="Oval 188"/>
                <p:cNvSpPr/>
                <p:nvPr/>
              </p:nvSpPr>
              <p:spPr>
                <a:xfrm>
                  <a:off x="1447800" y="1600200"/>
                  <a:ext cx="2209800" cy="10668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Teardrop 189"/>
                <p:cNvSpPr/>
                <p:nvPr/>
              </p:nvSpPr>
              <p:spPr>
                <a:xfrm rot="14056254">
                  <a:off x="1517365" y="1529305"/>
                  <a:ext cx="742112" cy="1056188"/>
                </a:xfrm>
                <a:prstGeom prst="teardrop">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Teardrop 190"/>
                <p:cNvSpPr/>
                <p:nvPr/>
              </p:nvSpPr>
              <p:spPr>
                <a:xfrm rot="7543746" flipH="1">
                  <a:off x="2925296" y="1535494"/>
                  <a:ext cx="751012" cy="1043811"/>
                </a:xfrm>
                <a:prstGeom prst="teardrop">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Oval 191"/>
                <p:cNvSpPr/>
                <p:nvPr/>
              </p:nvSpPr>
              <p:spPr>
                <a:xfrm>
                  <a:off x="1676400" y="1676400"/>
                  <a:ext cx="1676400" cy="990600"/>
                </a:xfrm>
                <a:prstGeom prst="ellipse">
                  <a:avLst/>
                </a:prstGeom>
                <a:grp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9" name="Group 28"/>
              <p:cNvGrpSpPr/>
              <p:nvPr/>
            </p:nvGrpSpPr>
            <p:grpSpPr>
              <a:xfrm rot="4810798">
                <a:off x="3516116" y="2179702"/>
                <a:ext cx="1088673" cy="483826"/>
                <a:chOff x="1360327" y="1600200"/>
                <a:chExt cx="2462380" cy="1066800"/>
              </a:xfrm>
              <a:solidFill>
                <a:schemeClr val="accent3">
                  <a:lumMod val="50000"/>
                </a:schemeClr>
              </a:solidFill>
            </p:grpSpPr>
            <p:sp>
              <p:nvSpPr>
                <p:cNvPr id="185" name="Oval 184"/>
                <p:cNvSpPr/>
                <p:nvPr/>
              </p:nvSpPr>
              <p:spPr>
                <a:xfrm>
                  <a:off x="1447800" y="1600200"/>
                  <a:ext cx="2209800" cy="10668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Teardrop 185"/>
                <p:cNvSpPr/>
                <p:nvPr/>
              </p:nvSpPr>
              <p:spPr>
                <a:xfrm rot="14056254">
                  <a:off x="1517365" y="1529305"/>
                  <a:ext cx="742112" cy="1056188"/>
                </a:xfrm>
                <a:prstGeom prst="teardrop">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Teardrop 186"/>
                <p:cNvSpPr/>
                <p:nvPr/>
              </p:nvSpPr>
              <p:spPr>
                <a:xfrm rot="7543746" flipH="1">
                  <a:off x="2925296" y="1535494"/>
                  <a:ext cx="751012" cy="1043811"/>
                </a:xfrm>
                <a:prstGeom prst="teardrop">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Oval 187"/>
                <p:cNvSpPr/>
                <p:nvPr/>
              </p:nvSpPr>
              <p:spPr>
                <a:xfrm>
                  <a:off x="1676400" y="1676400"/>
                  <a:ext cx="1676400" cy="990600"/>
                </a:xfrm>
                <a:prstGeom prst="ellipse">
                  <a:avLst/>
                </a:prstGeom>
                <a:grp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0" name="Group 33"/>
              <p:cNvGrpSpPr/>
              <p:nvPr/>
            </p:nvGrpSpPr>
            <p:grpSpPr>
              <a:xfrm rot="4810798">
                <a:off x="2886638" y="2043986"/>
                <a:ext cx="1361169" cy="989083"/>
                <a:chOff x="1360327" y="1600200"/>
                <a:chExt cx="2462380" cy="1066800"/>
              </a:xfrm>
              <a:solidFill>
                <a:schemeClr val="accent3">
                  <a:lumMod val="50000"/>
                </a:schemeClr>
              </a:solidFill>
            </p:grpSpPr>
            <p:sp>
              <p:nvSpPr>
                <p:cNvPr id="181" name="Oval 38"/>
                <p:cNvSpPr/>
                <p:nvPr/>
              </p:nvSpPr>
              <p:spPr>
                <a:xfrm>
                  <a:off x="1447800" y="1600200"/>
                  <a:ext cx="2209800" cy="10668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Teardrop 39"/>
                <p:cNvSpPr/>
                <p:nvPr/>
              </p:nvSpPr>
              <p:spPr>
                <a:xfrm rot="14056254">
                  <a:off x="1517365" y="1529305"/>
                  <a:ext cx="742112" cy="1056188"/>
                </a:xfrm>
                <a:prstGeom prst="teardrop">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Teardrop 182"/>
                <p:cNvSpPr/>
                <p:nvPr/>
              </p:nvSpPr>
              <p:spPr>
                <a:xfrm rot="7543746" flipH="1">
                  <a:off x="2925296" y="1535494"/>
                  <a:ext cx="751012" cy="1043811"/>
                </a:xfrm>
                <a:prstGeom prst="teardrop">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p:cNvSpPr/>
                <p:nvPr/>
              </p:nvSpPr>
              <p:spPr>
                <a:xfrm>
                  <a:off x="1676400" y="1676400"/>
                  <a:ext cx="1676400" cy="990600"/>
                </a:xfrm>
                <a:prstGeom prst="ellipse">
                  <a:avLst/>
                </a:prstGeom>
                <a:grp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 name="Group 66"/>
            <p:cNvGrpSpPr/>
            <p:nvPr/>
          </p:nvGrpSpPr>
          <p:grpSpPr>
            <a:xfrm>
              <a:off x="6324600" y="1905000"/>
              <a:ext cx="685800" cy="1524000"/>
              <a:chOff x="1747738" y="1143000"/>
              <a:chExt cx="2675816" cy="5410200"/>
            </a:xfrm>
          </p:grpSpPr>
          <p:sp>
            <p:nvSpPr>
              <p:cNvPr id="118" name="Wave 117"/>
              <p:cNvSpPr/>
              <p:nvPr/>
            </p:nvSpPr>
            <p:spPr>
              <a:xfrm rot="5400000">
                <a:off x="1885798" y="2560371"/>
                <a:ext cx="2156012" cy="235669"/>
              </a:xfrm>
              <a:prstGeom prst="wave">
                <a:avLst>
                  <a:gd name="adj1" fmla="val 20000"/>
                  <a:gd name="adj2" fmla="val -164"/>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Wave 118"/>
              <p:cNvSpPr/>
              <p:nvPr/>
            </p:nvSpPr>
            <p:spPr>
              <a:xfrm rot="5400000">
                <a:off x="1285094" y="4662388"/>
                <a:ext cx="3263153" cy="518472"/>
              </a:xfrm>
              <a:prstGeom prst="wave">
                <a:avLst>
                  <a:gd name="adj1" fmla="val 20000"/>
                  <a:gd name="adj2" fmla="val -164"/>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0" name="Group 2"/>
              <p:cNvGrpSpPr/>
              <p:nvPr/>
            </p:nvGrpSpPr>
            <p:grpSpPr>
              <a:xfrm>
                <a:off x="2468899" y="3115235"/>
                <a:ext cx="1004332" cy="932329"/>
                <a:chOff x="3253121" y="1066802"/>
                <a:chExt cx="2384351" cy="1922552"/>
              </a:xfrm>
              <a:solidFill>
                <a:schemeClr val="bg2">
                  <a:lumMod val="50000"/>
                </a:schemeClr>
              </a:solidFill>
            </p:grpSpPr>
            <p:sp>
              <p:nvSpPr>
                <p:cNvPr id="166" name="Teardrop 165"/>
                <p:cNvSpPr/>
                <p:nvPr/>
              </p:nvSpPr>
              <p:spPr>
                <a:xfrm rot="10324043">
                  <a:off x="3482749" y="1282857"/>
                  <a:ext cx="1600199" cy="1293452"/>
                </a:xfrm>
                <a:prstGeom prst="teardrop">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Moon 4"/>
                <p:cNvSpPr/>
                <p:nvPr/>
              </p:nvSpPr>
              <p:spPr>
                <a:xfrm rot="4932504">
                  <a:off x="3549615" y="793785"/>
                  <a:ext cx="874530" cy="1420563"/>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Moon 5"/>
                <p:cNvSpPr/>
                <p:nvPr/>
              </p:nvSpPr>
              <p:spPr>
                <a:xfrm rot="3439148">
                  <a:off x="3526138" y="1267040"/>
                  <a:ext cx="874530" cy="1420563"/>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Moon 6"/>
                <p:cNvSpPr/>
                <p:nvPr/>
              </p:nvSpPr>
              <p:spPr>
                <a:xfrm rot="2179715">
                  <a:off x="3688591" y="1568789"/>
                  <a:ext cx="874529" cy="1420565"/>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Moon 7"/>
                <p:cNvSpPr/>
                <p:nvPr/>
              </p:nvSpPr>
              <p:spPr>
                <a:xfrm rot="8082822">
                  <a:off x="4489926" y="862182"/>
                  <a:ext cx="874529" cy="1420563"/>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Moon 8"/>
                <p:cNvSpPr/>
                <p:nvPr/>
              </p:nvSpPr>
              <p:spPr>
                <a:xfrm rot="10566295">
                  <a:off x="4413728" y="1395580"/>
                  <a:ext cx="874530" cy="1420564"/>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Moon 9"/>
                <p:cNvSpPr/>
                <p:nvPr/>
              </p:nvSpPr>
              <p:spPr>
                <a:xfrm rot="11626809">
                  <a:off x="4199647" y="1494723"/>
                  <a:ext cx="565640" cy="1420564"/>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Oval 10"/>
                <p:cNvSpPr/>
                <p:nvPr/>
              </p:nvSpPr>
              <p:spPr>
                <a:xfrm>
                  <a:off x="3657601" y="1219201"/>
                  <a:ext cx="1371600" cy="1219199"/>
                </a:xfrm>
                <a:prstGeom prst="ellipse">
                  <a:avLst/>
                </a:prstGeom>
                <a:grp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1" name="Group 11"/>
              <p:cNvGrpSpPr/>
              <p:nvPr/>
            </p:nvGrpSpPr>
            <p:grpSpPr>
              <a:xfrm rot="3249924">
                <a:off x="1735936" y="2283796"/>
                <a:ext cx="1118259" cy="1094656"/>
                <a:chOff x="3253123" y="1066800"/>
                <a:chExt cx="2384352" cy="1922552"/>
              </a:xfrm>
            </p:grpSpPr>
            <p:sp>
              <p:nvSpPr>
                <p:cNvPr id="158" name="Teardrop 157"/>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Moon 158"/>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Moon 159"/>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Moon 160"/>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Moon 161"/>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Moon 162"/>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Moon 163"/>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Oval 164"/>
                <p:cNvSpPr/>
                <p:nvPr/>
              </p:nvSpPr>
              <p:spPr>
                <a:xfrm>
                  <a:off x="3657600" y="1219200"/>
                  <a:ext cx="1371600" cy="12192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2" name="Group 22"/>
              <p:cNvGrpSpPr/>
              <p:nvPr/>
            </p:nvGrpSpPr>
            <p:grpSpPr>
              <a:xfrm rot="5400000">
                <a:off x="2045598" y="1154802"/>
                <a:ext cx="1118259" cy="1094656"/>
                <a:chOff x="3253123" y="1066800"/>
                <a:chExt cx="2384352" cy="1922552"/>
              </a:xfrm>
            </p:grpSpPr>
            <p:sp>
              <p:nvSpPr>
                <p:cNvPr id="150" name="Teardrop 149"/>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Moon 150"/>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Moon 151"/>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Moon 152"/>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Moon 153"/>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Moon 154"/>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Moon 155"/>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p:cNvSpPr/>
                <p:nvPr/>
              </p:nvSpPr>
              <p:spPr>
                <a:xfrm>
                  <a:off x="3657600" y="1219200"/>
                  <a:ext cx="1371600" cy="12192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3" name="Group 31"/>
              <p:cNvGrpSpPr/>
              <p:nvPr/>
            </p:nvGrpSpPr>
            <p:grpSpPr>
              <a:xfrm rot="18371763">
                <a:off x="3184558" y="1293913"/>
                <a:ext cx="1118259" cy="1094656"/>
                <a:chOff x="3253123" y="1066800"/>
                <a:chExt cx="2384352" cy="1922552"/>
              </a:xfrm>
            </p:grpSpPr>
            <p:sp>
              <p:nvSpPr>
                <p:cNvPr id="142" name="Teardrop 141"/>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Moon 142"/>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Moon 143"/>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Moon 144"/>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Moon 145"/>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Moon 146"/>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Moon 147"/>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p:cNvSpPr/>
                <p:nvPr/>
              </p:nvSpPr>
              <p:spPr>
                <a:xfrm>
                  <a:off x="3657600" y="1219200"/>
                  <a:ext cx="1371600" cy="12192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4" name="Group 40"/>
              <p:cNvGrpSpPr/>
              <p:nvPr/>
            </p:nvGrpSpPr>
            <p:grpSpPr>
              <a:xfrm rot="19164313">
                <a:off x="3150199" y="2320851"/>
                <a:ext cx="1273355" cy="1253498"/>
                <a:chOff x="3253123" y="1066800"/>
                <a:chExt cx="2384352" cy="1922552"/>
              </a:xfrm>
            </p:grpSpPr>
            <p:sp>
              <p:nvSpPr>
                <p:cNvPr id="134" name="Teardrop 133"/>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Moon 134"/>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Moon 135"/>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Moon 136"/>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Moon 137"/>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Moon 138"/>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Moon 139"/>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p:cNvSpPr/>
                <p:nvPr/>
              </p:nvSpPr>
              <p:spPr>
                <a:xfrm>
                  <a:off x="3657600" y="1219201"/>
                  <a:ext cx="1371600" cy="1219201"/>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5" name="Group 49"/>
              <p:cNvGrpSpPr/>
              <p:nvPr/>
            </p:nvGrpSpPr>
            <p:grpSpPr>
              <a:xfrm rot="1063382">
                <a:off x="2473119" y="2046587"/>
                <a:ext cx="1069843" cy="895533"/>
                <a:chOff x="3253123" y="1066800"/>
                <a:chExt cx="2384352" cy="1922552"/>
              </a:xfrm>
            </p:grpSpPr>
            <p:sp>
              <p:nvSpPr>
                <p:cNvPr id="126" name="Teardrop 125"/>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Moon 126"/>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Moon 127"/>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Moon 128"/>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Moon 129"/>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Moon 130"/>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Moon 131"/>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3657600" y="1219201"/>
                  <a:ext cx="1371600" cy="1219201"/>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5" name="Group 123"/>
            <p:cNvGrpSpPr/>
            <p:nvPr/>
          </p:nvGrpSpPr>
          <p:grpSpPr>
            <a:xfrm>
              <a:off x="6629400" y="2057400"/>
              <a:ext cx="685800" cy="1524000"/>
              <a:chOff x="1747738" y="1143000"/>
              <a:chExt cx="2675816" cy="5410200"/>
            </a:xfrm>
          </p:grpSpPr>
          <p:sp>
            <p:nvSpPr>
              <p:cNvPr id="62" name="Wave 61"/>
              <p:cNvSpPr/>
              <p:nvPr/>
            </p:nvSpPr>
            <p:spPr>
              <a:xfrm rot="5400000">
                <a:off x="1885798" y="2560371"/>
                <a:ext cx="2156012" cy="235669"/>
              </a:xfrm>
              <a:prstGeom prst="wave">
                <a:avLst>
                  <a:gd name="adj1" fmla="val 20000"/>
                  <a:gd name="adj2" fmla="val -164"/>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Wave 62"/>
              <p:cNvSpPr/>
              <p:nvPr/>
            </p:nvSpPr>
            <p:spPr>
              <a:xfrm rot="5400000">
                <a:off x="1285094" y="4662388"/>
                <a:ext cx="3263153" cy="518472"/>
              </a:xfrm>
              <a:prstGeom prst="wave">
                <a:avLst>
                  <a:gd name="adj1" fmla="val 20000"/>
                  <a:gd name="adj2" fmla="val -164"/>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2"/>
              <p:cNvGrpSpPr/>
              <p:nvPr/>
            </p:nvGrpSpPr>
            <p:grpSpPr>
              <a:xfrm>
                <a:off x="2468899" y="3115235"/>
                <a:ext cx="1004332" cy="932329"/>
                <a:chOff x="3253121" y="1066802"/>
                <a:chExt cx="2384351" cy="1922552"/>
              </a:xfrm>
              <a:solidFill>
                <a:schemeClr val="bg2">
                  <a:lumMod val="50000"/>
                </a:schemeClr>
              </a:solidFill>
            </p:grpSpPr>
            <p:sp>
              <p:nvSpPr>
                <p:cNvPr id="110" name="Teardrop 109"/>
                <p:cNvSpPr/>
                <p:nvPr/>
              </p:nvSpPr>
              <p:spPr>
                <a:xfrm rot="10324043">
                  <a:off x="3482749" y="1282857"/>
                  <a:ext cx="1600199" cy="1293452"/>
                </a:xfrm>
                <a:prstGeom prst="teardrop">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Moon 4"/>
                <p:cNvSpPr/>
                <p:nvPr/>
              </p:nvSpPr>
              <p:spPr>
                <a:xfrm rot="4932504">
                  <a:off x="3549615" y="793785"/>
                  <a:ext cx="874530" cy="1420563"/>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Moon 5"/>
                <p:cNvSpPr/>
                <p:nvPr/>
              </p:nvSpPr>
              <p:spPr>
                <a:xfrm rot="3439148">
                  <a:off x="3526138" y="1267040"/>
                  <a:ext cx="874530" cy="1420563"/>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Moon 6"/>
                <p:cNvSpPr/>
                <p:nvPr/>
              </p:nvSpPr>
              <p:spPr>
                <a:xfrm rot="2179715">
                  <a:off x="3688591" y="1568789"/>
                  <a:ext cx="874529" cy="1420565"/>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Moon 7"/>
                <p:cNvSpPr/>
                <p:nvPr/>
              </p:nvSpPr>
              <p:spPr>
                <a:xfrm rot="8082822">
                  <a:off x="4489926" y="862182"/>
                  <a:ext cx="874529" cy="1420563"/>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Moon 8"/>
                <p:cNvSpPr/>
                <p:nvPr/>
              </p:nvSpPr>
              <p:spPr>
                <a:xfrm rot="10566295">
                  <a:off x="4413728" y="1395580"/>
                  <a:ext cx="874530" cy="1420564"/>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Moon 9"/>
                <p:cNvSpPr/>
                <p:nvPr/>
              </p:nvSpPr>
              <p:spPr>
                <a:xfrm rot="11626809">
                  <a:off x="4199647" y="1494723"/>
                  <a:ext cx="565640" cy="1420564"/>
                </a:xfrm>
                <a:prstGeom prst="moon">
                  <a:avLst>
                    <a:gd name="adj" fmla="val 61682"/>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0"/>
                <p:cNvSpPr/>
                <p:nvPr/>
              </p:nvSpPr>
              <p:spPr>
                <a:xfrm>
                  <a:off x="3657601" y="1219201"/>
                  <a:ext cx="1371600" cy="1219199"/>
                </a:xfrm>
                <a:prstGeom prst="ellipse">
                  <a:avLst/>
                </a:prstGeom>
                <a:grp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5" name="Group 11"/>
              <p:cNvGrpSpPr/>
              <p:nvPr/>
            </p:nvGrpSpPr>
            <p:grpSpPr>
              <a:xfrm rot="3249924">
                <a:off x="1735936" y="2283796"/>
                <a:ext cx="1118259" cy="1094656"/>
                <a:chOff x="3253123" y="1066800"/>
                <a:chExt cx="2384352" cy="1922552"/>
              </a:xfrm>
            </p:grpSpPr>
            <p:sp>
              <p:nvSpPr>
                <p:cNvPr id="102" name="Teardrop 101"/>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Moon 102"/>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Moon 103"/>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Moon 104"/>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Moon 105"/>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Moon 106"/>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Moon 107"/>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3657600" y="1219200"/>
                  <a:ext cx="1371600" cy="12192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 name="Group 22"/>
              <p:cNvGrpSpPr/>
              <p:nvPr/>
            </p:nvGrpSpPr>
            <p:grpSpPr>
              <a:xfrm rot="5400000">
                <a:off x="2045598" y="1154802"/>
                <a:ext cx="1118259" cy="1094656"/>
                <a:chOff x="3253123" y="1066800"/>
                <a:chExt cx="2384352" cy="1922552"/>
              </a:xfrm>
            </p:grpSpPr>
            <p:sp>
              <p:nvSpPr>
                <p:cNvPr id="94" name="Teardrop 93"/>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Moon 94"/>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Moon 95"/>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Moon 96"/>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Moon 97"/>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Moon 98"/>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Moon 99"/>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3657600" y="1219200"/>
                  <a:ext cx="1371600" cy="12192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7" name="Group 31"/>
              <p:cNvGrpSpPr/>
              <p:nvPr/>
            </p:nvGrpSpPr>
            <p:grpSpPr>
              <a:xfrm rot="18371763">
                <a:off x="3184558" y="1293913"/>
                <a:ext cx="1118259" cy="1094656"/>
                <a:chOff x="3253123" y="1066800"/>
                <a:chExt cx="2384352" cy="1922552"/>
              </a:xfrm>
            </p:grpSpPr>
            <p:sp>
              <p:nvSpPr>
                <p:cNvPr id="86" name="Teardrop 85"/>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Moon 86"/>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Moon 87"/>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Moon 88"/>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Moon 89"/>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Moon 90"/>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Moon 91"/>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3657600" y="1219200"/>
                  <a:ext cx="1371600" cy="12192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oup 40"/>
              <p:cNvGrpSpPr/>
              <p:nvPr/>
            </p:nvGrpSpPr>
            <p:grpSpPr>
              <a:xfrm rot="19164313">
                <a:off x="3150199" y="2320851"/>
                <a:ext cx="1273355" cy="1253498"/>
                <a:chOff x="3253123" y="1066800"/>
                <a:chExt cx="2384352" cy="1922552"/>
              </a:xfrm>
            </p:grpSpPr>
            <p:sp>
              <p:nvSpPr>
                <p:cNvPr id="78" name="Teardrop 77"/>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Moon 78"/>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Moon 79"/>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Moon 80"/>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Moon 81"/>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Moon 82"/>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Moon 83"/>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3657600" y="1219201"/>
                  <a:ext cx="1371600" cy="1219201"/>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9" name="Group 49"/>
              <p:cNvGrpSpPr/>
              <p:nvPr/>
            </p:nvGrpSpPr>
            <p:grpSpPr>
              <a:xfrm rot="1063382">
                <a:off x="2473119" y="2046587"/>
                <a:ext cx="1069843" cy="895533"/>
                <a:chOff x="3253123" y="1066800"/>
                <a:chExt cx="2384352" cy="1922552"/>
              </a:xfrm>
            </p:grpSpPr>
            <p:sp>
              <p:nvSpPr>
                <p:cNvPr id="70" name="Teardrop 69"/>
                <p:cNvSpPr/>
                <p:nvPr/>
              </p:nvSpPr>
              <p:spPr>
                <a:xfrm rot="10324043">
                  <a:off x="3482750" y="1282855"/>
                  <a:ext cx="1600200" cy="129345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Moon 70"/>
                <p:cNvSpPr/>
                <p:nvPr/>
              </p:nvSpPr>
              <p:spPr>
                <a:xfrm rot="4932504">
                  <a:off x="3549617" y="793783"/>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Moon 71"/>
                <p:cNvSpPr/>
                <p:nvPr/>
              </p:nvSpPr>
              <p:spPr>
                <a:xfrm rot="3439148">
                  <a:off x="3526140" y="1267039"/>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Moon 72"/>
                <p:cNvSpPr/>
                <p:nvPr/>
              </p:nvSpPr>
              <p:spPr>
                <a:xfrm rot="2179715">
                  <a:off x="3688592" y="1568788"/>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Moon 73"/>
                <p:cNvSpPr/>
                <p:nvPr/>
              </p:nvSpPr>
              <p:spPr>
                <a:xfrm rot="8082822">
                  <a:off x="4489928" y="862182"/>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Moon 74"/>
                <p:cNvSpPr/>
                <p:nvPr/>
              </p:nvSpPr>
              <p:spPr>
                <a:xfrm rot="10566295">
                  <a:off x="4413727" y="1395580"/>
                  <a:ext cx="87453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Moon 75"/>
                <p:cNvSpPr/>
                <p:nvPr/>
              </p:nvSpPr>
              <p:spPr>
                <a:xfrm rot="11626809">
                  <a:off x="4199647" y="1494723"/>
                  <a:ext cx="565640" cy="1420564"/>
                </a:xfrm>
                <a:prstGeom prst="moon">
                  <a:avLst>
                    <a:gd name="adj" fmla="val 61682"/>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3657600" y="1219201"/>
                  <a:ext cx="1371600" cy="1219201"/>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6" name="Group 180"/>
            <p:cNvGrpSpPr/>
            <p:nvPr/>
          </p:nvGrpSpPr>
          <p:grpSpPr>
            <a:xfrm>
              <a:off x="6400800" y="3276600"/>
              <a:ext cx="914400" cy="457200"/>
              <a:chOff x="1360327" y="1678307"/>
              <a:chExt cx="2983073" cy="1540805"/>
            </a:xfrm>
          </p:grpSpPr>
          <p:grpSp>
            <p:nvGrpSpPr>
              <p:cNvPr id="27" name="Group 7"/>
              <p:cNvGrpSpPr/>
              <p:nvPr/>
            </p:nvGrpSpPr>
            <p:grpSpPr>
              <a:xfrm>
                <a:off x="1360327" y="1828800"/>
                <a:ext cx="1687673" cy="838200"/>
                <a:chOff x="1360327" y="1600200"/>
                <a:chExt cx="2462380" cy="1066800"/>
              </a:xfrm>
            </p:grpSpPr>
            <p:sp>
              <p:nvSpPr>
                <p:cNvPr id="58" name="Oval 3"/>
                <p:cNvSpPr/>
                <p:nvPr/>
              </p:nvSpPr>
              <p:spPr>
                <a:xfrm>
                  <a:off x="1447800" y="1600200"/>
                  <a:ext cx="2209800" cy="1066800"/>
                </a:xfrm>
                <a:prstGeom prst="ellipse">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ardrop 4"/>
                <p:cNvSpPr/>
                <p:nvPr/>
              </p:nvSpPr>
              <p:spPr>
                <a:xfrm rot="14056254">
                  <a:off x="1517365" y="1529305"/>
                  <a:ext cx="742112" cy="1056188"/>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ardrop 5"/>
                <p:cNvSpPr/>
                <p:nvPr/>
              </p:nvSpPr>
              <p:spPr>
                <a:xfrm rot="7543746" flipH="1">
                  <a:off x="2925296" y="1535494"/>
                  <a:ext cx="751012" cy="104381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
                <p:cNvSpPr/>
                <p:nvPr/>
              </p:nvSpPr>
              <p:spPr>
                <a:xfrm>
                  <a:off x="1676400" y="1676400"/>
                  <a:ext cx="1676400" cy="9906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8"/>
              <p:cNvGrpSpPr/>
              <p:nvPr/>
            </p:nvGrpSpPr>
            <p:grpSpPr>
              <a:xfrm rot="2737227">
                <a:off x="1523967" y="1804961"/>
                <a:ext cx="1173010" cy="919702"/>
                <a:chOff x="1360327" y="1600200"/>
                <a:chExt cx="2462380" cy="1066800"/>
              </a:xfrm>
              <a:solidFill>
                <a:schemeClr val="accent3">
                  <a:lumMod val="50000"/>
                </a:schemeClr>
              </a:solidFill>
            </p:grpSpPr>
            <p:sp>
              <p:nvSpPr>
                <p:cNvPr id="54" name="Oval 53"/>
                <p:cNvSpPr/>
                <p:nvPr/>
              </p:nvSpPr>
              <p:spPr>
                <a:xfrm>
                  <a:off x="1447800" y="1600200"/>
                  <a:ext cx="2209800" cy="10668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ardrop 54"/>
                <p:cNvSpPr/>
                <p:nvPr/>
              </p:nvSpPr>
              <p:spPr>
                <a:xfrm rot="14056254">
                  <a:off x="1517365" y="1529305"/>
                  <a:ext cx="742112" cy="1056188"/>
                </a:xfrm>
                <a:prstGeom prst="teardrop">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ardrop 55"/>
                <p:cNvSpPr/>
                <p:nvPr/>
              </p:nvSpPr>
              <p:spPr>
                <a:xfrm rot="7543746" flipH="1">
                  <a:off x="2925296" y="1535494"/>
                  <a:ext cx="751012" cy="1043811"/>
                </a:xfrm>
                <a:prstGeom prst="teardrop">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1676400" y="1676400"/>
                  <a:ext cx="1676400" cy="990600"/>
                </a:xfrm>
                <a:prstGeom prst="ellipse">
                  <a:avLst/>
                </a:prstGeom>
                <a:grp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13"/>
              <p:cNvGrpSpPr/>
              <p:nvPr/>
            </p:nvGrpSpPr>
            <p:grpSpPr>
              <a:xfrm rot="4154800">
                <a:off x="2045483" y="2024230"/>
                <a:ext cx="1173010" cy="621447"/>
                <a:chOff x="1360327" y="1600200"/>
                <a:chExt cx="2462380" cy="1066800"/>
              </a:xfrm>
              <a:solidFill>
                <a:schemeClr val="accent3">
                  <a:lumMod val="50000"/>
                </a:schemeClr>
              </a:solidFill>
            </p:grpSpPr>
            <p:sp>
              <p:nvSpPr>
                <p:cNvPr id="50" name="Oval 49"/>
                <p:cNvSpPr/>
                <p:nvPr/>
              </p:nvSpPr>
              <p:spPr>
                <a:xfrm>
                  <a:off x="1447800" y="1600200"/>
                  <a:ext cx="2209800" cy="10668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ardrop 50"/>
                <p:cNvSpPr/>
                <p:nvPr/>
              </p:nvSpPr>
              <p:spPr>
                <a:xfrm rot="14056254">
                  <a:off x="1517365" y="1529305"/>
                  <a:ext cx="742112" cy="1056188"/>
                </a:xfrm>
                <a:prstGeom prst="teardrop">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ardrop 51"/>
                <p:cNvSpPr/>
                <p:nvPr/>
              </p:nvSpPr>
              <p:spPr>
                <a:xfrm rot="7543746" flipH="1">
                  <a:off x="2925296" y="1535494"/>
                  <a:ext cx="751012" cy="1043811"/>
                </a:xfrm>
                <a:prstGeom prst="teardrop">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1676400" y="1676400"/>
                  <a:ext cx="1676400" cy="990600"/>
                </a:xfrm>
                <a:prstGeom prst="ellipse">
                  <a:avLst/>
                </a:prstGeom>
                <a:grp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3"/>
              <p:cNvGrpSpPr/>
              <p:nvPr/>
            </p:nvGrpSpPr>
            <p:grpSpPr>
              <a:xfrm>
                <a:off x="2819400" y="1981200"/>
                <a:ext cx="1524000" cy="1066800"/>
                <a:chOff x="1360327" y="1600200"/>
                <a:chExt cx="2462380" cy="1066800"/>
              </a:xfrm>
            </p:grpSpPr>
            <p:sp>
              <p:nvSpPr>
                <p:cNvPr id="46" name="Oval 45"/>
                <p:cNvSpPr/>
                <p:nvPr/>
              </p:nvSpPr>
              <p:spPr>
                <a:xfrm>
                  <a:off x="1447800" y="1600200"/>
                  <a:ext cx="2209800" cy="1066800"/>
                </a:xfrm>
                <a:prstGeom prst="ellipse">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ardrop 46"/>
                <p:cNvSpPr/>
                <p:nvPr/>
              </p:nvSpPr>
              <p:spPr>
                <a:xfrm rot="14056254">
                  <a:off x="1517365" y="1529305"/>
                  <a:ext cx="742112" cy="1056188"/>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ardrop 47"/>
                <p:cNvSpPr/>
                <p:nvPr/>
              </p:nvSpPr>
              <p:spPr>
                <a:xfrm rot="7543746" flipH="1">
                  <a:off x="2925296" y="1535494"/>
                  <a:ext cx="751012" cy="1043811"/>
                </a:xfrm>
                <a:prstGeom prst="teardrop">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1676400" y="1676400"/>
                  <a:ext cx="1676400" cy="990600"/>
                </a:xfrm>
                <a:prstGeom prst="ellips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18"/>
              <p:cNvGrpSpPr/>
              <p:nvPr/>
            </p:nvGrpSpPr>
            <p:grpSpPr>
              <a:xfrm rot="7174445">
                <a:off x="2389364" y="2029224"/>
                <a:ext cx="1088673" cy="483826"/>
                <a:chOff x="1360327" y="1600200"/>
                <a:chExt cx="2462380" cy="1066800"/>
              </a:xfrm>
              <a:solidFill>
                <a:schemeClr val="accent3">
                  <a:lumMod val="50000"/>
                </a:schemeClr>
              </a:solidFill>
            </p:grpSpPr>
            <p:sp>
              <p:nvSpPr>
                <p:cNvPr id="42" name="Oval 41"/>
                <p:cNvSpPr/>
                <p:nvPr/>
              </p:nvSpPr>
              <p:spPr>
                <a:xfrm>
                  <a:off x="1447800" y="1600200"/>
                  <a:ext cx="2209800" cy="10668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ardrop 42"/>
                <p:cNvSpPr/>
                <p:nvPr/>
              </p:nvSpPr>
              <p:spPr>
                <a:xfrm rot="14056254">
                  <a:off x="1517365" y="1529305"/>
                  <a:ext cx="742112" cy="1056188"/>
                </a:xfrm>
                <a:prstGeom prst="teardrop">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ardrop 43"/>
                <p:cNvSpPr/>
                <p:nvPr/>
              </p:nvSpPr>
              <p:spPr>
                <a:xfrm rot="7543746" flipH="1">
                  <a:off x="2925296" y="1535494"/>
                  <a:ext cx="751012" cy="1043811"/>
                </a:xfrm>
                <a:prstGeom prst="teardrop">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1676400" y="1676400"/>
                  <a:ext cx="1676400" cy="990600"/>
                </a:xfrm>
                <a:prstGeom prst="ellipse">
                  <a:avLst/>
                </a:prstGeom>
                <a:grp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p:cNvGrpSpPr/>
              <p:nvPr/>
            </p:nvGrpSpPr>
            <p:grpSpPr>
              <a:xfrm rot="4810798">
                <a:off x="3516116" y="2179702"/>
                <a:ext cx="1088673" cy="483826"/>
                <a:chOff x="1360327" y="1600200"/>
                <a:chExt cx="2462380" cy="1066800"/>
              </a:xfrm>
              <a:solidFill>
                <a:schemeClr val="accent3">
                  <a:lumMod val="50000"/>
                </a:schemeClr>
              </a:solidFill>
            </p:grpSpPr>
            <p:sp>
              <p:nvSpPr>
                <p:cNvPr id="38" name="Oval 37"/>
                <p:cNvSpPr/>
                <p:nvPr/>
              </p:nvSpPr>
              <p:spPr>
                <a:xfrm>
                  <a:off x="1447800" y="1600200"/>
                  <a:ext cx="2209800" cy="10668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ardrop 38"/>
                <p:cNvSpPr/>
                <p:nvPr/>
              </p:nvSpPr>
              <p:spPr>
                <a:xfrm rot="14056254">
                  <a:off x="1517365" y="1529305"/>
                  <a:ext cx="742112" cy="1056188"/>
                </a:xfrm>
                <a:prstGeom prst="teardrop">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ardrop 39"/>
                <p:cNvSpPr/>
                <p:nvPr/>
              </p:nvSpPr>
              <p:spPr>
                <a:xfrm rot="7543746" flipH="1">
                  <a:off x="2925296" y="1535494"/>
                  <a:ext cx="751012" cy="1043811"/>
                </a:xfrm>
                <a:prstGeom prst="teardrop">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1676400" y="1676400"/>
                  <a:ext cx="1676400" cy="990600"/>
                </a:xfrm>
                <a:prstGeom prst="ellipse">
                  <a:avLst/>
                </a:prstGeom>
                <a:grp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33"/>
              <p:cNvGrpSpPr/>
              <p:nvPr/>
            </p:nvGrpSpPr>
            <p:grpSpPr>
              <a:xfrm rot="4810798">
                <a:off x="2886638" y="2043986"/>
                <a:ext cx="1361169" cy="989083"/>
                <a:chOff x="1360327" y="1600200"/>
                <a:chExt cx="2462380" cy="1066800"/>
              </a:xfrm>
              <a:solidFill>
                <a:schemeClr val="accent3">
                  <a:lumMod val="50000"/>
                </a:schemeClr>
              </a:solidFill>
            </p:grpSpPr>
            <p:sp>
              <p:nvSpPr>
                <p:cNvPr id="34" name="Oval 33"/>
                <p:cNvSpPr/>
                <p:nvPr/>
              </p:nvSpPr>
              <p:spPr>
                <a:xfrm>
                  <a:off x="1447800" y="1600200"/>
                  <a:ext cx="2209800" cy="10668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ardrop 34"/>
                <p:cNvSpPr/>
                <p:nvPr/>
              </p:nvSpPr>
              <p:spPr>
                <a:xfrm rot="14056254">
                  <a:off x="1517365" y="1529305"/>
                  <a:ext cx="742112" cy="1056188"/>
                </a:xfrm>
                <a:prstGeom prst="teardrop">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ardrop 35"/>
                <p:cNvSpPr/>
                <p:nvPr/>
              </p:nvSpPr>
              <p:spPr>
                <a:xfrm rot="7543746" flipH="1">
                  <a:off x="2925296" y="1535494"/>
                  <a:ext cx="751012" cy="1043811"/>
                </a:xfrm>
                <a:prstGeom prst="teardrop">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1676400" y="1676400"/>
                  <a:ext cx="1676400" cy="990600"/>
                </a:xfrm>
                <a:prstGeom prst="ellipse">
                  <a:avLst/>
                </a:prstGeom>
                <a:grp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68" name="Group 267"/>
          <p:cNvGrpSpPr/>
          <p:nvPr/>
        </p:nvGrpSpPr>
        <p:grpSpPr>
          <a:xfrm>
            <a:off x="2759044" y="3897517"/>
            <a:ext cx="641445" cy="1676400"/>
            <a:chOff x="3200399" y="228600"/>
            <a:chExt cx="2548824" cy="5462666"/>
          </a:xfrm>
        </p:grpSpPr>
        <p:grpSp>
          <p:nvGrpSpPr>
            <p:cNvPr id="269" name="Group 47"/>
            <p:cNvGrpSpPr/>
            <p:nvPr/>
          </p:nvGrpSpPr>
          <p:grpSpPr>
            <a:xfrm>
              <a:off x="4373404" y="5022623"/>
              <a:ext cx="569609" cy="668643"/>
              <a:chOff x="6106804" y="4039302"/>
              <a:chExt cx="666047" cy="774146"/>
            </a:xfrm>
          </p:grpSpPr>
          <p:sp>
            <p:nvSpPr>
              <p:cNvPr id="294" name="Oval 293"/>
              <p:cNvSpPr/>
              <p:nvPr/>
            </p:nvSpPr>
            <p:spPr>
              <a:xfrm rot="20163506">
                <a:off x="6229710" y="4039302"/>
                <a:ext cx="543141" cy="774146"/>
              </a:xfrm>
              <a:prstGeom prst="ellipse">
                <a:avLst/>
              </a:prstGeom>
              <a:solidFill>
                <a:srgbClr val="66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Oval 294"/>
              <p:cNvSpPr/>
              <p:nvPr/>
            </p:nvSpPr>
            <p:spPr>
              <a:xfrm rot="20163506">
                <a:off x="6387712" y="4392141"/>
                <a:ext cx="362627" cy="315996"/>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 name="Oval 295"/>
              <p:cNvSpPr/>
              <p:nvPr/>
            </p:nvSpPr>
            <p:spPr>
              <a:xfrm rot="20163506">
                <a:off x="6106804" y="4062465"/>
                <a:ext cx="528885" cy="284304"/>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0" name="Group 47"/>
            <p:cNvGrpSpPr/>
            <p:nvPr/>
          </p:nvGrpSpPr>
          <p:grpSpPr>
            <a:xfrm rot="2613352">
              <a:off x="3936594" y="4916461"/>
              <a:ext cx="569609" cy="668643"/>
              <a:chOff x="6106804" y="4039302"/>
              <a:chExt cx="666047" cy="774146"/>
            </a:xfrm>
          </p:grpSpPr>
          <p:sp>
            <p:nvSpPr>
              <p:cNvPr id="291" name="Oval 290"/>
              <p:cNvSpPr/>
              <p:nvPr/>
            </p:nvSpPr>
            <p:spPr>
              <a:xfrm rot="20163506">
                <a:off x="6229710" y="4039302"/>
                <a:ext cx="543141" cy="774146"/>
              </a:xfrm>
              <a:prstGeom prst="ellipse">
                <a:avLst/>
              </a:prstGeom>
              <a:solidFill>
                <a:srgbClr val="66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Oval 291"/>
              <p:cNvSpPr/>
              <p:nvPr/>
            </p:nvSpPr>
            <p:spPr>
              <a:xfrm rot="20163506">
                <a:off x="6387712" y="4392141"/>
                <a:ext cx="362627" cy="315996"/>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3" name="Oval 292"/>
              <p:cNvSpPr/>
              <p:nvPr/>
            </p:nvSpPr>
            <p:spPr>
              <a:xfrm rot="20163506">
                <a:off x="6106804" y="4062465"/>
                <a:ext cx="528885" cy="284304"/>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1" name="Rounded Rectangle 270"/>
            <p:cNvSpPr/>
            <p:nvPr/>
          </p:nvSpPr>
          <p:spPr>
            <a:xfrm>
              <a:off x="3721734" y="689307"/>
              <a:ext cx="1629173" cy="1184675"/>
            </a:xfrm>
            <a:prstGeom prst="roundRect">
              <a:avLst>
                <a:gd name="adj" fmla="val 31968"/>
              </a:avLst>
            </a:prstGeom>
            <a:solidFill>
              <a:schemeClr val="tx1">
                <a:lumMod val="85000"/>
                <a:lumOff val="1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Oval 271"/>
            <p:cNvSpPr/>
            <p:nvPr/>
          </p:nvSpPr>
          <p:spPr>
            <a:xfrm>
              <a:off x="5257800" y="3048000"/>
              <a:ext cx="491423" cy="729363"/>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Oval 272"/>
            <p:cNvSpPr/>
            <p:nvPr/>
          </p:nvSpPr>
          <p:spPr>
            <a:xfrm>
              <a:off x="3200399" y="3124201"/>
              <a:ext cx="457201" cy="60960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4" name="Trapezoid 273"/>
            <p:cNvSpPr/>
            <p:nvPr/>
          </p:nvSpPr>
          <p:spPr>
            <a:xfrm rot="20102191">
              <a:off x="4780762" y="1703283"/>
              <a:ext cx="847170" cy="1827133"/>
            </a:xfrm>
            <a:prstGeom prst="trapezoid">
              <a:avLst>
                <a:gd name="adj" fmla="val 34133"/>
              </a:avLst>
            </a:prstGeom>
            <a:solidFill>
              <a:schemeClr val="bg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Trapezoid 274"/>
            <p:cNvSpPr/>
            <p:nvPr/>
          </p:nvSpPr>
          <p:spPr>
            <a:xfrm rot="1327004">
              <a:off x="3395827" y="1676536"/>
              <a:ext cx="847170" cy="1827133"/>
            </a:xfrm>
            <a:prstGeom prst="trapezoid">
              <a:avLst>
                <a:gd name="adj" fmla="val 34133"/>
              </a:avLst>
            </a:prstGeom>
            <a:solidFill>
              <a:schemeClr val="bg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Trapezoid 275"/>
            <p:cNvSpPr/>
            <p:nvPr/>
          </p:nvSpPr>
          <p:spPr>
            <a:xfrm>
              <a:off x="3591401" y="1739713"/>
              <a:ext cx="1824674" cy="3554024"/>
            </a:xfrm>
            <a:prstGeom prst="trapezoid">
              <a:avLst/>
            </a:prstGeom>
            <a:solidFill>
              <a:srgbClr val="F9EBAD"/>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Isosceles Triangle 276"/>
            <p:cNvSpPr/>
            <p:nvPr/>
          </p:nvSpPr>
          <p:spPr>
            <a:xfrm rot="10800000">
              <a:off x="4243070" y="1739713"/>
              <a:ext cx="521335" cy="658153"/>
            </a:xfrm>
            <a:prstGeom prst="triangl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8" name="Trapezoid 277"/>
            <p:cNvSpPr/>
            <p:nvPr/>
          </p:nvSpPr>
          <p:spPr>
            <a:xfrm rot="366654" flipH="1">
              <a:off x="3645606" y="1696691"/>
              <a:ext cx="604430" cy="3413709"/>
            </a:xfrm>
            <a:prstGeom prst="trapezoid">
              <a:avLst>
                <a:gd name="adj" fmla="val 34133"/>
              </a:avLst>
            </a:prstGeom>
            <a:solidFill>
              <a:schemeClr val="bg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9" name="Trapezoid 278"/>
            <p:cNvSpPr/>
            <p:nvPr/>
          </p:nvSpPr>
          <p:spPr>
            <a:xfrm rot="21233346">
              <a:off x="4747840" y="1682627"/>
              <a:ext cx="604430" cy="3427064"/>
            </a:xfrm>
            <a:prstGeom prst="trapezoid">
              <a:avLst>
                <a:gd name="adj" fmla="val 34133"/>
              </a:avLst>
            </a:prstGeom>
            <a:solidFill>
              <a:schemeClr val="bg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0" name="Oval 279"/>
            <p:cNvSpPr/>
            <p:nvPr/>
          </p:nvSpPr>
          <p:spPr>
            <a:xfrm rot="662489">
              <a:off x="3722856" y="1826272"/>
              <a:ext cx="325835" cy="1448498"/>
            </a:xfrm>
            <a:prstGeom prst="ellipse">
              <a:avLst/>
            </a:prstGeom>
            <a:solidFill>
              <a:schemeClr val="bg2">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1" name="Oval 280"/>
            <p:cNvSpPr/>
            <p:nvPr/>
          </p:nvSpPr>
          <p:spPr>
            <a:xfrm rot="20760750">
              <a:off x="4912984" y="1867240"/>
              <a:ext cx="325835" cy="1468635"/>
            </a:xfrm>
            <a:prstGeom prst="ellipse">
              <a:avLst/>
            </a:prstGeom>
            <a:solidFill>
              <a:schemeClr val="bg2">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2" name="Oval 281"/>
            <p:cNvSpPr/>
            <p:nvPr/>
          </p:nvSpPr>
          <p:spPr>
            <a:xfrm>
              <a:off x="3917235" y="228600"/>
              <a:ext cx="1173005" cy="1711197"/>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3" name="Round Diagonal Corner Rectangle 282"/>
            <p:cNvSpPr/>
            <p:nvPr/>
          </p:nvSpPr>
          <p:spPr>
            <a:xfrm rot="17471203">
              <a:off x="3264704" y="890404"/>
              <a:ext cx="1306704" cy="456169"/>
            </a:xfrm>
            <a:prstGeom prst="round2DiagRect">
              <a:avLst>
                <a:gd name="adj1" fmla="val 0"/>
                <a:gd name="adj2" fmla="val 50000"/>
              </a:avLst>
            </a:prstGeom>
            <a:solidFill>
              <a:schemeClr val="tx1">
                <a:lumMod val="85000"/>
                <a:lumOff val="1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Round Diagonal Corner Rectangle 283"/>
            <p:cNvSpPr/>
            <p:nvPr/>
          </p:nvSpPr>
          <p:spPr>
            <a:xfrm rot="15759005" flipV="1">
              <a:off x="4495200" y="880545"/>
              <a:ext cx="1306221" cy="456169"/>
            </a:xfrm>
            <a:prstGeom prst="round2DiagRect">
              <a:avLst>
                <a:gd name="adj1" fmla="val 0"/>
                <a:gd name="adj2" fmla="val 50000"/>
              </a:avLst>
            </a:prstGeom>
            <a:solidFill>
              <a:schemeClr val="tx1">
                <a:lumMod val="85000"/>
                <a:lumOff val="1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5" name="Round Diagonal Corner Rectangle 284"/>
            <p:cNvSpPr/>
            <p:nvPr/>
          </p:nvSpPr>
          <p:spPr>
            <a:xfrm rot="21077723">
              <a:off x="4142751" y="417340"/>
              <a:ext cx="782003" cy="460707"/>
            </a:xfrm>
            <a:prstGeom prst="round2DiagRect">
              <a:avLst>
                <a:gd name="adj1" fmla="val 0"/>
                <a:gd name="adj2" fmla="val 50000"/>
              </a:avLst>
            </a:prstGeom>
            <a:solidFill>
              <a:schemeClr val="tx1">
                <a:lumMod val="85000"/>
                <a:lumOff val="1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 name="Flowchart: Delay 285"/>
            <p:cNvSpPr/>
            <p:nvPr/>
          </p:nvSpPr>
          <p:spPr>
            <a:xfrm rot="16200000">
              <a:off x="4371459" y="-225624"/>
              <a:ext cx="394892" cy="1303339"/>
            </a:xfrm>
            <a:prstGeom prst="flowChartDelay">
              <a:avLst/>
            </a:prstGeom>
            <a:solidFill>
              <a:schemeClr val="bg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7" name="Rectangle 286"/>
            <p:cNvSpPr/>
            <p:nvPr/>
          </p:nvSpPr>
          <p:spPr>
            <a:xfrm>
              <a:off x="3657600" y="3429000"/>
              <a:ext cx="1676400" cy="228600"/>
            </a:xfrm>
            <a:prstGeom prst="rect">
              <a:avLst/>
            </a:prstGeom>
            <a:solidFill>
              <a:schemeClr val="accent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8" name="Wave 287"/>
            <p:cNvSpPr/>
            <p:nvPr/>
          </p:nvSpPr>
          <p:spPr>
            <a:xfrm rot="15210751">
              <a:off x="4724729" y="3843514"/>
              <a:ext cx="762000" cy="253453"/>
            </a:xfrm>
            <a:prstGeom prst="wave">
              <a:avLst/>
            </a:prstGeom>
            <a:solidFill>
              <a:schemeClr val="accent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9" name="Wave 288"/>
            <p:cNvSpPr/>
            <p:nvPr/>
          </p:nvSpPr>
          <p:spPr>
            <a:xfrm rot="16200000">
              <a:off x="4572330" y="3843513"/>
              <a:ext cx="762000" cy="253453"/>
            </a:xfrm>
            <a:prstGeom prst="wave">
              <a:avLst/>
            </a:prstGeom>
            <a:solidFill>
              <a:schemeClr val="accent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0" name="Rounded Rectangle 289"/>
            <p:cNvSpPr/>
            <p:nvPr/>
          </p:nvSpPr>
          <p:spPr>
            <a:xfrm>
              <a:off x="4876800" y="3429000"/>
              <a:ext cx="304800" cy="228600"/>
            </a:xfrm>
            <a:prstGeom prst="roundRect">
              <a:avLst/>
            </a:prstGeom>
            <a:solidFill>
              <a:schemeClr val="accent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7" name="Group 296"/>
          <p:cNvGrpSpPr/>
          <p:nvPr/>
        </p:nvGrpSpPr>
        <p:grpSpPr>
          <a:xfrm>
            <a:off x="9159844" y="3897517"/>
            <a:ext cx="793423" cy="1524000"/>
            <a:chOff x="4572000" y="840465"/>
            <a:chExt cx="2895600" cy="5636536"/>
          </a:xfrm>
        </p:grpSpPr>
        <p:sp>
          <p:nvSpPr>
            <p:cNvPr id="298" name="Cloud 297"/>
            <p:cNvSpPr/>
            <p:nvPr/>
          </p:nvSpPr>
          <p:spPr>
            <a:xfrm>
              <a:off x="6324600" y="2057400"/>
              <a:ext cx="1053204" cy="1832484"/>
            </a:xfrm>
            <a:prstGeom prst="cloud">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9" name="Cloud 298"/>
            <p:cNvSpPr/>
            <p:nvPr/>
          </p:nvSpPr>
          <p:spPr>
            <a:xfrm>
              <a:off x="6324600" y="1371600"/>
              <a:ext cx="838200" cy="1371600"/>
            </a:xfrm>
            <a:prstGeom prst="cloud">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0" name="Cloud 299"/>
            <p:cNvSpPr/>
            <p:nvPr/>
          </p:nvSpPr>
          <p:spPr>
            <a:xfrm rot="19357175">
              <a:off x="6033395" y="840465"/>
              <a:ext cx="953915" cy="1371600"/>
            </a:xfrm>
            <a:prstGeom prst="cloud">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Cloud 300"/>
            <p:cNvSpPr/>
            <p:nvPr/>
          </p:nvSpPr>
          <p:spPr>
            <a:xfrm rot="1400185">
              <a:off x="4957048" y="1047235"/>
              <a:ext cx="953915" cy="1371600"/>
            </a:xfrm>
            <a:prstGeom prst="cloud">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Cloud 301"/>
            <p:cNvSpPr/>
            <p:nvPr/>
          </p:nvSpPr>
          <p:spPr>
            <a:xfrm>
              <a:off x="4661796" y="1901316"/>
              <a:ext cx="1053204" cy="1832484"/>
            </a:xfrm>
            <a:prstGeom prst="cloud">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Oval 302"/>
            <p:cNvSpPr/>
            <p:nvPr/>
          </p:nvSpPr>
          <p:spPr>
            <a:xfrm rot="6128217">
              <a:off x="6205364" y="5910987"/>
              <a:ext cx="470136" cy="661891"/>
            </a:xfrm>
            <a:prstGeom prst="ellipse">
              <a:avLst/>
            </a:prstGeom>
            <a:solidFill>
              <a:srgbClr val="875A1D"/>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4" name="Oval 303"/>
            <p:cNvSpPr/>
            <p:nvPr/>
          </p:nvSpPr>
          <p:spPr>
            <a:xfrm rot="4472555">
              <a:off x="5586502" y="5893306"/>
              <a:ext cx="430690" cy="695671"/>
            </a:xfrm>
            <a:prstGeom prst="ellipse">
              <a:avLst/>
            </a:prstGeom>
            <a:solidFill>
              <a:srgbClr val="875A1D"/>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5" name="Trapezoid 304"/>
            <p:cNvSpPr/>
            <p:nvPr/>
          </p:nvSpPr>
          <p:spPr>
            <a:xfrm>
              <a:off x="5072474" y="3067919"/>
              <a:ext cx="2130646" cy="3117293"/>
            </a:xfrm>
            <a:prstGeom prst="trapezoid">
              <a:avLst/>
            </a:prstGeom>
            <a:solidFill>
              <a:srgbClr val="875A1D"/>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6" name="Trapezoid 305"/>
            <p:cNvSpPr/>
            <p:nvPr/>
          </p:nvSpPr>
          <p:spPr>
            <a:xfrm rot="610840">
              <a:off x="5266504" y="2973573"/>
              <a:ext cx="564425" cy="3176353"/>
            </a:xfrm>
            <a:prstGeom prst="trapezoid">
              <a:avLst/>
            </a:prstGeom>
            <a:solidFill>
              <a:srgbClr val="CC99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Oval 306"/>
            <p:cNvSpPr/>
            <p:nvPr/>
          </p:nvSpPr>
          <p:spPr>
            <a:xfrm rot="2901859">
              <a:off x="4757064" y="3975367"/>
              <a:ext cx="394172" cy="764299"/>
            </a:xfrm>
            <a:prstGeom prst="ellipse">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Oval 307"/>
            <p:cNvSpPr/>
            <p:nvPr/>
          </p:nvSpPr>
          <p:spPr>
            <a:xfrm rot="20226769">
              <a:off x="6975913" y="4063040"/>
              <a:ext cx="491687" cy="606475"/>
            </a:xfrm>
            <a:prstGeom prst="ellipse">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 name="Trapezoid 308"/>
            <p:cNvSpPr/>
            <p:nvPr/>
          </p:nvSpPr>
          <p:spPr>
            <a:xfrm rot="1442139">
              <a:off x="4996538" y="2881630"/>
              <a:ext cx="594222" cy="1633314"/>
            </a:xfrm>
            <a:prstGeom prst="trapezoid">
              <a:avLst/>
            </a:prstGeom>
            <a:solidFill>
              <a:srgbClr val="875A1D"/>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0" name="Trapezoid 309"/>
            <p:cNvSpPr/>
            <p:nvPr/>
          </p:nvSpPr>
          <p:spPr>
            <a:xfrm rot="20249249">
              <a:off x="6617057" y="2883496"/>
              <a:ext cx="594222" cy="1633314"/>
            </a:xfrm>
            <a:prstGeom prst="trapezoid">
              <a:avLst/>
            </a:prstGeom>
            <a:solidFill>
              <a:srgbClr val="875A1D"/>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1" name="Group 41"/>
            <p:cNvGrpSpPr/>
            <p:nvPr/>
          </p:nvGrpSpPr>
          <p:grpSpPr>
            <a:xfrm>
              <a:off x="5399314" y="2813822"/>
              <a:ext cx="1541499" cy="3331040"/>
              <a:chOff x="6327583" y="3173375"/>
              <a:chExt cx="1142159" cy="1658222"/>
            </a:xfrm>
          </p:grpSpPr>
          <p:sp>
            <p:nvSpPr>
              <p:cNvPr id="316" name="Trapezoid 315"/>
              <p:cNvSpPr/>
              <p:nvPr/>
            </p:nvSpPr>
            <p:spPr>
              <a:xfrm rot="21277925">
                <a:off x="7051537" y="3250380"/>
                <a:ext cx="418205" cy="1581217"/>
              </a:xfrm>
              <a:prstGeom prst="trapezoid">
                <a:avLst/>
              </a:prstGeom>
              <a:solidFill>
                <a:srgbClr val="CC99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 name="Moon 316"/>
              <p:cNvSpPr/>
              <p:nvPr/>
            </p:nvSpPr>
            <p:spPr>
              <a:xfrm rot="15844898">
                <a:off x="6498264" y="3033745"/>
                <a:ext cx="711340" cy="990600"/>
              </a:xfrm>
              <a:prstGeom prst="moon">
                <a:avLst>
                  <a:gd name="adj" fmla="val 70972"/>
                </a:avLst>
              </a:prstGeom>
              <a:solidFill>
                <a:srgbClr val="CC99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8" name="Moon 317"/>
              <p:cNvSpPr/>
              <p:nvPr/>
            </p:nvSpPr>
            <p:spPr>
              <a:xfrm rot="16400088">
                <a:off x="6556621" y="3146096"/>
                <a:ext cx="524331" cy="982407"/>
              </a:xfrm>
              <a:prstGeom prst="moon">
                <a:avLst>
                  <a:gd name="adj" fmla="val 70972"/>
                </a:avLst>
              </a:prstGeom>
              <a:solidFill>
                <a:srgbClr val="CC99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9" name="Moon 318"/>
              <p:cNvSpPr/>
              <p:nvPr/>
            </p:nvSpPr>
            <p:spPr>
              <a:xfrm rot="16400088">
                <a:off x="6670250" y="3192443"/>
                <a:ext cx="298887" cy="970159"/>
              </a:xfrm>
              <a:prstGeom prst="moon">
                <a:avLst>
                  <a:gd name="adj" fmla="val 70972"/>
                </a:avLst>
              </a:prstGeom>
              <a:solidFill>
                <a:srgbClr val="CC99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2" name="Oval 311"/>
            <p:cNvSpPr/>
            <p:nvPr/>
          </p:nvSpPr>
          <p:spPr>
            <a:xfrm>
              <a:off x="5286132" y="1321418"/>
              <a:ext cx="1557010" cy="2099503"/>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3" name="Cloud 312"/>
            <p:cNvSpPr/>
            <p:nvPr/>
          </p:nvSpPr>
          <p:spPr>
            <a:xfrm rot="17055069">
              <a:off x="5486752" y="707305"/>
              <a:ext cx="953915" cy="1371600"/>
            </a:xfrm>
            <a:prstGeom prst="cloud">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4" name="Cloud 313"/>
            <p:cNvSpPr/>
            <p:nvPr/>
          </p:nvSpPr>
          <p:spPr>
            <a:xfrm>
              <a:off x="5562600" y="2667000"/>
              <a:ext cx="1053204" cy="914400"/>
            </a:xfrm>
            <a:prstGeom prst="cloud">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5" name="Oval 314"/>
            <p:cNvSpPr/>
            <p:nvPr/>
          </p:nvSpPr>
          <p:spPr>
            <a:xfrm>
              <a:off x="5791200" y="2819400"/>
              <a:ext cx="542926" cy="296075"/>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0" name="Group 319"/>
          <p:cNvGrpSpPr/>
          <p:nvPr/>
        </p:nvGrpSpPr>
        <p:grpSpPr>
          <a:xfrm>
            <a:off x="8169244" y="3897517"/>
            <a:ext cx="712694" cy="1443318"/>
            <a:chOff x="228600" y="2286000"/>
            <a:chExt cx="1371600" cy="2743200"/>
          </a:xfrm>
        </p:grpSpPr>
        <p:grpSp>
          <p:nvGrpSpPr>
            <p:cNvPr id="321" name="Group 181"/>
            <p:cNvGrpSpPr/>
            <p:nvPr/>
          </p:nvGrpSpPr>
          <p:grpSpPr>
            <a:xfrm>
              <a:off x="228600" y="2286000"/>
              <a:ext cx="1371600" cy="2743200"/>
              <a:chOff x="5638800" y="762000"/>
              <a:chExt cx="2362200" cy="4495800"/>
            </a:xfrm>
          </p:grpSpPr>
          <p:grpSp>
            <p:nvGrpSpPr>
              <p:cNvPr id="335" name="Group 124"/>
              <p:cNvGrpSpPr/>
              <p:nvPr/>
            </p:nvGrpSpPr>
            <p:grpSpPr>
              <a:xfrm>
                <a:off x="5638800" y="762000"/>
                <a:ext cx="2362200" cy="4495800"/>
                <a:chOff x="7162800" y="2590801"/>
                <a:chExt cx="1600200" cy="2895598"/>
              </a:xfrm>
            </p:grpSpPr>
            <p:sp>
              <p:nvSpPr>
                <p:cNvPr id="376" name="Rounded Rectangle 375"/>
                <p:cNvSpPr/>
                <p:nvPr/>
              </p:nvSpPr>
              <p:spPr>
                <a:xfrm rot="20345433" flipH="1">
                  <a:off x="8167040" y="2776567"/>
                  <a:ext cx="460427" cy="932782"/>
                </a:xfrm>
                <a:prstGeom prst="roundRect">
                  <a:avLst>
                    <a:gd name="adj" fmla="val 50000"/>
                  </a:avLst>
                </a:prstGeom>
                <a:solidFill>
                  <a:srgbClr val="66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7" name="Rounded Rectangle 376"/>
                <p:cNvSpPr/>
                <p:nvPr/>
              </p:nvSpPr>
              <p:spPr>
                <a:xfrm rot="1254567">
                  <a:off x="7377738" y="2776566"/>
                  <a:ext cx="460427" cy="932782"/>
                </a:xfrm>
                <a:prstGeom prst="roundRect">
                  <a:avLst>
                    <a:gd name="adj" fmla="val 50000"/>
                  </a:avLst>
                </a:prstGeom>
                <a:solidFill>
                  <a:srgbClr val="66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8" name="Oval 377"/>
                <p:cNvSpPr/>
                <p:nvPr/>
              </p:nvSpPr>
              <p:spPr>
                <a:xfrm rot="6128217">
                  <a:off x="8063330" y="5171484"/>
                  <a:ext cx="264049" cy="365782"/>
                </a:xfrm>
                <a:prstGeom prst="ellipse">
                  <a:avLst/>
                </a:prstGeom>
                <a:solidFill>
                  <a:srgbClr val="875A1D"/>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9" name="Oval 378"/>
                <p:cNvSpPr/>
                <p:nvPr/>
              </p:nvSpPr>
              <p:spPr>
                <a:xfrm rot="4472555">
                  <a:off x="7721505" y="5161706"/>
                  <a:ext cx="241894" cy="384450"/>
                </a:xfrm>
                <a:prstGeom prst="ellipse">
                  <a:avLst/>
                </a:prstGeom>
                <a:solidFill>
                  <a:srgbClr val="875A1D"/>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0" name="Oval 379"/>
                <p:cNvSpPr/>
                <p:nvPr/>
              </p:nvSpPr>
              <p:spPr>
                <a:xfrm rot="2901859">
                  <a:off x="7263296" y="4084817"/>
                  <a:ext cx="221384" cy="422376"/>
                </a:xfrm>
                <a:prstGeom prst="ellipse">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1" name="Oval 380"/>
                <p:cNvSpPr/>
                <p:nvPr/>
              </p:nvSpPr>
              <p:spPr>
                <a:xfrm rot="20226769">
                  <a:off x="8491278" y="4130614"/>
                  <a:ext cx="271722" cy="340623"/>
                </a:xfrm>
                <a:prstGeom prst="ellipse">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2" name="Trapezoid 381"/>
                <p:cNvSpPr/>
                <p:nvPr/>
              </p:nvSpPr>
              <p:spPr>
                <a:xfrm>
                  <a:off x="7439378" y="3571711"/>
                  <a:ext cx="1177462" cy="1750807"/>
                </a:xfrm>
                <a:prstGeom prst="trapezoid">
                  <a:avLst/>
                </a:prstGeom>
                <a:solidFill>
                  <a:srgbClr val="875A1D"/>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3" name="Trapezoid 382"/>
                <p:cNvSpPr/>
                <p:nvPr/>
              </p:nvSpPr>
              <p:spPr>
                <a:xfrm rot="1442139">
                  <a:off x="7397413" y="3467083"/>
                  <a:ext cx="328386" cy="917340"/>
                </a:xfrm>
                <a:prstGeom prst="trapezoid">
                  <a:avLst/>
                </a:prstGeom>
                <a:solidFill>
                  <a:srgbClr val="875A1D"/>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4" name="Trapezoid 383"/>
                <p:cNvSpPr/>
                <p:nvPr/>
              </p:nvSpPr>
              <p:spPr>
                <a:xfrm rot="20249249">
                  <a:off x="8292963" y="3468131"/>
                  <a:ext cx="328386" cy="917340"/>
                </a:xfrm>
                <a:prstGeom prst="trapezoid">
                  <a:avLst/>
                </a:prstGeom>
                <a:solidFill>
                  <a:srgbClr val="875A1D"/>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5" name="Rounded Rectangle 384"/>
                <p:cNvSpPr/>
                <p:nvPr/>
              </p:nvSpPr>
              <p:spPr>
                <a:xfrm rot="5400000">
                  <a:off x="7818423" y="2264054"/>
                  <a:ext cx="333136" cy="986629"/>
                </a:xfrm>
                <a:prstGeom prst="roundRect">
                  <a:avLst>
                    <a:gd name="adj" fmla="val 50000"/>
                  </a:avLst>
                </a:prstGeom>
                <a:solidFill>
                  <a:srgbClr val="66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6" name="Oval 385"/>
                <p:cNvSpPr/>
                <p:nvPr/>
              </p:nvSpPr>
              <p:spPr>
                <a:xfrm>
                  <a:off x="7557452" y="2790682"/>
                  <a:ext cx="860453" cy="979290"/>
                </a:xfrm>
                <a:prstGeom prst="ellipse">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7" name="Rounded Rectangle 386"/>
                <p:cNvSpPr/>
                <p:nvPr/>
              </p:nvSpPr>
              <p:spPr>
                <a:xfrm>
                  <a:off x="7491676" y="2790682"/>
                  <a:ext cx="996313" cy="170311"/>
                </a:xfrm>
                <a:prstGeom prst="roundRect">
                  <a:avLst>
                    <a:gd name="adj" fmla="val 50000"/>
                  </a:avLst>
                </a:prstGeom>
                <a:solidFill>
                  <a:srgbClr val="875A1D"/>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8" name="Rectangle 387"/>
                <p:cNvSpPr/>
                <p:nvPr/>
              </p:nvSpPr>
              <p:spPr>
                <a:xfrm>
                  <a:off x="7620000" y="4267200"/>
                  <a:ext cx="838200" cy="152400"/>
                </a:xfrm>
                <a:prstGeom prst="rect">
                  <a:avLst/>
                </a:prstGeom>
                <a:solidFill>
                  <a:srgbClr val="927B4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6" name="Group 141"/>
              <p:cNvGrpSpPr/>
              <p:nvPr/>
            </p:nvGrpSpPr>
            <p:grpSpPr>
              <a:xfrm>
                <a:off x="6096000" y="4267200"/>
                <a:ext cx="1600200" cy="381000"/>
                <a:chOff x="4800600" y="1267918"/>
                <a:chExt cx="5502838" cy="1399082"/>
              </a:xfrm>
            </p:grpSpPr>
            <p:grpSp>
              <p:nvGrpSpPr>
                <p:cNvPr id="357" name="Group 250"/>
                <p:cNvGrpSpPr/>
                <p:nvPr/>
              </p:nvGrpSpPr>
              <p:grpSpPr>
                <a:xfrm>
                  <a:off x="4800600" y="1295400"/>
                  <a:ext cx="2362200" cy="1371600"/>
                  <a:chOff x="4800600" y="1295400"/>
                  <a:chExt cx="2362200" cy="1371600"/>
                </a:xfrm>
              </p:grpSpPr>
              <p:sp>
                <p:nvSpPr>
                  <p:cNvPr id="370" name="Trapezoid 369"/>
                  <p:cNvSpPr/>
                  <p:nvPr/>
                </p:nvSpPr>
                <p:spPr>
                  <a:xfrm>
                    <a:off x="4800600" y="1981200"/>
                    <a:ext cx="1295400" cy="609600"/>
                  </a:xfrm>
                  <a:prstGeom prst="trapezoid">
                    <a:avLst>
                      <a:gd name="adj" fmla="val 47131"/>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1" name="Trapezoid 370"/>
                  <p:cNvSpPr/>
                  <p:nvPr/>
                </p:nvSpPr>
                <p:spPr>
                  <a:xfrm rot="10800000">
                    <a:off x="4800600" y="1295400"/>
                    <a:ext cx="1295400" cy="609600"/>
                  </a:xfrm>
                  <a:prstGeom prst="trapezoid">
                    <a:avLst>
                      <a:gd name="adj" fmla="val 47131"/>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2" name="Quad Arrow 371"/>
                  <p:cNvSpPr/>
                  <p:nvPr/>
                </p:nvSpPr>
                <p:spPr>
                  <a:xfrm>
                    <a:off x="5867400" y="1295400"/>
                    <a:ext cx="1295400" cy="1371600"/>
                  </a:xfrm>
                  <a:prstGeom prst="quadArrow">
                    <a:avLst>
                      <a:gd name="adj1" fmla="val 45000"/>
                      <a:gd name="adj2" fmla="val 22500"/>
                      <a:gd name="adj3" fmla="val 22500"/>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3" name="Oval 372"/>
                  <p:cNvSpPr/>
                  <p:nvPr/>
                </p:nvSpPr>
                <p:spPr>
                  <a:xfrm>
                    <a:off x="6340840" y="1828800"/>
                    <a:ext cx="299803" cy="314794"/>
                  </a:xfrm>
                  <a:prstGeom prst="ellipse">
                    <a:avLst/>
                  </a:prstGeom>
                  <a:solidFill>
                    <a:srgbClr val="EFE23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4" name="Equal 373"/>
                  <p:cNvSpPr/>
                  <p:nvPr/>
                </p:nvSpPr>
                <p:spPr>
                  <a:xfrm rot="5400000">
                    <a:off x="4849068" y="1305735"/>
                    <a:ext cx="1256323" cy="1295400"/>
                  </a:xfrm>
                  <a:prstGeom prst="mathEqual">
                    <a:avLst>
                      <a:gd name="adj1" fmla="val 23520"/>
                      <a:gd name="adj2" fmla="val 21017"/>
                    </a:avLst>
                  </a:prstGeom>
                  <a:solidFill>
                    <a:schemeClr val="accent6">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75" name="Oval 374"/>
                  <p:cNvSpPr/>
                  <p:nvPr/>
                </p:nvSpPr>
                <p:spPr>
                  <a:xfrm>
                    <a:off x="5334000" y="1828800"/>
                    <a:ext cx="299803" cy="314794"/>
                  </a:xfrm>
                  <a:prstGeom prst="ellipse">
                    <a:avLst/>
                  </a:prstGeom>
                  <a:solidFill>
                    <a:srgbClr val="EFE23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8" name="Group 251"/>
                <p:cNvGrpSpPr/>
                <p:nvPr/>
              </p:nvGrpSpPr>
              <p:grpSpPr>
                <a:xfrm>
                  <a:off x="6877987" y="1267918"/>
                  <a:ext cx="2362200" cy="1371600"/>
                  <a:chOff x="4800600" y="1295400"/>
                  <a:chExt cx="2362200" cy="1371600"/>
                </a:xfrm>
              </p:grpSpPr>
              <p:sp>
                <p:nvSpPr>
                  <p:cNvPr id="364" name="Trapezoid 363"/>
                  <p:cNvSpPr/>
                  <p:nvPr/>
                </p:nvSpPr>
                <p:spPr>
                  <a:xfrm>
                    <a:off x="4800600" y="1981200"/>
                    <a:ext cx="1295400" cy="609600"/>
                  </a:xfrm>
                  <a:prstGeom prst="trapezoid">
                    <a:avLst>
                      <a:gd name="adj" fmla="val 47131"/>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5" name="Trapezoid 364"/>
                  <p:cNvSpPr/>
                  <p:nvPr/>
                </p:nvSpPr>
                <p:spPr>
                  <a:xfrm rot="10800000">
                    <a:off x="4800600" y="1295400"/>
                    <a:ext cx="1295400" cy="609600"/>
                  </a:xfrm>
                  <a:prstGeom prst="trapezoid">
                    <a:avLst>
                      <a:gd name="adj" fmla="val 47131"/>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6" name="Quad Arrow 365"/>
                  <p:cNvSpPr/>
                  <p:nvPr/>
                </p:nvSpPr>
                <p:spPr>
                  <a:xfrm>
                    <a:off x="5867400" y="1295400"/>
                    <a:ext cx="1295400" cy="1371600"/>
                  </a:xfrm>
                  <a:prstGeom prst="quadArrow">
                    <a:avLst>
                      <a:gd name="adj1" fmla="val 45000"/>
                      <a:gd name="adj2" fmla="val 22500"/>
                      <a:gd name="adj3" fmla="val 22500"/>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7" name="Oval 366"/>
                  <p:cNvSpPr/>
                  <p:nvPr/>
                </p:nvSpPr>
                <p:spPr>
                  <a:xfrm>
                    <a:off x="6340840" y="1828800"/>
                    <a:ext cx="299803" cy="314794"/>
                  </a:xfrm>
                  <a:prstGeom prst="ellipse">
                    <a:avLst/>
                  </a:prstGeom>
                  <a:solidFill>
                    <a:srgbClr val="EFE23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 name="Equal 367"/>
                  <p:cNvSpPr/>
                  <p:nvPr/>
                </p:nvSpPr>
                <p:spPr>
                  <a:xfrm rot="5400000">
                    <a:off x="4849068" y="1305735"/>
                    <a:ext cx="1256323" cy="1295400"/>
                  </a:xfrm>
                  <a:prstGeom prst="mathEqual">
                    <a:avLst>
                      <a:gd name="adj1" fmla="val 23520"/>
                      <a:gd name="adj2" fmla="val 21017"/>
                    </a:avLst>
                  </a:prstGeom>
                  <a:solidFill>
                    <a:schemeClr val="accent6">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9" name="Oval 368"/>
                  <p:cNvSpPr/>
                  <p:nvPr/>
                </p:nvSpPr>
                <p:spPr>
                  <a:xfrm>
                    <a:off x="5334000" y="1828800"/>
                    <a:ext cx="299803" cy="314794"/>
                  </a:xfrm>
                  <a:prstGeom prst="ellipse">
                    <a:avLst/>
                  </a:prstGeom>
                  <a:solidFill>
                    <a:srgbClr val="EFE23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9" name="Group 258"/>
                <p:cNvGrpSpPr/>
                <p:nvPr/>
              </p:nvGrpSpPr>
              <p:grpSpPr>
                <a:xfrm>
                  <a:off x="8979108" y="1270416"/>
                  <a:ext cx="1324330" cy="1295400"/>
                  <a:chOff x="4800600" y="1295400"/>
                  <a:chExt cx="1324330" cy="1295400"/>
                </a:xfrm>
              </p:grpSpPr>
              <p:sp>
                <p:nvSpPr>
                  <p:cNvPr id="360" name="Trapezoid 359"/>
                  <p:cNvSpPr/>
                  <p:nvPr/>
                </p:nvSpPr>
                <p:spPr>
                  <a:xfrm>
                    <a:off x="4800600" y="1981200"/>
                    <a:ext cx="1295400" cy="609600"/>
                  </a:xfrm>
                  <a:prstGeom prst="trapezoid">
                    <a:avLst>
                      <a:gd name="adj" fmla="val 47131"/>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1" name="Trapezoid 360"/>
                  <p:cNvSpPr/>
                  <p:nvPr/>
                </p:nvSpPr>
                <p:spPr>
                  <a:xfrm rot="10800000">
                    <a:off x="4800600" y="1295400"/>
                    <a:ext cx="1295400" cy="609600"/>
                  </a:xfrm>
                  <a:prstGeom prst="trapezoid">
                    <a:avLst>
                      <a:gd name="adj" fmla="val 47131"/>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2" name="Equal 361"/>
                  <p:cNvSpPr/>
                  <p:nvPr/>
                </p:nvSpPr>
                <p:spPr>
                  <a:xfrm rot="5400000">
                    <a:off x="4849068" y="1305735"/>
                    <a:ext cx="1256323" cy="1295400"/>
                  </a:xfrm>
                  <a:prstGeom prst="mathEqual">
                    <a:avLst>
                      <a:gd name="adj1" fmla="val 23520"/>
                      <a:gd name="adj2" fmla="val 21017"/>
                    </a:avLst>
                  </a:prstGeom>
                  <a:solidFill>
                    <a:schemeClr val="accent6">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3" name="Oval 362"/>
                  <p:cNvSpPr/>
                  <p:nvPr/>
                </p:nvSpPr>
                <p:spPr>
                  <a:xfrm>
                    <a:off x="5334000" y="1828800"/>
                    <a:ext cx="299803" cy="314794"/>
                  </a:xfrm>
                  <a:prstGeom prst="ellipse">
                    <a:avLst/>
                  </a:prstGeom>
                  <a:solidFill>
                    <a:srgbClr val="EFE23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37" name="Group 161"/>
              <p:cNvGrpSpPr/>
              <p:nvPr/>
            </p:nvGrpSpPr>
            <p:grpSpPr>
              <a:xfrm>
                <a:off x="6096000" y="1143000"/>
                <a:ext cx="1371600" cy="152400"/>
                <a:chOff x="4800600" y="1267918"/>
                <a:chExt cx="5502838" cy="1399082"/>
              </a:xfrm>
            </p:grpSpPr>
            <p:grpSp>
              <p:nvGrpSpPr>
                <p:cNvPr id="338" name="Group 250"/>
                <p:cNvGrpSpPr/>
                <p:nvPr/>
              </p:nvGrpSpPr>
              <p:grpSpPr>
                <a:xfrm>
                  <a:off x="4800600" y="1295400"/>
                  <a:ext cx="2362200" cy="1371600"/>
                  <a:chOff x="4800600" y="1295400"/>
                  <a:chExt cx="2362200" cy="1371600"/>
                </a:xfrm>
              </p:grpSpPr>
              <p:sp>
                <p:nvSpPr>
                  <p:cNvPr id="351" name="Trapezoid 350"/>
                  <p:cNvSpPr/>
                  <p:nvPr/>
                </p:nvSpPr>
                <p:spPr>
                  <a:xfrm>
                    <a:off x="4800600" y="1981200"/>
                    <a:ext cx="1295400" cy="609600"/>
                  </a:xfrm>
                  <a:prstGeom prst="trapezoid">
                    <a:avLst>
                      <a:gd name="adj" fmla="val 47131"/>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2" name="Trapezoid 351"/>
                  <p:cNvSpPr/>
                  <p:nvPr/>
                </p:nvSpPr>
                <p:spPr>
                  <a:xfrm rot="10800000">
                    <a:off x="4800600" y="1295400"/>
                    <a:ext cx="1295400" cy="609600"/>
                  </a:xfrm>
                  <a:prstGeom prst="trapezoid">
                    <a:avLst>
                      <a:gd name="adj" fmla="val 47131"/>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3" name="Quad Arrow 352"/>
                  <p:cNvSpPr/>
                  <p:nvPr/>
                </p:nvSpPr>
                <p:spPr>
                  <a:xfrm>
                    <a:off x="5867400" y="1295400"/>
                    <a:ext cx="1295400" cy="1371600"/>
                  </a:xfrm>
                  <a:prstGeom prst="quadArrow">
                    <a:avLst>
                      <a:gd name="adj1" fmla="val 45000"/>
                      <a:gd name="adj2" fmla="val 22500"/>
                      <a:gd name="adj3" fmla="val 22500"/>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4" name="Oval 353"/>
                  <p:cNvSpPr/>
                  <p:nvPr/>
                </p:nvSpPr>
                <p:spPr>
                  <a:xfrm>
                    <a:off x="6340840" y="1828800"/>
                    <a:ext cx="299803" cy="314794"/>
                  </a:xfrm>
                  <a:prstGeom prst="ellipse">
                    <a:avLst/>
                  </a:prstGeom>
                  <a:solidFill>
                    <a:srgbClr val="EFE23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5" name="Equal 354"/>
                  <p:cNvSpPr/>
                  <p:nvPr/>
                </p:nvSpPr>
                <p:spPr>
                  <a:xfrm rot="5400000">
                    <a:off x="4849068" y="1305735"/>
                    <a:ext cx="1256323" cy="1295400"/>
                  </a:xfrm>
                  <a:prstGeom prst="mathEqual">
                    <a:avLst>
                      <a:gd name="adj1" fmla="val 23520"/>
                      <a:gd name="adj2" fmla="val 21017"/>
                    </a:avLst>
                  </a:prstGeom>
                  <a:solidFill>
                    <a:schemeClr val="accent6">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6" name="Oval 355"/>
                  <p:cNvSpPr/>
                  <p:nvPr/>
                </p:nvSpPr>
                <p:spPr>
                  <a:xfrm>
                    <a:off x="5334000" y="1828800"/>
                    <a:ext cx="299803" cy="314794"/>
                  </a:xfrm>
                  <a:prstGeom prst="ellipse">
                    <a:avLst/>
                  </a:prstGeom>
                  <a:solidFill>
                    <a:srgbClr val="EFE23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9" name="Group 251"/>
                <p:cNvGrpSpPr/>
                <p:nvPr/>
              </p:nvGrpSpPr>
              <p:grpSpPr>
                <a:xfrm>
                  <a:off x="6877987" y="1267918"/>
                  <a:ext cx="2362200" cy="1371600"/>
                  <a:chOff x="4800600" y="1295400"/>
                  <a:chExt cx="2362200" cy="1371600"/>
                </a:xfrm>
              </p:grpSpPr>
              <p:sp>
                <p:nvSpPr>
                  <p:cNvPr id="345" name="Trapezoid 344"/>
                  <p:cNvSpPr/>
                  <p:nvPr/>
                </p:nvSpPr>
                <p:spPr>
                  <a:xfrm>
                    <a:off x="4800600" y="1981200"/>
                    <a:ext cx="1295400" cy="609600"/>
                  </a:xfrm>
                  <a:prstGeom prst="trapezoid">
                    <a:avLst>
                      <a:gd name="adj" fmla="val 47131"/>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6" name="Trapezoid 345"/>
                  <p:cNvSpPr/>
                  <p:nvPr/>
                </p:nvSpPr>
                <p:spPr>
                  <a:xfrm rot="10800000">
                    <a:off x="4800600" y="1295400"/>
                    <a:ext cx="1295400" cy="609600"/>
                  </a:xfrm>
                  <a:prstGeom prst="trapezoid">
                    <a:avLst>
                      <a:gd name="adj" fmla="val 47131"/>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7" name="Quad Arrow 346"/>
                  <p:cNvSpPr/>
                  <p:nvPr/>
                </p:nvSpPr>
                <p:spPr>
                  <a:xfrm>
                    <a:off x="5867400" y="1295400"/>
                    <a:ext cx="1295400" cy="1371600"/>
                  </a:xfrm>
                  <a:prstGeom prst="quadArrow">
                    <a:avLst>
                      <a:gd name="adj1" fmla="val 45000"/>
                      <a:gd name="adj2" fmla="val 22500"/>
                      <a:gd name="adj3" fmla="val 22500"/>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 name="Oval 347"/>
                  <p:cNvSpPr/>
                  <p:nvPr/>
                </p:nvSpPr>
                <p:spPr>
                  <a:xfrm>
                    <a:off x="6340840" y="1828800"/>
                    <a:ext cx="299803" cy="314794"/>
                  </a:xfrm>
                  <a:prstGeom prst="ellipse">
                    <a:avLst/>
                  </a:prstGeom>
                  <a:solidFill>
                    <a:srgbClr val="EFE23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9" name="Equal 348"/>
                  <p:cNvSpPr/>
                  <p:nvPr/>
                </p:nvSpPr>
                <p:spPr>
                  <a:xfrm rot="5400000">
                    <a:off x="4849068" y="1305735"/>
                    <a:ext cx="1256323" cy="1295400"/>
                  </a:xfrm>
                  <a:prstGeom prst="mathEqual">
                    <a:avLst>
                      <a:gd name="adj1" fmla="val 23520"/>
                      <a:gd name="adj2" fmla="val 21017"/>
                    </a:avLst>
                  </a:prstGeom>
                  <a:solidFill>
                    <a:schemeClr val="accent6">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0" name="Oval 349"/>
                  <p:cNvSpPr/>
                  <p:nvPr/>
                </p:nvSpPr>
                <p:spPr>
                  <a:xfrm>
                    <a:off x="5334000" y="1828800"/>
                    <a:ext cx="299803" cy="314794"/>
                  </a:xfrm>
                  <a:prstGeom prst="ellipse">
                    <a:avLst/>
                  </a:prstGeom>
                  <a:solidFill>
                    <a:srgbClr val="EFE23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0" name="Group 258"/>
                <p:cNvGrpSpPr/>
                <p:nvPr/>
              </p:nvGrpSpPr>
              <p:grpSpPr>
                <a:xfrm>
                  <a:off x="8979108" y="1270416"/>
                  <a:ext cx="1324330" cy="1295400"/>
                  <a:chOff x="4800600" y="1295400"/>
                  <a:chExt cx="1324330" cy="1295400"/>
                </a:xfrm>
              </p:grpSpPr>
              <p:sp>
                <p:nvSpPr>
                  <p:cNvPr id="341" name="Trapezoid 340"/>
                  <p:cNvSpPr/>
                  <p:nvPr/>
                </p:nvSpPr>
                <p:spPr>
                  <a:xfrm>
                    <a:off x="4800600" y="1981200"/>
                    <a:ext cx="1295400" cy="609600"/>
                  </a:xfrm>
                  <a:prstGeom prst="trapezoid">
                    <a:avLst>
                      <a:gd name="adj" fmla="val 47131"/>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2" name="Trapezoid 341"/>
                  <p:cNvSpPr/>
                  <p:nvPr/>
                </p:nvSpPr>
                <p:spPr>
                  <a:xfrm rot="10800000">
                    <a:off x="4800600" y="1295400"/>
                    <a:ext cx="1295400" cy="609600"/>
                  </a:xfrm>
                  <a:prstGeom prst="trapezoid">
                    <a:avLst>
                      <a:gd name="adj" fmla="val 47131"/>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3" name="Equal 342"/>
                  <p:cNvSpPr/>
                  <p:nvPr/>
                </p:nvSpPr>
                <p:spPr>
                  <a:xfrm rot="5400000">
                    <a:off x="4849068" y="1305735"/>
                    <a:ext cx="1256323" cy="1295400"/>
                  </a:xfrm>
                  <a:prstGeom prst="mathEqual">
                    <a:avLst>
                      <a:gd name="adj1" fmla="val 23520"/>
                      <a:gd name="adj2" fmla="val 21017"/>
                    </a:avLst>
                  </a:prstGeom>
                  <a:solidFill>
                    <a:schemeClr val="accent6">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4" name="Oval 343"/>
                  <p:cNvSpPr/>
                  <p:nvPr/>
                </p:nvSpPr>
                <p:spPr>
                  <a:xfrm>
                    <a:off x="5334000" y="1828800"/>
                    <a:ext cx="299803" cy="314794"/>
                  </a:xfrm>
                  <a:prstGeom prst="ellipse">
                    <a:avLst/>
                  </a:prstGeom>
                  <a:solidFill>
                    <a:srgbClr val="EFE23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322" name="Group 321"/>
            <p:cNvGrpSpPr/>
            <p:nvPr/>
          </p:nvGrpSpPr>
          <p:grpSpPr>
            <a:xfrm>
              <a:off x="762000" y="3352800"/>
              <a:ext cx="381000" cy="503703"/>
              <a:chOff x="2286000" y="678338"/>
              <a:chExt cx="627529" cy="1051850"/>
            </a:xfrm>
          </p:grpSpPr>
          <p:sp>
            <p:nvSpPr>
              <p:cNvPr id="323" name="Rectangle 322"/>
              <p:cNvSpPr/>
              <p:nvPr/>
            </p:nvSpPr>
            <p:spPr>
              <a:xfrm>
                <a:off x="2286000" y="914400"/>
                <a:ext cx="627529" cy="815788"/>
              </a:xfrm>
              <a:prstGeom prst="rect">
                <a:avLst/>
              </a:prstGeom>
              <a:solidFill>
                <a:schemeClr val="bg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4" name="Group 323"/>
              <p:cNvGrpSpPr/>
              <p:nvPr/>
            </p:nvGrpSpPr>
            <p:grpSpPr>
              <a:xfrm>
                <a:off x="2380129" y="1241612"/>
                <a:ext cx="461041" cy="161364"/>
                <a:chOff x="2380129" y="1241612"/>
                <a:chExt cx="461041" cy="161364"/>
              </a:xfrm>
            </p:grpSpPr>
            <p:sp>
              <p:nvSpPr>
                <p:cNvPr id="333" name="Rectangle 332"/>
                <p:cNvSpPr/>
                <p:nvPr/>
              </p:nvSpPr>
              <p:spPr>
                <a:xfrm>
                  <a:off x="2380129" y="1250576"/>
                  <a:ext cx="174171" cy="152400"/>
                </a:xfrm>
                <a:prstGeom prst="rect">
                  <a:avLst/>
                </a:prstGeom>
                <a:solidFill>
                  <a:schemeClr val="accent2"/>
                </a:solidFill>
                <a:ln w="12700">
                  <a:solidFill>
                    <a:schemeClr val="tx1"/>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Rectangle 333"/>
                <p:cNvSpPr/>
                <p:nvPr/>
              </p:nvSpPr>
              <p:spPr>
                <a:xfrm>
                  <a:off x="2666999" y="1241612"/>
                  <a:ext cx="174171" cy="152400"/>
                </a:xfrm>
                <a:prstGeom prst="rect">
                  <a:avLst/>
                </a:prstGeom>
                <a:solidFill>
                  <a:schemeClr val="accent2"/>
                </a:solidFill>
                <a:ln w="12700">
                  <a:solidFill>
                    <a:schemeClr val="tx1"/>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5" name="Group 324"/>
              <p:cNvGrpSpPr/>
              <p:nvPr/>
            </p:nvGrpSpPr>
            <p:grpSpPr>
              <a:xfrm>
                <a:off x="2371165" y="1501589"/>
                <a:ext cx="461041" cy="161364"/>
                <a:chOff x="2380129" y="1241612"/>
                <a:chExt cx="461041" cy="161364"/>
              </a:xfrm>
            </p:grpSpPr>
            <p:sp>
              <p:nvSpPr>
                <p:cNvPr id="331" name="Rectangle 330"/>
                <p:cNvSpPr/>
                <p:nvPr/>
              </p:nvSpPr>
              <p:spPr>
                <a:xfrm>
                  <a:off x="2380129" y="1250576"/>
                  <a:ext cx="174171" cy="152400"/>
                </a:xfrm>
                <a:prstGeom prst="rect">
                  <a:avLst/>
                </a:prstGeom>
                <a:solidFill>
                  <a:schemeClr val="accent2"/>
                </a:solidFill>
                <a:ln w="12700">
                  <a:solidFill>
                    <a:schemeClr val="tx1"/>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2" name="Rectangle 331"/>
                <p:cNvSpPr/>
                <p:nvPr/>
              </p:nvSpPr>
              <p:spPr>
                <a:xfrm>
                  <a:off x="2666999" y="1241612"/>
                  <a:ext cx="174171" cy="152400"/>
                </a:xfrm>
                <a:prstGeom prst="rect">
                  <a:avLst/>
                </a:prstGeom>
                <a:solidFill>
                  <a:schemeClr val="accent2"/>
                </a:solidFill>
                <a:ln w="12700">
                  <a:solidFill>
                    <a:schemeClr val="tx1"/>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6" name="Group 325"/>
              <p:cNvGrpSpPr/>
              <p:nvPr/>
            </p:nvGrpSpPr>
            <p:grpSpPr>
              <a:xfrm>
                <a:off x="2362200" y="1013013"/>
                <a:ext cx="461041" cy="161364"/>
                <a:chOff x="2380129" y="1241612"/>
                <a:chExt cx="461041" cy="161364"/>
              </a:xfrm>
            </p:grpSpPr>
            <p:sp>
              <p:nvSpPr>
                <p:cNvPr id="329" name="Rectangle 328"/>
                <p:cNvSpPr/>
                <p:nvPr/>
              </p:nvSpPr>
              <p:spPr>
                <a:xfrm>
                  <a:off x="2380129" y="1250576"/>
                  <a:ext cx="174171" cy="152400"/>
                </a:xfrm>
                <a:prstGeom prst="rect">
                  <a:avLst/>
                </a:prstGeom>
                <a:solidFill>
                  <a:schemeClr val="accent2"/>
                </a:solidFill>
                <a:ln w="12700">
                  <a:solidFill>
                    <a:schemeClr val="tx1"/>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0" name="Rectangle 329"/>
                <p:cNvSpPr/>
                <p:nvPr/>
              </p:nvSpPr>
              <p:spPr>
                <a:xfrm>
                  <a:off x="2666999" y="1241612"/>
                  <a:ext cx="174171" cy="152400"/>
                </a:xfrm>
                <a:prstGeom prst="rect">
                  <a:avLst/>
                </a:prstGeom>
                <a:solidFill>
                  <a:schemeClr val="accent2"/>
                </a:solidFill>
                <a:ln w="12700">
                  <a:solidFill>
                    <a:schemeClr val="tx1"/>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7" name="Donut 326"/>
              <p:cNvSpPr/>
              <p:nvPr/>
            </p:nvSpPr>
            <p:spPr>
              <a:xfrm>
                <a:off x="2286000" y="685799"/>
                <a:ext cx="152401" cy="304801"/>
              </a:xfrm>
              <a:prstGeom prst="donut">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8" name="Donut 327"/>
              <p:cNvSpPr/>
              <p:nvPr/>
            </p:nvSpPr>
            <p:spPr>
              <a:xfrm flipH="1">
                <a:off x="2752320" y="678338"/>
                <a:ext cx="152401" cy="304801"/>
              </a:xfrm>
              <a:prstGeom prst="donut">
                <a:avLst/>
              </a:pr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grpSp>
        <p:nvGrpSpPr>
          <p:cNvPr id="389" name="Group 388"/>
          <p:cNvGrpSpPr/>
          <p:nvPr/>
        </p:nvGrpSpPr>
        <p:grpSpPr>
          <a:xfrm>
            <a:off x="1844644" y="3668917"/>
            <a:ext cx="847165" cy="1851212"/>
            <a:chOff x="4343400" y="457200"/>
            <a:chExt cx="2819400" cy="6142264"/>
          </a:xfrm>
        </p:grpSpPr>
        <p:grpSp>
          <p:nvGrpSpPr>
            <p:cNvPr id="390" name="Group 47"/>
            <p:cNvGrpSpPr/>
            <p:nvPr/>
          </p:nvGrpSpPr>
          <p:grpSpPr>
            <a:xfrm rot="562843">
              <a:off x="5615811" y="5865129"/>
              <a:ext cx="656163" cy="734335"/>
              <a:chOff x="6106804" y="4039302"/>
              <a:chExt cx="666047" cy="774146"/>
            </a:xfrm>
          </p:grpSpPr>
          <p:sp>
            <p:nvSpPr>
              <p:cNvPr id="444" name="Oval 443"/>
              <p:cNvSpPr/>
              <p:nvPr/>
            </p:nvSpPr>
            <p:spPr>
              <a:xfrm rot="20163506">
                <a:off x="6229710" y="4039302"/>
                <a:ext cx="543141" cy="774146"/>
              </a:xfrm>
              <a:prstGeom prst="ellipse">
                <a:avLst/>
              </a:prstGeom>
              <a:solidFill>
                <a:srgbClr val="66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5" name="Oval 444"/>
              <p:cNvSpPr/>
              <p:nvPr/>
            </p:nvSpPr>
            <p:spPr>
              <a:xfrm rot="20163506">
                <a:off x="6387712" y="4392141"/>
                <a:ext cx="362627" cy="315996"/>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6" name="Oval 445"/>
              <p:cNvSpPr/>
              <p:nvPr/>
            </p:nvSpPr>
            <p:spPr>
              <a:xfrm rot="20163506">
                <a:off x="6106804" y="4062465"/>
                <a:ext cx="528885" cy="284304"/>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1" name="Group 47"/>
            <p:cNvGrpSpPr/>
            <p:nvPr/>
          </p:nvGrpSpPr>
          <p:grpSpPr>
            <a:xfrm rot="2613352">
              <a:off x="5054860" y="5790578"/>
              <a:ext cx="656163" cy="734335"/>
              <a:chOff x="6106804" y="4039302"/>
              <a:chExt cx="666047" cy="774146"/>
            </a:xfrm>
          </p:grpSpPr>
          <p:sp>
            <p:nvSpPr>
              <p:cNvPr id="441" name="Oval 440"/>
              <p:cNvSpPr/>
              <p:nvPr/>
            </p:nvSpPr>
            <p:spPr>
              <a:xfrm rot="20163506">
                <a:off x="6229710" y="4039302"/>
                <a:ext cx="543141" cy="774146"/>
              </a:xfrm>
              <a:prstGeom prst="ellipse">
                <a:avLst/>
              </a:prstGeom>
              <a:solidFill>
                <a:srgbClr val="66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2" name="Oval 441"/>
              <p:cNvSpPr/>
              <p:nvPr/>
            </p:nvSpPr>
            <p:spPr>
              <a:xfrm rot="20163506">
                <a:off x="6387712" y="4392141"/>
                <a:ext cx="362627" cy="315996"/>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3" name="Oval 442"/>
              <p:cNvSpPr/>
              <p:nvPr/>
            </p:nvSpPr>
            <p:spPr>
              <a:xfrm rot="20163506">
                <a:off x="6106804" y="4062465"/>
                <a:ext cx="528885" cy="284304"/>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2" name="Oval 391"/>
            <p:cNvSpPr/>
            <p:nvPr/>
          </p:nvSpPr>
          <p:spPr>
            <a:xfrm>
              <a:off x="6556093" y="3770974"/>
              <a:ext cx="606707" cy="744142"/>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3" name="Oval 392"/>
            <p:cNvSpPr/>
            <p:nvPr/>
          </p:nvSpPr>
          <p:spPr>
            <a:xfrm>
              <a:off x="4343400" y="3733056"/>
              <a:ext cx="606707" cy="744142"/>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4" name="Trapezoid 393"/>
            <p:cNvSpPr/>
            <p:nvPr/>
          </p:nvSpPr>
          <p:spPr>
            <a:xfrm>
              <a:off x="4822118" y="1795678"/>
              <a:ext cx="1914880" cy="4239714"/>
            </a:xfrm>
            <a:prstGeom prst="trapezoid">
              <a:avLst>
                <a:gd name="adj" fmla="val 20902"/>
              </a:avLst>
            </a:prstGeom>
            <a:solidFill>
              <a:srgbClr val="F4DA6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5" name="Trapezoid 394"/>
            <p:cNvSpPr/>
            <p:nvPr/>
          </p:nvSpPr>
          <p:spPr>
            <a:xfrm rot="20431102">
              <a:off x="5850405" y="2228881"/>
              <a:ext cx="1054000" cy="2045206"/>
            </a:xfrm>
            <a:prstGeom prst="trapezoid">
              <a:avLst>
                <a:gd name="adj" fmla="val 20902"/>
              </a:avLst>
            </a:prstGeom>
            <a:solidFill>
              <a:srgbClr val="E0C13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6" name="Trapezoid 395"/>
            <p:cNvSpPr/>
            <p:nvPr/>
          </p:nvSpPr>
          <p:spPr>
            <a:xfrm rot="1195734">
              <a:off x="4592689" y="2183852"/>
              <a:ext cx="1054000" cy="2045206"/>
            </a:xfrm>
            <a:prstGeom prst="trapezoid">
              <a:avLst>
                <a:gd name="adj" fmla="val 20902"/>
              </a:avLst>
            </a:prstGeom>
            <a:solidFill>
              <a:srgbClr val="E0C13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7" name="Trapezoid 396"/>
            <p:cNvSpPr/>
            <p:nvPr/>
          </p:nvSpPr>
          <p:spPr>
            <a:xfrm>
              <a:off x="4852885" y="2045701"/>
              <a:ext cx="1801660" cy="3199337"/>
            </a:xfrm>
            <a:prstGeom prst="trapezoid">
              <a:avLst>
                <a:gd name="adj" fmla="val 20902"/>
              </a:avLst>
            </a:prstGeom>
            <a:solidFill>
              <a:srgbClr val="E0C13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8" name="Trapezoid 397"/>
            <p:cNvSpPr/>
            <p:nvPr/>
          </p:nvSpPr>
          <p:spPr>
            <a:xfrm rot="218695">
              <a:off x="4871960" y="2153889"/>
              <a:ext cx="813215" cy="3165968"/>
            </a:xfrm>
            <a:prstGeom prst="trapezoid">
              <a:avLst>
                <a:gd name="adj" fmla="val 20902"/>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9" name="Trapezoid 398"/>
            <p:cNvSpPr/>
            <p:nvPr/>
          </p:nvSpPr>
          <p:spPr>
            <a:xfrm rot="21332773">
              <a:off x="5851670" y="2166584"/>
              <a:ext cx="813215" cy="3155058"/>
            </a:xfrm>
            <a:prstGeom prst="trapezoid">
              <a:avLst>
                <a:gd name="adj" fmla="val 20902"/>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0" name="Oval 399"/>
            <p:cNvSpPr/>
            <p:nvPr/>
          </p:nvSpPr>
          <p:spPr>
            <a:xfrm>
              <a:off x="5211002" y="1343032"/>
              <a:ext cx="1025125" cy="1408893"/>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1" name="Oval 400"/>
            <p:cNvSpPr/>
            <p:nvPr/>
          </p:nvSpPr>
          <p:spPr>
            <a:xfrm>
              <a:off x="4957489" y="686576"/>
              <a:ext cx="1576453" cy="1734752"/>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2" name="Cloud 401"/>
            <p:cNvSpPr/>
            <p:nvPr/>
          </p:nvSpPr>
          <p:spPr>
            <a:xfrm>
              <a:off x="5257766" y="1915358"/>
              <a:ext cx="900830" cy="1132642"/>
            </a:xfrm>
            <a:prstGeom prst="cloud">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3" name="Oval 402"/>
            <p:cNvSpPr/>
            <p:nvPr/>
          </p:nvSpPr>
          <p:spPr>
            <a:xfrm>
              <a:off x="5478051" y="2042146"/>
              <a:ext cx="403650" cy="287941"/>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4" name="Group 87"/>
            <p:cNvGrpSpPr/>
            <p:nvPr/>
          </p:nvGrpSpPr>
          <p:grpSpPr>
            <a:xfrm rot="19865083" flipH="1">
              <a:off x="6038321" y="544693"/>
              <a:ext cx="732825" cy="1560581"/>
              <a:chOff x="7696200" y="914400"/>
              <a:chExt cx="685800" cy="2438400"/>
            </a:xfrm>
            <a:solidFill>
              <a:schemeClr val="accent6">
                <a:lumMod val="50000"/>
              </a:schemeClr>
            </a:solidFill>
          </p:grpSpPr>
          <p:sp>
            <p:nvSpPr>
              <p:cNvPr id="437" name="Moon 436"/>
              <p:cNvSpPr/>
              <p:nvPr/>
            </p:nvSpPr>
            <p:spPr>
              <a:xfrm>
                <a:off x="7696200" y="914400"/>
                <a:ext cx="533400" cy="2438400"/>
              </a:xfrm>
              <a:prstGeom prst="moon">
                <a:avLst>
                  <a:gd name="adj" fmla="val 87500"/>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8" name="Moon 437"/>
              <p:cNvSpPr/>
              <p:nvPr/>
            </p:nvSpPr>
            <p:spPr>
              <a:xfrm rot="20700267">
                <a:off x="7848600" y="914400"/>
                <a:ext cx="533400" cy="2438400"/>
              </a:xfrm>
              <a:prstGeom prst="moon">
                <a:avLst>
                  <a:gd name="adj" fmla="val 87500"/>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9" name="Moon 438"/>
              <p:cNvSpPr/>
              <p:nvPr/>
            </p:nvSpPr>
            <p:spPr>
              <a:xfrm rot="19916241">
                <a:off x="7848600" y="1066800"/>
                <a:ext cx="457200" cy="1905000"/>
              </a:xfrm>
              <a:prstGeom prst="moon">
                <a:avLst>
                  <a:gd name="adj" fmla="val 87500"/>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0" name="Oval 439"/>
              <p:cNvSpPr/>
              <p:nvPr/>
            </p:nvSpPr>
            <p:spPr>
              <a:xfrm>
                <a:off x="7772400" y="1066800"/>
                <a:ext cx="381000" cy="1828800"/>
              </a:xfrm>
              <a:prstGeom prst="ellipse">
                <a:avLst/>
              </a:pr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5" name="Group 86"/>
            <p:cNvGrpSpPr/>
            <p:nvPr/>
          </p:nvGrpSpPr>
          <p:grpSpPr>
            <a:xfrm rot="2107423">
              <a:off x="4734232" y="457200"/>
              <a:ext cx="732825" cy="1713554"/>
              <a:chOff x="7696200" y="914400"/>
              <a:chExt cx="685800" cy="2438400"/>
            </a:xfrm>
            <a:solidFill>
              <a:schemeClr val="accent6">
                <a:lumMod val="50000"/>
              </a:schemeClr>
            </a:solidFill>
          </p:grpSpPr>
          <p:sp>
            <p:nvSpPr>
              <p:cNvPr id="433" name="Moon 432"/>
              <p:cNvSpPr/>
              <p:nvPr/>
            </p:nvSpPr>
            <p:spPr>
              <a:xfrm>
                <a:off x="7696200" y="914400"/>
                <a:ext cx="533400" cy="2438400"/>
              </a:xfrm>
              <a:prstGeom prst="moon">
                <a:avLst>
                  <a:gd name="adj" fmla="val 87500"/>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4" name="Moon 433"/>
              <p:cNvSpPr/>
              <p:nvPr/>
            </p:nvSpPr>
            <p:spPr>
              <a:xfrm rot="20700267">
                <a:off x="7848600" y="914400"/>
                <a:ext cx="533400" cy="2438400"/>
              </a:xfrm>
              <a:prstGeom prst="moon">
                <a:avLst>
                  <a:gd name="adj" fmla="val 87500"/>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5" name="Moon 434"/>
              <p:cNvSpPr/>
              <p:nvPr/>
            </p:nvSpPr>
            <p:spPr>
              <a:xfrm rot="19916241">
                <a:off x="7848600" y="1066800"/>
                <a:ext cx="457200" cy="1905000"/>
              </a:xfrm>
              <a:prstGeom prst="moon">
                <a:avLst>
                  <a:gd name="adj" fmla="val 87500"/>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6" name="Oval 435"/>
              <p:cNvSpPr/>
              <p:nvPr/>
            </p:nvSpPr>
            <p:spPr>
              <a:xfrm>
                <a:off x="7772400" y="1066800"/>
                <a:ext cx="381000" cy="1828800"/>
              </a:xfrm>
              <a:prstGeom prst="ellipse">
                <a:avLst/>
              </a:pr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6" name="Flowchart: Delay 405"/>
            <p:cNvSpPr/>
            <p:nvPr/>
          </p:nvSpPr>
          <p:spPr>
            <a:xfrm rot="16200000">
              <a:off x="5463974" y="-53774"/>
              <a:ext cx="578251" cy="1600200"/>
            </a:xfrm>
            <a:prstGeom prst="flowChartDelay">
              <a:avLst/>
            </a:prstGeom>
            <a:solidFill>
              <a:srgbClr val="F4DA6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7" name="Group 89"/>
            <p:cNvGrpSpPr/>
            <p:nvPr/>
          </p:nvGrpSpPr>
          <p:grpSpPr>
            <a:xfrm rot="5774476">
              <a:off x="4190430" y="3810570"/>
              <a:ext cx="2133601" cy="456061"/>
              <a:chOff x="457200" y="3352800"/>
              <a:chExt cx="4648200" cy="1219200"/>
            </a:xfrm>
          </p:grpSpPr>
          <p:grpSp>
            <p:nvGrpSpPr>
              <p:cNvPr id="421" name="Group 23"/>
              <p:cNvGrpSpPr/>
              <p:nvPr/>
            </p:nvGrpSpPr>
            <p:grpSpPr>
              <a:xfrm>
                <a:off x="457200" y="3352800"/>
                <a:ext cx="1447800" cy="1219200"/>
                <a:chOff x="457200" y="3352800"/>
                <a:chExt cx="1447800" cy="1219200"/>
              </a:xfrm>
            </p:grpSpPr>
            <p:sp>
              <p:nvSpPr>
                <p:cNvPr id="431" name="Quad Arrow Callout 430"/>
                <p:cNvSpPr/>
                <p:nvPr/>
              </p:nvSpPr>
              <p:spPr>
                <a:xfrm>
                  <a:off x="457200" y="3352800"/>
                  <a:ext cx="1447800" cy="1219200"/>
                </a:xfrm>
                <a:prstGeom prst="quadArrowCallout">
                  <a:avLst>
                    <a:gd name="adj1" fmla="val 18515"/>
                    <a:gd name="adj2" fmla="val 18515"/>
                    <a:gd name="adj3" fmla="val 0"/>
                    <a:gd name="adj4" fmla="val 48123"/>
                  </a:avLst>
                </a:prstGeom>
                <a:solidFill>
                  <a:schemeClr val="accent5">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2" name="Cross 431"/>
                <p:cNvSpPr/>
                <p:nvPr/>
              </p:nvSpPr>
              <p:spPr>
                <a:xfrm>
                  <a:off x="974361" y="3733800"/>
                  <a:ext cx="380999" cy="457200"/>
                </a:xfrm>
                <a:prstGeom prst="plus">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2" name="Group 24"/>
              <p:cNvGrpSpPr/>
              <p:nvPr/>
            </p:nvGrpSpPr>
            <p:grpSpPr>
              <a:xfrm>
                <a:off x="1524000" y="3352800"/>
                <a:ext cx="1447800" cy="1219200"/>
                <a:chOff x="457200" y="3352800"/>
                <a:chExt cx="1447800" cy="1219200"/>
              </a:xfrm>
            </p:grpSpPr>
            <p:sp>
              <p:nvSpPr>
                <p:cNvPr id="429" name="Quad Arrow Callout 428"/>
                <p:cNvSpPr/>
                <p:nvPr/>
              </p:nvSpPr>
              <p:spPr>
                <a:xfrm>
                  <a:off x="457200" y="3352800"/>
                  <a:ext cx="1447800" cy="1219200"/>
                </a:xfrm>
                <a:prstGeom prst="quadArrowCallout">
                  <a:avLst>
                    <a:gd name="adj1" fmla="val 18515"/>
                    <a:gd name="adj2" fmla="val 18515"/>
                    <a:gd name="adj3" fmla="val 0"/>
                    <a:gd name="adj4" fmla="val 48123"/>
                  </a:avLst>
                </a:prstGeom>
                <a:solidFill>
                  <a:schemeClr val="accent5">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0" name="Cross 429"/>
                <p:cNvSpPr/>
                <p:nvPr/>
              </p:nvSpPr>
              <p:spPr>
                <a:xfrm>
                  <a:off x="974361" y="3733800"/>
                  <a:ext cx="380999" cy="457200"/>
                </a:xfrm>
                <a:prstGeom prst="plus">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3" name="Group 27"/>
              <p:cNvGrpSpPr/>
              <p:nvPr/>
            </p:nvGrpSpPr>
            <p:grpSpPr>
              <a:xfrm>
                <a:off x="2590800" y="3352800"/>
                <a:ext cx="1447800" cy="1219200"/>
                <a:chOff x="457200" y="3352800"/>
                <a:chExt cx="1447800" cy="1219200"/>
              </a:xfrm>
            </p:grpSpPr>
            <p:sp>
              <p:nvSpPr>
                <p:cNvPr id="427" name="Quad Arrow Callout 426"/>
                <p:cNvSpPr/>
                <p:nvPr/>
              </p:nvSpPr>
              <p:spPr>
                <a:xfrm>
                  <a:off x="457200" y="3352800"/>
                  <a:ext cx="1447800" cy="1219200"/>
                </a:xfrm>
                <a:prstGeom prst="quadArrowCallout">
                  <a:avLst>
                    <a:gd name="adj1" fmla="val 18515"/>
                    <a:gd name="adj2" fmla="val 18515"/>
                    <a:gd name="adj3" fmla="val 0"/>
                    <a:gd name="adj4" fmla="val 48123"/>
                  </a:avLst>
                </a:prstGeom>
                <a:solidFill>
                  <a:schemeClr val="accent5">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8" name="Cross 427"/>
                <p:cNvSpPr/>
                <p:nvPr/>
              </p:nvSpPr>
              <p:spPr>
                <a:xfrm>
                  <a:off x="974361" y="3733800"/>
                  <a:ext cx="380999" cy="457200"/>
                </a:xfrm>
                <a:prstGeom prst="plus">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4" name="Group 30"/>
              <p:cNvGrpSpPr/>
              <p:nvPr/>
            </p:nvGrpSpPr>
            <p:grpSpPr>
              <a:xfrm>
                <a:off x="3657600" y="3352800"/>
                <a:ext cx="1447800" cy="1219200"/>
                <a:chOff x="457200" y="3352800"/>
                <a:chExt cx="1447800" cy="1219200"/>
              </a:xfrm>
            </p:grpSpPr>
            <p:sp>
              <p:nvSpPr>
                <p:cNvPr id="425" name="Quad Arrow Callout 424"/>
                <p:cNvSpPr/>
                <p:nvPr/>
              </p:nvSpPr>
              <p:spPr>
                <a:xfrm>
                  <a:off x="457200" y="3352800"/>
                  <a:ext cx="1447800" cy="1219200"/>
                </a:xfrm>
                <a:prstGeom prst="quadArrowCallout">
                  <a:avLst>
                    <a:gd name="adj1" fmla="val 18515"/>
                    <a:gd name="adj2" fmla="val 18515"/>
                    <a:gd name="adj3" fmla="val 0"/>
                    <a:gd name="adj4" fmla="val 48123"/>
                  </a:avLst>
                </a:prstGeom>
                <a:solidFill>
                  <a:schemeClr val="accent5">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6" name="Cross 425"/>
                <p:cNvSpPr/>
                <p:nvPr/>
              </p:nvSpPr>
              <p:spPr>
                <a:xfrm>
                  <a:off x="974361" y="3733800"/>
                  <a:ext cx="380999" cy="457200"/>
                </a:xfrm>
                <a:prstGeom prst="plus">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408" name="Group 102"/>
            <p:cNvGrpSpPr/>
            <p:nvPr/>
          </p:nvGrpSpPr>
          <p:grpSpPr>
            <a:xfrm rot="5158791">
              <a:off x="5223503" y="3765600"/>
              <a:ext cx="2133601" cy="456061"/>
              <a:chOff x="457200" y="3352800"/>
              <a:chExt cx="4648200" cy="1219200"/>
            </a:xfrm>
          </p:grpSpPr>
          <p:grpSp>
            <p:nvGrpSpPr>
              <p:cNvPr id="409" name="Group 23"/>
              <p:cNvGrpSpPr/>
              <p:nvPr/>
            </p:nvGrpSpPr>
            <p:grpSpPr>
              <a:xfrm>
                <a:off x="457200" y="3352800"/>
                <a:ext cx="1447800" cy="1219200"/>
                <a:chOff x="457200" y="3352800"/>
                <a:chExt cx="1447800" cy="1219200"/>
              </a:xfrm>
            </p:grpSpPr>
            <p:sp>
              <p:nvSpPr>
                <p:cNvPr id="419" name="Quad Arrow Callout 418"/>
                <p:cNvSpPr/>
                <p:nvPr/>
              </p:nvSpPr>
              <p:spPr>
                <a:xfrm>
                  <a:off x="457200" y="3352800"/>
                  <a:ext cx="1447800" cy="1219200"/>
                </a:xfrm>
                <a:prstGeom prst="quadArrowCallout">
                  <a:avLst>
                    <a:gd name="adj1" fmla="val 18515"/>
                    <a:gd name="adj2" fmla="val 18515"/>
                    <a:gd name="adj3" fmla="val 0"/>
                    <a:gd name="adj4" fmla="val 48123"/>
                  </a:avLst>
                </a:prstGeom>
                <a:solidFill>
                  <a:schemeClr val="accent5">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0" name="Cross 419"/>
                <p:cNvSpPr/>
                <p:nvPr/>
              </p:nvSpPr>
              <p:spPr>
                <a:xfrm>
                  <a:off x="974361" y="3733800"/>
                  <a:ext cx="380999" cy="457200"/>
                </a:xfrm>
                <a:prstGeom prst="plus">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0" name="Group 24"/>
              <p:cNvGrpSpPr/>
              <p:nvPr/>
            </p:nvGrpSpPr>
            <p:grpSpPr>
              <a:xfrm>
                <a:off x="1524000" y="3352800"/>
                <a:ext cx="1447800" cy="1219200"/>
                <a:chOff x="457200" y="3352800"/>
                <a:chExt cx="1447800" cy="1219200"/>
              </a:xfrm>
            </p:grpSpPr>
            <p:sp>
              <p:nvSpPr>
                <p:cNvPr id="417" name="Quad Arrow Callout 416"/>
                <p:cNvSpPr/>
                <p:nvPr/>
              </p:nvSpPr>
              <p:spPr>
                <a:xfrm>
                  <a:off x="457200" y="3352800"/>
                  <a:ext cx="1447800" cy="1219200"/>
                </a:xfrm>
                <a:prstGeom prst="quadArrowCallout">
                  <a:avLst>
                    <a:gd name="adj1" fmla="val 18515"/>
                    <a:gd name="adj2" fmla="val 18515"/>
                    <a:gd name="adj3" fmla="val 0"/>
                    <a:gd name="adj4" fmla="val 48123"/>
                  </a:avLst>
                </a:prstGeom>
                <a:solidFill>
                  <a:schemeClr val="accent5">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8" name="Cross 417"/>
                <p:cNvSpPr/>
                <p:nvPr/>
              </p:nvSpPr>
              <p:spPr>
                <a:xfrm>
                  <a:off x="974361" y="3733800"/>
                  <a:ext cx="380999" cy="457200"/>
                </a:xfrm>
                <a:prstGeom prst="plus">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1" name="Group 27"/>
              <p:cNvGrpSpPr/>
              <p:nvPr/>
            </p:nvGrpSpPr>
            <p:grpSpPr>
              <a:xfrm>
                <a:off x="2590800" y="3352800"/>
                <a:ext cx="1447800" cy="1219200"/>
                <a:chOff x="457200" y="3352800"/>
                <a:chExt cx="1447800" cy="1219200"/>
              </a:xfrm>
            </p:grpSpPr>
            <p:sp>
              <p:nvSpPr>
                <p:cNvPr id="415" name="Quad Arrow Callout 414"/>
                <p:cNvSpPr/>
                <p:nvPr/>
              </p:nvSpPr>
              <p:spPr>
                <a:xfrm>
                  <a:off x="457200" y="3352800"/>
                  <a:ext cx="1447800" cy="1219200"/>
                </a:xfrm>
                <a:prstGeom prst="quadArrowCallout">
                  <a:avLst>
                    <a:gd name="adj1" fmla="val 18515"/>
                    <a:gd name="adj2" fmla="val 18515"/>
                    <a:gd name="adj3" fmla="val 0"/>
                    <a:gd name="adj4" fmla="val 48123"/>
                  </a:avLst>
                </a:prstGeom>
                <a:solidFill>
                  <a:schemeClr val="accent5">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6" name="Cross 415"/>
                <p:cNvSpPr/>
                <p:nvPr/>
              </p:nvSpPr>
              <p:spPr>
                <a:xfrm>
                  <a:off x="974361" y="3733800"/>
                  <a:ext cx="380999" cy="457200"/>
                </a:xfrm>
                <a:prstGeom prst="plus">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2" name="Group 30"/>
              <p:cNvGrpSpPr/>
              <p:nvPr/>
            </p:nvGrpSpPr>
            <p:grpSpPr>
              <a:xfrm>
                <a:off x="3657600" y="3352800"/>
                <a:ext cx="1447800" cy="1219200"/>
                <a:chOff x="457200" y="3352800"/>
                <a:chExt cx="1447800" cy="1219200"/>
              </a:xfrm>
            </p:grpSpPr>
            <p:sp>
              <p:nvSpPr>
                <p:cNvPr id="413" name="Quad Arrow Callout 412"/>
                <p:cNvSpPr/>
                <p:nvPr/>
              </p:nvSpPr>
              <p:spPr>
                <a:xfrm>
                  <a:off x="457200" y="3352800"/>
                  <a:ext cx="1447800" cy="1219200"/>
                </a:xfrm>
                <a:prstGeom prst="quadArrowCallout">
                  <a:avLst>
                    <a:gd name="adj1" fmla="val 18515"/>
                    <a:gd name="adj2" fmla="val 18515"/>
                    <a:gd name="adj3" fmla="val 0"/>
                    <a:gd name="adj4" fmla="val 48123"/>
                  </a:avLst>
                </a:prstGeom>
                <a:solidFill>
                  <a:schemeClr val="accent5">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4" name="Cross 413"/>
                <p:cNvSpPr/>
                <p:nvPr/>
              </p:nvSpPr>
              <p:spPr>
                <a:xfrm>
                  <a:off x="974361" y="3733800"/>
                  <a:ext cx="380999" cy="457200"/>
                </a:xfrm>
                <a:prstGeom prst="plus">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Tree>
    <p:extLst>
      <p:ext uri="{BB962C8B-B14F-4D97-AF65-F5344CB8AC3E}">
        <p14:creationId xmlns:p14="http://schemas.microsoft.com/office/powerpoint/2010/main" val="369384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4861711" cy="6832640"/>
          </a:xfrm>
          <a:prstGeom prst="rect">
            <a:avLst/>
          </a:prstGeom>
          <a:noFill/>
          <a:ln>
            <a:solidFill>
              <a:schemeClr val="tx1"/>
            </a:solidFill>
          </a:ln>
        </p:spPr>
        <p:txBody>
          <a:bodyPr wrap="square" rtlCol="0">
            <a:spAutoFit/>
          </a:bodyPr>
          <a:lstStyle/>
          <a:p>
            <a:r>
              <a:rPr lang="en-US" b="1" dirty="0" smtClean="0"/>
              <a:t>Samaritans (Political-Religious Sect)</a:t>
            </a:r>
            <a:endParaRPr lang="en-US" b="1" dirty="0" smtClean="0"/>
          </a:p>
          <a:p>
            <a:endParaRPr lang="en-US" sz="1200" dirty="0"/>
          </a:p>
          <a:p>
            <a:pPr>
              <a:buFont typeface="Wingdings" pitchFamily="2" charset="2"/>
              <a:buChar char="v"/>
            </a:pPr>
            <a:r>
              <a:rPr lang="en-US" sz="1200" dirty="0"/>
              <a:t> </a:t>
            </a:r>
            <a:r>
              <a:rPr lang="en-US" sz="1200" dirty="0" smtClean="0"/>
              <a:t>Originated from a mixture of people living in Samaria and others who migrated into the area following the 721 B.C. conquest of Samaria by Assyria. </a:t>
            </a:r>
          </a:p>
          <a:p>
            <a:pPr>
              <a:buFont typeface="Wingdings" pitchFamily="2" charset="2"/>
              <a:buChar char="v"/>
            </a:pPr>
            <a:endParaRPr lang="en-US" sz="1200" dirty="0" smtClean="0"/>
          </a:p>
          <a:p>
            <a:pPr>
              <a:buFont typeface="Wingdings" pitchFamily="2" charset="2"/>
              <a:buChar char="v"/>
            </a:pPr>
            <a:r>
              <a:rPr lang="en-US" sz="1200" dirty="0" smtClean="0"/>
              <a:t>They stressed that they were direct descendants of the Joseph tribes of Ephraim and Manasseh. </a:t>
            </a:r>
          </a:p>
          <a:p>
            <a:pPr>
              <a:buFont typeface="Wingdings" pitchFamily="2" charset="2"/>
              <a:buChar char="v"/>
            </a:pPr>
            <a:endParaRPr lang="en-US" sz="1200" dirty="0" smtClean="0"/>
          </a:p>
          <a:p>
            <a:pPr>
              <a:buFont typeface="Wingdings" pitchFamily="2" charset="2"/>
              <a:buChar char="v"/>
            </a:pPr>
            <a:r>
              <a:rPr lang="en-US" sz="1200" dirty="0" smtClean="0"/>
              <a:t>They occupied a territory in central Palestine, where their own high priest supervised sacrifices offered on Mount </a:t>
            </a:r>
            <a:r>
              <a:rPr lang="en-US" sz="1200" dirty="0" err="1" smtClean="0"/>
              <a:t>Gerizim</a:t>
            </a:r>
            <a:r>
              <a:rPr lang="en-US" sz="1200" dirty="0" smtClean="0"/>
              <a:t>. </a:t>
            </a:r>
          </a:p>
          <a:p>
            <a:pPr>
              <a:buFont typeface="Wingdings" pitchFamily="2" charset="2"/>
              <a:buChar char="v"/>
            </a:pPr>
            <a:endParaRPr lang="en-US" sz="1200" dirty="0" smtClean="0"/>
          </a:p>
          <a:p>
            <a:pPr>
              <a:buFont typeface="Wingdings" pitchFamily="2" charset="2"/>
              <a:buChar char="v"/>
            </a:pPr>
            <a:r>
              <a:rPr lang="en-US" sz="1200" dirty="0" smtClean="0"/>
              <a:t>They built a temple on Mount </a:t>
            </a:r>
            <a:r>
              <a:rPr lang="en-US" sz="1200" dirty="0" err="1" smtClean="0"/>
              <a:t>Gerizim</a:t>
            </a:r>
            <a:r>
              <a:rPr lang="en-US" sz="1200" dirty="0" smtClean="0"/>
              <a:t> because they were not allowed to go to the Jerusalem temple. </a:t>
            </a:r>
          </a:p>
          <a:p>
            <a:pPr>
              <a:buFont typeface="Wingdings" pitchFamily="2" charset="2"/>
              <a:buChar char="v"/>
            </a:pPr>
            <a:endParaRPr lang="en-US" sz="1200" dirty="0" smtClean="0"/>
          </a:p>
          <a:p>
            <a:pPr>
              <a:buFont typeface="Wingdings" pitchFamily="2" charset="2"/>
              <a:buChar char="v"/>
            </a:pPr>
            <a:r>
              <a:rPr lang="en-US" sz="1200" dirty="0" smtClean="0"/>
              <a:t>The Jews refused to consider the Samaritans as Israelites, mostly political and religious reasons. </a:t>
            </a:r>
            <a:endParaRPr lang="en-US" sz="1200" dirty="0" smtClean="0"/>
          </a:p>
          <a:p>
            <a:pPr>
              <a:buFont typeface="Wingdings" pitchFamily="2" charset="2"/>
              <a:buChar char="v"/>
            </a:pPr>
            <a:endParaRPr lang="en-US" sz="1200" dirty="0"/>
          </a:p>
          <a:p>
            <a:pPr>
              <a:buFont typeface="Wingdings" pitchFamily="2" charset="2"/>
              <a:buChar char="v"/>
            </a:pPr>
            <a:r>
              <a:rPr lang="en-US" sz="1200" dirty="0" smtClean="0"/>
              <a:t>They accepted the Pentateuch (Torah) as the only inspired scripture. </a:t>
            </a:r>
          </a:p>
          <a:p>
            <a:pPr>
              <a:buFont typeface="Wingdings" pitchFamily="2" charset="2"/>
              <a:buChar char="v"/>
            </a:pPr>
            <a:endParaRPr lang="en-US" sz="1200" dirty="0" smtClean="0"/>
          </a:p>
          <a:p>
            <a:pPr>
              <a:buFont typeface="Wingdings" pitchFamily="2" charset="2"/>
              <a:buChar char="v"/>
            </a:pPr>
            <a:r>
              <a:rPr lang="en-US" sz="1200" dirty="0" smtClean="0"/>
              <a:t>The primary cause for hostility between the Jews and the Samaritans was that Solomon’s kingdom was split in two. Centuries later animosity continued.</a:t>
            </a:r>
          </a:p>
          <a:p>
            <a:pPr>
              <a:buFont typeface="Wingdings" pitchFamily="2" charset="2"/>
              <a:buChar char="v"/>
            </a:pPr>
            <a:endParaRPr lang="en-US" sz="1200" dirty="0" smtClean="0"/>
          </a:p>
          <a:p>
            <a:pPr>
              <a:buFont typeface="Wingdings" pitchFamily="2" charset="2"/>
              <a:buChar char="v"/>
            </a:pPr>
            <a:r>
              <a:rPr lang="en-US" sz="1200" dirty="0" smtClean="0"/>
              <a:t>They were persecuted along with the Jews during the Persian and Greek eras, but favorable among the Romans as they were gaining control of Palestine. </a:t>
            </a:r>
          </a:p>
          <a:p>
            <a:pPr>
              <a:buFont typeface="Wingdings" pitchFamily="2" charset="2"/>
              <a:buChar char="v"/>
            </a:pPr>
            <a:endParaRPr lang="en-US" sz="1200" dirty="0" smtClean="0"/>
          </a:p>
          <a:p>
            <a:pPr>
              <a:buFont typeface="Wingdings" pitchFamily="2" charset="2"/>
              <a:buChar char="v"/>
            </a:pPr>
            <a:r>
              <a:rPr lang="en-US" sz="1200" dirty="0" smtClean="0"/>
              <a:t>Herod, the King of the Jews, ruled from a Samarian capital and had a Samaritan as one of his wives. </a:t>
            </a:r>
          </a:p>
          <a:p>
            <a:endParaRPr lang="en-US" sz="1200" dirty="0" smtClean="0"/>
          </a:p>
          <a:p>
            <a:pPr>
              <a:buFont typeface="Wingdings" pitchFamily="2" charset="2"/>
              <a:buChar char="v"/>
            </a:pPr>
            <a:r>
              <a:rPr lang="en-US" sz="1200" dirty="0" smtClean="0"/>
              <a:t>After the Romans expelled the Jews from Jerusalem in 70 A.D., the Samaritans remained in Palestine, where they maintained their communities through the following Christian and Moslem eras.</a:t>
            </a:r>
          </a:p>
          <a:p>
            <a:pPr>
              <a:buFont typeface="Wingdings" pitchFamily="2" charset="2"/>
              <a:buChar char="v"/>
            </a:pPr>
            <a:endParaRPr lang="en-US" sz="1200" dirty="0" smtClean="0"/>
          </a:p>
          <a:p>
            <a:pPr>
              <a:buFont typeface="Wingdings" pitchFamily="2" charset="2"/>
              <a:buChar char="v"/>
            </a:pPr>
            <a:r>
              <a:rPr lang="en-US" sz="1200" dirty="0" smtClean="0"/>
              <a:t>Today, a few hundred of them still reside in Israel. </a:t>
            </a:r>
            <a:endParaRPr lang="en-US" sz="1200" dirty="0"/>
          </a:p>
        </p:txBody>
      </p:sp>
      <p:sp>
        <p:nvSpPr>
          <p:cNvPr id="4" name="TextBox 3"/>
          <p:cNvSpPr txBox="1"/>
          <p:nvPr/>
        </p:nvSpPr>
        <p:spPr>
          <a:xfrm>
            <a:off x="4861710" y="0"/>
            <a:ext cx="3558013" cy="6801862"/>
          </a:xfrm>
          <a:prstGeom prst="rect">
            <a:avLst/>
          </a:prstGeom>
          <a:noFill/>
          <a:ln>
            <a:solidFill>
              <a:schemeClr val="tx1"/>
            </a:solidFill>
          </a:ln>
        </p:spPr>
        <p:txBody>
          <a:bodyPr wrap="square" rtlCol="0">
            <a:spAutoFit/>
          </a:bodyPr>
          <a:lstStyle/>
          <a:p>
            <a:r>
              <a:rPr lang="en-US" sz="1600" b="1" dirty="0" smtClean="0"/>
              <a:t>The Zealots (Political-Religious Sect)</a:t>
            </a:r>
            <a:endParaRPr lang="en-US" sz="1600" b="1" dirty="0" smtClean="0"/>
          </a:p>
          <a:p>
            <a:endParaRPr lang="en-US" sz="1200" dirty="0"/>
          </a:p>
          <a:p>
            <a:pPr>
              <a:buFont typeface="Wingdings" pitchFamily="2" charset="2"/>
              <a:buChar char="v"/>
            </a:pPr>
            <a:r>
              <a:rPr lang="en-US" sz="1200" dirty="0" smtClean="0"/>
              <a:t>They were a group of Jewish nationalists who strongly opposed Roman rule.</a:t>
            </a:r>
          </a:p>
          <a:p>
            <a:pPr>
              <a:buFont typeface="Wingdings" pitchFamily="2" charset="2"/>
              <a:buChar char="v"/>
            </a:pPr>
            <a:endParaRPr lang="en-US" sz="1200" dirty="0" smtClean="0"/>
          </a:p>
          <a:p>
            <a:pPr>
              <a:buFont typeface="Wingdings" pitchFamily="2" charset="2"/>
              <a:buChar char="v"/>
            </a:pPr>
            <a:r>
              <a:rPr lang="en-US" sz="1200" dirty="0" smtClean="0"/>
              <a:t>The movement stemmed from the action of Judah (Judas) the Galilean, who believed theocracy should be the law of the land and Jews should not pay tribute to Rome nor acknowledge the emperor as their master. </a:t>
            </a:r>
          </a:p>
          <a:p>
            <a:pPr>
              <a:buFont typeface="Wingdings" pitchFamily="2" charset="2"/>
              <a:buChar char="v"/>
            </a:pPr>
            <a:endParaRPr lang="en-US" sz="1200" dirty="0" smtClean="0"/>
          </a:p>
          <a:p>
            <a:pPr>
              <a:buFont typeface="Wingdings" pitchFamily="2" charset="2"/>
              <a:buChar char="v"/>
            </a:pPr>
            <a:r>
              <a:rPr lang="en-US" sz="1200" dirty="0" smtClean="0"/>
              <a:t>Judah was killed in a revolt and his followers took to the deserts, where they maintained a guerrilla resistance against the Romans. </a:t>
            </a:r>
          </a:p>
          <a:p>
            <a:pPr>
              <a:buFont typeface="Wingdings" pitchFamily="2" charset="2"/>
              <a:buChar char="v"/>
            </a:pPr>
            <a:endParaRPr lang="en-US" sz="1200" dirty="0" smtClean="0"/>
          </a:p>
          <a:p>
            <a:pPr>
              <a:buFont typeface="Wingdings" pitchFamily="2" charset="2"/>
              <a:buChar char="v"/>
            </a:pPr>
            <a:r>
              <a:rPr lang="en-US" sz="1200" dirty="0" smtClean="0"/>
              <a:t>Simon, one of Christ’s apostles, was a Zealot indicating that Zealot principles were not inconsistent wit the church. </a:t>
            </a:r>
            <a:endParaRPr lang="en-US" sz="1200" dirty="0" smtClean="0"/>
          </a:p>
          <a:p>
            <a:pPr>
              <a:buFont typeface="Wingdings" pitchFamily="2" charset="2"/>
              <a:buChar char="v"/>
            </a:pPr>
            <a:endParaRPr lang="en-US" sz="1200" dirty="0"/>
          </a:p>
          <a:p>
            <a:pPr>
              <a:buFont typeface="Wingdings" pitchFamily="2" charset="2"/>
              <a:buChar char="v"/>
            </a:pPr>
            <a:r>
              <a:rPr lang="en-US" sz="1200" dirty="0" smtClean="0"/>
              <a:t>Christ was associated with Zealot activities at his Roman trial when his fate was linked with that of Barabbas, who had led a recent insurrection against the Romans.</a:t>
            </a:r>
          </a:p>
          <a:p>
            <a:endParaRPr lang="en-US" sz="1200" dirty="0" smtClean="0"/>
          </a:p>
          <a:p>
            <a:pPr>
              <a:buFont typeface="Wingdings" pitchFamily="2" charset="2"/>
              <a:buChar char="v"/>
            </a:pPr>
            <a:r>
              <a:rPr lang="en-US" sz="1200" dirty="0" smtClean="0"/>
              <a:t>Christ was crucified between two </a:t>
            </a:r>
            <a:r>
              <a:rPr lang="en-US" sz="1200" dirty="0" err="1" smtClean="0"/>
              <a:t>lestai</a:t>
            </a:r>
            <a:r>
              <a:rPr lang="en-US" sz="1200" dirty="0" smtClean="0"/>
              <a:t> (thieves). Since </a:t>
            </a:r>
            <a:r>
              <a:rPr lang="en-US" sz="1200" dirty="0" err="1" smtClean="0"/>
              <a:t>lestai</a:t>
            </a:r>
            <a:r>
              <a:rPr lang="en-US" sz="1200" dirty="0" smtClean="0"/>
              <a:t>  (a place for thieves) was the official Greek designation for Zealots, the Romans probably viewed Jesus as a Zealot leader. </a:t>
            </a:r>
          </a:p>
          <a:p>
            <a:pPr>
              <a:buFont typeface="Wingdings" pitchFamily="2" charset="2"/>
              <a:buChar char="v"/>
            </a:pPr>
            <a:endParaRPr lang="en-US" sz="1200" dirty="0" smtClean="0"/>
          </a:p>
          <a:p>
            <a:pPr>
              <a:buFont typeface="Wingdings" pitchFamily="2" charset="2"/>
              <a:buChar char="v"/>
            </a:pPr>
            <a:r>
              <a:rPr lang="en-US" sz="1200" dirty="0" smtClean="0"/>
              <a:t>Zealot activity increased following Christ’s death and seized the temple in 66 A.D. The Romans forcibly crushed this revolt and destroyed Jerusalem, and the temple in 70 S.D. </a:t>
            </a:r>
          </a:p>
          <a:p>
            <a:pPr>
              <a:buFont typeface="Wingdings" pitchFamily="2" charset="2"/>
              <a:buChar char="v"/>
            </a:pPr>
            <a:endParaRPr lang="en-US" sz="1200" dirty="0" smtClean="0"/>
          </a:p>
          <a:p>
            <a:pPr>
              <a:buFont typeface="Wingdings" pitchFamily="2" charset="2"/>
              <a:buChar char="v"/>
            </a:pPr>
            <a:r>
              <a:rPr lang="en-US" sz="1200" dirty="0" smtClean="0"/>
              <a:t>At Masada, a desert plateau near the Dead Sea, they defended their garrison for over a year.</a:t>
            </a:r>
            <a:endParaRPr lang="en-US" sz="1200" dirty="0"/>
          </a:p>
        </p:txBody>
      </p:sp>
      <p:sp>
        <p:nvSpPr>
          <p:cNvPr id="5" name="TextBox 4"/>
          <p:cNvSpPr txBox="1"/>
          <p:nvPr/>
        </p:nvSpPr>
        <p:spPr>
          <a:xfrm>
            <a:off x="8419723" y="0"/>
            <a:ext cx="3654580" cy="4031873"/>
          </a:xfrm>
          <a:prstGeom prst="rect">
            <a:avLst/>
          </a:prstGeom>
          <a:noFill/>
          <a:ln>
            <a:solidFill>
              <a:schemeClr val="tx1"/>
            </a:solidFill>
          </a:ln>
        </p:spPr>
        <p:txBody>
          <a:bodyPr wrap="square" rtlCol="0">
            <a:spAutoFit/>
          </a:bodyPr>
          <a:lstStyle/>
          <a:p>
            <a:r>
              <a:rPr lang="en-US" sz="1600" b="1" dirty="0" smtClean="0"/>
              <a:t>Publican  (Social-Vocational Sects)</a:t>
            </a:r>
            <a:endParaRPr lang="en-US" sz="1600" b="1" dirty="0" smtClean="0"/>
          </a:p>
          <a:p>
            <a:endParaRPr lang="en-US" sz="1200" dirty="0" smtClean="0"/>
          </a:p>
          <a:p>
            <a:pPr>
              <a:buFont typeface="Wingdings" pitchFamily="2" charset="2"/>
              <a:buChar char="v"/>
            </a:pPr>
            <a:r>
              <a:rPr lang="en-US" sz="1200" dirty="0" smtClean="0"/>
              <a:t>Originally Publicans were men who served in public works or famed public lands for the Roman Government.</a:t>
            </a:r>
          </a:p>
          <a:p>
            <a:pPr>
              <a:buFont typeface="Wingdings" pitchFamily="2" charset="2"/>
              <a:buChar char="v"/>
            </a:pPr>
            <a:endParaRPr lang="en-US" sz="1200" dirty="0" smtClean="0"/>
          </a:p>
          <a:p>
            <a:pPr>
              <a:buFont typeface="Wingdings" pitchFamily="2" charset="2"/>
              <a:buChar char="v"/>
            </a:pPr>
            <a:r>
              <a:rPr lang="en-US" sz="1200" dirty="0" smtClean="0"/>
              <a:t>Later they became known as professional tax farmers, who made their profits from the excess taxes they collected. </a:t>
            </a:r>
          </a:p>
          <a:p>
            <a:pPr>
              <a:buFont typeface="Wingdings" pitchFamily="2" charset="2"/>
              <a:buChar char="v"/>
            </a:pPr>
            <a:endParaRPr lang="en-US" sz="1200" dirty="0" smtClean="0"/>
          </a:p>
          <a:p>
            <a:pPr>
              <a:buFont typeface="Wingdings" pitchFamily="2" charset="2"/>
              <a:buChar char="v"/>
            </a:pPr>
            <a:r>
              <a:rPr lang="en-US" sz="1200" dirty="0" smtClean="0"/>
              <a:t>The right to collect taxes was sold at public auctions to private corporations of Publicans who gave the highest bid. </a:t>
            </a:r>
          </a:p>
          <a:p>
            <a:pPr>
              <a:buFont typeface="Wingdings" pitchFamily="2" charset="2"/>
              <a:buChar char="v"/>
            </a:pPr>
            <a:endParaRPr lang="en-US" sz="1200" dirty="0" smtClean="0"/>
          </a:p>
          <a:p>
            <a:pPr>
              <a:buFont typeface="Wingdings" pitchFamily="2" charset="2"/>
              <a:buChar char="v"/>
            </a:pPr>
            <a:r>
              <a:rPr lang="en-US" sz="1200" dirty="0" smtClean="0"/>
              <a:t>Since the publicans were native Jews of Palestine, they were detested, ostracized, and often excommunicated by most Jewish groups. </a:t>
            </a:r>
          </a:p>
          <a:p>
            <a:pPr>
              <a:buFont typeface="Wingdings" pitchFamily="2" charset="2"/>
              <a:buChar char="v"/>
            </a:pPr>
            <a:endParaRPr lang="en-US" sz="1200" dirty="0" smtClean="0"/>
          </a:p>
          <a:p>
            <a:pPr>
              <a:buFont typeface="Wingdings" pitchFamily="2" charset="2"/>
              <a:buChar char="v"/>
            </a:pPr>
            <a:r>
              <a:rPr lang="en-US" sz="1200" dirty="0" smtClean="0"/>
              <a:t>Matthew was a Publican and received the gospel very readily, and Jesus associated frequently with the Publican</a:t>
            </a:r>
            <a:r>
              <a:rPr lang="en-US" sz="1200" dirty="0" smtClean="0"/>
              <a:t>.</a:t>
            </a:r>
            <a:endParaRPr lang="en-US" sz="1200" dirty="0"/>
          </a:p>
        </p:txBody>
      </p:sp>
      <p:sp>
        <p:nvSpPr>
          <p:cNvPr id="6" name="TextBox 5"/>
          <p:cNvSpPr txBox="1"/>
          <p:nvPr/>
        </p:nvSpPr>
        <p:spPr>
          <a:xfrm>
            <a:off x="8419723" y="4031873"/>
            <a:ext cx="3654580" cy="2677656"/>
          </a:xfrm>
          <a:prstGeom prst="rect">
            <a:avLst/>
          </a:prstGeom>
          <a:noFill/>
          <a:ln>
            <a:solidFill>
              <a:schemeClr val="tx1"/>
            </a:solidFill>
          </a:ln>
        </p:spPr>
        <p:txBody>
          <a:bodyPr wrap="square" rtlCol="0">
            <a:spAutoFit/>
          </a:bodyPr>
          <a:lstStyle/>
          <a:p>
            <a:r>
              <a:rPr lang="en-US" sz="1200" b="1" dirty="0" smtClean="0"/>
              <a:t>Scribes (Social-Vocational  Sects)</a:t>
            </a:r>
          </a:p>
          <a:p>
            <a:endParaRPr lang="en-US" sz="1200" b="1" dirty="0" smtClean="0"/>
          </a:p>
          <a:p>
            <a:pPr>
              <a:buFont typeface="Wingdings" pitchFamily="2" charset="2"/>
              <a:buChar char="v"/>
            </a:pPr>
            <a:r>
              <a:rPr lang="en-US" sz="1200" dirty="0" smtClean="0"/>
              <a:t>Scribes performed secretarial services for many who were unable to read and write.</a:t>
            </a:r>
          </a:p>
          <a:p>
            <a:pPr>
              <a:buFont typeface="Wingdings" pitchFamily="2" charset="2"/>
              <a:buChar char="v"/>
            </a:pPr>
            <a:endParaRPr lang="en-US" sz="1200" dirty="0" smtClean="0"/>
          </a:p>
          <a:p>
            <a:pPr>
              <a:buFont typeface="Wingdings" pitchFamily="2" charset="2"/>
              <a:buChar char="v"/>
            </a:pPr>
            <a:r>
              <a:rPr lang="en-US" sz="1200" dirty="0" smtClean="0"/>
              <a:t>Jewish Scribes were well versed in the laws of Moses, making them the spiritual and temporal legal counselors of the period.</a:t>
            </a:r>
          </a:p>
          <a:p>
            <a:pPr>
              <a:buFont typeface="Wingdings" pitchFamily="2" charset="2"/>
              <a:buChar char="v"/>
            </a:pPr>
            <a:endParaRPr lang="en-US" sz="1200" dirty="0" smtClean="0"/>
          </a:p>
          <a:p>
            <a:pPr>
              <a:buFont typeface="Wingdings" pitchFamily="2" charset="2"/>
              <a:buChar char="v"/>
            </a:pPr>
            <a:r>
              <a:rPr lang="en-US" sz="1200" dirty="0" smtClean="0"/>
              <a:t>Most Scribes were Pharisees, so Jesus frequently referred to them in connection with the Pharisees.</a:t>
            </a:r>
          </a:p>
          <a:p>
            <a:pPr>
              <a:buFont typeface="Wingdings" pitchFamily="2" charset="2"/>
              <a:buChar char="v"/>
            </a:pPr>
            <a:endParaRPr lang="en-US" sz="1200" dirty="0" smtClean="0"/>
          </a:p>
          <a:p>
            <a:pPr>
              <a:buFont typeface="Wingdings" pitchFamily="2" charset="2"/>
              <a:buChar char="v"/>
            </a:pPr>
            <a:r>
              <a:rPr lang="en-US" sz="1200" dirty="0" smtClean="0"/>
              <a:t>Some others were affiliated with the Sadducees and other religious groups. </a:t>
            </a:r>
            <a:endParaRPr lang="en-US" sz="1200" dirty="0"/>
          </a:p>
        </p:txBody>
      </p:sp>
    </p:spTree>
    <p:extLst>
      <p:ext uri="{BB962C8B-B14F-4D97-AF65-F5344CB8AC3E}">
        <p14:creationId xmlns:p14="http://schemas.microsoft.com/office/powerpoint/2010/main" val="1413016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0"/>
            <a:ext cx="3775294" cy="6986528"/>
          </a:xfrm>
          <a:prstGeom prst="rect">
            <a:avLst/>
          </a:prstGeom>
          <a:noFill/>
          <a:ln>
            <a:solidFill>
              <a:schemeClr val="tx1"/>
            </a:solidFill>
          </a:ln>
        </p:spPr>
        <p:txBody>
          <a:bodyPr wrap="square" rtlCol="0">
            <a:spAutoFit/>
          </a:bodyPr>
          <a:lstStyle/>
          <a:p>
            <a:r>
              <a:rPr lang="en-US" sz="1400" b="1" dirty="0" smtClean="0"/>
              <a:t>Sadducees (Jewish Religious Sects)</a:t>
            </a:r>
          </a:p>
          <a:p>
            <a:endParaRPr lang="en-US" sz="1200" dirty="0" smtClean="0"/>
          </a:p>
          <a:p>
            <a:pPr>
              <a:buFont typeface="Wingdings" pitchFamily="2" charset="2"/>
              <a:buChar char="v"/>
            </a:pPr>
            <a:r>
              <a:rPr lang="en-US" sz="1200" dirty="0" smtClean="0"/>
              <a:t>The Sadducees were an aristocratic, priestly class of Jews and influential in the temple and the Sanhedrin.</a:t>
            </a:r>
          </a:p>
          <a:p>
            <a:pPr>
              <a:buFont typeface="Wingdings" pitchFamily="2" charset="2"/>
              <a:buChar char="v"/>
            </a:pPr>
            <a:endParaRPr lang="en-US" sz="1200" dirty="0" smtClean="0"/>
          </a:p>
          <a:p>
            <a:pPr>
              <a:buFont typeface="Wingdings" pitchFamily="2" charset="2"/>
              <a:buChar char="v"/>
            </a:pPr>
            <a:r>
              <a:rPr lang="en-US" sz="1200" dirty="0" smtClean="0"/>
              <a:t>Their name derived from the high priest </a:t>
            </a:r>
            <a:r>
              <a:rPr lang="en-US" sz="1200" dirty="0" err="1" smtClean="0"/>
              <a:t>Zadok</a:t>
            </a:r>
            <a:r>
              <a:rPr lang="en-US" sz="1200" dirty="0" smtClean="0"/>
              <a:t>, since the sons of </a:t>
            </a:r>
            <a:r>
              <a:rPr lang="en-US" sz="1200" dirty="0" err="1" smtClean="0"/>
              <a:t>Zadok</a:t>
            </a:r>
            <a:r>
              <a:rPr lang="en-US" sz="1200" dirty="0" smtClean="0"/>
              <a:t> were the most worthy to minister to the Lord in the temple.</a:t>
            </a:r>
          </a:p>
          <a:p>
            <a:pPr>
              <a:buFont typeface="Wingdings" pitchFamily="2" charset="2"/>
              <a:buChar char="v"/>
            </a:pPr>
            <a:endParaRPr lang="en-US" sz="1200" dirty="0" smtClean="0"/>
          </a:p>
          <a:p>
            <a:pPr>
              <a:buFont typeface="Wingdings" pitchFamily="2" charset="2"/>
              <a:buChar char="v"/>
            </a:pPr>
            <a:r>
              <a:rPr lang="en-US" sz="1200" dirty="0" smtClean="0"/>
              <a:t>They originated when the wealthier elements of the population united during the Hellenistic (Greek culture around 200 B.C.) period. </a:t>
            </a:r>
          </a:p>
          <a:p>
            <a:pPr>
              <a:buFont typeface="Wingdings" pitchFamily="2" charset="2"/>
              <a:buChar char="v"/>
            </a:pPr>
            <a:endParaRPr lang="en-US" sz="1200" dirty="0" smtClean="0"/>
          </a:p>
          <a:p>
            <a:pPr>
              <a:buFont typeface="Wingdings" pitchFamily="2" charset="2"/>
              <a:buChar char="v"/>
            </a:pPr>
            <a:r>
              <a:rPr lang="en-US" sz="1200" dirty="0" smtClean="0"/>
              <a:t>They held to older doctrines and always opposed the Pharisees, both politically and religiously. </a:t>
            </a:r>
          </a:p>
          <a:p>
            <a:pPr>
              <a:buFont typeface="Wingdings" pitchFamily="2" charset="2"/>
              <a:buChar char="v"/>
            </a:pPr>
            <a:endParaRPr lang="en-US" sz="1200" dirty="0" smtClean="0"/>
          </a:p>
          <a:p>
            <a:pPr>
              <a:buFont typeface="Wingdings" pitchFamily="2" charset="2"/>
              <a:buChar char="v"/>
            </a:pPr>
            <a:r>
              <a:rPr lang="en-US" sz="1200" dirty="0" smtClean="0"/>
              <a:t>Although both groups believed in the Pentateuch (Torah), the Pharisees accepted the oral law while the Sadducees refused to accept anything not written in the Torah.</a:t>
            </a:r>
          </a:p>
          <a:p>
            <a:pPr>
              <a:buFont typeface="Wingdings" pitchFamily="2" charset="2"/>
              <a:buChar char="v"/>
            </a:pPr>
            <a:endParaRPr lang="en-US" sz="1200" dirty="0"/>
          </a:p>
          <a:p>
            <a:pPr>
              <a:buFont typeface="Wingdings" pitchFamily="2" charset="2"/>
              <a:buChar char="v"/>
            </a:pPr>
            <a:r>
              <a:rPr lang="en-US" sz="1200" dirty="0" smtClean="0"/>
              <a:t>Strict Sadducees questioned the existence of the spirit and the concept of punishments and rewards in a life after death, and denying the doctrine of the physical resurrection</a:t>
            </a:r>
          </a:p>
          <a:p>
            <a:pPr>
              <a:buFont typeface="Wingdings" pitchFamily="2" charset="2"/>
              <a:buChar char="v"/>
            </a:pPr>
            <a:endParaRPr lang="en-US" sz="1200" dirty="0" smtClean="0"/>
          </a:p>
          <a:p>
            <a:pPr>
              <a:buFont typeface="Wingdings" pitchFamily="2" charset="2"/>
              <a:buChar char="v"/>
            </a:pPr>
            <a:r>
              <a:rPr lang="en-US" sz="1200" dirty="0" smtClean="0"/>
              <a:t>They represented the worldly minded aristocrats, and interested in maintaining their own privileged position.</a:t>
            </a:r>
          </a:p>
          <a:p>
            <a:pPr>
              <a:buFont typeface="Wingdings" pitchFamily="2" charset="2"/>
              <a:buChar char="v"/>
            </a:pPr>
            <a:endParaRPr lang="en-US" sz="1200" dirty="0" smtClean="0"/>
          </a:p>
          <a:p>
            <a:pPr>
              <a:buFont typeface="Wingdings" pitchFamily="2" charset="2"/>
              <a:buChar char="v"/>
            </a:pPr>
            <a:r>
              <a:rPr lang="en-US" sz="1200" dirty="0" smtClean="0"/>
              <a:t>Both John the Baptist and Jesus strongly denounced the Sadducees, who were also unpopular with the common people.</a:t>
            </a:r>
          </a:p>
          <a:p>
            <a:pPr>
              <a:buFont typeface="Wingdings" pitchFamily="2" charset="2"/>
              <a:buChar char="v"/>
            </a:pPr>
            <a:endParaRPr lang="en-US" sz="1200" dirty="0" smtClean="0"/>
          </a:p>
          <a:p>
            <a:pPr>
              <a:buFont typeface="Wingdings" pitchFamily="2" charset="2"/>
              <a:buChar char="v"/>
            </a:pPr>
            <a:r>
              <a:rPr lang="en-US" sz="1200" dirty="0" smtClean="0"/>
              <a:t>Their strength was in their control of the temple, and when it was destroyed in 70 A.D. they ceased to exist as a viable political or religious force among the Jews. </a:t>
            </a:r>
          </a:p>
          <a:p>
            <a:pPr>
              <a:buFont typeface="Wingdings" pitchFamily="2" charset="2"/>
              <a:buChar char="v"/>
            </a:pPr>
            <a:endParaRPr lang="en-US" sz="1200" dirty="0" smtClean="0"/>
          </a:p>
        </p:txBody>
      </p:sp>
      <p:sp>
        <p:nvSpPr>
          <p:cNvPr id="4" name="TextBox 3"/>
          <p:cNvSpPr txBox="1"/>
          <p:nvPr/>
        </p:nvSpPr>
        <p:spPr>
          <a:xfrm>
            <a:off x="3775295" y="0"/>
            <a:ext cx="8416705" cy="6986528"/>
          </a:xfrm>
          <a:prstGeom prst="rect">
            <a:avLst/>
          </a:prstGeom>
          <a:noFill/>
          <a:ln>
            <a:solidFill>
              <a:schemeClr val="tx1"/>
            </a:solidFill>
          </a:ln>
        </p:spPr>
        <p:txBody>
          <a:bodyPr wrap="square" rtlCol="0">
            <a:spAutoFit/>
          </a:bodyPr>
          <a:lstStyle/>
          <a:p>
            <a:r>
              <a:rPr lang="en-US" sz="1600" dirty="0" smtClean="0"/>
              <a:t> </a:t>
            </a:r>
            <a:r>
              <a:rPr lang="en-US" sz="1400" b="1" dirty="0" smtClean="0"/>
              <a:t>Pharisees (Jewish Religious Sects)</a:t>
            </a:r>
          </a:p>
          <a:p>
            <a:endParaRPr lang="en-US" sz="1200" dirty="0" smtClean="0"/>
          </a:p>
          <a:p>
            <a:pPr>
              <a:buFont typeface="Wingdings" pitchFamily="2" charset="2"/>
              <a:buChar char="v"/>
            </a:pPr>
            <a:r>
              <a:rPr lang="en-US" sz="1200" dirty="0" smtClean="0"/>
              <a:t>The Pharisees were the largest of the Jewish sects.</a:t>
            </a:r>
          </a:p>
          <a:p>
            <a:pPr>
              <a:buFont typeface="Wingdings" pitchFamily="2" charset="2"/>
              <a:buChar char="v"/>
            </a:pPr>
            <a:endParaRPr lang="en-US" sz="1200" dirty="0" smtClean="0"/>
          </a:p>
          <a:p>
            <a:pPr>
              <a:buFont typeface="Wingdings" pitchFamily="2" charset="2"/>
              <a:buChar char="v"/>
            </a:pPr>
            <a:r>
              <a:rPr lang="en-US" sz="1200" dirty="0" smtClean="0"/>
              <a:t>They observed Jewish ritual and studied the Torah and the oral law.</a:t>
            </a:r>
          </a:p>
          <a:p>
            <a:pPr>
              <a:buFont typeface="Wingdings" pitchFamily="2" charset="2"/>
              <a:buChar char="v"/>
            </a:pPr>
            <a:endParaRPr lang="en-US" sz="1200" dirty="0" smtClean="0"/>
          </a:p>
          <a:p>
            <a:pPr>
              <a:buFont typeface="Wingdings" pitchFamily="2" charset="2"/>
              <a:buChar char="v"/>
            </a:pPr>
            <a:r>
              <a:rPr lang="en-US" sz="1200" dirty="0" smtClean="0"/>
              <a:t>They tried to adapt old codes to the new urban conditions, fulfilling religious interests of many of the common people.</a:t>
            </a:r>
          </a:p>
          <a:p>
            <a:pPr>
              <a:buFont typeface="Wingdings" pitchFamily="2" charset="2"/>
              <a:buChar char="v"/>
            </a:pPr>
            <a:endParaRPr lang="en-US" sz="1200" dirty="0" smtClean="0"/>
          </a:p>
          <a:p>
            <a:pPr>
              <a:buFont typeface="Wingdings" pitchFamily="2" charset="2"/>
              <a:buChar char="v"/>
            </a:pPr>
            <a:r>
              <a:rPr lang="en-US" sz="1200" dirty="0" smtClean="0"/>
              <a:t>They conceived of God as an all-wise, all-knowing, all-just, and all-merciful spiritual being.</a:t>
            </a:r>
          </a:p>
          <a:p>
            <a:pPr>
              <a:buFont typeface="Wingdings" pitchFamily="2" charset="2"/>
              <a:buChar char="v"/>
            </a:pPr>
            <a:endParaRPr lang="en-US" sz="1200" dirty="0" smtClean="0"/>
          </a:p>
          <a:p>
            <a:pPr>
              <a:buFont typeface="Wingdings" pitchFamily="2" charset="2"/>
              <a:buChar char="v"/>
            </a:pPr>
            <a:r>
              <a:rPr lang="en-US" sz="1200" dirty="0" smtClean="0"/>
              <a:t>They believed man had his free agency, and would receive retribution for his actions, either in this life or the life to come.</a:t>
            </a:r>
          </a:p>
          <a:p>
            <a:pPr>
              <a:buFont typeface="Wingdings" pitchFamily="2" charset="2"/>
              <a:buChar char="v"/>
            </a:pPr>
            <a:endParaRPr lang="en-US" sz="1200" dirty="0" smtClean="0"/>
          </a:p>
          <a:p>
            <a:pPr>
              <a:buFont typeface="Wingdings" pitchFamily="2" charset="2"/>
              <a:buChar char="v"/>
            </a:pPr>
            <a:r>
              <a:rPr lang="en-US" sz="1200" dirty="0" smtClean="0"/>
              <a:t>They believed in life after death and in the resurrection of the dead.</a:t>
            </a:r>
          </a:p>
          <a:p>
            <a:pPr>
              <a:buFont typeface="Wingdings" pitchFamily="2" charset="2"/>
              <a:buChar char="v"/>
            </a:pPr>
            <a:endParaRPr lang="en-US" sz="1200" dirty="0"/>
          </a:p>
          <a:p>
            <a:pPr>
              <a:buFont typeface="Wingdings" pitchFamily="2" charset="2"/>
              <a:buChar char="v"/>
            </a:pPr>
            <a:r>
              <a:rPr lang="en-US" sz="1200" dirty="0" smtClean="0"/>
              <a:t>The Torah was the center of their teaching, and its inspired laws and commandments were to be interpreted by the rabbis in each generation to harmonize with more advanced ideas.</a:t>
            </a:r>
          </a:p>
          <a:p>
            <a:pPr>
              <a:buFont typeface="Wingdings" pitchFamily="2" charset="2"/>
              <a:buChar char="v"/>
            </a:pPr>
            <a:endParaRPr lang="en-US" sz="1200" dirty="0" smtClean="0"/>
          </a:p>
          <a:p>
            <a:pPr>
              <a:buFont typeface="Wingdings" pitchFamily="2" charset="2"/>
              <a:buChar char="v"/>
            </a:pPr>
            <a:r>
              <a:rPr lang="en-US" sz="1200" dirty="0" smtClean="0"/>
              <a:t>The Pharisees became scholars of the law, making the synagogue as a place of study, worship, and prayer.</a:t>
            </a:r>
          </a:p>
          <a:p>
            <a:pPr>
              <a:buFont typeface="Wingdings" pitchFamily="2" charset="2"/>
              <a:buChar char="v"/>
            </a:pPr>
            <a:endParaRPr lang="en-US" sz="1200" dirty="0" smtClean="0"/>
          </a:p>
          <a:p>
            <a:pPr>
              <a:buFont typeface="Wingdings" pitchFamily="2" charset="2"/>
              <a:buChar char="v"/>
            </a:pPr>
            <a:r>
              <a:rPr lang="en-US" sz="1200" dirty="0" smtClean="0"/>
              <a:t>As rabbis interpreted the commandments and new systems of laws it evolved into a conflict of the original commandments.</a:t>
            </a:r>
          </a:p>
          <a:p>
            <a:pPr>
              <a:buFont typeface="Wingdings" pitchFamily="2" charset="2"/>
              <a:buChar char="v"/>
            </a:pPr>
            <a:endParaRPr lang="en-US" sz="1200" dirty="0" smtClean="0"/>
          </a:p>
          <a:p>
            <a:pPr>
              <a:buFont typeface="Wingdings" pitchFamily="2" charset="2"/>
              <a:buChar char="v"/>
            </a:pPr>
            <a:r>
              <a:rPr lang="en-US" sz="1200" dirty="0" smtClean="0"/>
              <a:t>Some Pharisees sought to “bend” the laws to their own philosophies and ways of life.</a:t>
            </a:r>
          </a:p>
          <a:p>
            <a:pPr>
              <a:buFont typeface="Wingdings" pitchFamily="2" charset="2"/>
              <a:buChar char="v"/>
            </a:pPr>
            <a:endParaRPr lang="en-US" sz="1200" dirty="0" smtClean="0"/>
          </a:p>
          <a:p>
            <a:pPr>
              <a:buFont typeface="Wingdings" pitchFamily="2" charset="2"/>
              <a:buChar char="v"/>
            </a:pPr>
            <a:r>
              <a:rPr lang="en-US" sz="1200" dirty="0" smtClean="0"/>
              <a:t>Jesus publicly criticized the Pharisees, but did not condemn their beliefs. He condemned their hypocritical manner of living that violated the ideals they taught.</a:t>
            </a:r>
          </a:p>
          <a:p>
            <a:pPr>
              <a:buFont typeface="Wingdings" pitchFamily="2" charset="2"/>
              <a:buChar char="v"/>
            </a:pPr>
            <a:endParaRPr lang="en-US" sz="1200" dirty="0"/>
          </a:p>
          <a:p>
            <a:pPr>
              <a:buFont typeface="Wingdings" pitchFamily="2" charset="2"/>
              <a:buChar char="v"/>
            </a:pPr>
            <a:r>
              <a:rPr lang="en-US" sz="1200" dirty="0" smtClean="0"/>
              <a:t>The Apostle Paul was a Pharisee and was taught by one of the sect’s most eminent scholars, Gamaliel of Jerusalem. </a:t>
            </a:r>
          </a:p>
          <a:p>
            <a:pPr>
              <a:buFont typeface="Wingdings" pitchFamily="2" charset="2"/>
              <a:buChar char="v"/>
            </a:pPr>
            <a:endParaRPr lang="en-US" sz="1200" dirty="0" smtClean="0"/>
          </a:p>
          <a:p>
            <a:pPr>
              <a:buFont typeface="Wingdings" pitchFamily="2" charset="2"/>
              <a:buChar char="v"/>
            </a:pPr>
            <a:r>
              <a:rPr lang="en-US" sz="1200" dirty="0" smtClean="0"/>
              <a:t>Many doctrines were similar to Christian one, however, the two groups separated when Paul and the Christian missionaries used Jewish communities and synagogues to teach the gospel.</a:t>
            </a:r>
          </a:p>
          <a:p>
            <a:pPr>
              <a:buFont typeface="Wingdings" pitchFamily="2" charset="2"/>
              <a:buChar char="v"/>
            </a:pPr>
            <a:endParaRPr lang="en-US" sz="1200" dirty="0" smtClean="0"/>
          </a:p>
          <a:p>
            <a:pPr>
              <a:buFont typeface="Wingdings" pitchFamily="2" charset="2"/>
              <a:buChar char="v"/>
            </a:pPr>
            <a:r>
              <a:rPr lang="en-US" sz="1200" dirty="0" smtClean="0"/>
              <a:t>Some Christians refused to sympathize with Jews who didn’t convert to Christianity, while many Jews couldn’t appreciate</a:t>
            </a:r>
          </a:p>
          <a:p>
            <a:pPr>
              <a:buFont typeface="Wingdings" pitchFamily="2" charset="2"/>
              <a:buChar char="v"/>
            </a:pPr>
            <a:endParaRPr lang="en-US" sz="1200" dirty="0" smtClean="0"/>
          </a:p>
          <a:p>
            <a:pPr>
              <a:buFont typeface="Wingdings" pitchFamily="2" charset="2"/>
              <a:buChar char="v"/>
            </a:pPr>
            <a:r>
              <a:rPr lang="en-US" sz="1200" dirty="0" smtClean="0"/>
              <a:t>After the temple was destroyed and other sects ceased to exist, the Pharisees continued to function. </a:t>
            </a:r>
          </a:p>
          <a:p>
            <a:pPr>
              <a:buFont typeface="Wingdings" pitchFamily="2" charset="2"/>
              <a:buChar char="v"/>
            </a:pPr>
            <a:endParaRPr lang="en-US" sz="1200" dirty="0" smtClean="0"/>
          </a:p>
          <a:p>
            <a:pPr>
              <a:buFont typeface="Wingdings" pitchFamily="2" charset="2"/>
              <a:buChar char="v"/>
            </a:pPr>
            <a:r>
              <a:rPr lang="en-US" sz="1200" dirty="0" smtClean="0"/>
              <a:t>They promoted Judaism and the preservation of its teachings and scriptures until </a:t>
            </a:r>
            <a:r>
              <a:rPr lang="en-US" sz="1200" dirty="0" err="1" smtClean="0"/>
              <a:t>Pharisaism</a:t>
            </a:r>
            <a:r>
              <a:rPr lang="en-US" sz="1200" dirty="0" smtClean="0"/>
              <a:t> and Judaism became coextensive.</a:t>
            </a:r>
            <a:endParaRPr lang="en-US" sz="1200" dirty="0" smtClean="0"/>
          </a:p>
        </p:txBody>
      </p:sp>
    </p:spTree>
    <p:extLst>
      <p:ext uri="{BB962C8B-B14F-4D97-AF65-F5344CB8AC3E}">
        <p14:creationId xmlns:p14="http://schemas.microsoft.com/office/powerpoint/2010/main" val="881779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4237022" cy="6494085"/>
          </a:xfrm>
          <a:prstGeom prst="rect">
            <a:avLst/>
          </a:prstGeom>
          <a:noFill/>
          <a:ln>
            <a:solidFill>
              <a:schemeClr val="tx1"/>
            </a:solidFill>
          </a:ln>
        </p:spPr>
        <p:txBody>
          <a:bodyPr wrap="square" rtlCol="0">
            <a:spAutoFit/>
          </a:bodyPr>
          <a:lstStyle/>
          <a:p>
            <a:pPr algn="ctr"/>
            <a:r>
              <a:rPr lang="en-US" sz="1600" b="1" dirty="0" smtClean="0"/>
              <a:t>The Qumran Community and the Essenes (Jewish Religious Sects)</a:t>
            </a:r>
          </a:p>
          <a:p>
            <a:endParaRPr lang="en-US" sz="1200" dirty="0" smtClean="0"/>
          </a:p>
          <a:p>
            <a:pPr>
              <a:buFont typeface="Wingdings" pitchFamily="2" charset="2"/>
              <a:buChar char="v"/>
            </a:pPr>
            <a:r>
              <a:rPr lang="en-US" sz="1200" dirty="0" smtClean="0"/>
              <a:t>The Dead Sea scrolls portray the communal life of a Jewish religious sect in Qumran similar to the Essenes, a religious communalistic brotherhood.</a:t>
            </a:r>
          </a:p>
          <a:p>
            <a:pPr>
              <a:buFont typeface="Wingdings" pitchFamily="2" charset="2"/>
              <a:buChar char="v"/>
            </a:pPr>
            <a:endParaRPr lang="en-US" sz="1200" dirty="0" smtClean="0"/>
          </a:p>
          <a:p>
            <a:pPr>
              <a:buFont typeface="Wingdings" pitchFamily="2" charset="2"/>
              <a:buChar char="v"/>
            </a:pPr>
            <a:r>
              <a:rPr lang="en-US" sz="1200" dirty="0" smtClean="0"/>
              <a:t>The Essenes, with their own beliefs probably stood somewhere between the Sadducees and the Pharisees, doctrinally. </a:t>
            </a:r>
          </a:p>
          <a:p>
            <a:pPr>
              <a:buFont typeface="Wingdings" pitchFamily="2" charset="2"/>
              <a:buChar char="v"/>
            </a:pPr>
            <a:endParaRPr lang="en-US" sz="1200" dirty="0" smtClean="0"/>
          </a:p>
          <a:p>
            <a:pPr>
              <a:buFont typeface="Wingdings" pitchFamily="2" charset="2"/>
              <a:buChar char="v"/>
            </a:pPr>
            <a:r>
              <a:rPr lang="en-US" sz="1200" dirty="0" smtClean="0"/>
              <a:t>They claimed to be the true priests of God and the descendants of </a:t>
            </a:r>
            <a:r>
              <a:rPr lang="en-US" sz="1200" dirty="0" err="1" smtClean="0"/>
              <a:t>Zadok</a:t>
            </a:r>
            <a:r>
              <a:rPr lang="en-US" sz="1200" dirty="0" smtClean="0"/>
              <a:t>.</a:t>
            </a:r>
          </a:p>
          <a:p>
            <a:pPr>
              <a:buFont typeface="Wingdings" pitchFamily="2" charset="2"/>
              <a:buChar char="v"/>
            </a:pPr>
            <a:endParaRPr lang="en-US" sz="1200" dirty="0" smtClean="0"/>
          </a:p>
          <a:p>
            <a:pPr>
              <a:buFont typeface="Wingdings" pitchFamily="2" charset="2"/>
              <a:buChar char="v"/>
            </a:pPr>
            <a:r>
              <a:rPr lang="en-US" sz="1200" dirty="0" smtClean="0"/>
              <a:t>They called themselves the “holy” or “pure” ones.</a:t>
            </a:r>
          </a:p>
          <a:p>
            <a:pPr>
              <a:buFont typeface="Wingdings" pitchFamily="2" charset="2"/>
              <a:buChar char="v"/>
            </a:pPr>
            <a:endParaRPr lang="en-US" sz="1200" dirty="0" smtClean="0"/>
          </a:p>
          <a:p>
            <a:pPr>
              <a:buFont typeface="Wingdings" pitchFamily="2" charset="2"/>
              <a:buChar char="v"/>
            </a:pPr>
            <a:r>
              <a:rPr lang="en-US" sz="1200" dirty="0" smtClean="0"/>
              <a:t>They believed in the immortality of the soul, but rejected the idea of bodily resurrection. </a:t>
            </a:r>
          </a:p>
          <a:p>
            <a:pPr>
              <a:buFont typeface="Wingdings" pitchFamily="2" charset="2"/>
              <a:buChar char="v"/>
            </a:pPr>
            <a:endParaRPr lang="en-US" sz="1200" dirty="0"/>
          </a:p>
          <a:p>
            <a:pPr>
              <a:buFont typeface="Wingdings" pitchFamily="2" charset="2"/>
              <a:buChar char="v"/>
            </a:pPr>
            <a:r>
              <a:rPr lang="en-US" sz="1200" dirty="0" smtClean="0"/>
              <a:t>They regarded religious observances in the synagogues and temple as corrupt.</a:t>
            </a:r>
          </a:p>
          <a:p>
            <a:pPr>
              <a:buFont typeface="Wingdings" pitchFamily="2" charset="2"/>
              <a:buChar char="v"/>
            </a:pPr>
            <a:endParaRPr lang="en-US" sz="1200" dirty="0" smtClean="0"/>
          </a:p>
          <a:p>
            <a:pPr>
              <a:buFont typeface="Wingdings" pitchFamily="2" charset="2"/>
              <a:buChar char="v"/>
            </a:pPr>
            <a:r>
              <a:rPr lang="en-US" sz="1200" dirty="0" smtClean="0"/>
              <a:t>They sought God in the wilderness of Judea and organized communities and brotherhoods (many of them monastic).</a:t>
            </a:r>
          </a:p>
          <a:p>
            <a:pPr>
              <a:buFont typeface="Wingdings" pitchFamily="2" charset="2"/>
              <a:buChar char="v"/>
            </a:pPr>
            <a:endParaRPr lang="en-US" sz="1200" dirty="0" smtClean="0"/>
          </a:p>
          <a:p>
            <a:pPr>
              <a:buFont typeface="Wingdings" pitchFamily="2" charset="2"/>
              <a:buChar char="v"/>
            </a:pPr>
            <a:r>
              <a:rPr lang="en-US" sz="1200" dirty="0" smtClean="0"/>
              <a:t>They studied zealously the scriptures, and sought to practice justice toward men.</a:t>
            </a:r>
          </a:p>
          <a:p>
            <a:pPr>
              <a:buFont typeface="Wingdings" pitchFamily="2" charset="2"/>
              <a:buChar char="v"/>
            </a:pPr>
            <a:endParaRPr lang="en-US" sz="1200" dirty="0" smtClean="0"/>
          </a:p>
          <a:p>
            <a:pPr>
              <a:buFont typeface="Wingdings" pitchFamily="2" charset="2"/>
              <a:buChar char="v"/>
            </a:pPr>
            <a:r>
              <a:rPr lang="en-US" sz="1200" dirty="0" smtClean="0"/>
              <a:t>Initiation into the community involved a baptism, and a ritual bath took place daily in connection with a meal where special blessings were given over bread and wine by a priest. </a:t>
            </a:r>
          </a:p>
          <a:p>
            <a:pPr>
              <a:buFont typeface="Wingdings" pitchFamily="2" charset="2"/>
              <a:buChar char="v"/>
            </a:pPr>
            <a:endParaRPr lang="en-US" sz="1200" dirty="0" smtClean="0"/>
          </a:p>
          <a:p>
            <a:pPr>
              <a:buFont typeface="Wingdings" pitchFamily="2" charset="2"/>
              <a:buChar char="v"/>
            </a:pPr>
            <a:r>
              <a:rPr lang="en-US" sz="1200" dirty="0" smtClean="0"/>
              <a:t>John the Baptist probably knew of this sect and of the Essenes since he lived, preached, and baptized only a few miles from Qumran. </a:t>
            </a:r>
            <a:endParaRPr lang="en-US" sz="1200" dirty="0" smtClean="0"/>
          </a:p>
        </p:txBody>
      </p:sp>
      <p:sp>
        <p:nvSpPr>
          <p:cNvPr id="4" name="TextBox 3"/>
          <p:cNvSpPr txBox="1"/>
          <p:nvPr/>
        </p:nvSpPr>
        <p:spPr>
          <a:xfrm>
            <a:off x="4237022" y="0"/>
            <a:ext cx="4043881" cy="6063198"/>
          </a:xfrm>
          <a:prstGeom prst="rect">
            <a:avLst/>
          </a:prstGeom>
          <a:noFill/>
          <a:ln>
            <a:solidFill>
              <a:schemeClr val="tx1"/>
            </a:solidFill>
          </a:ln>
        </p:spPr>
        <p:txBody>
          <a:bodyPr wrap="square" rtlCol="0">
            <a:spAutoFit/>
          </a:bodyPr>
          <a:lstStyle/>
          <a:p>
            <a:pPr algn="ctr"/>
            <a:r>
              <a:rPr lang="en-US" sz="1600" b="1" dirty="0" smtClean="0"/>
              <a:t>Nazarenes (Jewish Religious Sects)</a:t>
            </a:r>
          </a:p>
          <a:p>
            <a:endParaRPr lang="en-US" sz="1200" dirty="0" smtClean="0"/>
          </a:p>
          <a:p>
            <a:pPr>
              <a:buFont typeface="Wingdings" pitchFamily="2" charset="2"/>
              <a:buChar char="v"/>
            </a:pPr>
            <a:r>
              <a:rPr lang="en-US" sz="1200" dirty="0" smtClean="0"/>
              <a:t>According to the Gospel of John, some thought nothing good could come from Nazareth.</a:t>
            </a:r>
          </a:p>
          <a:p>
            <a:pPr>
              <a:buFont typeface="Wingdings" pitchFamily="2" charset="2"/>
              <a:buChar char="v"/>
            </a:pPr>
            <a:endParaRPr lang="en-US" sz="1200" dirty="0" smtClean="0"/>
          </a:p>
          <a:p>
            <a:pPr>
              <a:buFont typeface="Wingdings" pitchFamily="2" charset="2"/>
              <a:buChar char="v"/>
            </a:pPr>
            <a:r>
              <a:rPr lang="en-US" sz="1200" dirty="0" smtClean="0"/>
              <a:t>The term “Nazarene,” then, as a contemptuous one in early Christianity.</a:t>
            </a:r>
          </a:p>
          <a:p>
            <a:pPr>
              <a:buFont typeface="Wingdings" pitchFamily="2" charset="2"/>
              <a:buChar char="v"/>
            </a:pPr>
            <a:endParaRPr lang="en-US" sz="1200" dirty="0" smtClean="0"/>
          </a:p>
          <a:p>
            <a:pPr>
              <a:buFont typeface="Wingdings" pitchFamily="2" charset="2"/>
              <a:buChar char="v"/>
            </a:pPr>
            <a:r>
              <a:rPr lang="en-US" sz="1200" dirty="0" smtClean="0"/>
              <a:t>The root meaning the word Nazarene helps explain why it was degrading. The Hebrew spelling of Nazarene has the same root letters as the Hebrew word </a:t>
            </a:r>
            <a:r>
              <a:rPr lang="en-US" sz="1200" dirty="0" err="1" smtClean="0"/>
              <a:t>nezer</a:t>
            </a:r>
            <a:r>
              <a:rPr lang="en-US" sz="1200" dirty="0" smtClean="0"/>
              <a:t>, which mean twig, sprout, shoot sprig, or branch. </a:t>
            </a:r>
          </a:p>
          <a:p>
            <a:pPr>
              <a:buFont typeface="Wingdings" pitchFamily="2" charset="2"/>
              <a:buChar char="v"/>
            </a:pPr>
            <a:endParaRPr lang="en-US" sz="1200" dirty="0" smtClean="0"/>
          </a:p>
          <a:p>
            <a:pPr>
              <a:buFont typeface="Wingdings" pitchFamily="2" charset="2"/>
              <a:buChar char="v"/>
            </a:pPr>
            <a:r>
              <a:rPr lang="en-US" sz="1200" dirty="0" smtClean="0"/>
              <a:t>Matthew changed it to a title of honor when he referred to the Messianic prophecy, telling of a branch (</a:t>
            </a:r>
            <a:r>
              <a:rPr lang="en-US" sz="1200" dirty="0" err="1" smtClean="0"/>
              <a:t>nezer</a:t>
            </a:r>
            <a:r>
              <a:rPr lang="en-US" sz="1200" dirty="0" smtClean="0"/>
              <a:t>) that would grow out of the roots of Jesses.</a:t>
            </a:r>
          </a:p>
          <a:p>
            <a:endParaRPr lang="en-US" sz="1200" dirty="0" smtClean="0"/>
          </a:p>
          <a:p>
            <a:pPr>
              <a:buFont typeface="Wingdings" pitchFamily="2" charset="2"/>
              <a:buChar char="v"/>
            </a:pPr>
            <a:r>
              <a:rPr lang="en-US" sz="1200" dirty="0" smtClean="0"/>
              <a:t>Christians were called the “sect of the Nazarenes” (Acts 24:5).</a:t>
            </a:r>
          </a:p>
          <a:p>
            <a:pPr>
              <a:buFont typeface="Wingdings" pitchFamily="2" charset="2"/>
              <a:buChar char="v"/>
            </a:pPr>
            <a:endParaRPr lang="en-US" sz="1200" dirty="0"/>
          </a:p>
          <a:p>
            <a:pPr>
              <a:buFont typeface="Wingdings" pitchFamily="2" charset="2"/>
              <a:buChar char="v"/>
            </a:pPr>
            <a:r>
              <a:rPr lang="en-US" sz="1200" dirty="0" smtClean="0"/>
              <a:t>Early Christians were apparently called Nazarenes, since Paul was accused of being a leader of this sect. </a:t>
            </a:r>
          </a:p>
          <a:p>
            <a:pPr>
              <a:buFont typeface="Wingdings" pitchFamily="2" charset="2"/>
              <a:buChar char="v"/>
            </a:pPr>
            <a:endParaRPr lang="en-US" sz="1200" dirty="0" smtClean="0"/>
          </a:p>
          <a:p>
            <a:pPr>
              <a:buFont typeface="Wingdings" pitchFamily="2" charset="2"/>
              <a:buChar char="v"/>
            </a:pPr>
            <a:r>
              <a:rPr lang="en-US" sz="1200" dirty="0" smtClean="0"/>
              <a:t>Later Nazarenes were absorbed within Judaism and Christianity by the end of the fifth century. </a:t>
            </a:r>
          </a:p>
          <a:p>
            <a:pPr>
              <a:buFont typeface="Wingdings" pitchFamily="2" charset="2"/>
              <a:buChar char="v"/>
            </a:pPr>
            <a:endParaRPr lang="en-US" sz="1200" dirty="0" smtClean="0"/>
          </a:p>
          <a:p>
            <a:pPr>
              <a:buFont typeface="Wingdings" pitchFamily="2" charset="2"/>
              <a:buChar char="v"/>
            </a:pPr>
            <a:r>
              <a:rPr lang="en-US" sz="1200" dirty="0" smtClean="0"/>
              <a:t>The tem </a:t>
            </a:r>
            <a:r>
              <a:rPr lang="en-US" sz="1200" dirty="0" err="1" smtClean="0"/>
              <a:t>Nozri</a:t>
            </a:r>
            <a:r>
              <a:rPr lang="en-US" sz="1200" dirty="0" smtClean="0"/>
              <a:t>  (Nazarene) remains as the Hebrew word for Christian. </a:t>
            </a:r>
          </a:p>
          <a:p>
            <a:pPr>
              <a:buFont typeface="Wingdings" pitchFamily="2" charset="2"/>
              <a:buChar char="v"/>
            </a:pPr>
            <a:endParaRPr lang="en-US" sz="1200" dirty="0" smtClean="0"/>
          </a:p>
          <a:p>
            <a:pPr>
              <a:buFont typeface="Wingdings" pitchFamily="2" charset="2"/>
              <a:buChar char="v"/>
            </a:pPr>
            <a:r>
              <a:rPr lang="en-US" sz="1200" dirty="0" smtClean="0"/>
              <a:t>This term was used for </a:t>
            </a:r>
            <a:r>
              <a:rPr lang="en-US" sz="1200" dirty="0"/>
              <a:t>Jesus (Matt. 2:23). </a:t>
            </a:r>
            <a:endParaRPr lang="en-US" sz="1200" dirty="0" smtClean="0"/>
          </a:p>
          <a:p>
            <a:pPr>
              <a:buFont typeface="Wingdings" pitchFamily="2" charset="2"/>
              <a:buChar char="v"/>
            </a:pPr>
            <a:endParaRPr lang="en-US" sz="1200" dirty="0"/>
          </a:p>
        </p:txBody>
      </p:sp>
      <p:sp>
        <p:nvSpPr>
          <p:cNvPr id="5" name="TextBox 4"/>
          <p:cNvSpPr txBox="1"/>
          <p:nvPr/>
        </p:nvSpPr>
        <p:spPr>
          <a:xfrm>
            <a:off x="8280902" y="0"/>
            <a:ext cx="3911097" cy="3416320"/>
          </a:xfrm>
          <a:prstGeom prst="rect">
            <a:avLst/>
          </a:prstGeom>
          <a:noFill/>
          <a:ln>
            <a:solidFill>
              <a:schemeClr val="tx1"/>
            </a:solidFill>
          </a:ln>
        </p:spPr>
        <p:txBody>
          <a:bodyPr wrap="square" rtlCol="0">
            <a:spAutoFit/>
          </a:bodyPr>
          <a:lstStyle/>
          <a:p>
            <a:pPr algn="ctr"/>
            <a:r>
              <a:rPr lang="en-US" sz="1600" b="1" dirty="0" smtClean="0"/>
              <a:t>Nazarite (Religious Covenant) – Not to be confused with Nazarenes—See Numbers Chapter 6</a:t>
            </a:r>
          </a:p>
          <a:p>
            <a:endParaRPr lang="en-US" sz="1200" dirty="0" smtClean="0"/>
          </a:p>
          <a:p>
            <a:pPr>
              <a:buFont typeface="Wingdings" pitchFamily="2" charset="2"/>
              <a:buChar char="v"/>
            </a:pPr>
            <a:r>
              <a:rPr lang="en-US" sz="1200" i="1" dirty="0"/>
              <a:t>A consecrated man.</a:t>
            </a:r>
            <a:r>
              <a:rPr lang="en-US" sz="1200" dirty="0"/>
              <a:t> </a:t>
            </a:r>
            <a:endParaRPr lang="en-US" sz="1200" dirty="0" smtClean="0"/>
          </a:p>
          <a:p>
            <a:pPr>
              <a:buFont typeface="Wingdings" pitchFamily="2" charset="2"/>
              <a:buChar char="v"/>
            </a:pPr>
            <a:endParaRPr lang="en-US" sz="1200" dirty="0"/>
          </a:p>
          <a:p>
            <a:pPr>
              <a:buFont typeface="Wingdings" pitchFamily="2" charset="2"/>
              <a:buChar char="v"/>
            </a:pPr>
            <a:r>
              <a:rPr lang="en-US" sz="1200" dirty="0" smtClean="0"/>
              <a:t>A </a:t>
            </a:r>
            <a:r>
              <a:rPr lang="en-US" sz="1200" dirty="0"/>
              <a:t>man under a vow to abstain from wine, from any cutting of the hair, and any contact with the </a:t>
            </a:r>
            <a:r>
              <a:rPr lang="en-US" sz="1200" dirty="0" smtClean="0"/>
              <a:t>dead.</a:t>
            </a:r>
          </a:p>
          <a:p>
            <a:pPr>
              <a:buFont typeface="Wingdings" pitchFamily="2" charset="2"/>
              <a:buChar char="v"/>
            </a:pPr>
            <a:endParaRPr lang="en-US" sz="1200" dirty="0"/>
          </a:p>
          <a:p>
            <a:pPr>
              <a:buFont typeface="Wingdings" pitchFamily="2" charset="2"/>
              <a:buChar char="v"/>
            </a:pPr>
            <a:r>
              <a:rPr lang="en-US" sz="1200" dirty="0" smtClean="0"/>
              <a:t> </a:t>
            </a:r>
            <a:r>
              <a:rPr lang="en-US" sz="1200" dirty="0"/>
              <a:t>The vow might be lifelong, or for a short, definite period</a:t>
            </a:r>
            <a:r>
              <a:rPr lang="en-US" sz="1200" dirty="0" smtClean="0"/>
              <a:t>.</a:t>
            </a:r>
          </a:p>
          <a:p>
            <a:pPr>
              <a:buFont typeface="Wingdings" pitchFamily="2" charset="2"/>
              <a:buChar char="v"/>
            </a:pPr>
            <a:endParaRPr lang="en-US" sz="1200" dirty="0"/>
          </a:p>
          <a:p>
            <a:pPr>
              <a:buFont typeface="Wingdings" pitchFamily="2" charset="2"/>
              <a:buChar char="v"/>
            </a:pPr>
            <a:r>
              <a:rPr lang="en-US" sz="1200" dirty="0"/>
              <a:t> "Nazarite" comes from the Hebrew word </a:t>
            </a:r>
            <a:r>
              <a:rPr lang="he-IL" sz="1200" dirty="0"/>
              <a:t>נזיר </a:t>
            </a:r>
            <a:r>
              <a:rPr lang="en-US" sz="1200" i="1" dirty="0" err="1"/>
              <a:t>nazir</a:t>
            </a:r>
            <a:r>
              <a:rPr lang="en-US" sz="1200" dirty="0"/>
              <a:t> meaning "consecrated" or "</a:t>
            </a:r>
            <a:r>
              <a:rPr lang="en-US" sz="1200" dirty="0" smtClean="0"/>
              <a:t>separated“</a:t>
            </a:r>
          </a:p>
          <a:p>
            <a:pPr>
              <a:buFont typeface="Wingdings" pitchFamily="2" charset="2"/>
              <a:buChar char="v"/>
            </a:pPr>
            <a:endParaRPr lang="en-US" sz="1200" dirty="0"/>
          </a:p>
          <a:p>
            <a:pPr>
              <a:buFont typeface="Wingdings" pitchFamily="2" charset="2"/>
              <a:buChar char="v"/>
            </a:pPr>
            <a:r>
              <a:rPr lang="en-US" sz="1200" dirty="0" smtClean="0"/>
              <a:t>Samson (Judges 13:7, 24),  Samuel (1 Samuel 1:11), and John the Baptist (Luke 1:13-15) were Nazarites</a:t>
            </a:r>
            <a:endParaRPr lang="en-US" sz="1200" dirty="0" smtClean="0"/>
          </a:p>
          <a:p>
            <a:r>
              <a:rPr lang="en-US" sz="1200" dirty="0" smtClean="0"/>
              <a:t>Bible Dictionary</a:t>
            </a:r>
            <a:endParaRPr lang="en-US" sz="1200" dirty="0" smtClean="0"/>
          </a:p>
        </p:txBody>
      </p:sp>
      <p:sp>
        <p:nvSpPr>
          <p:cNvPr id="3" name="TextBox 2"/>
          <p:cNvSpPr txBox="1"/>
          <p:nvPr/>
        </p:nvSpPr>
        <p:spPr>
          <a:xfrm>
            <a:off x="8377472" y="4154983"/>
            <a:ext cx="3717955" cy="1169551"/>
          </a:xfrm>
          <a:prstGeom prst="rect">
            <a:avLst/>
          </a:prstGeom>
          <a:noFill/>
        </p:spPr>
        <p:txBody>
          <a:bodyPr wrap="square" rtlCol="0">
            <a:spAutoFit/>
          </a:bodyPr>
          <a:lstStyle/>
          <a:p>
            <a:r>
              <a:rPr lang="en-US" sz="1400" dirty="0" smtClean="0"/>
              <a:t>Sources: Victor L. Ludlow January 1975 Ensign</a:t>
            </a:r>
          </a:p>
          <a:p>
            <a:r>
              <a:rPr lang="en-US" sz="1400" dirty="0" smtClean="0">
                <a:hlinkClick r:id="rId2"/>
              </a:rPr>
              <a:t>https://www.lds.org/ensign/1975/01/major-jewish-groups-in-the-new-testament?lang=eng</a:t>
            </a:r>
            <a:endParaRPr lang="en-US" sz="1400" dirty="0" smtClean="0"/>
          </a:p>
          <a:p>
            <a:endParaRPr lang="en-US" sz="1400" dirty="0" smtClean="0"/>
          </a:p>
          <a:p>
            <a:r>
              <a:rPr lang="en-US" sz="1400" dirty="0" smtClean="0"/>
              <a:t>Bible Dictionary</a:t>
            </a:r>
            <a:endParaRPr lang="en-US" sz="1400" dirty="0"/>
          </a:p>
        </p:txBody>
      </p:sp>
    </p:spTree>
    <p:extLst>
      <p:ext uri="{BB962C8B-B14F-4D97-AF65-F5344CB8AC3E}">
        <p14:creationId xmlns:p14="http://schemas.microsoft.com/office/powerpoint/2010/main" val="1189368824"/>
      </p:ext>
    </p:extLst>
  </p:cSld>
  <p:clrMapOvr>
    <a:masterClrMapping/>
  </p:clrMapOvr>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1614</Words>
  <Application>Microsoft Office PowerPoint</Application>
  <PresentationFormat>Widescreen</PresentationFormat>
  <Paragraphs>169</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lynda blau</dc:creator>
  <cp:lastModifiedBy>lynda blau</cp:lastModifiedBy>
  <cp:revision>6</cp:revision>
  <dcterms:created xsi:type="dcterms:W3CDTF">2016-05-29T13:10:36Z</dcterms:created>
  <dcterms:modified xsi:type="dcterms:W3CDTF">2016-05-29T13:52:21Z</dcterms:modified>
</cp:coreProperties>
</file>