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2" r:id="rId3"/>
    <p:sldId id="259" r:id="rId4"/>
    <p:sldId id="256" r:id="rId5"/>
    <p:sldId id="258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8" autoAdjust="0"/>
    <p:restoredTop sz="94660"/>
  </p:normalViewPr>
  <p:slideViewPr>
    <p:cSldViewPr snapToGrid="0">
      <p:cViewPr varScale="1">
        <p:scale>
          <a:sx n="106" d="100"/>
          <a:sy n="106" d="100"/>
        </p:scale>
        <p:origin x="126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862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9458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6063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3634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8528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638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4074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6738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7827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10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4092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771299-4C79-4B6B-9341-F072C813462B}" type="datetimeFigureOut">
              <a:rPr lang="en-US" smtClean="0"/>
              <a:t>5/14/2016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441368-F447-47C4-B175-EAF793EC11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40521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Rectangle 3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01088" y="3603286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atin typeface="Happy Monkey" panose="02000500000000020004" pitchFamily="2" charset="0"/>
              </a:rPr>
              <a:t>Y ahora bien, como decía concerniente a la fe: La fe no es tener un conocimiento perfecto de las cosas; de modo que si tenéis fe, tenéis esperanza en cosas que no se ven, y que son verdaderas.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3065018" y="22887"/>
            <a:ext cx="5903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s-ES" sz="3200" dirty="0">
                <a:latin typeface="Happy Monkey" panose="02000500000000020004" pitchFamily="2" charset="0"/>
              </a:rPr>
              <a:t>Alma enseña acerca de la fe</a:t>
            </a:r>
          </a:p>
        </p:txBody>
      </p:sp>
      <p:sp>
        <p:nvSpPr>
          <p:cNvPr id="137" name="Rectangle 136"/>
          <p:cNvSpPr/>
          <p:nvPr/>
        </p:nvSpPr>
        <p:spPr>
          <a:xfrm>
            <a:off x="213658" y="3297976"/>
            <a:ext cx="1973773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kumimoji="0" lang="es-ES" altLang="en-US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Primaria 4: El Libro de Mormón Lección 22: Alma enseña sobre la fe MUESTRA</a:t>
            </a:r>
            <a:r>
              <a:rPr kumimoji="0" lang="es-ES" altLang="en-US" sz="10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03870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rgbClr val="FFD85B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>
            <a:off x="2401088" y="3603286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atin typeface="Happy Monkey" panose="02000500000000020004" pitchFamily="2" charset="0"/>
              </a:rPr>
              <a:t>Y ahora bien, como decía concerniente a la fe: La fe no es tener un conocimiento perfecto de las cosas; de modo que si tenéis fe, tenéis esperanza en cosas que no se ven, y que son verdaderas.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rgbClr val="FFFF00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solidFill>
                <a:schemeClr val="bg1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solidFill>
                    <a:schemeClr val="bg1">
                      <a:lumMod val="75000"/>
                    </a:schemeClr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solidFill>
                <a:schemeClr val="accent1">
                  <a:lumMod val="20000"/>
                  <a:lumOff val="8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solidFill>
                <a:schemeClr val="accent6">
                  <a:lumMod val="50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chemeClr val="accent3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solidFill>
              <a:schemeClr val="accent2">
                <a:lumMod val="75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no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solidFill>
                <a:schemeClr val="accent6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solidFill>
              <a:srgbClr val="92D050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2811830" y="37899"/>
            <a:ext cx="5903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s-ES" sz="3200">
                <a:latin typeface="Happy Monkey" panose="02000500000000020004" pitchFamily="2" charset="0"/>
              </a:rPr>
              <a:t>Alma enseña acerca de la fe</a:t>
            </a:r>
          </a:p>
        </p:txBody>
      </p:sp>
    </p:spTree>
    <p:extLst>
      <p:ext uri="{BB962C8B-B14F-4D97-AF65-F5344CB8AC3E}">
        <p14:creationId xmlns:p14="http://schemas.microsoft.com/office/powerpoint/2010/main" val="11953865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5" name="Group 14"/>
          <p:cNvGrpSpPr/>
          <p:nvPr/>
        </p:nvGrpSpPr>
        <p:grpSpPr>
          <a:xfrm>
            <a:off x="470778" y="724277"/>
            <a:ext cx="11151457" cy="2245260"/>
            <a:chOff x="1692997" y="760491"/>
            <a:chExt cx="9442765" cy="1901228"/>
          </a:xfrm>
          <a:solidFill>
            <a:schemeClr val="bg1"/>
          </a:solidFill>
        </p:grpSpPr>
        <p:sp>
          <p:nvSpPr>
            <p:cNvPr id="4" name="Rectangle 3"/>
            <p:cNvSpPr/>
            <p:nvPr/>
          </p:nvSpPr>
          <p:spPr>
            <a:xfrm>
              <a:off x="3594225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>
              <a:off x="5495453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" name="Rectangle 1"/>
            <p:cNvSpPr/>
            <p:nvPr/>
          </p:nvSpPr>
          <p:spPr>
            <a:xfrm>
              <a:off x="1692997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" name="Oval 2"/>
            <p:cNvSpPr/>
            <p:nvPr/>
          </p:nvSpPr>
          <p:spPr>
            <a:xfrm>
              <a:off x="3005751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Oval 4"/>
            <p:cNvSpPr/>
            <p:nvPr/>
          </p:nvSpPr>
          <p:spPr>
            <a:xfrm>
              <a:off x="4906979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680820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Rectangle 7"/>
            <p:cNvSpPr/>
            <p:nvPr/>
          </p:nvSpPr>
          <p:spPr>
            <a:xfrm>
              <a:off x="7333306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>
              <a:off x="8646060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59237" y="1385179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548957" y="1371600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7197500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9234534" y="760491"/>
              <a:ext cx="1901228" cy="1901228"/>
            </a:xfrm>
            <a:prstGeom prst="rect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9175686" y="1367073"/>
              <a:ext cx="651849" cy="651849"/>
            </a:xfrm>
            <a:prstGeom prst="ellipse">
              <a:avLst/>
            </a:prstGeom>
            <a:grpFill/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Oval 15"/>
          <p:cNvSpPr/>
          <p:nvPr/>
        </p:nvSpPr>
        <p:spPr>
          <a:xfrm>
            <a:off x="874737" y="1196177"/>
            <a:ext cx="995881" cy="488889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>
            <a:off x="744971" y="2529110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32:28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3088262" y="2554007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32:30</a:t>
            </a:r>
            <a:endParaRPr lang="en-US" dirty="0"/>
          </a:p>
        </p:txBody>
      </p:sp>
      <p:grpSp>
        <p:nvGrpSpPr>
          <p:cNvPr id="20" name="Group 19"/>
          <p:cNvGrpSpPr/>
          <p:nvPr/>
        </p:nvGrpSpPr>
        <p:grpSpPr>
          <a:xfrm>
            <a:off x="3200056" y="1140269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21" name="Group 20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26" name="Round Diagonal Corner Rectangle 25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26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Round Diagonal Corner Rectangle 27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22" name="Group 21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24" name="Trapezoid 23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5" name="Rounded Rectangle 24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3" name="Round Diagonal Corner Rectangle 22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Rectangle 28"/>
          <p:cNvSpPr/>
          <p:nvPr/>
        </p:nvSpPr>
        <p:spPr>
          <a:xfrm>
            <a:off x="5277601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32:35</a:t>
            </a:r>
            <a:endParaRPr lang="en-US" dirty="0"/>
          </a:p>
        </p:txBody>
      </p:sp>
      <p:sp>
        <p:nvSpPr>
          <p:cNvPr id="30" name="Rectangle 29"/>
          <p:cNvSpPr/>
          <p:nvPr/>
        </p:nvSpPr>
        <p:spPr>
          <a:xfrm>
            <a:off x="7448018" y="2522849"/>
            <a:ext cx="13516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32:37</a:t>
            </a:r>
            <a:endParaRPr lang="en-US" dirty="0"/>
          </a:p>
        </p:txBody>
      </p:sp>
      <p:sp>
        <p:nvSpPr>
          <p:cNvPr id="40" name="Sun 39"/>
          <p:cNvSpPr/>
          <p:nvPr/>
        </p:nvSpPr>
        <p:spPr>
          <a:xfrm>
            <a:off x="6263569" y="785109"/>
            <a:ext cx="667132" cy="643916"/>
          </a:xfrm>
          <a:prstGeom prst="sun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41" name="Group 40"/>
          <p:cNvGrpSpPr/>
          <p:nvPr/>
        </p:nvGrpSpPr>
        <p:grpSpPr>
          <a:xfrm>
            <a:off x="8295856" y="760691"/>
            <a:ext cx="1021266" cy="691403"/>
            <a:chOff x="6279308" y="2893769"/>
            <a:chExt cx="2125148" cy="1438737"/>
          </a:xfrm>
          <a:solidFill>
            <a:schemeClr val="bg1"/>
          </a:solidFill>
        </p:grpSpPr>
        <p:grpSp>
          <p:nvGrpSpPr>
            <p:cNvPr id="42" name="Group 41"/>
            <p:cNvGrpSpPr/>
            <p:nvPr/>
          </p:nvGrpSpPr>
          <p:grpSpPr>
            <a:xfrm rot="20929805">
              <a:off x="6745722" y="2893769"/>
              <a:ext cx="1658734" cy="1295400"/>
              <a:chOff x="6745722" y="2893769"/>
              <a:chExt cx="1658734" cy="1295400"/>
            </a:xfrm>
            <a:grpFill/>
          </p:grpSpPr>
          <p:sp>
            <p:nvSpPr>
              <p:cNvPr id="49" name="Donut 48"/>
              <p:cNvSpPr/>
              <p:nvPr/>
            </p:nvSpPr>
            <p:spPr>
              <a:xfrm rot="19682422">
                <a:off x="7718656" y="3122049"/>
                <a:ext cx="685800" cy="685800"/>
              </a:xfrm>
              <a:prstGeom prst="donut">
                <a:avLst>
                  <a:gd name="adj" fmla="val 16919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>
                  <a:solidFill>
                    <a:schemeClr val="tx1"/>
                  </a:solidFill>
                </a:endParaRPr>
              </a:p>
            </p:txBody>
          </p:sp>
          <p:sp>
            <p:nvSpPr>
              <p:cNvPr id="50" name="Flowchart: Magnetic Disk 49"/>
              <p:cNvSpPr/>
              <p:nvPr/>
            </p:nvSpPr>
            <p:spPr>
              <a:xfrm rot="19682422">
                <a:off x="7413948" y="2893769"/>
                <a:ext cx="762000" cy="1295400"/>
              </a:xfrm>
              <a:prstGeom prst="flowChartMagneticDisk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51" name="Group 50"/>
              <p:cNvGrpSpPr/>
              <p:nvPr/>
            </p:nvGrpSpPr>
            <p:grpSpPr>
              <a:xfrm>
                <a:off x="6745722" y="3384183"/>
                <a:ext cx="824877" cy="446601"/>
                <a:chOff x="6692640" y="3330269"/>
                <a:chExt cx="973936" cy="678796"/>
              </a:xfrm>
              <a:grpFill/>
            </p:grpSpPr>
            <p:grpSp>
              <p:nvGrpSpPr>
                <p:cNvPr id="52" name="Group 51"/>
                <p:cNvGrpSpPr/>
                <p:nvPr/>
              </p:nvGrpSpPr>
              <p:grpSpPr>
                <a:xfrm>
                  <a:off x="6692640" y="3330269"/>
                  <a:ext cx="973936" cy="678796"/>
                  <a:chOff x="6692640" y="3330269"/>
                  <a:chExt cx="973936" cy="678796"/>
                </a:xfrm>
                <a:grpFill/>
              </p:grpSpPr>
              <p:sp>
                <p:nvSpPr>
                  <p:cNvPr id="54" name="Rounded Rectangle 53"/>
                  <p:cNvSpPr/>
                  <p:nvPr/>
                </p:nvSpPr>
                <p:spPr>
                  <a:xfrm rot="16159196">
                    <a:off x="7095076" y="3290139"/>
                    <a:ext cx="304800" cy="838200"/>
                  </a:xfrm>
                  <a:prstGeom prst="roundRect">
                    <a:avLst>
                      <a:gd name="adj" fmla="val 25758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55" name="Isosceles Triangle 54"/>
                  <p:cNvSpPr/>
                  <p:nvPr/>
                </p:nvSpPr>
                <p:spPr>
                  <a:xfrm rot="18826199">
                    <a:off x="6520299" y="3502610"/>
                    <a:ext cx="678796" cy="334114"/>
                  </a:xfrm>
                  <a:prstGeom prst="triangl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53" name="Rounded Rectangle 52"/>
                <p:cNvSpPr/>
                <p:nvPr/>
              </p:nvSpPr>
              <p:spPr>
                <a:xfrm rot="16159196">
                  <a:off x="6983768" y="3487701"/>
                  <a:ext cx="258665" cy="421479"/>
                </a:xfrm>
                <a:prstGeom prst="roundRect">
                  <a:avLst>
                    <a:gd name="adj" fmla="val 25758"/>
                  </a:avLst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43" name="Group 42"/>
            <p:cNvGrpSpPr/>
            <p:nvPr/>
          </p:nvGrpSpPr>
          <p:grpSpPr>
            <a:xfrm>
              <a:off x="6279308" y="3853175"/>
              <a:ext cx="487508" cy="479331"/>
              <a:chOff x="5861966" y="3431424"/>
              <a:chExt cx="781352" cy="768246"/>
            </a:xfrm>
            <a:grpFill/>
          </p:grpSpPr>
          <p:sp>
            <p:nvSpPr>
              <p:cNvPr id="44" name="Teardrop 43"/>
              <p:cNvSpPr/>
              <p:nvPr/>
            </p:nvSpPr>
            <p:spPr>
              <a:xfrm>
                <a:off x="6088147" y="3656276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Teardrop 44"/>
              <p:cNvSpPr/>
              <p:nvPr/>
            </p:nvSpPr>
            <p:spPr>
              <a:xfrm>
                <a:off x="6417137" y="3562588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6" name="Teardrop 45"/>
              <p:cNvSpPr/>
              <p:nvPr/>
            </p:nvSpPr>
            <p:spPr>
              <a:xfrm>
                <a:off x="6005899" y="3431424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7" name="Teardrop 46"/>
              <p:cNvSpPr/>
              <p:nvPr/>
            </p:nvSpPr>
            <p:spPr>
              <a:xfrm>
                <a:off x="5861966" y="3993555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Teardrop 47"/>
              <p:cNvSpPr/>
              <p:nvPr/>
            </p:nvSpPr>
            <p:spPr>
              <a:xfrm>
                <a:off x="6211518" y="3974817"/>
                <a:ext cx="226181" cy="206115"/>
              </a:xfrm>
              <a:prstGeom prst="teardrop">
                <a:avLst>
                  <a:gd name="adj" fmla="val 128614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65" name="Group 64"/>
          <p:cNvGrpSpPr/>
          <p:nvPr/>
        </p:nvGrpSpPr>
        <p:grpSpPr>
          <a:xfrm>
            <a:off x="9904768" y="826564"/>
            <a:ext cx="1248959" cy="1701036"/>
            <a:chOff x="489721" y="762000"/>
            <a:chExt cx="3372907" cy="5156757"/>
          </a:xfrm>
          <a:solidFill>
            <a:schemeClr val="bg1"/>
          </a:solidFill>
        </p:grpSpPr>
        <p:sp>
          <p:nvSpPr>
            <p:cNvPr id="66" name="Round Diagonal Corner Rectangle 65"/>
            <p:cNvSpPr/>
            <p:nvPr/>
          </p:nvSpPr>
          <p:spPr>
            <a:xfrm rot="5131315">
              <a:off x="2304288" y="193022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ound Diagonal Corner Rectangle 66"/>
            <p:cNvSpPr/>
            <p:nvPr/>
          </p:nvSpPr>
          <p:spPr>
            <a:xfrm rot="19793848">
              <a:off x="1841536" y="152953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Round Diagonal Corner Rectangle 67"/>
            <p:cNvSpPr/>
            <p:nvPr/>
          </p:nvSpPr>
          <p:spPr>
            <a:xfrm rot="622482">
              <a:off x="1245627" y="1711218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Round Diagonal Corner Rectangle 68"/>
            <p:cNvSpPr/>
            <p:nvPr/>
          </p:nvSpPr>
          <p:spPr>
            <a:xfrm rot="917089">
              <a:off x="1270492" y="238312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70" name="Group 69"/>
            <p:cNvGrpSpPr/>
            <p:nvPr/>
          </p:nvGrpSpPr>
          <p:grpSpPr>
            <a:xfrm rot="18050365">
              <a:off x="585523" y="2430332"/>
              <a:ext cx="1227297" cy="1228666"/>
              <a:chOff x="2787732" y="2273525"/>
              <a:chExt cx="1227297" cy="1228666"/>
            </a:xfrm>
            <a:grpFill/>
          </p:grpSpPr>
          <p:sp>
            <p:nvSpPr>
              <p:cNvPr id="112" name="Round Diagonal Corner Rectangle 111"/>
              <p:cNvSpPr/>
              <p:nvPr/>
            </p:nvSpPr>
            <p:spPr>
              <a:xfrm rot="5131315">
                <a:off x="3314367" y="22453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5283283">
                <a:off x="2815922" y="232290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Round Diagonal Corner Rectangle 113"/>
              <p:cNvSpPr/>
              <p:nvPr/>
            </p:nvSpPr>
            <p:spPr>
              <a:xfrm rot="7854556">
                <a:off x="2917055" y="2923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71" name="Group 1"/>
            <p:cNvGrpSpPr/>
            <p:nvPr/>
          </p:nvGrpSpPr>
          <p:grpSpPr>
            <a:xfrm>
              <a:off x="1203637" y="1103097"/>
              <a:ext cx="1639906" cy="4815660"/>
              <a:chOff x="3482985" y="1496025"/>
              <a:chExt cx="1639906" cy="4815660"/>
            </a:xfrm>
            <a:grpFill/>
          </p:grpSpPr>
          <p:sp>
            <p:nvSpPr>
              <p:cNvPr id="106" name="Double Wave 2"/>
              <p:cNvSpPr/>
              <p:nvPr/>
            </p:nvSpPr>
            <p:spPr>
              <a:xfrm rot="16200000">
                <a:off x="2767739" y="4401519"/>
                <a:ext cx="3161654" cy="658678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Double Wave 3"/>
              <p:cNvSpPr/>
              <p:nvPr/>
            </p:nvSpPr>
            <p:spPr>
              <a:xfrm rot="14132626">
                <a:off x="2342779" y="31064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Double Wave 4"/>
              <p:cNvSpPr/>
              <p:nvPr/>
            </p:nvSpPr>
            <p:spPr>
              <a:xfrm rot="17924385">
                <a:off x="3623275" y="3555370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Double Wave 5"/>
              <p:cNvSpPr/>
              <p:nvPr/>
            </p:nvSpPr>
            <p:spPr>
              <a:xfrm rot="17365274">
                <a:off x="3307681" y="2694058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Double Wave 6"/>
              <p:cNvSpPr/>
              <p:nvPr/>
            </p:nvSpPr>
            <p:spPr>
              <a:xfrm rot="15146068">
                <a:off x="2807912" y="2636231"/>
                <a:ext cx="2639821" cy="359410"/>
              </a:xfrm>
              <a:prstGeom prst="doubleWav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1" name="Oval 7"/>
              <p:cNvSpPr/>
              <p:nvPr/>
            </p:nvSpPr>
            <p:spPr>
              <a:xfrm>
                <a:off x="4150963" y="3676973"/>
                <a:ext cx="461075" cy="1844298"/>
              </a:xfrm>
              <a:prstGeom prst="ellipse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72" name="Round Diagonal Corner Rectangle 71"/>
            <p:cNvSpPr/>
            <p:nvPr/>
          </p:nvSpPr>
          <p:spPr>
            <a:xfrm rot="2289744">
              <a:off x="559773" y="2008064"/>
              <a:ext cx="629133" cy="68187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ound Diagonal Corner Rectangle 72"/>
            <p:cNvSpPr/>
            <p:nvPr/>
          </p:nvSpPr>
          <p:spPr>
            <a:xfrm rot="11239603">
              <a:off x="2466567" y="76200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ound Diagonal Corner Rectangle 73"/>
            <p:cNvSpPr/>
            <p:nvPr/>
          </p:nvSpPr>
          <p:spPr>
            <a:xfrm rot="4188031">
              <a:off x="944511" y="875260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5" name="Round Diagonal Corner Rectangle 74"/>
            <p:cNvSpPr/>
            <p:nvPr/>
          </p:nvSpPr>
          <p:spPr>
            <a:xfrm rot="2532267">
              <a:off x="1156696" y="1858515"/>
              <a:ext cx="438958" cy="4757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Round Diagonal Corner Rectangle 12"/>
            <p:cNvSpPr/>
            <p:nvPr/>
          </p:nvSpPr>
          <p:spPr>
            <a:xfrm rot="5132198">
              <a:off x="513001" y="15175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7" name="Round Diagonal Corner Rectangle 76"/>
            <p:cNvSpPr/>
            <p:nvPr/>
          </p:nvSpPr>
          <p:spPr>
            <a:xfrm rot="5225016">
              <a:off x="1623267" y="1323007"/>
              <a:ext cx="579529" cy="628117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8" name="Round Diagonal Corner Rectangle 77"/>
            <p:cNvSpPr/>
            <p:nvPr/>
          </p:nvSpPr>
          <p:spPr>
            <a:xfrm rot="1370784">
              <a:off x="995542" y="2973163"/>
              <a:ext cx="535057" cy="59470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9" name="Round Diagonal Corner Rectangle 78"/>
            <p:cNvSpPr/>
            <p:nvPr/>
          </p:nvSpPr>
          <p:spPr>
            <a:xfrm rot="7584521">
              <a:off x="1240655" y="24663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0" name="Round Diagonal Corner Rectangle 79"/>
            <p:cNvSpPr/>
            <p:nvPr/>
          </p:nvSpPr>
          <p:spPr>
            <a:xfrm rot="5225016">
              <a:off x="2078854" y="26949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1" name="Round Diagonal Corner Rectangle 80"/>
            <p:cNvSpPr/>
            <p:nvPr/>
          </p:nvSpPr>
          <p:spPr>
            <a:xfrm rot="7559949">
              <a:off x="1781862" y="2159813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2" name="Round Diagonal Corner Rectangle 81"/>
            <p:cNvSpPr/>
            <p:nvPr/>
          </p:nvSpPr>
          <p:spPr>
            <a:xfrm rot="536728">
              <a:off x="1628056" y="837813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3" name="Round Diagonal Corner Rectangle 82"/>
            <p:cNvSpPr/>
            <p:nvPr/>
          </p:nvSpPr>
          <p:spPr>
            <a:xfrm rot="5225016">
              <a:off x="2536055" y="2237769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4" name="Round Diagonal Corner Rectangle 83"/>
            <p:cNvSpPr/>
            <p:nvPr/>
          </p:nvSpPr>
          <p:spPr>
            <a:xfrm rot="5131315">
              <a:off x="3161966" y="2039229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5" name="Round Diagonal Corner Rectangle 84"/>
            <p:cNvSpPr/>
            <p:nvPr/>
          </p:nvSpPr>
          <p:spPr>
            <a:xfrm rot="7559949">
              <a:off x="2731461" y="1682095"/>
              <a:ext cx="672472" cy="728852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6" name="Round Diagonal Corner Rectangle 85"/>
            <p:cNvSpPr/>
            <p:nvPr/>
          </p:nvSpPr>
          <p:spPr>
            <a:xfrm rot="4764557">
              <a:off x="2413026" y="1281695"/>
              <a:ext cx="532883" cy="577560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7" name="Round Diagonal Corner Rectangle 86"/>
            <p:cNvSpPr/>
            <p:nvPr/>
          </p:nvSpPr>
          <p:spPr>
            <a:xfrm rot="7854556">
              <a:off x="2764655" y="2771170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88" name="Group 39"/>
            <p:cNvGrpSpPr/>
            <p:nvPr/>
          </p:nvGrpSpPr>
          <p:grpSpPr>
            <a:xfrm>
              <a:off x="975037" y="1331697"/>
              <a:ext cx="2159000" cy="1701800"/>
              <a:chOff x="558800" y="2235200"/>
              <a:chExt cx="2159000" cy="1701800"/>
            </a:xfrm>
            <a:grpFill/>
          </p:grpSpPr>
          <p:sp>
            <p:nvSpPr>
              <p:cNvPr id="98" name="Oval 97"/>
              <p:cNvSpPr/>
              <p:nvPr/>
            </p:nvSpPr>
            <p:spPr>
              <a:xfrm>
                <a:off x="558800" y="3225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Oval 98"/>
              <p:cNvSpPr/>
              <p:nvPr/>
            </p:nvSpPr>
            <p:spPr>
              <a:xfrm>
                <a:off x="2514600" y="3429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Oval 99"/>
              <p:cNvSpPr/>
              <p:nvPr/>
            </p:nvSpPr>
            <p:spPr>
              <a:xfrm>
                <a:off x="2362200" y="30226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Oval 100"/>
              <p:cNvSpPr/>
              <p:nvPr/>
            </p:nvSpPr>
            <p:spPr>
              <a:xfrm>
                <a:off x="635000" y="2717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Oval 101"/>
              <p:cNvSpPr/>
              <p:nvPr/>
            </p:nvSpPr>
            <p:spPr>
              <a:xfrm>
                <a:off x="1092200" y="2235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Oval 102"/>
              <p:cNvSpPr/>
              <p:nvPr/>
            </p:nvSpPr>
            <p:spPr>
              <a:xfrm>
                <a:off x="2159000" y="24638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Oval 103"/>
              <p:cNvSpPr/>
              <p:nvPr/>
            </p:nvSpPr>
            <p:spPr>
              <a:xfrm>
                <a:off x="1549400" y="36830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Oval 104"/>
              <p:cNvSpPr/>
              <p:nvPr/>
            </p:nvSpPr>
            <p:spPr>
              <a:xfrm>
                <a:off x="2006600" y="3378200"/>
                <a:ext cx="203200" cy="254000"/>
              </a:xfrm>
              <a:prstGeom prst="ellipse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9" name="Round Diagonal Corner Rectangle 88"/>
            <p:cNvSpPr/>
            <p:nvPr/>
          </p:nvSpPr>
          <p:spPr>
            <a:xfrm rot="16565366">
              <a:off x="1625690" y="3008004"/>
              <a:ext cx="461565" cy="502239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0" name="Round Diagonal Corner Rectangle 89"/>
            <p:cNvSpPr/>
            <p:nvPr/>
          </p:nvSpPr>
          <p:spPr>
            <a:xfrm rot="14318143">
              <a:off x="1444934" y="3349154"/>
              <a:ext cx="555341" cy="601901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1" name="Oval 90"/>
            <p:cNvSpPr/>
            <p:nvPr/>
          </p:nvSpPr>
          <p:spPr>
            <a:xfrm>
              <a:off x="1831082" y="3339342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grpSp>
          <p:nvGrpSpPr>
            <p:cNvPr id="92" name="Group 91"/>
            <p:cNvGrpSpPr/>
            <p:nvPr/>
          </p:nvGrpSpPr>
          <p:grpSpPr>
            <a:xfrm rot="3103668">
              <a:off x="1941267" y="2985381"/>
              <a:ext cx="1159358" cy="1639506"/>
              <a:chOff x="2201943" y="2655174"/>
              <a:chExt cx="1159358" cy="1639506"/>
            </a:xfrm>
            <a:grpFill/>
          </p:grpSpPr>
          <p:sp>
            <p:nvSpPr>
              <p:cNvPr id="95" name="Round Diagonal Corner Rectangle 94"/>
              <p:cNvSpPr/>
              <p:nvPr/>
            </p:nvSpPr>
            <p:spPr>
              <a:xfrm rot="5131315">
                <a:off x="2660639" y="303782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7559949">
                <a:off x="2230133" y="2626984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7854556">
                <a:off x="2263327" y="371605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93" name="Round Diagonal Corner Rectangle 92"/>
            <p:cNvSpPr/>
            <p:nvPr/>
          </p:nvSpPr>
          <p:spPr>
            <a:xfrm rot="11594902">
              <a:off x="2023352" y="3115687"/>
              <a:ext cx="583372" cy="61099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4" name="Oval 93"/>
            <p:cNvSpPr/>
            <p:nvPr/>
          </p:nvSpPr>
          <p:spPr>
            <a:xfrm>
              <a:off x="2343675" y="3559044"/>
              <a:ext cx="203200" cy="254000"/>
            </a:xfrm>
            <a:prstGeom prst="ellipse">
              <a:avLst/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7374056" y="859499"/>
            <a:ext cx="903304" cy="1685887"/>
            <a:chOff x="522440" y="4127737"/>
            <a:chExt cx="903304" cy="1685887"/>
          </a:xfrm>
          <a:solidFill>
            <a:schemeClr val="bg1"/>
          </a:solidFill>
        </p:grpSpPr>
        <p:grpSp>
          <p:nvGrpSpPr>
            <p:cNvPr id="116" name="Group 115"/>
            <p:cNvGrpSpPr/>
            <p:nvPr/>
          </p:nvGrpSpPr>
          <p:grpSpPr>
            <a:xfrm>
              <a:off x="813622" y="4465215"/>
              <a:ext cx="555373" cy="721399"/>
              <a:chOff x="5326705" y="4361592"/>
              <a:chExt cx="900067" cy="1169138"/>
            </a:xfrm>
            <a:grpFill/>
          </p:grpSpPr>
          <p:sp>
            <p:nvSpPr>
              <p:cNvPr id="121" name="Round Diagonal Corner Rectangle 120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2" name="Freeform 121"/>
              <p:cNvSpPr/>
              <p:nvPr/>
            </p:nvSpPr>
            <p:spPr>
              <a:xfrm rot="20368131">
                <a:off x="5425440" y="4361592"/>
                <a:ext cx="631175" cy="1169138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3" name="Round Diagonal Corner Rectangle 122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17" name="Group 116"/>
            <p:cNvGrpSpPr/>
            <p:nvPr/>
          </p:nvGrpSpPr>
          <p:grpSpPr>
            <a:xfrm>
              <a:off x="522440" y="5079768"/>
              <a:ext cx="903304" cy="733856"/>
              <a:chOff x="5092828" y="4934888"/>
              <a:chExt cx="1463943" cy="1189326"/>
            </a:xfrm>
            <a:grpFill/>
          </p:grpSpPr>
          <p:sp>
            <p:nvSpPr>
              <p:cNvPr id="119" name="Trapezoid 118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0" name="Rounded Rectangle 119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18" name="Round Diagonal Corner Rectangle 117"/>
            <p:cNvSpPr/>
            <p:nvPr/>
          </p:nvSpPr>
          <p:spPr>
            <a:xfrm rot="18440863">
              <a:off x="1002377" y="4763034"/>
              <a:ext cx="187890" cy="26381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Round Diagonal Corner Rectangle 123"/>
            <p:cNvSpPr/>
            <p:nvPr/>
          </p:nvSpPr>
          <p:spPr>
            <a:xfrm rot="20917776">
              <a:off x="1122053" y="4286563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5" name="Round Diagonal Corner Rectangle 124"/>
            <p:cNvSpPr/>
            <p:nvPr/>
          </p:nvSpPr>
          <p:spPr>
            <a:xfrm rot="16473170">
              <a:off x="901251" y="4158846"/>
              <a:ext cx="261392" cy="199174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27" name="Rectangle 126"/>
          <p:cNvSpPr/>
          <p:nvPr/>
        </p:nvSpPr>
        <p:spPr>
          <a:xfrm>
            <a:off x="9683991" y="2520912"/>
            <a:ext cx="16850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333333"/>
                </a:solidFill>
                <a:latin typeface="Palatino"/>
              </a:rPr>
              <a:t>Alma </a:t>
            </a:r>
            <a:r>
              <a:rPr lang="en-US" dirty="0" smtClean="0">
                <a:solidFill>
                  <a:srgbClr val="333333"/>
                </a:solidFill>
                <a:latin typeface="Palatino"/>
              </a:rPr>
              <a:t>32:41-43</a:t>
            </a:r>
            <a:endParaRPr lang="en-US" dirty="0"/>
          </a:p>
        </p:txBody>
      </p:sp>
      <p:grpSp>
        <p:nvGrpSpPr>
          <p:cNvPr id="128" name="Group 127"/>
          <p:cNvGrpSpPr/>
          <p:nvPr/>
        </p:nvGrpSpPr>
        <p:grpSpPr>
          <a:xfrm>
            <a:off x="5438490" y="1130710"/>
            <a:ext cx="903304" cy="1204113"/>
            <a:chOff x="5092828" y="4172764"/>
            <a:chExt cx="1463943" cy="1951450"/>
          </a:xfrm>
          <a:solidFill>
            <a:schemeClr val="bg1"/>
          </a:solidFill>
        </p:grpSpPr>
        <p:grpSp>
          <p:nvGrpSpPr>
            <p:cNvPr id="129" name="Group 128"/>
            <p:cNvGrpSpPr/>
            <p:nvPr/>
          </p:nvGrpSpPr>
          <p:grpSpPr>
            <a:xfrm>
              <a:off x="5388362" y="4330091"/>
              <a:ext cx="900067" cy="775063"/>
              <a:chOff x="5326705" y="4315886"/>
              <a:chExt cx="900067" cy="775063"/>
            </a:xfrm>
            <a:grpFill/>
          </p:grpSpPr>
          <p:sp>
            <p:nvSpPr>
              <p:cNvPr id="134" name="Round Diagonal Corner Rectangle 133"/>
              <p:cNvSpPr/>
              <p:nvPr/>
            </p:nvSpPr>
            <p:spPr>
              <a:xfrm rot="2623431">
                <a:off x="5326705" y="451045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5" name="Freeform 134"/>
              <p:cNvSpPr/>
              <p:nvPr/>
            </p:nvSpPr>
            <p:spPr>
              <a:xfrm rot="20368131">
                <a:off x="5677810" y="4315886"/>
                <a:ext cx="299157" cy="775063"/>
              </a:xfrm>
              <a:custGeom>
                <a:avLst/>
                <a:gdLst>
                  <a:gd name="connsiteX0" fmla="*/ 0 w 299157"/>
                  <a:gd name="connsiteY0" fmla="*/ 775063 h 775063"/>
                  <a:gd name="connsiteX1" fmla="*/ 26125 w 299157"/>
                  <a:gd name="connsiteY1" fmla="*/ 731520 h 775063"/>
                  <a:gd name="connsiteX2" fmla="*/ 43542 w 299157"/>
                  <a:gd name="connsiteY2" fmla="*/ 661852 h 775063"/>
                  <a:gd name="connsiteX3" fmla="*/ 52251 w 299157"/>
                  <a:gd name="connsiteY3" fmla="*/ 496389 h 775063"/>
                  <a:gd name="connsiteX4" fmla="*/ 69668 w 299157"/>
                  <a:gd name="connsiteY4" fmla="*/ 418012 h 775063"/>
                  <a:gd name="connsiteX5" fmla="*/ 87085 w 299157"/>
                  <a:gd name="connsiteY5" fmla="*/ 400594 h 775063"/>
                  <a:gd name="connsiteX6" fmla="*/ 130628 w 299157"/>
                  <a:gd name="connsiteY6" fmla="*/ 322217 h 775063"/>
                  <a:gd name="connsiteX7" fmla="*/ 182880 w 299157"/>
                  <a:gd name="connsiteY7" fmla="*/ 287383 h 775063"/>
                  <a:gd name="connsiteX8" fmla="*/ 226422 w 299157"/>
                  <a:gd name="connsiteY8" fmla="*/ 235132 h 775063"/>
                  <a:gd name="connsiteX9" fmla="*/ 269965 w 299157"/>
                  <a:gd name="connsiteY9" fmla="*/ 182880 h 775063"/>
                  <a:gd name="connsiteX10" fmla="*/ 287382 w 299157"/>
                  <a:gd name="connsiteY10" fmla="*/ 130629 h 775063"/>
                  <a:gd name="connsiteX11" fmla="*/ 296091 w 299157"/>
                  <a:gd name="connsiteY11" fmla="*/ 0 h 77506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  <a:cxn ang="0">
                    <a:pos x="connsiteX6" y="connsiteY6"/>
                  </a:cxn>
                  <a:cxn ang="0">
                    <a:pos x="connsiteX7" y="connsiteY7"/>
                  </a:cxn>
                  <a:cxn ang="0">
                    <a:pos x="connsiteX8" y="connsiteY8"/>
                  </a:cxn>
                  <a:cxn ang="0">
                    <a:pos x="connsiteX9" y="connsiteY9"/>
                  </a:cxn>
                  <a:cxn ang="0">
                    <a:pos x="connsiteX10" y="connsiteY10"/>
                  </a:cxn>
                  <a:cxn ang="0">
                    <a:pos x="connsiteX11" y="connsiteY11"/>
                  </a:cxn>
                </a:cxnLst>
                <a:rect l="l" t="t" r="r" b="b"/>
                <a:pathLst>
                  <a:path w="299157" h="775063">
                    <a:moveTo>
                      <a:pt x="0" y="775063"/>
                    </a:moveTo>
                    <a:cubicBezTo>
                      <a:pt x="8708" y="760549"/>
                      <a:pt x="20049" y="747318"/>
                      <a:pt x="26125" y="731520"/>
                    </a:cubicBezTo>
                    <a:cubicBezTo>
                      <a:pt x="34718" y="709178"/>
                      <a:pt x="43542" y="661852"/>
                      <a:pt x="43542" y="661852"/>
                    </a:cubicBezTo>
                    <a:cubicBezTo>
                      <a:pt x="46445" y="606698"/>
                      <a:pt x="47846" y="551444"/>
                      <a:pt x="52251" y="496389"/>
                    </a:cubicBezTo>
                    <a:cubicBezTo>
                      <a:pt x="52954" y="487598"/>
                      <a:pt x="60323" y="433588"/>
                      <a:pt x="69668" y="418012"/>
                    </a:cubicBezTo>
                    <a:cubicBezTo>
                      <a:pt x="73892" y="410971"/>
                      <a:pt x="81279" y="406400"/>
                      <a:pt x="87085" y="400594"/>
                    </a:cubicBezTo>
                    <a:cubicBezTo>
                      <a:pt x="96160" y="373370"/>
                      <a:pt x="104963" y="339326"/>
                      <a:pt x="130628" y="322217"/>
                    </a:cubicBezTo>
                    <a:lnTo>
                      <a:pt x="182880" y="287383"/>
                    </a:lnTo>
                    <a:cubicBezTo>
                      <a:pt x="226119" y="222523"/>
                      <a:pt x="170550" y="302177"/>
                      <a:pt x="226422" y="235132"/>
                    </a:cubicBezTo>
                    <a:cubicBezTo>
                      <a:pt x="287050" y="162379"/>
                      <a:pt x="193634" y="259214"/>
                      <a:pt x="269965" y="182880"/>
                    </a:cubicBezTo>
                    <a:lnTo>
                      <a:pt x="287382" y="130629"/>
                    </a:lnTo>
                    <a:cubicBezTo>
                      <a:pt x="307107" y="71455"/>
                      <a:pt x="296091" y="113689"/>
                      <a:pt x="296091" y="0"/>
                    </a:cubicBezTo>
                  </a:path>
                </a:pathLst>
              </a:custGeom>
              <a:grpFill/>
              <a:ln w="28575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Round Diagonal Corner Rectangle 135"/>
              <p:cNvSpPr/>
              <p:nvPr/>
            </p:nvSpPr>
            <p:spPr>
              <a:xfrm rot="1670958">
                <a:off x="5803146" y="4542022"/>
                <a:ext cx="423626" cy="32279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30" name="Group 129"/>
            <p:cNvGrpSpPr/>
            <p:nvPr/>
          </p:nvGrpSpPr>
          <p:grpSpPr>
            <a:xfrm>
              <a:off x="5092828" y="4934888"/>
              <a:ext cx="1463943" cy="1189326"/>
              <a:chOff x="5092828" y="4934888"/>
              <a:chExt cx="1463943" cy="1189326"/>
            </a:xfrm>
            <a:grpFill/>
          </p:grpSpPr>
          <p:sp>
            <p:nvSpPr>
              <p:cNvPr id="132" name="Trapezoid 131"/>
              <p:cNvSpPr/>
              <p:nvPr/>
            </p:nvSpPr>
            <p:spPr>
              <a:xfrm rot="10800000">
                <a:off x="5151495" y="4981214"/>
                <a:ext cx="1356791" cy="1143000"/>
              </a:xfrm>
              <a:prstGeom prst="trapezoid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3" name="Rounded Rectangle 132"/>
              <p:cNvSpPr/>
              <p:nvPr/>
            </p:nvSpPr>
            <p:spPr>
              <a:xfrm>
                <a:off x="5092828" y="4934888"/>
                <a:ext cx="1463943" cy="246712"/>
              </a:xfrm>
              <a:prstGeom prst="roundRect">
                <a:avLst/>
              </a:prstGeom>
              <a:grpFill/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1" name="Round Diagonal Corner Rectangle 130"/>
            <p:cNvSpPr/>
            <p:nvPr/>
          </p:nvSpPr>
          <p:spPr>
            <a:xfrm rot="18440863">
              <a:off x="5710380" y="4111631"/>
              <a:ext cx="257308" cy="379573"/>
            </a:xfrm>
            <a:prstGeom prst="round2DiagRect">
              <a:avLst>
                <a:gd name="adj1" fmla="val 50000"/>
                <a:gd name="adj2" fmla="val 0"/>
              </a:avLst>
            </a:prstGeom>
            <a:grp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37" name="Rectangle 136"/>
          <p:cNvSpPr/>
          <p:nvPr/>
        </p:nvSpPr>
        <p:spPr>
          <a:xfrm>
            <a:off x="2401088" y="3603286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atin typeface="Happy Monkey" panose="02000500000000020004" pitchFamily="2" charset="0"/>
              </a:rPr>
              <a:t>Y ahora bien, como decía concerniente a la fe: La fe no es tener un conocimiento perfecto de las cosas; de modo que si tenéis fe, tenéis esperanza en cosas que no se ven, y que son verdaderas.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139" name="Rectangle 138"/>
          <p:cNvSpPr/>
          <p:nvPr/>
        </p:nvSpPr>
        <p:spPr>
          <a:xfrm>
            <a:off x="2811830" y="37899"/>
            <a:ext cx="5903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s-ES" sz="3200">
                <a:latin typeface="Happy Monkey" panose="02000500000000020004" pitchFamily="2" charset="0"/>
              </a:rPr>
              <a:t>Alma enseña acerca de la fe</a:t>
            </a:r>
          </a:p>
        </p:txBody>
      </p:sp>
    </p:spTree>
    <p:extLst>
      <p:ext uri="{BB962C8B-B14F-4D97-AF65-F5344CB8AC3E}">
        <p14:creationId xmlns:p14="http://schemas.microsoft.com/office/powerpoint/2010/main" val="14504631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2401088" y="3603286"/>
            <a:ext cx="8186115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ES" sz="3200" dirty="0">
                <a:latin typeface="Happy Monkey" panose="02000500000000020004" pitchFamily="2" charset="0"/>
              </a:rPr>
              <a:t>Y ahora bien, como decía concerniente a la fe: La fe no es tener un conocimiento perfecto de las cosas; de modo que si tenéis fe, tenéis esperanza en cosas que no se ven, y que son verdaderas.</a:t>
            </a:r>
            <a:endParaRPr lang="en-US" sz="3200" dirty="0">
              <a:latin typeface="Happy Monkey" panose="02000500000000020004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461727" y="699150"/>
            <a:ext cx="11160508" cy="2270387"/>
          </a:xfrm>
          <a:prstGeom prst="rect">
            <a:avLst/>
          </a:prstGeom>
          <a:noFill/>
          <a:ln>
            <a:solidFill>
              <a:schemeClr val="bg2">
                <a:lumMod val="9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811830" y="37899"/>
            <a:ext cx="5903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/>
            <a:r>
              <a:rPr lang="es-ES" sz="3200">
                <a:latin typeface="Happy Monkey" panose="02000500000000020004" pitchFamily="2" charset="0"/>
              </a:rPr>
              <a:t>Alma enseña acerca de la fe</a:t>
            </a:r>
          </a:p>
        </p:txBody>
      </p:sp>
    </p:spTree>
    <p:extLst>
      <p:ext uri="{BB962C8B-B14F-4D97-AF65-F5344CB8AC3E}">
        <p14:creationId xmlns:p14="http://schemas.microsoft.com/office/powerpoint/2010/main" val="3279341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269495" y="1341806"/>
            <a:ext cx="2961604" cy="2245260"/>
            <a:chOff x="470778" y="724277"/>
            <a:chExt cx="2961604" cy="2245260"/>
          </a:xfrm>
        </p:grpSpPr>
        <p:grpSp>
          <p:nvGrpSpPr>
            <p:cNvPr id="7" name="Group 6"/>
            <p:cNvGrpSpPr/>
            <p:nvPr/>
          </p:nvGrpSpPr>
          <p:grpSpPr>
            <a:xfrm>
              <a:off x="470778" y="724277"/>
              <a:ext cx="2320103" cy="2245260"/>
              <a:chOff x="470778" y="724277"/>
              <a:chExt cx="2320103" cy="2245260"/>
            </a:xfrm>
          </p:grpSpPr>
          <p:sp>
            <p:nvSpPr>
              <p:cNvPr id="2" name="Rectangle 1"/>
              <p:cNvSpPr/>
              <p:nvPr/>
            </p:nvSpPr>
            <p:spPr>
              <a:xfrm>
                <a:off x="47077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" name="Oval 2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" name="Oval 4"/>
              <p:cNvSpPr/>
              <p:nvPr/>
            </p:nvSpPr>
            <p:spPr>
              <a:xfrm>
                <a:off x="874737" y="1196177"/>
                <a:ext cx="995881" cy="488889"/>
              </a:xfrm>
              <a:prstGeom prst="ellipse">
                <a:avLst/>
              </a:prstGeom>
              <a:solidFill>
                <a:srgbClr val="FFD85B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6" name="Rectangle 5"/>
              <p:cNvSpPr/>
              <p:nvPr/>
            </p:nvSpPr>
            <p:spPr>
              <a:xfrm>
                <a:off x="744971" y="2529110"/>
                <a:ext cx="1479892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Alma 32:___</a:t>
                </a:r>
                <a:endParaRPr lang="en-US" dirty="0"/>
              </a:p>
            </p:txBody>
          </p:sp>
        </p:grpSp>
        <p:sp>
          <p:nvSpPr>
            <p:cNvPr id="4" name="Oval 3"/>
            <p:cNvSpPr/>
            <p:nvPr/>
          </p:nvSpPr>
          <p:spPr>
            <a:xfrm>
              <a:off x="2662579" y="1445968"/>
              <a:ext cx="769803" cy="769803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2747935" y="1258259"/>
            <a:ext cx="3667254" cy="2245260"/>
            <a:chOff x="2585706" y="135802"/>
            <a:chExt cx="3667254" cy="2245260"/>
          </a:xfrm>
        </p:grpSpPr>
        <p:grpSp>
          <p:nvGrpSpPr>
            <p:cNvPr id="14" name="Group 13"/>
            <p:cNvGrpSpPr/>
            <p:nvPr/>
          </p:nvGrpSpPr>
          <p:grpSpPr>
            <a:xfrm>
              <a:off x="2585706" y="135802"/>
              <a:ext cx="3667254" cy="2245260"/>
              <a:chOff x="2021078" y="724277"/>
              <a:chExt cx="3667254" cy="2245260"/>
            </a:xfrm>
          </p:grpSpPr>
          <p:sp>
            <p:nvSpPr>
              <p:cNvPr id="9" name="Rectangle 8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" name="Oval 9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" name="Oval 10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" name="Oval 11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" name="Oval 12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5" name="Group 14"/>
            <p:cNvGrpSpPr/>
            <p:nvPr/>
          </p:nvGrpSpPr>
          <p:grpSpPr>
            <a:xfrm>
              <a:off x="3723877" y="656373"/>
              <a:ext cx="903304" cy="1204113"/>
              <a:chOff x="5092828" y="4172764"/>
              <a:chExt cx="1463943" cy="1951450"/>
            </a:xfrm>
          </p:grpSpPr>
          <p:grpSp>
            <p:nvGrpSpPr>
              <p:cNvPr id="16" name="Group 15"/>
              <p:cNvGrpSpPr/>
              <p:nvPr/>
            </p:nvGrpSpPr>
            <p:grpSpPr>
              <a:xfrm>
                <a:off x="5388362" y="4330091"/>
                <a:ext cx="900067" cy="775063"/>
                <a:chOff x="5326705" y="4315886"/>
                <a:chExt cx="900067" cy="775063"/>
              </a:xfrm>
            </p:grpSpPr>
            <p:sp>
              <p:nvSpPr>
                <p:cNvPr id="21" name="Round Diagonal Corner Rectangle 20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2" name="Freeform 21"/>
                <p:cNvSpPr/>
                <p:nvPr/>
              </p:nvSpPr>
              <p:spPr>
                <a:xfrm rot="20368131">
                  <a:off x="5677810" y="4315886"/>
                  <a:ext cx="299157" cy="775063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3" name="Round Diagonal Corner Rectangle 22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7" name="Group 16"/>
              <p:cNvGrpSpPr/>
              <p:nvPr/>
            </p:nvGrpSpPr>
            <p:grpSpPr>
              <a:xfrm>
                <a:off x="5092828" y="4934888"/>
                <a:ext cx="1463943" cy="1189326"/>
                <a:chOff x="5092828" y="4934888"/>
                <a:chExt cx="1463943" cy="1189326"/>
              </a:xfrm>
            </p:grpSpPr>
            <p:sp>
              <p:nvSpPr>
                <p:cNvPr id="19" name="Trapezoid 18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0" name="Rounded Rectangle 19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8" name="Round Diagonal Corner Rectangle 17"/>
              <p:cNvSpPr/>
              <p:nvPr/>
            </p:nvSpPr>
            <p:spPr>
              <a:xfrm rot="18440863">
                <a:off x="5710380" y="4111631"/>
                <a:ext cx="257308" cy="37957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4" name="Rectangle 23"/>
            <p:cNvSpPr/>
            <p:nvPr/>
          </p:nvSpPr>
          <p:spPr>
            <a:xfrm>
              <a:off x="3624473" y="1970562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8" name="Group 167"/>
          <p:cNvGrpSpPr/>
          <p:nvPr/>
        </p:nvGrpSpPr>
        <p:grpSpPr>
          <a:xfrm>
            <a:off x="5909474" y="1278687"/>
            <a:ext cx="3667254" cy="2245260"/>
            <a:chOff x="5909474" y="1278687"/>
            <a:chExt cx="3667254" cy="2245260"/>
          </a:xfrm>
        </p:grpSpPr>
        <p:grpSp>
          <p:nvGrpSpPr>
            <p:cNvPr id="165" name="Group 164"/>
            <p:cNvGrpSpPr/>
            <p:nvPr/>
          </p:nvGrpSpPr>
          <p:grpSpPr>
            <a:xfrm>
              <a:off x="5909474" y="1278687"/>
              <a:ext cx="3667254" cy="2245260"/>
              <a:chOff x="5729711" y="156230"/>
              <a:chExt cx="3667254" cy="2245260"/>
            </a:xfrm>
          </p:grpSpPr>
          <p:grpSp>
            <p:nvGrpSpPr>
              <p:cNvPr id="37" name="Group 36"/>
              <p:cNvGrpSpPr/>
              <p:nvPr/>
            </p:nvGrpSpPr>
            <p:grpSpPr>
              <a:xfrm>
                <a:off x="5729711" y="156230"/>
                <a:ext cx="3667254" cy="2245260"/>
                <a:chOff x="2021078" y="724277"/>
                <a:chExt cx="3667254" cy="2245260"/>
              </a:xfrm>
            </p:grpSpPr>
            <p:sp>
              <p:nvSpPr>
                <p:cNvPr id="38" name="Rectangle 37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9" name="Oval 38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0" name="Oval 39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1" name="Oval 40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2" name="Oval 41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59" name="Group 58"/>
              <p:cNvGrpSpPr/>
              <p:nvPr/>
            </p:nvGrpSpPr>
            <p:grpSpPr>
              <a:xfrm>
                <a:off x="6882548" y="310772"/>
                <a:ext cx="1492211" cy="1549714"/>
                <a:chOff x="5438490" y="785109"/>
                <a:chExt cx="1492211" cy="1549714"/>
              </a:xfrm>
            </p:grpSpPr>
            <p:sp>
              <p:nvSpPr>
                <p:cNvPr id="49" name="Sun 48"/>
                <p:cNvSpPr/>
                <p:nvPr/>
              </p:nvSpPr>
              <p:spPr>
                <a:xfrm>
                  <a:off x="6263569" y="785109"/>
                  <a:ext cx="667132" cy="643916"/>
                </a:xfrm>
                <a:prstGeom prst="sun">
                  <a:avLst/>
                </a:prstGeom>
                <a:solidFill>
                  <a:srgbClr val="FFFF00"/>
                </a:solidFill>
                <a:ln w="6350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50" name="Group 49"/>
                <p:cNvGrpSpPr/>
                <p:nvPr/>
              </p:nvGrpSpPr>
              <p:grpSpPr>
                <a:xfrm>
                  <a:off x="5438490" y="1130710"/>
                  <a:ext cx="903304" cy="1204113"/>
                  <a:chOff x="5092828" y="4172764"/>
                  <a:chExt cx="1463943" cy="1951450"/>
                </a:xfrm>
              </p:grpSpPr>
              <p:grpSp>
                <p:nvGrpSpPr>
                  <p:cNvPr id="51" name="Group 50"/>
                  <p:cNvGrpSpPr/>
                  <p:nvPr/>
                </p:nvGrpSpPr>
                <p:grpSpPr>
                  <a:xfrm>
                    <a:off x="5388362" y="4330091"/>
                    <a:ext cx="900067" cy="775063"/>
                    <a:chOff x="5326705" y="4315886"/>
                    <a:chExt cx="900067" cy="775063"/>
                  </a:xfrm>
                </p:grpSpPr>
                <p:sp>
                  <p:nvSpPr>
                    <p:cNvPr id="56" name="Round Diagonal Corner Rectangle 55"/>
                    <p:cNvSpPr/>
                    <p:nvPr/>
                  </p:nvSpPr>
                  <p:spPr>
                    <a:xfrm rot="2623431">
                      <a:off x="5326705" y="451045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7" name="Freeform 56"/>
                    <p:cNvSpPr/>
                    <p:nvPr/>
                  </p:nvSpPr>
                  <p:spPr>
                    <a:xfrm rot="20368131">
                      <a:off x="5677810" y="4315886"/>
                      <a:ext cx="299157" cy="775063"/>
                    </a:xfrm>
                    <a:custGeom>
                      <a:avLst/>
                      <a:gdLst>
                        <a:gd name="connsiteX0" fmla="*/ 0 w 299157"/>
                        <a:gd name="connsiteY0" fmla="*/ 775063 h 775063"/>
                        <a:gd name="connsiteX1" fmla="*/ 26125 w 299157"/>
                        <a:gd name="connsiteY1" fmla="*/ 731520 h 775063"/>
                        <a:gd name="connsiteX2" fmla="*/ 43542 w 299157"/>
                        <a:gd name="connsiteY2" fmla="*/ 661852 h 775063"/>
                        <a:gd name="connsiteX3" fmla="*/ 52251 w 299157"/>
                        <a:gd name="connsiteY3" fmla="*/ 496389 h 775063"/>
                        <a:gd name="connsiteX4" fmla="*/ 69668 w 299157"/>
                        <a:gd name="connsiteY4" fmla="*/ 418012 h 775063"/>
                        <a:gd name="connsiteX5" fmla="*/ 87085 w 299157"/>
                        <a:gd name="connsiteY5" fmla="*/ 400594 h 775063"/>
                        <a:gd name="connsiteX6" fmla="*/ 130628 w 299157"/>
                        <a:gd name="connsiteY6" fmla="*/ 322217 h 775063"/>
                        <a:gd name="connsiteX7" fmla="*/ 182880 w 299157"/>
                        <a:gd name="connsiteY7" fmla="*/ 287383 h 775063"/>
                        <a:gd name="connsiteX8" fmla="*/ 226422 w 299157"/>
                        <a:gd name="connsiteY8" fmla="*/ 235132 h 775063"/>
                        <a:gd name="connsiteX9" fmla="*/ 269965 w 299157"/>
                        <a:gd name="connsiteY9" fmla="*/ 182880 h 775063"/>
                        <a:gd name="connsiteX10" fmla="*/ 287382 w 299157"/>
                        <a:gd name="connsiteY10" fmla="*/ 130629 h 775063"/>
                        <a:gd name="connsiteX11" fmla="*/ 296091 w 299157"/>
                        <a:gd name="connsiteY11" fmla="*/ 0 h 775063"/>
                      </a:gdLst>
                      <a:ahLst/>
                      <a:cxnLst>
                        <a:cxn ang="0">
                          <a:pos x="connsiteX0" y="connsiteY0"/>
                        </a:cxn>
                        <a:cxn ang="0">
                          <a:pos x="connsiteX1" y="connsiteY1"/>
                        </a:cxn>
                        <a:cxn ang="0">
                          <a:pos x="connsiteX2" y="connsiteY2"/>
                        </a:cxn>
                        <a:cxn ang="0">
                          <a:pos x="connsiteX3" y="connsiteY3"/>
                        </a:cxn>
                        <a:cxn ang="0">
                          <a:pos x="connsiteX4" y="connsiteY4"/>
                        </a:cxn>
                        <a:cxn ang="0">
                          <a:pos x="connsiteX5" y="connsiteY5"/>
                        </a:cxn>
                        <a:cxn ang="0">
                          <a:pos x="connsiteX6" y="connsiteY6"/>
                        </a:cxn>
                        <a:cxn ang="0">
                          <a:pos x="connsiteX7" y="connsiteY7"/>
                        </a:cxn>
                        <a:cxn ang="0">
                          <a:pos x="connsiteX8" y="connsiteY8"/>
                        </a:cxn>
                        <a:cxn ang="0">
                          <a:pos x="connsiteX9" y="connsiteY9"/>
                        </a:cxn>
                        <a:cxn ang="0">
                          <a:pos x="connsiteX10" y="connsiteY10"/>
                        </a:cxn>
                        <a:cxn ang="0">
                          <a:pos x="connsiteX11" y="connsiteY11"/>
                        </a:cxn>
                      </a:cxnLst>
                      <a:rect l="l" t="t" r="r" b="b"/>
                      <a:pathLst>
                        <a:path w="299157" h="775063">
                          <a:moveTo>
                            <a:pt x="0" y="775063"/>
                          </a:moveTo>
                          <a:cubicBezTo>
                            <a:pt x="8708" y="760549"/>
                            <a:pt x="20049" y="747318"/>
                            <a:pt x="26125" y="731520"/>
                          </a:cubicBezTo>
                          <a:cubicBezTo>
                            <a:pt x="34718" y="709178"/>
                            <a:pt x="43542" y="661852"/>
                            <a:pt x="43542" y="661852"/>
                          </a:cubicBezTo>
                          <a:cubicBezTo>
                            <a:pt x="46445" y="606698"/>
                            <a:pt x="47846" y="551444"/>
                            <a:pt x="52251" y="496389"/>
                          </a:cubicBezTo>
                          <a:cubicBezTo>
                            <a:pt x="52954" y="487598"/>
                            <a:pt x="60323" y="433588"/>
                            <a:pt x="69668" y="418012"/>
                          </a:cubicBezTo>
                          <a:cubicBezTo>
                            <a:pt x="73892" y="410971"/>
                            <a:pt x="81279" y="406400"/>
                            <a:pt x="87085" y="400594"/>
                          </a:cubicBezTo>
                          <a:cubicBezTo>
                            <a:pt x="96160" y="373370"/>
                            <a:pt x="104963" y="339326"/>
                            <a:pt x="130628" y="322217"/>
                          </a:cubicBezTo>
                          <a:lnTo>
                            <a:pt x="182880" y="287383"/>
                          </a:lnTo>
                          <a:cubicBezTo>
                            <a:pt x="226119" y="222523"/>
                            <a:pt x="170550" y="302177"/>
                            <a:pt x="226422" y="235132"/>
                          </a:cubicBezTo>
                          <a:cubicBezTo>
                            <a:pt x="287050" y="162379"/>
                            <a:pt x="193634" y="259214"/>
                            <a:pt x="269965" y="182880"/>
                          </a:cubicBezTo>
                          <a:lnTo>
                            <a:pt x="287382" y="130629"/>
                          </a:lnTo>
                          <a:cubicBezTo>
                            <a:pt x="307107" y="71455"/>
                            <a:pt x="296091" y="113689"/>
                            <a:pt x="296091" y="0"/>
                          </a:cubicBezTo>
                        </a:path>
                      </a:pathLst>
                    </a:custGeom>
                    <a:noFill/>
                    <a:ln w="28575"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8" name="Round Diagonal Corner Rectangle 57"/>
                    <p:cNvSpPr/>
                    <p:nvPr/>
                  </p:nvSpPr>
                  <p:spPr>
                    <a:xfrm rot="1670958">
                      <a:off x="5803146" y="4542022"/>
                      <a:ext cx="423626" cy="322792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solidFill>
                      <a:srgbClr val="92D050"/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grpSp>
                <p:nvGrpSpPr>
                  <p:cNvPr id="52" name="Group 51"/>
                  <p:cNvGrpSpPr/>
                  <p:nvPr/>
                </p:nvGrpSpPr>
                <p:grpSpPr>
                  <a:xfrm>
                    <a:off x="5092828" y="4934888"/>
                    <a:ext cx="1463943" cy="1189326"/>
                    <a:chOff x="5092828" y="4934888"/>
                    <a:chExt cx="1463943" cy="1189326"/>
                  </a:xfrm>
                </p:grpSpPr>
                <p:sp>
                  <p:nvSpPr>
                    <p:cNvPr id="54" name="Trapezoid 53"/>
                    <p:cNvSpPr/>
                    <p:nvPr/>
                  </p:nvSpPr>
                  <p:spPr>
                    <a:xfrm rot="10800000">
                      <a:off x="5151495" y="4981214"/>
                      <a:ext cx="1356791" cy="1143000"/>
                    </a:xfrm>
                    <a:prstGeom prst="trapezoid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55" name="Rounded Rectangle 54"/>
                    <p:cNvSpPr/>
                    <p:nvPr/>
                  </p:nvSpPr>
                  <p:spPr>
                    <a:xfrm>
                      <a:off x="5092828" y="4934888"/>
                      <a:ext cx="1463943" cy="246712"/>
                    </a:xfrm>
                    <a:prstGeom prst="roundRect">
                      <a:avLst/>
                    </a:prstGeom>
                    <a:solidFill>
                      <a:schemeClr val="accent6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53" name="Round Diagonal Corner Rectangle 52"/>
                  <p:cNvSpPr/>
                  <p:nvPr/>
                </p:nvSpPr>
                <p:spPr>
                  <a:xfrm rot="18440863">
                    <a:off x="5710380" y="4111631"/>
                    <a:ext cx="257308" cy="379573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solidFill>
                    <a:srgbClr val="92D050"/>
                  </a:solidFill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</p:grpSp>
        <p:sp>
          <p:nvSpPr>
            <p:cNvPr id="60" name="Rectangle 59"/>
            <p:cNvSpPr/>
            <p:nvPr/>
          </p:nvSpPr>
          <p:spPr>
            <a:xfrm>
              <a:off x="6993373" y="3065943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66" name="Group 165"/>
          <p:cNvGrpSpPr/>
          <p:nvPr/>
        </p:nvGrpSpPr>
        <p:grpSpPr>
          <a:xfrm>
            <a:off x="979437" y="3827043"/>
            <a:ext cx="3667254" cy="2245260"/>
            <a:chOff x="291694" y="2542689"/>
            <a:chExt cx="3667254" cy="2245260"/>
          </a:xfrm>
        </p:grpSpPr>
        <p:grpSp>
          <p:nvGrpSpPr>
            <p:cNvPr id="30" name="Group 29"/>
            <p:cNvGrpSpPr/>
            <p:nvPr/>
          </p:nvGrpSpPr>
          <p:grpSpPr>
            <a:xfrm>
              <a:off x="291694" y="2542689"/>
              <a:ext cx="3667254" cy="2245260"/>
              <a:chOff x="2021078" y="724277"/>
              <a:chExt cx="3667254" cy="2245260"/>
            </a:xfrm>
          </p:grpSpPr>
          <p:sp>
            <p:nvSpPr>
              <p:cNvPr id="25" name="Rectangle 24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Oval 25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Oval 26"/>
              <p:cNvSpPr/>
              <p:nvPr/>
            </p:nvSpPr>
            <p:spPr>
              <a:xfrm>
                <a:off x="426633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Oval 27"/>
              <p:cNvSpPr/>
              <p:nvPr/>
            </p:nvSpPr>
            <p:spPr>
              <a:xfrm>
                <a:off x="4918529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9" name="Oval 28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61" name="Group 60"/>
            <p:cNvGrpSpPr/>
            <p:nvPr/>
          </p:nvGrpSpPr>
          <p:grpSpPr>
            <a:xfrm>
              <a:off x="2113265" y="2607270"/>
              <a:ext cx="1021266" cy="691403"/>
              <a:chOff x="6279308" y="2893769"/>
              <a:chExt cx="2125148" cy="1438737"/>
            </a:xfrm>
          </p:grpSpPr>
          <p:grpSp>
            <p:nvGrpSpPr>
              <p:cNvPr id="62" name="Group 61"/>
              <p:cNvGrpSpPr/>
              <p:nvPr/>
            </p:nvGrpSpPr>
            <p:grpSpPr>
              <a:xfrm rot="20929805">
                <a:off x="6745722" y="2893769"/>
                <a:ext cx="1658734" cy="1295400"/>
                <a:chOff x="6745722" y="2893769"/>
                <a:chExt cx="1658734" cy="1295400"/>
              </a:xfrm>
            </p:grpSpPr>
            <p:sp>
              <p:nvSpPr>
                <p:cNvPr id="69" name="Donut 68"/>
                <p:cNvSpPr/>
                <p:nvPr/>
              </p:nvSpPr>
              <p:spPr>
                <a:xfrm rot="19682422">
                  <a:off x="7718656" y="3122049"/>
                  <a:ext cx="685800" cy="685800"/>
                </a:xfrm>
                <a:prstGeom prst="donut">
                  <a:avLst>
                    <a:gd name="adj" fmla="val 16919"/>
                  </a:avLst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70" name="Flowchart: Magnetic Disk 69"/>
                <p:cNvSpPr/>
                <p:nvPr/>
              </p:nvSpPr>
              <p:spPr>
                <a:xfrm rot="19682422">
                  <a:off x="7413948" y="2893769"/>
                  <a:ext cx="762000" cy="1295400"/>
                </a:xfrm>
                <a:prstGeom prst="flowChartMagneticDisk">
                  <a:avLst/>
                </a:prstGeom>
                <a:solidFill>
                  <a:schemeClr val="bg1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71" name="Group 70"/>
                <p:cNvGrpSpPr/>
                <p:nvPr/>
              </p:nvGrpSpPr>
              <p:grpSpPr>
                <a:xfrm>
                  <a:off x="6745722" y="3384183"/>
                  <a:ext cx="824877" cy="446601"/>
                  <a:chOff x="6692640" y="3330269"/>
                  <a:chExt cx="973936" cy="678796"/>
                </a:xfrm>
              </p:grpSpPr>
              <p:grpSp>
                <p:nvGrpSpPr>
                  <p:cNvPr id="72" name="Group 71"/>
                  <p:cNvGrpSpPr/>
                  <p:nvPr/>
                </p:nvGrpSpPr>
                <p:grpSpPr>
                  <a:xfrm>
                    <a:off x="6692640" y="3330269"/>
                    <a:ext cx="973936" cy="678796"/>
                    <a:chOff x="6692640" y="3330269"/>
                    <a:chExt cx="973936" cy="678796"/>
                  </a:xfrm>
                </p:grpSpPr>
                <p:sp>
                  <p:nvSpPr>
                    <p:cNvPr id="74" name="Rounded Rectangle 73"/>
                    <p:cNvSpPr/>
                    <p:nvPr/>
                  </p:nvSpPr>
                  <p:spPr>
                    <a:xfrm rot="16159196">
                      <a:off x="7095076" y="3290139"/>
                      <a:ext cx="304800" cy="838200"/>
                    </a:xfrm>
                    <a:prstGeom prst="roundRect">
                      <a:avLst>
                        <a:gd name="adj" fmla="val 25758"/>
                      </a:avLst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  <p:sp>
                  <p:nvSpPr>
                    <p:cNvPr id="75" name="Isosceles Triangle 74"/>
                    <p:cNvSpPr/>
                    <p:nvPr/>
                  </p:nvSpPr>
                  <p:spPr>
                    <a:xfrm rot="18826199">
                      <a:off x="6520299" y="3502610"/>
                      <a:ext cx="678796" cy="334114"/>
                    </a:xfrm>
                    <a:prstGeom prst="triangle">
                      <a:avLst/>
                    </a:prstGeom>
                    <a:solidFill>
                      <a:schemeClr val="bg1">
                        <a:lumMod val="75000"/>
                      </a:schemeClr>
                    </a:solidFill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  <p:sp>
                <p:nvSpPr>
                  <p:cNvPr id="73" name="Rounded Rectangle 72"/>
                  <p:cNvSpPr/>
                  <p:nvPr/>
                </p:nvSpPr>
                <p:spPr>
                  <a:xfrm rot="16159196">
                    <a:off x="6983768" y="3487701"/>
                    <a:ext cx="258665" cy="421479"/>
                  </a:xfrm>
                  <a:prstGeom prst="roundRect">
                    <a:avLst>
                      <a:gd name="adj" fmla="val 25758"/>
                    </a:avLst>
                  </a:prstGeom>
                  <a:solidFill>
                    <a:schemeClr val="bg1">
                      <a:lumMod val="75000"/>
                    </a:schemeClr>
                  </a:solidFill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63" name="Group 62"/>
              <p:cNvGrpSpPr/>
              <p:nvPr/>
            </p:nvGrpSpPr>
            <p:grpSpPr>
              <a:xfrm>
                <a:off x="6279308" y="3853175"/>
                <a:ext cx="487508" cy="479331"/>
                <a:chOff x="5861966" y="3431424"/>
                <a:chExt cx="781352" cy="768246"/>
              </a:xfrm>
            </p:grpSpPr>
            <p:sp>
              <p:nvSpPr>
                <p:cNvPr id="64" name="Teardrop 63"/>
                <p:cNvSpPr/>
                <p:nvPr/>
              </p:nvSpPr>
              <p:spPr>
                <a:xfrm>
                  <a:off x="6088147" y="3656276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5" name="Teardrop 64"/>
                <p:cNvSpPr/>
                <p:nvPr/>
              </p:nvSpPr>
              <p:spPr>
                <a:xfrm>
                  <a:off x="6417137" y="3562588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6" name="Teardrop 65"/>
                <p:cNvSpPr/>
                <p:nvPr/>
              </p:nvSpPr>
              <p:spPr>
                <a:xfrm>
                  <a:off x="6005899" y="3431424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7" name="Teardrop 66"/>
                <p:cNvSpPr/>
                <p:nvPr/>
              </p:nvSpPr>
              <p:spPr>
                <a:xfrm>
                  <a:off x="5861966" y="3993555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8" name="Teardrop 67"/>
                <p:cNvSpPr/>
                <p:nvPr/>
              </p:nvSpPr>
              <p:spPr>
                <a:xfrm>
                  <a:off x="6211518" y="3974817"/>
                  <a:ext cx="226181" cy="206115"/>
                </a:xfrm>
                <a:prstGeom prst="teardrop">
                  <a:avLst>
                    <a:gd name="adj" fmla="val 128614"/>
                  </a:avLst>
                </a:prstGeom>
                <a:solidFill>
                  <a:schemeClr val="accent1">
                    <a:lumMod val="20000"/>
                    <a:lumOff val="8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</p:grpSp>
        <p:grpSp>
          <p:nvGrpSpPr>
            <p:cNvPr id="76" name="Group 75"/>
            <p:cNvGrpSpPr/>
            <p:nvPr/>
          </p:nvGrpSpPr>
          <p:grpSpPr>
            <a:xfrm>
              <a:off x="1191465" y="2706078"/>
              <a:ext cx="903304" cy="1685887"/>
              <a:chOff x="522440" y="4127737"/>
              <a:chExt cx="903304" cy="1685887"/>
            </a:xfrm>
          </p:grpSpPr>
          <p:grpSp>
            <p:nvGrpSpPr>
              <p:cNvPr id="77" name="Group 76"/>
              <p:cNvGrpSpPr/>
              <p:nvPr/>
            </p:nvGrpSpPr>
            <p:grpSpPr>
              <a:xfrm>
                <a:off x="813622" y="4465215"/>
                <a:ext cx="555373" cy="721399"/>
                <a:chOff x="5326705" y="4361592"/>
                <a:chExt cx="900067" cy="1169138"/>
              </a:xfrm>
            </p:grpSpPr>
            <p:sp>
              <p:nvSpPr>
                <p:cNvPr id="84" name="Round Diagonal Corner Rectangle 83"/>
                <p:cNvSpPr/>
                <p:nvPr/>
              </p:nvSpPr>
              <p:spPr>
                <a:xfrm rot="2623431">
                  <a:off x="5326705" y="451045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Freeform 84"/>
                <p:cNvSpPr/>
                <p:nvPr/>
              </p:nvSpPr>
              <p:spPr>
                <a:xfrm rot="20368131">
                  <a:off x="5425440" y="4361592"/>
                  <a:ext cx="631175" cy="1169138"/>
                </a:xfrm>
                <a:custGeom>
                  <a:avLst/>
                  <a:gdLst>
                    <a:gd name="connsiteX0" fmla="*/ 0 w 299157"/>
                    <a:gd name="connsiteY0" fmla="*/ 775063 h 775063"/>
                    <a:gd name="connsiteX1" fmla="*/ 26125 w 299157"/>
                    <a:gd name="connsiteY1" fmla="*/ 731520 h 775063"/>
                    <a:gd name="connsiteX2" fmla="*/ 43542 w 299157"/>
                    <a:gd name="connsiteY2" fmla="*/ 661852 h 775063"/>
                    <a:gd name="connsiteX3" fmla="*/ 52251 w 299157"/>
                    <a:gd name="connsiteY3" fmla="*/ 496389 h 775063"/>
                    <a:gd name="connsiteX4" fmla="*/ 69668 w 299157"/>
                    <a:gd name="connsiteY4" fmla="*/ 418012 h 775063"/>
                    <a:gd name="connsiteX5" fmla="*/ 87085 w 299157"/>
                    <a:gd name="connsiteY5" fmla="*/ 400594 h 775063"/>
                    <a:gd name="connsiteX6" fmla="*/ 130628 w 299157"/>
                    <a:gd name="connsiteY6" fmla="*/ 322217 h 775063"/>
                    <a:gd name="connsiteX7" fmla="*/ 182880 w 299157"/>
                    <a:gd name="connsiteY7" fmla="*/ 287383 h 775063"/>
                    <a:gd name="connsiteX8" fmla="*/ 226422 w 299157"/>
                    <a:gd name="connsiteY8" fmla="*/ 235132 h 775063"/>
                    <a:gd name="connsiteX9" fmla="*/ 269965 w 299157"/>
                    <a:gd name="connsiteY9" fmla="*/ 182880 h 775063"/>
                    <a:gd name="connsiteX10" fmla="*/ 287382 w 299157"/>
                    <a:gd name="connsiteY10" fmla="*/ 130629 h 775063"/>
                    <a:gd name="connsiteX11" fmla="*/ 296091 w 299157"/>
                    <a:gd name="connsiteY11" fmla="*/ 0 h 775063"/>
                  </a:gdLst>
                  <a:ahLst/>
                  <a:cxnLst>
                    <a:cxn ang="0">
                      <a:pos x="connsiteX0" y="connsiteY0"/>
                    </a:cxn>
                    <a:cxn ang="0">
                      <a:pos x="connsiteX1" y="connsiteY1"/>
                    </a:cxn>
                    <a:cxn ang="0">
                      <a:pos x="connsiteX2" y="connsiteY2"/>
                    </a:cxn>
                    <a:cxn ang="0">
                      <a:pos x="connsiteX3" y="connsiteY3"/>
                    </a:cxn>
                    <a:cxn ang="0">
                      <a:pos x="connsiteX4" y="connsiteY4"/>
                    </a:cxn>
                    <a:cxn ang="0">
                      <a:pos x="connsiteX5" y="connsiteY5"/>
                    </a:cxn>
                    <a:cxn ang="0">
                      <a:pos x="connsiteX6" y="connsiteY6"/>
                    </a:cxn>
                    <a:cxn ang="0">
                      <a:pos x="connsiteX7" y="connsiteY7"/>
                    </a:cxn>
                    <a:cxn ang="0">
                      <a:pos x="connsiteX8" y="connsiteY8"/>
                    </a:cxn>
                    <a:cxn ang="0">
                      <a:pos x="connsiteX9" y="connsiteY9"/>
                    </a:cxn>
                    <a:cxn ang="0">
                      <a:pos x="connsiteX10" y="connsiteY10"/>
                    </a:cxn>
                    <a:cxn ang="0">
                      <a:pos x="connsiteX11" y="connsiteY11"/>
                    </a:cxn>
                  </a:cxnLst>
                  <a:rect l="l" t="t" r="r" b="b"/>
                  <a:pathLst>
                    <a:path w="299157" h="775063">
                      <a:moveTo>
                        <a:pt x="0" y="775063"/>
                      </a:moveTo>
                      <a:cubicBezTo>
                        <a:pt x="8708" y="760549"/>
                        <a:pt x="20049" y="747318"/>
                        <a:pt x="26125" y="731520"/>
                      </a:cubicBezTo>
                      <a:cubicBezTo>
                        <a:pt x="34718" y="709178"/>
                        <a:pt x="43542" y="661852"/>
                        <a:pt x="43542" y="661852"/>
                      </a:cubicBezTo>
                      <a:cubicBezTo>
                        <a:pt x="46445" y="606698"/>
                        <a:pt x="47846" y="551444"/>
                        <a:pt x="52251" y="496389"/>
                      </a:cubicBezTo>
                      <a:cubicBezTo>
                        <a:pt x="52954" y="487598"/>
                        <a:pt x="60323" y="433588"/>
                        <a:pt x="69668" y="418012"/>
                      </a:cubicBezTo>
                      <a:cubicBezTo>
                        <a:pt x="73892" y="410971"/>
                        <a:pt x="81279" y="406400"/>
                        <a:pt x="87085" y="400594"/>
                      </a:cubicBezTo>
                      <a:cubicBezTo>
                        <a:pt x="96160" y="373370"/>
                        <a:pt x="104963" y="339326"/>
                        <a:pt x="130628" y="322217"/>
                      </a:cubicBezTo>
                      <a:lnTo>
                        <a:pt x="182880" y="287383"/>
                      </a:lnTo>
                      <a:cubicBezTo>
                        <a:pt x="226119" y="222523"/>
                        <a:pt x="170550" y="302177"/>
                        <a:pt x="226422" y="235132"/>
                      </a:cubicBezTo>
                      <a:cubicBezTo>
                        <a:pt x="287050" y="162379"/>
                        <a:pt x="193634" y="259214"/>
                        <a:pt x="269965" y="182880"/>
                      </a:cubicBezTo>
                      <a:lnTo>
                        <a:pt x="287382" y="130629"/>
                      </a:lnTo>
                      <a:cubicBezTo>
                        <a:pt x="307107" y="71455"/>
                        <a:pt x="296091" y="113689"/>
                        <a:pt x="296091" y="0"/>
                      </a:cubicBezTo>
                    </a:path>
                  </a:pathLst>
                </a:custGeom>
                <a:noFill/>
                <a:ln w="28575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ound Diagonal Corner Rectangle 85"/>
                <p:cNvSpPr/>
                <p:nvPr/>
              </p:nvSpPr>
              <p:spPr>
                <a:xfrm rot="1670958">
                  <a:off x="5803146" y="4542022"/>
                  <a:ext cx="423626" cy="32279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rgbClr val="92D050"/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8" name="Group 77"/>
              <p:cNvGrpSpPr/>
              <p:nvPr/>
            </p:nvGrpSpPr>
            <p:grpSpPr>
              <a:xfrm>
                <a:off x="522440" y="5079768"/>
                <a:ext cx="903304" cy="733856"/>
                <a:chOff x="5092828" y="4934888"/>
                <a:chExt cx="1463943" cy="1189326"/>
              </a:xfrm>
            </p:grpSpPr>
            <p:sp>
              <p:nvSpPr>
                <p:cNvPr id="82" name="Trapezoid 81"/>
                <p:cNvSpPr/>
                <p:nvPr/>
              </p:nvSpPr>
              <p:spPr>
                <a:xfrm rot="10800000">
                  <a:off x="5151495" y="4981214"/>
                  <a:ext cx="1356791" cy="1143000"/>
                </a:xfrm>
                <a:prstGeom prst="trapezoid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ounded Rectangle 82"/>
                <p:cNvSpPr/>
                <p:nvPr/>
              </p:nvSpPr>
              <p:spPr>
                <a:xfrm>
                  <a:off x="5092828" y="4934888"/>
                  <a:ext cx="1463943" cy="246712"/>
                </a:xfrm>
                <a:prstGeom prst="roundRect">
                  <a:avLst/>
                </a:prstGeom>
                <a:solidFill>
                  <a:schemeClr val="accent6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9" name="Round Diagonal Corner Rectangle 78"/>
              <p:cNvSpPr/>
              <p:nvPr/>
            </p:nvSpPr>
            <p:spPr>
              <a:xfrm rot="18440863">
                <a:off x="1002377" y="4763034"/>
                <a:ext cx="187890" cy="26381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ound Diagonal Corner Rectangle 79"/>
              <p:cNvSpPr/>
              <p:nvPr/>
            </p:nvSpPr>
            <p:spPr>
              <a:xfrm rot="20917776">
                <a:off x="1122053" y="4286563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1" name="Round Diagonal Corner Rectangle 80"/>
              <p:cNvSpPr/>
              <p:nvPr/>
            </p:nvSpPr>
            <p:spPr>
              <a:xfrm rot="16473170">
                <a:off x="901251" y="4158846"/>
                <a:ext cx="261392" cy="199174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87" name="Rectangle 86"/>
            <p:cNvSpPr/>
            <p:nvPr/>
          </p:nvSpPr>
          <p:spPr>
            <a:xfrm>
              <a:off x="1373624" y="4379566"/>
              <a:ext cx="1479892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</a:t>
              </a:r>
              <a:endParaRPr lang="en-US" dirty="0"/>
            </a:p>
          </p:txBody>
        </p:sp>
      </p:grpSp>
      <p:grpSp>
        <p:nvGrpSpPr>
          <p:cNvPr id="139" name="Group 138"/>
          <p:cNvGrpSpPr/>
          <p:nvPr/>
        </p:nvGrpSpPr>
        <p:grpSpPr>
          <a:xfrm>
            <a:off x="4567488" y="3810339"/>
            <a:ext cx="2940220" cy="2245260"/>
            <a:chOff x="6738004" y="2516328"/>
            <a:chExt cx="2940220" cy="2245260"/>
          </a:xfrm>
        </p:grpSpPr>
        <p:grpSp>
          <p:nvGrpSpPr>
            <p:cNvPr id="43" name="Group 42"/>
            <p:cNvGrpSpPr/>
            <p:nvPr/>
          </p:nvGrpSpPr>
          <p:grpSpPr>
            <a:xfrm>
              <a:off x="6738004" y="2516328"/>
              <a:ext cx="2940220" cy="2245260"/>
              <a:chOff x="2021078" y="724277"/>
              <a:chExt cx="2940220" cy="2245260"/>
            </a:xfrm>
          </p:grpSpPr>
          <p:sp>
            <p:nvSpPr>
              <p:cNvPr id="44" name="Rectangle 43"/>
              <p:cNvSpPr/>
              <p:nvPr/>
            </p:nvSpPr>
            <p:spPr>
              <a:xfrm>
                <a:off x="2716038" y="724277"/>
                <a:ext cx="2245260" cy="2245260"/>
              </a:xfrm>
              <a:prstGeom prst="rect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5" name="Oval 44"/>
              <p:cNvSpPr/>
              <p:nvPr/>
            </p:nvSpPr>
            <p:spPr>
              <a:xfrm>
                <a:off x="2021078" y="1462004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8" name="Oval 47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88" name="Group 87"/>
            <p:cNvGrpSpPr/>
            <p:nvPr/>
          </p:nvGrpSpPr>
          <p:grpSpPr>
            <a:xfrm>
              <a:off x="7940372" y="2649228"/>
              <a:ext cx="1248959" cy="1701036"/>
              <a:chOff x="489721" y="762000"/>
              <a:chExt cx="3372907" cy="5156757"/>
            </a:xfrm>
          </p:grpSpPr>
          <p:sp>
            <p:nvSpPr>
              <p:cNvPr id="89" name="Round Diagonal Corner Rectangle 88"/>
              <p:cNvSpPr/>
              <p:nvPr/>
            </p:nvSpPr>
            <p:spPr>
              <a:xfrm rot="5131315">
                <a:off x="2304288" y="193022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0" name="Round Diagonal Corner Rectangle 89"/>
              <p:cNvSpPr/>
              <p:nvPr/>
            </p:nvSpPr>
            <p:spPr>
              <a:xfrm rot="19793848">
                <a:off x="1841536" y="152953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1" name="Round Diagonal Corner Rectangle 90"/>
              <p:cNvSpPr/>
              <p:nvPr/>
            </p:nvSpPr>
            <p:spPr>
              <a:xfrm rot="622482">
                <a:off x="1245627" y="1711218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2" name="Round Diagonal Corner Rectangle 91"/>
              <p:cNvSpPr/>
              <p:nvPr/>
            </p:nvSpPr>
            <p:spPr>
              <a:xfrm rot="917089">
                <a:off x="1270492" y="238312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93" name="Group 92"/>
              <p:cNvGrpSpPr/>
              <p:nvPr/>
            </p:nvGrpSpPr>
            <p:grpSpPr>
              <a:xfrm rot="18050365">
                <a:off x="585523" y="2430332"/>
                <a:ext cx="1227297" cy="1228666"/>
                <a:chOff x="2787732" y="2273525"/>
                <a:chExt cx="1227297" cy="1228666"/>
              </a:xfrm>
            </p:grpSpPr>
            <p:sp>
              <p:nvSpPr>
                <p:cNvPr id="135" name="Round Diagonal Corner Rectangle 134"/>
                <p:cNvSpPr/>
                <p:nvPr/>
              </p:nvSpPr>
              <p:spPr>
                <a:xfrm rot="5131315">
                  <a:off x="3314367" y="22453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6" name="Round Diagonal Corner Rectangle 135"/>
                <p:cNvSpPr/>
                <p:nvPr/>
              </p:nvSpPr>
              <p:spPr>
                <a:xfrm rot="5283283">
                  <a:off x="2815922" y="232290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7" name="Round Diagonal Corner Rectangle 136"/>
                <p:cNvSpPr/>
                <p:nvPr/>
              </p:nvSpPr>
              <p:spPr>
                <a:xfrm rot="7854556">
                  <a:off x="2917055" y="2923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94" name="Group 1"/>
              <p:cNvGrpSpPr/>
              <p:nvPr/>
            </p:nvGrpSpPr>
            <p:grpSpPr>
              <a:xfrm>
                <a:off x="1203637" y="1103097"/>
                <a:ext cx="1639906" cy="4815660"/>
                <a:chOff x="3482985" y="1496025"/>
                <a:chExt cx="1639906" cy="4815660"/>
              </a:xfrm>
            </p:grpSpPr>
            <p:sp>
              <p:nvSpPr>
                <p:cNvPr id="129" name="Double Wave 2"/>
                <p:cNvSpPr/>
                <p:nvPr/>
              </p:nvSpPr>
              <p:spPr>
                <a:xfrm rot="16200000">
                  <a:off x="2767739" y="4401519"/>
                  <a:ext cx="3161654" cy="658678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0" name="Double Wave 3"/>
                <p:cNvSpPr/>
                <p:nvPr/>
              </p:nvSpPr>
              <p:spPr>
                <a:xfrm rot="14132626">
                  <a:off x="2342779" y="31064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1" name="Double Wave 4"/>
                <p:cNvSpPr/>
                <p:nvPr/>
              </p:nvSpPr>
              <p:spPr>
                <a:xfrm rot="17924385">
                  <a:off x="3623275" y="3555370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2" name="Double Wave 5"/>
                <p:cNvSpPr/>
                <p:nvPr/>
              </p:nvSpPr>
              <p:spPr>
                <a:xfrm rot="17365274">
                  <a:off x="3307681" y="2694058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3" name="Double Wave 6"/>
                <p:cNvSpPr/>
                <p:nvPr/>
              </p:nvSpPr>
              <p:spPr>
                <a:xfrm rot="15146068">
                  <a:off x="2807912" y="2636231"/>
                  <a:ext cx="2639821" cy="359410"/>
                </a:xfrm>
                <a:prstGeom prst="doubleWav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4" name="Oval 7"/>
                <p:cNvSpPr/>
                <p:nvPr/>
              </p:nvSpPr>
              <p:spPr>
                <a:xfrm>
                  <a:off x="4150963" y="3676973"/>
                  <a:ext cx="461075" cy="1844298"/>
                </a:xfrm>
                <a:prstGeom prst="ellipse">
                  <a:avLst/>
                </a:prstGeom>
                <a:solidFill>
                  <a:schemeClr val="accent6">
                    <a:lumMod val="5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95" name="Round Diagonal Corner Rectangle 94"/>
              <p:cNvSpPr/>
              <p:nvPr/>
            </p:nvSpPr>
            <p:spPr>
              <a:xfrm rot="2289744">
                <a:off x="559773" y="2008064"/>
                <a:ext cx="629133" cy="68187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6" name="Round Diagonal Corner Rectangle 95"/>
              <p:cNvSpPr/>
              <p:nvPr/>
            </p:nvSpPr>
            <p:spPr>
              <a:xfrm rot="11239603">
                <a:off x="2466567" y="76200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7" name="Round Diagonal Corner Rectangle 96"/>
              <p:cNvSpPr/>
              <p:nvPr/>
            </p:nvSpPr>
            <p:spPr>
              <a:xfrm rot="4188031">
                <a:off x="944511" y="875260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8" name="Round Diagonal Corner Rectangle 97"/>
              <p:cNvSpPr/>
              <p:nvPr/>
            </p:nvSpPr>
            <p:spPr>
              <a:xfrm rot="2532267">
                <a:off x="1156696" y="1858515"/>
                <a:ext cx="438958" cy="4757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99" name="Round Diagonal Corner Rectangle 12"/>
              <p:cNvSpPr/>
              <p:nvPr/>
            </p:nvSpPr>
            <p:spPr>
              <a:xfrm rot="5132198">
                <a:off x="513001" y="15175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0" name="Round Diagonal Corner Rectangle 99"/>
              <p:cNvSpPr/>
              <p:nvPr/>
            </p:nvSpPr>
            <p:spPr>
              <a:xfrm rot="5225016">
                <a:off x="1623267" y="1323007"/>
                <a:ext cx="579529" cy="628117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" name="Round Diagonal Corner Rectangle 100"/>
              <p:cNvSpPr/>
              <p:nvPr/>
            </p:nvSpPr>
            <p:spPr>
              <a:xfrm rot="1370784">
                <a:off x="995542" y="2973163"/>
                <a:ext cx="535057" cy="59470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2" name="Round Diagonal Corner Rectangle 101"/>
              <p:cNvSpPr/>
              <p:nvPr/>
            </p:nvSpPr>
            <p:spPr>
              <a:xfrm rot="7584521">
                <a:off x="1240655" y="24663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3" name="Round Diagonal Corner Rectangle 102"/>
              <p:cNvSpPr/>
              <p:nvPr/>
            </p:nvSpPr>
            <p:spPr>
              <a:xfrm rot="5225016">
                <a:off x="2078854" y="26949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4" name="Round Diagonal Corner Rectangle 103"/>
              <p:cNvSpPr/>
              <p:nvPr/>
            </p:nvSpPr>
            <p:spPr>
              <a:xfrm rot="7559949">
                <a:off x="1781862" y="2159813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ound Diagonal Corner Rectangle 104"/>
              <p:cNvSpPr/>
              <p:nvPr/>
            </p:nvSpPr>
            <p:spPr>
              <a:xfrm rot="536728">
                <a:off x="1628056" y="837813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ound Diagonal Corner Rectangle 105"/>
              <p:cNvSpPr/>
              <p:nvPr/>
            </p:nvSpPr>
            <p:spPr>
              <a:xfrm rot="5225016">
                <a:off x="2536055" y="2237769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7" name="Round Diagonal Corner Rectangle 106"/>
              <p:cNvSpPr/>
              <p:nvPr/>
            </p:nvSpPr>
            <p:spPr>
              <a:xfrm rot="5131315">
                <a:off x="3161966" y="2039229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8" name="Round Diagonal Corner Rectangle 107"/>
              <p:cNvSpPr/>
              <p:nvPr/>
            </p:nvSpPr>
            <p:spPr>
              <a:xfrm rot="7559949">
                <a:off x="2731461" y="1682095"/>
                <a:ext cx="672472" cy="728852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9" name="Round Diagonal Corner Rectangle 108"/>
              <p:cNvSpPr/>
              <p:nvPr/>
            </p:nvSpPr>
            <p:spPr>
              <a:xfrm rot="4764557">
                <a:off x="2413026" y="1281695"/>
                <a:ext cx="532883" cy="577560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0" name="Round Diagonal Corner Rectangle 109"/>
              <p:cNvSpPr/>
              <p:nvPr/>
            </p:nvSpPr>
            <p:spPr>
              <a:xfrm rot="7854556">
                <a:off x="2764655" y="2771170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1" name="Group 39"/>
              <p:cNvGrpSpPr/>
              <p:nvPr/>
            </p:nvGrpSpPr>
            <p:grpSpPr>
              <a:xfrm>
                <a:off x="975037" y="1331697"/>
                <a:ext cx="2159000" cy="1701800"/>
                <a:chOff x="558800" y="2235200"/>
                <a:chExt cx="2159000" cy="1701800"/>
              </a:xfrm>
            </p:grpSpPr>
            <p:sp>
              <p:nvSpPr>
                <p:cNvPr id="121" name="Oval 120"/>
                <p:cNvSpPr/>
                <p:nvPr/>
              </p:nvSpPr>
              <p:spPr>
                <a:xfrm>
                  <a:off x="558800" y="3225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2" name="Oval 121"/>
                <p:cNvSpPr/>
                <p:nvPr/>
              </p:nvSpPr>
              <p:spPr>
                <a:xfrm>
                  <a:off x="2514600" y="3429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3" name="Oval 122"/>
                <p:cNvSpPr/>
                <p:nvPr/>
              </p:nvSpPr>
              <p:spPr>
                <a:xfrm>
                  <a:off x="2362200" y="30226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4" name="Oval 123"/>
                <p:cNvSpPr/>
                <p:nvPr/>
              </p:nvSpPr>
              <p:spPr>
                <a:xfrm>
                  <a:off x="635000" y="2717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5" name="Oval 124"/>
                <p:cNvSpPr/>
                <p:nvPr/>
              </p:nvSpPr>
              <p:spPr>
                <a:xfrm>
                  <a:off x="1092200" y="2235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6" name="Oval 125"/>
                <p:cNvSpPr/>
                <p:nvPr/>
              </p:nvSpPr>
              <p:spPr>
                <a:xfrm>
                  <a:off x="2159000" y="24638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7" name="Oval 126"/>
                <p:cNvSpPr/>
                <p:nvPr/>
              </p:nvSpPr>
              <p:spPr>
                <a:xfrm>
                  <a:off x="1549400" y="36830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8" name="Oval 127"/>
                <p:cNvSpPr/>
                <p:nvPr/>
              </p:nvSpPr>
              <p:spPr>
                <a:xfrm>
                  <a:off x="2006600" y="3378200"/>
                  <a:ext cx="203200" cy="254000"/>
                </a:xfrm>
                <a:prstGeom prst="ellipse">
                  <a:avLst/>
                </a:prstGeom>
                <a:solidFill>
                  <a:schemeClr val="accent2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2" name="Round Diagonal Corner Rectangle 111"/>
              <p:cNvSpPr/>
              <p:nvPr/>
            </p:nvSpPr>
            <p:spPr>
              <a:xfrm rot="16565366">
                <a:off x="1625690" y="3008004"/>
                <a:ext cx="461565" cy="502239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Round Diagonal Corner Rectangle 112"/>
              <p:cNvSpPr/>
              <p:nvPr/>
            </p:nvSpPr>
            <p:spPr>
              <a:xfrm rot="14318143">
                <a:off x="1444934" y="3349154"/>
                <a:ext cx="555341" cy="601901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4" name="Oval 113"/>
              <p:cNvSpPr/>
              <p:nvPr/>
            </p:nvSpPr>
            <p:spPr>
              <a:xfrm>
                <a:off x="1831082" y="3339342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15" name="Group 114"/>
              <p:cNvGrpSpPr/>
              <p:nvPr/>
            </p:nvGrpSpPr>
            <p:grpSpPr>
              <a:xfrm rot="3103668">
                <a:off x="1941267" y="2985381"/>
                <a:ext cx="1159358" cy="1639506"/>
                <a:chOff x="2201943" y="2655174"/>
                <a:chExt cx="1159358" cy="1639506"/>
              </a:xfrm>
            </p:grpSpPr>
            <p:sp>
              <p:nvSpPr>
                <p:cNvPr id="118" name="Round Diagonal Corner Rectangle 117"/>
                <p:cNvSpPr/>
                <p:nvPr/>
              </p:nvSpPr>
              <p:spPr>
                <a:xfrm rot="5131315">
                  <a:off x="2660639" y="303782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9" name="Round Diagonal Corner Rectangle 118"/>
                <p:cNvSpPr/>
                <p:nvPr/>
              </p:nvSpPr>
              <p:spPr>
                <a:xfrm rot="7559949">
                  <a:off x="2230133" y="2626984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0" name="Round Diagonal Corner Rectangle 119"/>
                <p:cNvSpPr/>
                <p:nvPr/>
              </p:nvSpPr>
              <p:spPr>
                <a:xfrm rot="7854556">
                  <a:off x="2263327" y="371605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solidFill>
                  <a:schemeClr val="accent3">
                    <a:lumMod val="75000"/>
                  </a:schemeClr>
                </a:solidFill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16" name="Round Diagonal Corner Rectangle 115"/>
              <p:cNvSpPr/>
              <p:nvPr/>
            </p:nvSpPr>
            <p:spPr>
              <a:xfrm rot="11594902">
                <a:off x="2023352" y="3115687"/>
                <a:ext cx="583372" cy="610993"/>
              </a:xfrm>
              <a:prstGeom prst="round2DiagRect">
                <a:avLst>
                  <a:gd name="adj1" fmla="val 50000"/>
                  <a:gd name="adj2" fmla="val 0"/>
                </a:avLst>
              </a:prstGeom>
              <a:solidFill>
                <a:schemeClr val="accent3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7" name="Oval 116"/>
              <p:cNvSpPr/>
              <p:nvPr/>
            </p:nvSpPr>
            <p:spPr>
              <a:xfrm>
                <a:off x="2343675" y="3559044"/>
                <a:ext cx="203200" cy="254000"/>
              </a:xfrm>
              <a:prstGeom prst="ellipse">
                <a:avLst/>
              </a:prstGeom>
              <a:solidFill>
                <a:schemeClr val="accent2">
                  <a:lumMod val="75000"/>
                </a:schemeClr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38" name="Rectangle 137"/>
            <p:cNvSpPr/>
            <p:nvPr/>
          </p:nvSpPr>
          <p:spPr>
            <a:xfrm>
              <a:off x="7641921" y="4348152"/>
              <a:ext cx="1941557" cy="369332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dirty="0">
                  <a:solidFill>
                    <a:srgbClr val="333333"/>
                  </a:solidFill>
                  <a:latin typeface="Palatino"/>
                </a:rPr>
                <a:t>Alma </a:t>
              </a:r>
              <a:r>
                <a:rPr lang="en-US" dirty="0" smtClean="0">
                  <a:solidFill>
                    <a:srgbClr val="333333"/>
                  </a:solidFill>
                  <a:latin typeface="Palatino"/>
                </a:rPr>
                <a:t>32:___-___</a:t>
              </a:r>
              <a:endParaRPr lang="en-US" dirty="0"/>
            </a:p>
          </p:txBody>
        </p:sp>
      </p:grpSp>
      <p:sp>
        <p:nvSpPr>
          <p:cNvPr id="169" name="Rectangle 1"/>
          <p:cNvSpPr>
            <a:spLocks noChangeArrowheads="1"/>
          </p:cNvSpPr>
          <p:nvPr/>
        </p:nvSpPr>
        <p:spPr bwMode="auto">
          <a:xfrm>
            <a:off x="700912" y="444431"/>
            <a:ext cx="7908613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Copiar, cortar y pegar en papel de color . Lee Alma 32 y encontrar el verso que va con la imagen</a:t>
            </a:r>
            <a:r>
              <a:rPr kumimoji="0" lang="es-E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88484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/>
        </p:nvGrpSpPr>
        <p:grpSpPr>
          <a:xfrm>
            <a:off x="269495" y="1258259"/>
            <a:ext cx="9307233" cy="4814044"/>
            <a:chOff x="269495" y="1258259"/>
            <a:chExt cx="9307233" cy="4814044"/>
          </a:xfrm>
          <a:solidFill>
            <a:schemeClr val="bg1"/>
          </a:solidFill>
        </p:grpSpPr>
        <p:grpSp>
          <p:nvGrpSpPr>
            <p:cNvPr id="8" name="Group 7"/>
            <p:cNvGrpSpPr/>
            <p:nvPr/>
          </p:nvGrpSpPr>
          <p:grpSpPr>
            <a:xfrm>
              <a:off x="269495" y="1341806"/>
              <a:ext cx="2961604" cy="2245260"/>
              <a:chOff x="470778" y="724277"/>
              <a:chExt cx="2961604" cy="2245260"/>
            </a:xfrm>
            <a:grpFill/>
          </p:grpSpPr>
          <p:grpSp>
            <p:nvGrpSpPr>
              <p:cNvPr id="7" name="Group 6"/>
              <p:cNvGrpSpPr/>
              <p:nvPr/>
            </p:nvGrpSpPr>
            <p:grpSpPr>
              <a:xfrm>
                <a:off x="470778" y="724277"/>
                <a:ext cx="2320103" cy="2245260"/>
                <a:chOff x="470778" y="724277"/>
                <a:chExt cx="2320103" cy="2245260"/>
              </a:xfrm>
              <a:grpFill/>
            </p:grpSpPr>
            <p:sp>
              <p:nvSpPr>
                <p:cNvPr id="2" name="Rectangle 1"/>
                <p:cNvSpPr/>
                <p:nvPr/>
              </p:nvSpPr>
              <p:spPr>
                <a:xfrm>
                  <a:off x="47077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3" name="Oval 2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5" name="Oval 4"/>
                <p:cNvSpPr/>
                <p:nvPr/>
              </p:nvSpPr>
              <p:spPr>
                <a:xfrm>
                  <a:off x="874737" y="1196177"/>
                  <a:ext cx="995881" cy="488889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6" name="Rectangle 5"/>
                <p:cNvSpPr/>
                <p:nvPr/>
              </p:nvSpPr>
              <p:spPr>
                <a:xfrm>
                  <a:off x="744971" y="2529110"/>
                  <a:ext cx="1479892" cy="369332"/>
                </a:xfrm>
                <a:prstGeom prst="rect">
                  <a:avLst/>
                </a:prstGeom>
                <a:grpFill/>
              </p:spPr>
              <p:txBody>
                <a:bodyPr wrap="none">
                  <a:spAutoFit/>
                </a:bodyPr>
                <a:lstStyle/>
                <a:p>
                  <a:r>
                    <a:rPr lang="en-US" dirty="0" smtClean="0">
                      <a:solidFill>
                        <a:srgbClr val="333333"/>
                      </a:solidFill>
                      <a:latin typeface="Palatino"/>
                    </a:rPr>
                    <a:t>Alma 32:___</a:t>
                  </a:r>
                  <a:endParaRPr lang="en-US" dirty="0"/>
                </a:p>
              </p:txBody>
            </p:sp>
          </p:grpSp>
          <p:sp>
            <p:nvSpPr>
              <p:cNvPr id="4" name="Oval 3"/>
              <p:cNvSpPr/>
              <p:nvPr/>
            </p:nvSpPr>
            <p:spPr>
              <a:xfrm>
                <a:off x="2662579" y="1445968"/>
                <a:ext cx="769803" cy="769803"/>
              </a:xfrm>
              <a:prstGeom prst="ellipse">
                <a:avLst/>
              </a:prstGeom>
              <a:grpFill/>
              <a:ln>
                <a:solidFill>
                  <a:schemeClr val="bg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147" name="Group 146"/>
            <p:cNvGrpSpPr/>
            <p:nvPr/>
          </p:nvGrpSpPr>
          <p:grpSpPr>
            <a:xfrm>
              <a:off x="2747935" y="1258259"/>
              <a:ext cx="3667254" cy="2245260"/>
              <a:chOff x="2585706" y="135802"/>
              <a:chExt cx="3667254" cy="2245260"/>
            </a:xfrm>
            <a:grpFill/>
          </p:grpSpPr>
          <p:grpSp>
            <p:nvGrpSpPr>
              <p:cNvPr id="14" name="Group 13"/>
              <p:cNvGrpSpPr/>
              <p:nvPr/>
            </p:nvGrpSpPr>
            <p:grpSpPr>
              <a:xfrm>
                <a:off x="2585706" y="135802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9" name="Rectangle 8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" name="Oval 9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" name="Oval 10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2" name="Oval 11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3" name="Oval 12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5" name="Group 14"/>
              <p:cNvGrpSpPr/>
              <p:nvPr/>
            </p:nvGrpSpPr>
            <p:grpSpPr>
              <a:xfrm>
                <a:off x="3723877" y="656373"/>
                <a:ext cx="903304" cy="1204113"/>
                <a:chOff x="5092828" y="4172764"/>
                <a:chExt cx="1463943" cy="1951450"/>
              </a:xfrm>
              <a:grpFill/>
            </p:grpSpPr>
            <p:grpSp>
              <p:nvGrpSpPr>
                <p:cNvPr id="16" name="Group 15"/>
                <p:cNvGrpSpPr/>
                <p:nvPr/>
              </p:nvGrpSpPr>
              <p:grpSpPr>
                <a:xfrm>
                  <a:off x="5388362" y="4330091"/>
                  <a:ext cx="900067" cy="775063"/>
                  <a:chOff x="5326705" y="4315886"/>
                  <a:chExt cx="900067" cy="775063"/>
                </a:xfrm>
                <a:grpFill/>
              </p:grpSpPr>
              <p:sp>
                <p:nvSpPr>
                  <p:cNvPr id="21" name="Round Diagonal Corner Rectangle 20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2" name="Freeform 21"/>
                  <p:cNvSpPr/>
                  <p:nvPr/>
                </p:nvSpPr>
                <p:spPr>
                  <a:xfrm rot="20368131">
                    <a:off x="5677810" y="4315886"/>
                    <a:ext cx="299157" cy="775063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3" name="Round Diagonal Corner Rectangle 22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17" name="Group 16"/>
                <p:cNvGrpSpPr/>
                <p:nvPr/>
              </p:nvGrpSpPr>
              <p:grpSpPr>
                <a:xfrm>
                  <a:off x="5092828" y="4934888"/>
                  <a:ext cx="1463943" cy="1189326"/>
                  <a:chOff x="5092828" y="4934888"/>
                  <a:chExt cx="1463943" cy="1189326"/>
                </a:xfrm>
                <a:grpFill/>
              </p:grpSpPr>
              <p:sp>
                <p:nvSpPr>
                  <p:cNvPr id="19" name="Trapezoid 18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20" name="Rounded Rectangle 19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8" name="Round Diagonal Corner Rectangle 17"/>
                <p:cNvSpPr/>
                <p:nvPr/>
              </p:nvSpPr>
              <p:spPr>
                <a:xfrm rot="18440863">
                  <a:off x="5710380" y="4111631"/>
                  <a:ext cx="257308" cy="37957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24" name="Rectangle 23"/>
              <p:cNvSpPr/>
              <p:nvPr/>
            </p:nvSpPr>
            <p:spPr>
              <a:xfrm>
                <a:off x="3624473" y="1970562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8" name="Group 167"/>
            <p:cNvGrpSpPr/>
            <p:nvPr/>
          </p:nvGrpSpPr>
          <p:grpSpPr>
            <a:xfrm>
              <a:off x="5909474" y="1278687"/>
              <a:ext cx="3667254" cy="2245260"/>
              <a:chOff x="5909474" y="1278687"/>
              <a:chExt cx="3667254" cy="2245260"/>
            </a:xfrm>
            <a:grpFill/>
          </p:grpSpPr>
          <p:grpSp>
            <p:nvGrpSpPr>
              <p:cNvPr id="165" name="Group 164"/>
              <p:cNvGrpSpPr/>
              <p:nvPr/>
            </p:nvGrpSpPr>
            <p:grpSpPr>
              <a:xfrm>
                <a:off x="5909474" y="1278687"/>
                <a:ext cx="3667254" cy="2245260"/>
                <a:chOff x="5729711" y="156230"/>
                <a:chExt cx="3667254" cy="2245260"/>
              </a:xfrm>
              <a:grpFill/>
            </p:grpSpPr>
            <p:grpSp>
              <p:nvGrpSpPr>
                <p:cNvPr id="37" name="Group 36"/>
                <p:cNvGrpSpPr/>
                <p:nvPr/>
              </p:nvGrpSpPr>
              <p:grpSpPr>
                <a:xfrm>
                  <a:off x="5729711" y="156230"/>
                  <a:ext cx="3667254" cy="2245260"/>
                  <a:chOff x="2021078" y="724277"/>
                  <a:chExt cx="3667254" cy="2245260"/>
                </a:xfrm>
                <a:grpFill/>
              </p:grpSpPr>
              <p:sp>
                <p:nvSpPr>
                  <p:cNvPr id="38" name="Rectangle 37"/>
                  <p:cNvSpPr/>
                  <p:nvPr/>
                </p:nvSpPr>
                <p:spPr>
                  <a:xfrm>
                    <a:off x="2716038" y="724277"/>
                    <a:ext cx="2245260" cy="2245260"/>
                  </a:xfrm>
                  <a:prstGeom prst="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39" name="Oval 38"/>
                  <p:cNvSpPr/>
                  <p:nvPr/>
                </p:nvSpPr>
                <p:spPr>
                  <a:xfrm>
                    <a:off x="202107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0" name="Oval 39"/>
                  <p:cNvSpPr/>
                  <p:nvPr/>
                </p:nvSpPr>
                <p:spPr>
                  <a:xfrm>
                    <a:off x="4266338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1" name="Oval 40"/>
                  <p:cNvSpPr/>
                  <p:nvPr/>
                </p:nvSpPr>
                <p:spPr>
                  <a:xfrm>
                    <a:off x="4918529" y="1462004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42" name="Oval 41"/>
                  <p:cNvSpPr/>
                  <p:nvPr/>
                </p:nvSpPr>
                <p:spPr>
                  <a:xfrm>
                    <a:off x="2662579" y="1445968"/>
                    <a:ext cx="769803" cy="769803"/>
                  </a:xfrm>
                  <a:prstGeom prst="ellipse">
                    <a:avLst/>
                  </a:prstGeom>
                  <a:grpFill/>
                  <a:ln>
                    <a:solidFill>
                      <a:schemeClr val="bg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59" name="Group 58"/>
                <p:cNvGrpSpPr/>
                <p:nvPr/>
              </p:nvGrpSpPr>
              <p:grpSpPr>
                <a:xfrm>
                  <a:off x="6882548" y="310772"/>
                  <a:ext cx="1492211" cy="1549714"/>
                  <a:chOff x="5438490" y="785109"/>
                  <a:chExt cx="1492211" cy="1549714"/>
                </a:xfrm>
                <a:grpFill/>
              </p:grpSpPr>
              <p:sp>
                <p:nvSpPr>
                  <p:cNvPr id="49" name="Sun 48"/>
                  <p:cNvSpPr/>
                  <p:nvPr/>
                </p:nvSpPr>
                <p:spPr>
                  <a:xfrm>
                    <a:off x="6263569" y="785109"/>
                    <a:ext cx="667132" cy="643916"/>
                  </a:xfrm>
                  <a:prstGeom prst="sun">
                    <a:avLst/>
                  </a:prstGeom>
                  <a:grpFill/>
                  <a:ln w="6350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50" name="Group 49"/>
                  <p:cNvGrpSpPr/>
                  <p:nvPr/>
                </p:nvGrpSpPr>
                <p:grpSpPr>
                  <a:xfrm>
                    <a:off x="5438490" y="1130710"/>
                    <a:ext cx="903304" cy="1204113"/>
                    <a:chOff x="5092828" y="4172764"/>
                    <a:chExt cx="1463943" cy="1951450"/>
                  </a:xfrm>
                  <a:grpFill/>
                </p:grpSpPr>
                <p:grpSp>
                  <p:nvGrpSpPr>
                    <p:cNvPr id="51" name="Group 50"/>
                    <p:cNvGrpSpPr/>
                    <p:nvPr/>
                  </p:nvGrpSpPr>
                  <p:grpSpPr>
                    <a:xfrm>
                      <a:off x="5388362" y="4330091"/>
                      <a:ext cx="900067" cy="775063"/>
                      <a:chOff x="5326705" y="4315886"/>
                      <a:chExt cx="900067" cy="775063"/>
                    </a:xfrm>
                    <a:grpFill/>
                  </p:grpSpPr>
                  <p:sp>
                    <p:nvSpPr>
                      <p:cNvPr id="56" name="Round Diagonal Corner Rectangle 55"/>
                      <p:cNvSpPr/>
                      <p:nvPr/>
                    </p:nvSpPr>
                    <p:spPr>
                      <a:xfrm rot="2623431">
                        <a:off x="5326705" y="451045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7" name="Freeform 56"/>
                      <p:cNvSpPr/>
                      <p:nvPr/>
                    </p:nvSpPr>
                    <p:spPr>
                      <a:xfrm rot="20368131">
                        <a:off x="5677810" y="4315886"/>
                        <a:ext cx="299157" cy="775063"/>
                      </a:xfrm>
                      <a:custGeom>
                        <a:avLst/>
                        <a:gdLst>
                          <a:gd name="connsiteX0" fmla="*/ 0 w 299157"/>
                          <a:gd name="connsiteY0" fmla="*/ 775063 h 775063"/>
                          <a:gd name="connsiteX1" fmla="*/ 26125 w 299157"/>
                          <a:gd name="connsiteY1" fmla="*/ 731520 h 775063"/>
                          <a:gd name="connsiteX2" fmla="*/ 43542 w 299157"/>
                          <a:gd name="connsiteY2" fmla="*/ 661852 h 775063"/>
                          <a:gd name="connsiteX3" fmla="*/ 52251 w 299157"/>
                          <a:gd name="connsiteY3" fmla="*/ 496389 h 775063"/>
                          <a:gd name="connsiteX4" fmla="*/ 69668 w 299157"/>
                          <a:gd name="connsiteY4" fmla="*/ 418012 h 775063"/>
                          <a:gd name="connsiteX5" fmla="*/ 87085 w 299157"/>
                          <a:gd name="connsiteY5" fmla="*/ 400594 h 775063"/>
                          <a:gd name="connsiteX6" fmla="*/ 130628 w 299157"/>
                          <a:gd name="connsiteY6" fmla="*/ 322217 h 775063"/>
                          <a:gd name="connsiteX7" fmla="*/ 182880 w 299157"/>
                          <a:gd name="connsiteY7" fmla="*/ 287383 h 775063"/>
                          <a:gd name="connsiteX8" fmla="*/ 226422 w 299157"/>
                          <a:gd name="connsiteY8" fmla="*/ 235132 h 775063"/>
                          <a:gd name="connsiteX9" fmla="*/ 269965 w 299157"/>
                          <a:gd name="connsiteY9" fmla="*/ 182880 h 775063"/>
                          <a:gd name="connsiteX10" fmla="*/ 287382 w 299157"/>
                          <a:gd name="connsiteY10" fmla="*/ 130629 h 775063"/>
                          <a:gd name="connsiteX11" fmla="*/ 296091 w 299157"/>
                          <a:gd name="connsiteY11" fmla="*/ 0 h 775063"/>
                        </a:gdLst>
                        <a:ahLst/>
                        <a:cxnLst>
                          <a:cxn ang="0">
                            <a:pos x="connsiteX0" y="connsiteY0"/>
                          </a:cxn>
                          <a:cxn ang="0">
                            <a:pos x="connsiteX1" y="connsiteY1"/>
                          </a:cxn>
                          <a:cxn ang="0">
                            <a:pos x="connsiteX2" y="connsiteY2"/>
                          </a:cxn>
                          <a:cxn ang="0">
                            <a:pos x="connsiteX3" y="connsiteY3"/>
                          </a:cxn>
                          <a:cxn ang="0">
                            <a:pos x="connsiteX4" y="connsiteY4"/>
                          </a:cxn>
                          <a:cxn ang="0">
                            <a:pos x="connsiteX5" y="connsiteY5"/>
                          </a:cxn>
                          <a:cxn ang="0">
                            <a:pos x="connsiteX6" y="connsiteY6"/>
                          </a:cxn>
                          <a:cxn ang="0">
                            <a:pos x="connsiteX7" y="connsiteY7"/>
                          </a:cxn>
                          <a:cxn ang="0">
                            <a:pos x="connsiteX8" y="connsiteY8"/>
                          </a:cxn>
                          <a:cxn ang="0">
                            <a:pos x="connsiteX9" y="connsiteY9"/>
                          </a:cxn>
                          <a:cxn ang="0">
                            <a:pos x="connsiteX10" y="connsiteY10"/>
                          </a:cxn>
                          <a:cxn ang="0">
                            <a:pos x="connsiteX11" y="connsiteY11"/>
                          </a:cxn>
                        </a:cxnLst>
                        <a:rect l="l" t="t" r="r" b="b"/>
                        <a:pathLst>
                          <a:path w="299157" h="775063">
                            <a:moveTo>
                              <a:pt x="0" y="775063"/>
                            </a:moveTo>
                            <a:cubicBezTo>
                              <a:pt x="8708" y="760549"/>
                              <a:pt x="20049" y="747318"/>
                              <a:pt x="26125" y="731520"/>
                            </a:cubicBezTo>
                            <a:cubicBezTo>
                              <a:pt x="34718" y="709178"/>
                              <a:pt x="43542" y="661852"/>
                              <a:pt x="43542" y="661852"/>
                            </a:cubicBezTo>
                            <a:cubicBezTo>
                              <a:pt x="46445" y="606698"/>
                              <a:pt x="47846" y="551444"/>
                              <a:pt x="52251" y="496389"/>
                            </a:cubicBezTo>
                            <a:cubicBezTo>
                              <a:pt x="52954" y="487598"/>
                              <a:pt x="60323" y="433588"/>
                              <a:pt x="69668" y="418012"/>
                            </a:cubicBezTo>
                            <a:cubicBezTo>
                              <a:pt x="73892" y="410971"/>
                              <a:pt x="81279" y="406400"/>
                              <a:pt x="87085" y="400594"/>
                            </a:cubicBezTo>
                            <a:cubicBezTo>
                              <a:pt x="96160" y="373370"/>
                              <a:pt x="104963" y="339326"/>
                              <a:pt x="130628" y="322217"/>
                            </a:cubicBezTo>
                            <a:lnTo>
                              <a:pt x="182880" y="287383"/>
                            </a:lnTo>
                            <a:cubicBezTo>
                              <a:pt x="226119" y="222523"/>
                              <a:pt x="170550" y="302177"/>
                              <a:pt x="226422" y="235132"/>
                            </a:cubicBezTo>
                            <a:cubicBezTo>
                              <a:pt x="287050" y="162379"/>
                              <a:pt x="193634" y="259214"/>
                              <a:pt x="269965" y="182880"/>
                            </a:cubicBezTo>
                            <a:lnTo>
                              <a:pt x="287382" y="130629"/>
                            </a:lnTo>
                            <a:cubicBezTo>
                              <a:pt x="307107" y="71455"/>
                              <a:pt x="296091" y="113689"/>
                              <a:pt x="296091" y="0"/>
                            </a:cubicBezTo>
                          </a:path>
                        </a:pathLst>
                      </a:custGeom>
                      <a:grpFill/>
                      <a:ln w="28575"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8" name="Round Diagonal Corner Rectangle 57"/>
                      <p:cNvSpPr/>
                      <p:nvPr/>
                    </p:nvSpPr>
                    <p:spPr>
                      <a:xfrm rot="1670958">
                        <a:off x="5803146" y="4542022"/>
                        <a:ext cx="423626" cy="322792"/>
                      </a:xfrm>
                      <a:prstGeom prst="round2DiagRect">
                        <a:avLst>
                          <a:gd name="adj1" fmla="val 50000"/>
                          <a:gd name="adj2" fmla="val 0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grpSp>
                  <p:nvGrpSpPr>
                    <p:cNvPr id="52" name="Group 51"/>
                    <p:cNvGrpSpPr/>
                    <p:nvPr/>
                  </p:nvGrpSpPr>
                  <p:grpSpPr>
                    <a:xfrm>
                      <a:off x="5092828" y="4934888"/>
                      <a:ext cx="1463943" cy="1189326"/>
                      <a:chOff x="5092828" y="4934888"/>
                      <a:chExt cx="1463943" cy="1189326"/>
                    </a:xfrm>
                    <a:grpFill/>
                  </p:grpSpPr>
                  <p:sp>
                    <p:nvSpPr>
                      <p:cNvPr id="54" name="Trapezoid 53"/>
                      <p:cNvSpPr/>
                      <p:nvPr/>
                    </p:nvSpPr>
                    <p:spPr>
                      <a:xfrm rot="10800000">
                        <a:off x="5151495" y="4981214"/>
                        <a:ext cx="1356791" cy="1143000"/>
                      </a:xfrm>
                      <a:prstGeom prst="trapezoid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55" name="Rounded Rectangle 54"/>
                      <p:cNvSpPr/>
                      <p:nvPr/>
                    </p:nvSpPr>
                    <p:spPr>
                      <a:xfrm>
                        <a:off x="5092828" y="4934888"/>
                        <a:ext cx="1463943" cy="246712"/>
                      </a:xfrm>
                      <a:prstGeom prst="roundRect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53" name="Round Diagonal Corner Rectangle 52"/>
                    <p:cNvSpPr/>
                    <p:nvPr/>
                  </p:nvSpPr>
                  <p:spPr>
                    <a:xfrm rot="18440863">
                      <a:off x="5710380" y="4111631"/>
                      <a:ext cx="257308" cy="379573"/>
                    </a:xfrm>
                    <a:prstGeom prst="round2DiagRect">
                      <a:avLst>
                        <a:gd name="adj1" fmla="val 50000"/>
                        <a:gd name="adj2" fmla="val 0"/>
                      </a:avLst>
                    </a:prstGeom>
                    <a:grpFill/>
                    <a:ln>
                      <a:solidFill>
                        <a:schemeClr val="tx1"/>
                      </a:solidFill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</p:grpSp>
          <p:sp>
            <p:nvSpPr>
              <p:cNvPr id="60" name="Rectangle 59"/>
              <p:cNvSpPr/>
              <p:nvPr/>
            </p:nvSpPr>
            <p:spPr>
              <a:xfrm>
                <a:off x="6993373" y="3065943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66" name="Group 165"/>
            <p:cNvGrpSpPr/>
            <p:nvPr/>
          </p:nvGrpSpPr>
          <p:grpSpPr>
            <a:xfrm>
              <a:off x="979437" y="3827043"/>
              <a:ext cx="3667254" cy="2245260"/>
              <a:chOff x="291694" y="2542689"/>
              <a:chExt cx="3667254" cy="2245260"/>
            </a:xfrm>
            <a:grpFill/>
          </p:grpSpPr>
          <p:grpSp>
            <p:nvGrpSpPr>
              <p:cNvPr id="30" name="Group 29"/>
              <p:cNvGrpSpPr/>
              <p:nvPr/>
            </p:nvGrpSpPr>
            <p:grpSpPr>
              <a:xfrm>
                <a:off x="291694" y="2542689"/>
                <a:ext cx="3667254" cy="2245260"/>
                <a:chOff x="2021078" y="724277"/>
                <a:chExt cx="3667254" cy="2245260"/>
              </a:xfrm>
              <a:grpFill/>
            </p:grpSpPr>
            <p:sp>
              <p:nvSpPr>
                <p:cNvPr id="25" name="Rectangle 24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6" name="Oval 25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7" name="Oval 26"/>
                <p:cNvSpPr/>
                <p:nvPr/>
              </p:nvSpPr>
              <p:spPr>
                <a:xfrm>
                  <a:off x="426633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8" name="Oval 27"/>
                <p:cNvSpPr/>
                <p:nvPr/>
              </p:nvSpPr>
              <p:spPr>
                <a:xfrm>
                  <a:off x="4918529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29" name="Oval 28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61" name="Group 60"/>
              <p:cNvGrpSpPr/>
              <p:nvPr/>
            </p:nvGrpSpPr>
            <p:grpSpPr>
              <a:xfrm>
                <a:off x="2113265" y="2607270"/>
                <a:ext cx="1021266" cy="691403"/>
                <a:chOff x="6279308" y="2893769"/>
                <a:chExt cx="2125148" cy="1438737"/>
              </a:xfrm>
              <a:grpFill/>
            </p:grpSpPr>
            <p:grpSp>
              <p:nvGrpSpPr>
                <p:cNvPr id="62" name="Group 61"/>
                <p:cNvGrpSpPr/>
                <p:nvPr/>
              </p:nvGrpSpPr>
              <p:grpSpPr>
                <a:xfrm rot="20929805">
                  <a:off x="6745722" y="2893769"/>
                  <a:ext cx="1658734" cy="1295400"/>
                  <a:chOff x="6745722" y="2893769"/>
                  <a:chExt cx="1658734" cy="1295400"/>
                </a:xfrm>
                <a:grpFill/>
              </p:grpSpPr>
              <p:sp>
                <p:nvSpPr>
                  <p:cNvPr id="69" name="Donut 68"/>
                  <p:cNvSpPr/>
                  <p:nvPr/>
                </p:nvSpPr>
                <p:spPr>
                  <a:xfrm rot="19682422">
                    <a:off x="7718656" y="3122049"/>
                    <a:ext cx="685800" cy="685800"/>
                  </a:xfrm>
                  <a:prstGeom prst="donut">
                    <a:avLst>
                      <a:gd name="adj" fmla="val 16919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>
                      <a:solidFill>
                        <a:schemeClr val="tx1"/>
                      </a:solidFill>
                    </a:endParaRPr>
                  </a:p>
                </p:txBody>
              </p:sp>
              <p:sp>
                <p:nvSpPr>
                  <p:cNvPr id="70" name="Flowchart: Magnetic Disk 69"/>
                  <p:cNvSpPr/>
                  <p:nvPr/>
                </p:nvSpPr>
                <p:spPr>
                  <a:xfrm rot="19682422">
                    <a:off x="7413948" y="2893769"/>
                    <a:ext cx="762000" cy="1295400"/>
                  </a:xfrm>
                  <a:prstGeom prst="flowChartMagneticDisk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grpSp>
                <p:nvGrpSpPr>
                  <p:cNvPr id="71" name="Group 70"/>
                  <p:cNvGrpSpPr/>
                  <p:nvPr/>
                </p:nvGrpSpPr>
                <p:grpSpPr>
                  <a:xfrm>
                    <a:off x="6745722" y="3384183"/>
                    <a:ext cx="824877" cy="446601"/>
                    <a:chOff x="6692640" y="3330269"/>
                    <a:chExt cx="973936" cy="678796"/>
                  </a:xfrm>
                  <a:grpFill/>
                </p:grpSpPr>
                <p:grpSp>
                  <p:nvGrpSpPr>
                    <p:cNvPr id="72" name="Group 71"/>
                    <p:cNvGrpSpPr/>
                    <p:nvPr/>
                  </p:nvGrpSpPr>
                  <p:grpSpPr>
                    <a:xfrm>
                      <a:off x="6692640" y="3330269"/>
                      <a:ext cx="973936" cy="678796"/>
                      <a:chOff x="6692640" y="3330269"/>
                      <a:chExt cx="973936" cy="678796"/>
                    </a:xfrm>
                    <a:grpFill/>
                  </p:grpSpPr>
                  <p:sp>
                    <p:nvSpPr>
                      <p:cNvPr id="74" name="Rounded Rectangle 73"/>
                      <p:cNvSpPr/>
                      <p:nvPr/>
                    </p:nvSpPr>
                    <p:spPr>
                      <a:xfrm rot="16159196">
                        <a:off x="7095076" y="3290139"/>
                        <a:ext cx="304800" cy="838200"/>
                      </a:xfrm>
                      <a:prstGeom prst="roundRect">
                        <a:avLst>
                          <a:gd name="adj" fmla="val 25758"/>
                        </a:avLst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  <p:sp>
                    <p:nvSpPr>
                      <p:cNvPr id="75" name="Isosceles Triangle 74"/>
                      <p:cNvSpPr/>
                      <p:nvPr/>
                    </p:nvSpPr>
                    <p:spPr>
                      <a:xfrm rot="18826199">
                        <a:off x="6520299" y="3502610"/>
                        <a:ext cx="678796" cy="334114"/>
                      </a:xfrm>
                      <a:prstGeom prst="triangle">
                        <a:avLst/>
                      </a:prstGeom>
                      <a:grpFill/>
                      <a:ln>
                        <a:solidFill>
                          <a:schemeClr val="tx1"/>
                        </a:solidFill>
                      </a:ln>
                    </p:spPr>
                    <p:style>
                      <a:lnRef idx="2">
                        <a:schemeClr val="accent1">
                          <a:shade val="50000"/>
                        </a:schemeClr>
                      </a:lnRef>
                      <a:fillRef idx="1">
                        <a:schemeClr val="accent1"/>
                      </a:fillRef>
                      <a:effectRef idx="0">
                        <a:schemeClr val="accent1"/>
                      </a:effectRef>
                      <a:fontRef idx="minor">
                        <a:schemeClr val="lt1"/>
                      </a:fontRef>
                    </p:style>
                    <p:txBody>
                      <a:bodyPr rtlCol="0" anchor="ctr"/>
                      <a:lstStyle/>
                      <a:p>
                        <a:pPr algn="ctr"/>
                        <a:endParaRPr lang="en-US"/>
                      </a:p>
                    </p:txBody>
                  </p:sp>
                </p:grpSp>
                <p:sp>
                  <p:nvSpPr>
                    <p:cNvPr id="73" name="Rounded Rectangle 72"/>
                    <p:cNvSpPr/>
                    <p:nvPr/>
                  </p:nvSpPr>
                  <p:spPr>
                    <a:xfrm rot="16159196">
                      <a:off x="6983768" y="3487701"/>
                      <a:ext cx="258665" cy="421479"/>
                    </a:xfrm>
                    <a:prstGeom prst="roundRect">
                      <a:avLst>
                        <a:gd name="adj" fmla="val 25758"/>
                      </a:avLst>
                    </a:prstGeom>
                    <a:grpFill/>
                    <a:ln>
                      <a:noFill/>
                    </a:ln>
                  </p:spPr>
                  <p:style>
                    <a:lnRef idx="2">
                      <a:schemeClr val="accent1">
                        <a:shade val="50000"/>
                      </a:schemeClr>
                    </a:lnRef>
                    <a:fillRef idx="1">
                      <a:schemeClr val="accent1"/>
                    </a:fillRef>
                    <a:effectRef idx="0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lang="en-US"/>
                    </a:p>
                  </p:txBody>
                </p:sp>
              </p:grpSp>
            </p:grpSp>
            <p:grpSp>
              <p:nvGrpSpPr>
                <p:cNvPr id="63" name="Group 62"/>
                <p:cNvGrpSpPr/>
                <p:nvPr/>
              </p:nvGrpSpPr>
              <p:grpSpPr>
                <a:xfrm>
                  <a:off x="6279308" y="3853175"/>
                  <a:ext cx="487508" cy="479331"/>
                  <a:chOff x="5861966" y="3431424"/>
                  <a:chExt cx="781352" cy="768246"/>
                </a:xfrm>
                <a:grpFill/>
              </p:grpSpPr>
              <p:sp>
                <p:nvSpPr>
                  <p:cNvPr id="64" name="Teardrop 63"/>
                  <p:cNvSpPr/>
                  <p:nvPr/>
                </p:nvSpPr>
                <p:spPr>
                  <a:xfrm>
                    <a:off x="6088147" y="3656276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5" name="Teardrop 64"/>
                  <p:cNvSpPr/>
                  <p:nvPr/>
                </p:nvSpPr>
                <p:spPr>
                  <a:xfrm>
                    <a:off x="6417137" y="3562588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6" name="Teardrop 65"/>
                  <p:cNvSpPr/>
                  <p:nvPr/>
                </p:nvSpPr>
                <p:spPr>
                  <a:xfrm>
                    <a:off x="6005899" y="3431424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7" name="Teardrop 66"/>
                  <p:cNvSpPr/>
                  <p:nvPr/>
                </p:nvSpPr>
                <p:spPr>
                  <a:xfrm>
                    <a:off x="5861966" y="3993555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68" name="Teardrop 67"/>
                  <p:cNvSpPr/>
                  <p:nvPr/>
                </p:nvSpPr>
                <p:spPr>
                  <a:xfrm>
                    <a:off x="6211518" y="3974817"/>
                    <a:ext cx="226181" cy="206115"/>
                  </a:xfrm>
                  <a:prstGeom prst="teardrop">
                    <a:avLst>
                      <a:gd name="adj" fmla="val 128614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</p:grpSp>
          <p:grpSp>
            <p:nvGrpSpPr>
              <p:cNvPr id="76" name="Group 75"/>
              <p:cNvGrpSpPr/>
              <p:nvPr/>
            </p:nvGrpSpPr>
            <p:grpSpPr>
              <a:xfrm>
                <a:off x="1191465" y="2706078"/>
                <a:ext cx="903304" cy="1685887"/>
                <a:chOff x="522440" y="4127737"/>
                <a:chExt cx="903304" cy="1685887"/>
              </a:xfrm>
              <a:grpFill/>
            </p:grpSpPr>
            <p:grpSp>
              <p:nvGrpSpPr>
                <p:cNvPr id="77" name="Group 76"/>
                <p:cNvGrpSpPr/>
                <p:nvPr/>
              </p:nvGrpSpPr>
              <p:grpSpPr>
                <a:xfrm>
                  <a:off x="813622" y="4465215"/>
                  <a:ext cx="555373" cy="721399"/>
                  <a:chOff x="5326705" y="4361592"/>
                  <a:chExt cx="900067" cy="1169138"/>
                </a:xfrm>
                <a:grpFill/>
              </p:grpSpPr>
              <p:sp>
                <p:nvSpPr>
                  <p:cNvPr id="84" name="Round Diagonal Corner Rectangle 83"/>
                  <p:cNvSpPr/>
                  <p:nvPr/>
                </p:nvSpPr>
                <p:spPr>
                  <a:xfrm rot="2623431">
                    <a:off x="5326705" y="451045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5" name="Freeform 84"/>
                  <p:cNvSpPr/>
                  <p:nvPr/>
                </p:nvSpPr>
                <p:spPr>
                  <a:xfrm rot="20368131">
                    <a:off x="5425440" y="4361592"/>
                    <a:ext cx="631175" cy="1169138"/>
                  </a:xfrm>
                  <a:custGeom>
                    <a:avLst/>
                    <a:gdLst>
                      <a:gd name="connsiteX0" fmla="*/ 0 w 299157"/>
                      <a:gd name="connsiteY0" fmla="*/ 775063 h 775063"/>
                      <a:gd name="connsiteX1" fmla="*/ 26125 w 299157"/>
                      <a:gd name="connsiteY1" fmla="*/ 731520 h 775063"/>
                      <a:gd name="connsiteX2" fmla="*/ 43542 w 299157"/>
                      <a:gd name="connsiteY2" fmla="*/ 661852 h 775063"/>
                      <a:gd name="connsiteX3" fmla="*/ 52251 w 299157"/>
                      <a:gd name="connsiteY3" fmla="*/ 496389 h 775063"/>
                      <a:gd name="connsiteX4" fmla="*/ 69668 w 299157"/>
                      <a:gd name="connsiteY4" fmla="*/ 418012 h 775063"/>
                      <a:gd name="connsiteX5" fmla="*/ 87085 w 299157"/>
                      <a:gd name="connsiteY5" fmla="*/ 400594 h 775063"/>
                      <a:gd name="connsiteX6" fmla="*/ 130628 w 299157"/>
                      <a:gd name="connsiteY6" fmla="*/ 322217 h 775063"/>
                      <a:gd name="connsiteX7" fmla="*/ 182880 w 299157"/>
                      <a:gd name="connsiteY7" fmla="*/ 287383 h 775063"/>
                      <a:gd name="connsiteX8" fmla="*/ 226422 w 299157"/>
                      <a:gd name="connsiteY8" fmla="*/ 235132 h 775063"/>
                      <a:gd name="connsiteX9" fmla="*/ 269965 w 299157"/>
                      <a:gd name="connsiteY9" fmla="*/ 182880 h 775063"/>
                      <a:gd name="connsiteX10" fmla="*/ 287382 w 299157"/>
                      <a:gd name="connsiteY10" fmla="*/ 130629 h 775063"/>
                      <a:gd name="connsiteX11" fmla="*/ 296091 w 299157"/>
                      <a:gd name="connsiteY11" fmla="*/ 0 h 775063"/>
                    </a:gdLst>
                    <a:ahLst/>
                    <a:cxnLst>
                      <a:cxn ang="0">
                        <a:pos x="connsiteX0" y="connsiteY0"/>
                      </a:cxn>
                      <a:cxn ang="0">
                        <a:pos x="connsiteX1" y="connsiteY1"/>
                      </a:cxn>
                      <a:cxn ang="0">
                        <a:pos x="connsiteX2" y="connsiteY2"/>
                      </a:cxn>
                      <a:cxn ang="0">
                        <a:pos x="connsiteX3" y="connsiteY3"/>
                      </a:cxn>
                      <a:cxn ang="0">
                        <a:pos x="connsiteX4" y="connsiteY4"/>
                      </a:cxn>
                      <a:cxn ang="0">
                        <a:pos x="connsiteX5" y="connsiteY5"/>
                      </a:cxn>
                      <a:cxn ang="0">
                        <a:pos x="connsiteX6" y="connsiteY6"/>
                      </a:cxn>
                      <a:cxn ang="0">
                        <a:pos x="connsiteX7" y="connsiteY7"/>
                      </a:cxn>
                      <a:cxn ang="0">
                        <a:pos x="connsiteX8" y="connsiteY8"/>
                      </a:cxn>
                      <a:cxn ang="0">
                        <a:pos x="connsiteX9" y="connsiteY9"/>
                      </a:cxn>
                      <a:cxn ang="0">
                        <a:pos x="connsiteX10" y="connsiteY10"/>
                      </a:cxn>
                      <a:cxn ang="0">
                        <a:pos x="connsiteX11" y="connsiteY11"/>
                      </a:cxn>
                    </a:cxnLst>
                    <a:rect l="l" t="t" r="r" b="b"/>
                    <a:pathLst>
                      <a:path w="299157" h="775063">
                        <a:moveTo>
                          <a:pt x="0" y="775063"/>
                        </a:moveTo>
                        <a:cubicBezTo>
                          <a:pt x="8708" y="760549"/>
                          <a:pt x="20049" y="747318"/>
                          <a:pt x="26125" y="731520"/>
                        </a:cubicBezTo>
                        <a:cubicBezTo>
                          <a:pt x="34718" y="709178"/>
                          <a:pt x="43542" y="661852"/>
                          <a:pt x="43542" y="661852"/>
                        </a:cubicBezTo>
                        <a:cubicBezTo>
                          <a:pt x="46445" y="606698"/>
                          <a:pt x="47846" y="551444"/>
                          <a:pt x="52251" y="496389"/>
                        </a:cubicBezTo>
                        <a:cubicBezTo>
                          <a:pt x="52954" y="487598"/>
                          <a:pt x="60323" y="433588"/>
                          <a:pt x="69668" y="418012"/>
                        </a:cubicBezTo>
                        <a:cubicBezTo>
                          <a:pt x="73892" y="410971"/>
                          <a:pt x="81279" y="406400"/>
                          <a:pt x="87085" y="400594"/>
                        </a:cubicBezTo>
                        <a:cubicBezTo>
                          <a:pt x="96160" y="373370"/>
                          <a:pt x="104963" y="339326"/>
                          <a:pt x="130628" y="322217"/>
                        </a:cubicBezTo>
                        <a:lnTo>
                          <a:pt x="182880" y="287383"/>
                        </a:lnTo>
                        <a:cubicBezTo>
                          <a:pt x="226119" y="222523"/>
                          <a:pt x="170550" y="302177"/>
                          <a:pt x="226422" y="235132"/>
                        </a:cubicBezTo>
                        <a:cubicBezTo>
                          <a:pt x="287050" y="162379"/>
                          <a:pt x="193634" y="259214"/>
                          <a:pt x="269965" y="182880"/>
                        </a:cubicBezTo>
                        <a:lnTo>
                          <a:pt x="287382" y="130629"/>
                        </a:lnTo>
                        <a:cubicBezTo>
                          <a:pt x="307107" y="71455"/>
                          <a:pt x="296091" y="113689"/>
                          <a:pt x="296091" y="0"/>
                        </a:cubicBezTo>
                      </a:path>
                    </a:pathLst>
                  </a:custGeom>
                  <a:grpFill/>
                  <a:ln w="28575"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6" name="Round Diagonal Corner Rectangle 85"/>
                  <p:cNvSpPr/>
                  <p:nvPr/>
                </p:nvSpPr>
                <p:spPr>
                  <a:xfrm rot="1670958">
                    <a:off x="5803146" y="4542022"/>
                    <a:ext cx="423626" cy="32279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78" name="Group 77"/>
                <p:cNvGrpSpPr/>
                <p:nvPr/>
              </p:nvGrpSpPr>
              <p:grpSpPr>
                <a:xfrm>
                  <a:off x="522440" y="5079768"/>
                  <a:ext cx="903304" cy="733856"/>
                  <a:chOff x="5092828" y="4934888"/>
                  <a:chExt cx="1463943" cy="1189326"/>
                </a:xfrm>
                <a:grpFill/>
              </p:grpSpPr>
              <p:sp>
                <p:nvSpPr>
                  <p:cNvPr id="82" name="Trapezoid 81"/>
                  <p:cNvSpPr/>
                  <p:nvPr/>
                </p:nvSpPr>
                <p:spPr>
                  <a:xfrm rot="10800000">
                    <a:off x="5151495" y="4981214"/>
                    <a:ext cx="1356791" cy="1143000"/>
                  </a:xfrm>
                  <a:prstGeom prst="trapezoid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83" name="Rounded Rectangle 82"/>
                  <p:cNvSpPr/>
                  <p:nvPr/>
                </p:nvSpPr>
                <p:spPr>
                  <a:xfrm>
                    <a:off x="5092828" y="4934888"/>
                    <a:ext cx="1463943" cy="246712"/>
                  </a:xfrm>
                  <a:prstGeom prst="roundRect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79" name="Round Diagonal Corner Rectangle 78"/>
                <p:cNvSpPr/>
                <p:nvPr/>
              </p:nvSpPr>
              <p:spPr>
                <a:xfrm rot="18440863">
                  <a:off x="1002377" y="4763034"/>
                  <a:ext cx="187890" cy="26381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ound Diagonal Corner Rectangle 79"/>
                <p:cNvSpPr/>
                <p:nvPr/>
              </p:nvSpPr>
              <p:spPr>
                <a:xfrm rot="20917776">
                  <a:off x="1122053" y="4286563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ound Diagonal Corner Rectangle 80"/>
                <p:cNvSpPr/>
                <p:nvPr/>
              </p:nvSpPr>
              <p:spPr>
                <a:xfrm rot="16473170">
                  <a:off x="901251" y="4158846"/>
                  <a:ext cx="261392" cy="199174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87" name="Rectangle 86"/>
              <p:cNvSpPr/>
              <p:nvPr/>
            </p:nvSpPr>
            <p:spPr>
              <a:xfrm>
                <a:off x="1373624" y="4379566"/>
                <a:ext cx="1479892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</a:t>
                </a:r>
                <a:endParaRPr lang="en-US" dirty="0"/>
              </a:p>
            </p:txBody>
          </p:sp>
        </p:grpSp>
        <p:grpSp>
          <p:nvGrpSpPr>
            <p:cNvPr id="139" name="Group 138"/>
            <p:cNvGrpSpPr/>
            <p:nvPr/>
          </p:nvGrpSpPr>
          <p:grpSpPr>
            <a:xfrm>
              <a:off x="4567488" y="3810339"/>
              <a:ext cx="2940220" cy="2245260"/>
              <a:chOff x="6738004" y="2516328"/>
              <a:chExt cx="2940220" cy="2245260"/>
            </a:xfrm>
            <a:grpFill/>
          </p:grpSpPr>
          <p:grpSp>
            <p:nvGrpSpPr>
              <p:cNvPr id="43" name="Group 42"/>
              <p:cNvGrpSpPr/>
              <p:nvPr/>
            </p:nvGrpSpPr>
            <p:grpSpPr>
              <a:xfrm>
                <a:off x="6738004" y="2516328"/>
                <a:ext cx="2940220" cy="2245260"/>
                <a:chOff x="2021078" y="724277"/>
                <a:chExt cx="2940220" cy="2245260"/>
              </a:xfrm>
              <a:grpFill/>
            </p:grpSpPr>
            <p:sp>
              <p:nvSpPr>
                <p:cNvPr id="44" name="Rectangle 43"/>
                <p:cNvSpPr/>
                <p:nvPr/>
              </p:nvSpPr>
              <p:spPr>
                <a:xfrm>
                  <a:off x="2716038" y="724277"/>
                  <a:ext cx="2245260" cy="2245260"/>
                </a:xfrm>
                <a:prstGeom prst="rect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5" name="Oval 44"/>
                <p:cNvSpPr/>
                <p:nvPr/>
              </p:nvSpPr>
              <p:spPr>
                <a:xfrm>
                  <a:off x="2021078" y="1462004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48" name="Oval 47"/>
                <p:cNvSpPr/>
                <p:nvPr/>
              </p:nvSpPr>
              <p:spPr>
                <a:xfrm>
                  <a:off x="2662579" y="1445968"/>
                  <a:ext cx="769803" cy="769803"/>
                </a:xfrm>
                <a:prstGeom prst="ellipse">
                  <a:avLst/>
                </a:prstGeom>
                <a:grpFill/>
                <a:ln>
                  <a:solidFill>
                    <a:schemeClr val="bg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88" name="Group 87"/>
              <p:cNvGrpSpPr/>
              <p:nvPr/>
            </p:nvGrpSpPr>
            <p:grpSpPr>
              <a:xfrm>
                <a:off x="7940372" y="2649228"/>
                <a:ext cx="1248959" cy="1701036"/>
                <a:chOff x="489721" y="762000"/>
                <a:chExt cx="3372907" cy="5156757"/>
              </a:xfrm>
              <a:grpFill/>
            </p:grpSpPr>
            <p:sp>
              <p:nvSpPr>
                <p:cNvPr id="89" name="Round Diagonal Corner Rectangle 88"/>
                <p:cNvSpPr/>
                <p:nvPr/>
              </p:nvSpPr>
              <p:spPr>
                <a:xfrm rot="5131315">
                  <a:off x="2304288" y="193022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0" name="Round Diagonal Corner Rectangle 89"/>
                <p:cNvSpPr/>
                <p:nvPr/>
              </p:nvSpPr>
              <p:spPr>
                <a:xfrm rot="19793848">
                  <a:off x="1841536" y="152953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1" name="Round Diagonal Corner Rectangle 90"/>
                <p:cNvSpPr/>
                <p:nvPr/>
              </p:nvSpPr>
              <p:spPr>
                <a:xfrm rot="622482">
                  <a:off x="1245627" y="1711218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2" name="Round Diagonal Corner Rectangle 91"/>
                <p:cNvSpPr/>
                <p:nvPr/>
              </p:nvSpPr>
              <p:spPr>
                <a:xfrm rot="917089">
                  <a:off x="1270492" y="238312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93" name="Group 92"/>
                <p:cNvGrpSpPr/>
                <p:nvPr/>
              </p:nvGrpSpPr>
              <p:grpSpPr>
                <a:xfrm rot="18050365">
                  <a:off x="585523" y="2430332"/>
                  <a:ext cx="1227297" cy="1228666"/>
                  <a:chOff x="2787732" y="2273525"/>
                  <a:chExt cx="1227297" cy="1228666"/>
                </a:xfrm>
                <a:grpFill/>
              </p:grpSpPr>
              <p:sp>
                <p:nvSpPr>
                  <p:cNvPr id="135" name="Round Diagonal Corner Rectangle 134"/>
                  <p:cNvSpPr/>
                  <p:nvPr/>
                </p:nvSpPr>
                <p:spPr>
                  <a:xfrm rot="5131315">
                    <a:off x="3314367" y="2245335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6" name="Round Diagonal Corner Rectangle 135"/>
                  <p:cNvSpPr/>
                  <p:nvPr/>
                </p:nvSpPr>
                <p:spPr>
                  <a:xfrm rot="5283283">
                    <a:off x="2815922" y="2322909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7" name="Round Diagonal Corner Rectangle 136"/>
                  <p:cNvSpPr/>
                  <p:nvPr/>
                </p:nvSpPr>
                <p:spPr>
                  <a:xfrm rot="7854556">
                    <a:off x="2917055" y="2923570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grpSp>
              <p:nvGrpSpPr>
                <p:cNvPr id="94" name="Group 1"/>
                <p:cNvGrpSpPr/>
                <p:nvPr/>
              </p:nvGrpSpPr>
              <p:grpSpPr>
                <a:xfrm>
                  <a:off x="1203637" y="1103097"/>
                  <a:ext cx="1639906" cy="4815660"/>
                  <a:chOff x="3482985" y="1496025"/>
                  <a:chExt cx="1639906" cy="4815660"/>
                </a:xfrm>
                <a:grpFill/>
              </p:grpSpPr>
              <p:sp>
                <p:nvSpPr>
                  <p:cNvPr id="129" name="Double Wave 2"/>
                  <p:cNvSpPr/>
                  <p:nvPr/>
                </p:nvSpPr>
                <p:spPr>
                  <a:xfrm rot="16200000">
                    <a:off x="2767739" y="4401519"/>
                    <a:ext cx="3161654" cy="658678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0" name="Double Wave 3"/>
                  <p:cNvSpPr/>
                  <p:nvPr/>
                </p:nvSpPr>
                <p:spPr>
                  <a:xfrm rot="14132626">
                    <a:off x="2342779" y="31064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1" name="Double Wave 4"/>
                  <p:cNvSpPr/>
                  <p:nvPr/>
                </p:nvSpPr>
                <p:spPr>
                  <a:xfrm rot="17924385">
                    <a:off x="3623275" y="3555370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2" name="Double Wave 5"/>
                  <p:cNvSpPr/>
                  <p:nvPr/>
                </p:nvSpPr>
                <p:spPr>
                  <a:xfrm rot="17365274">
                    <a:off x="3307681" y="2694058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3" name="Double Wave 6"/>
                  <p:cNvSpPr/>
                  <p:nvPr/>
                </p:nvSpPr>
                <p:spPr>
                  <a:xfrm rot="15146068">
                    <a:off x="2807912" y="2636231"/>
                    <a:ext cx="2639821" cy="359410"/>
                  </a:xfrm>
                  <a:prstGeom prst="doubleWav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34" name="Oval 7"/>
                  <p:cNvSpPr/>
                  <p:nvPr/>
                </p:nvSpPr>
                <p:spPr>
                  <a:xfrm>
                    <a:off x="4150963" y="3676973"/>
                    <a:ext cx="461075" cy="1844298"/>
                  </a:xfrm>
                  <a:prstGeom prst="ellipse">
                    <a:avLst/>
                  </a:prstGeom>
                  <a:grpFill/>
                  <a:ln>
                    <a:noFill/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95" name="Round Diagonal Corner Rectangle 94"/>
                <p:cNvSpPr/>
                <p:nvPr/>
              </p:nvSpPr>
              <p:spPr>
                <a:xfrm rot="2289744">
                  <a:off x="559773" y="2008064"/>
                  <a:ext cx="629133" cy="68187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6" name="Round Diagonal Corner Rectangle 95"/>
                <p:cNvSpPr/>
                <p:nvPr/>
              </p:nvSpPr>
              <p:spPr>
                <a:xfrm rot="11239603">
                  <a:off x="2466567" y="76200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7" name="Round Diagonal Corner Rectangle 96"/>
                <p:cNvSpPr/>
                <p:nvPr/>
              </p:nvSpPr>
              <p:spPr>
                <a:xfrm rot="4188031">
                  <a:off x="944511" y="875260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8" name="Round Diagonal Corner Rectangle 97"/>
                <p:cNvSpPr/>
                <p:nvPr/>
              </p:nvSpPr>
              <p:spPr>
                <a:xfrm rot="2532267">
                  <a:off x="1156696" y="1858515"/>
                  <a:ext cx="438958" cy="4757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99" name="Round Diagonal Corner Rectangle 12"/>
                <p:cNvSpPr/>
                <p:nvPr/>
              </p:nvSpPr>
              <p:spPr>
                <a:xfrm rot="5132198">
                  <a:off x="513001" y="15175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0" name="Round Diagonal Corner Rectangle 99"/>
                <p:cNvSpPr/>
                <p:nvPr/>
              </p:nvSpPr>
              <p:spPr>
                <a:xfrm rot="5225016">
                  <a:off x="1623267" y="1323007"/>
                  <a:ext cx="579529" cy="628117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" name="Round Diagonal Corner Rectangle 100"/>
                <p:cNvSpPr/>
                <p:nvPr/>
              </p:nvSpPr>
              <p:spPr>
                <a:xfrm rot="1370784">
                  <a:off x="995542" y="2973163"/>
                  <a:ext cx="535057" cy="59470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2" name="Round Diagonal Corner Rectangle 101"/>
                <p:cNvSpPr/>
                <p:nvPr/>
              </p:nvSpPr>
              <p:spPr>
                <a:xfrm rot="7584521">
                  <a:off x="1240655" y="24663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3" name="Round Diagonal Corner Rectangle 102"/>
                <p:cNvSpPr/>
                <p:nvPr/>
              </p:nvSpPr>
              <p:spPr>
                <a:xfrm rot="5225016">
                  <a:off x="2078854" y="26949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4" name="Round Diagonal Corner Rectangle 103"/>
                <p:cNvSpPr/>
                <p:nvPr/>
              </p:nvSpPr>
              <p:spPr>
                <a:xfrm rot="7559949">
                  <a:off x="1781862" y="2159813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5" name="Round Diagonal Corner Rectangle 104"/>
                <p:cNvSpPr/>
                <p:nvPr/>
              </p:nvSpPr>
              <p:spPr>
                <a:xfrm rot="536728">
                  <a:off x="1628056" y="837813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6" name="Round Diagonal Corner Rectangle 105"/>
                <p:cNvSpPr/>
                <p:nvPr/>
              </p:nvSpPr>
              <p:spPr>
                <a:xfrm rot="5225016">
                  <a:off x="2536055" y="2237769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7" name="Round Diagonal Corner Rectangle 106"/>
                <p:cNvSpPr/>
                <p:nvPr/>
              </p:nvSpPr>
              <p:spPr>
                <a:xfrm rot="5131315">
                  <a:off x="3161966" y="2039229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ound Diagonal Corner Rectangle 107"/>
                <p:cNvSpPr/>
                <p:nvPr/>
              </p:nvSpPr>
              <p:spPr>
                <a:xfrm rot="7559949">
                  <a:off x="2731461" y="1682095"/>
                  <a:ext cx="672472" cy="728852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ound Diagonal Corner Rectangle 108"/>
                <p:cNvSpPr/>
                <p:nvPr/>
              </p:nvSpPr>
              <p:spPr>
                <a:xfrm rot="4764557">
                  <a:off x="2413026" y="1281695"/>
                  <a:ext cx="532883" cy="577560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0" name="Round Diagonal Corner Rectangle 109"/>
                <p:cNvSpPr/>
                <p:nvPr/>
              </p:nvSpPr>
              <p:spPr>
                <a:xfrm rot="7854556">
                  <a:off x="2764655" y="2771170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1" name="Group 39"/>
                <p:cNvGrpSpPr/>
                <p:nvPr/>
              </p:nvGrpSpPr>
              <p:grpSpPr>
                <a:xfrm>
                  <a:off x="975037" y="1331697"/>
                  <a:ext cx="2159000" cy="1701800"/>
                  <a:chOff x="558800" y="2235200"/>
                  <a:chExt cx="2159000" cy="1701800"/>
                </a:xfrm>
                <a:grpFill/>
              </p:grpSpPr>
              <p:sp>
                <p:nvSpPr>
                  <p:cNvPr id="121" name="Oval 120"/>
                  <p:cNvSpPr/>
                  <p:nvPr/>
                </p:nvSpPr>
                <p:spPr>
                  <a:xfrm>
                    <a:off x="558800" y="3225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2" name="Oval 121"/>
                  <p:cNvSpPr/>
                  <p:nvPr/>
                </p:nvSpPr>
                <p:spPr>
                  <a:xfrm>
                    <a:off x="2514600" y="3429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3" name="Oval 122"/>
                  <p:cNvSpPr/>
                  <p:nvPr/>
                </p:nvSpPr>
                <p:spPr>
                  <a:xfrm>
                    <a:off x="2362200" y="30226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4" name="Oval 123"/>
                  <p:cNvSpPr/>
                  <p:nvPr/>
                </p:nvSpPr>
                <p:spPr>
                  <a:xfrm>
                    <a:off x="635000" y="2717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5" name="Oval 124"/>
                  <p:cNvSpPr/>
                  <p:nvPr/>
                </p:nvSpPr>
                <p:spPr>
                  <a:xfrm>
                    <a:off x="1092200" y="2235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6" name="Oval 125"/>
                  <p:cNvSpPr/>
                  <p:nvPr/>
                </p:nvSpPr>
                <p:spPr>
                  <a:xfrm>
                    <a:off x="2159000" y="24638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7" name="Oval 126"/>
                  <p:cNvSpPr/>
                  <p:nvPr/>
                </p:nvSpPr>
                <p:spPr>
                  <a:xfrm>
                    <a:off x="1549400" y="36830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8" name="Oval 127"/>
                  <p:cNvSpPr/>
                  <p:nvPr/>
                </p:nvSpPr>
                <p:spPr>
                  <a:xfrm>
                    <a:off x="2006600" y="3378200"/>
                    <a:ext cx="203200" cy="254000"/>
                  </a:xfrm>
                  <a:prstGeom prst="ellipse">
                    <a:avLst/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2" name="Round Diagonal Corner Rectangle 111"/>
                <p:cNvSpPr/>
                <p:nvPr/>
              </p:nvSpPr>
              <p:spPr>
                <a:xfrm rot="16565366">
                  <a:off x="1625690" y="3008004"/>
                  <a:ext cx="461565" cy="502239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3" name="Round Diagonal Corner Rectangle 112"/>
                <p:cNvSpPr/>
                <p:nvPr/>
              </p:nvSpPr>
              <p:spPr>
                <a:xfrm rot="14318143">
                  <a:off x="1444934" y="3349154"/>
                  <a:ext cx="555341" cy="601901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Oval 113"/>
                <p:cNvSpPr/>
                <p:nvPr/>
              </p:nvSpPr>
              <p:spPr>
                <a:xfrm>
                  <a:off x="1831082" y="3339342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grpSp>
              <p:nvGrpSpPr>
                <p:cNvPr id="115" name="Group 114"/>
                <p:cNvGrpSpPr/>
                <p:nvPr/>
              </p:nvGrpSpPr>
              <p:grpSpPr>
                <a:xfrm rot="3103668">
                  <a:off x="1941267" y="2985381"/>
                  <a:ext cx="1159358" cy="1639506"/>
                  <a:chOff x="2201943" y="2655174"/>
                  <a:chExt cx="1159358" cy="1639506"/>
                </a:xfrm>
                <a:grpFill/>
              </p:grpSpPr>
              <p:sp>
                <p:nvSpPr>
                  <p:cNvPr id="118" name="Round Diagonal Corner Rectangle 117"/>
                  <p:cNvSpPr/>
                  <p:nvPr/>
                </p:nvSpPr>
                <p:spPr>
                  <a:xfrm rot="5131315">
                    <a:off x="2660639" y="303782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19" name="Round Diagonal Corner Rectangle 118"/>
                  <p:cNvSpPr/>
                  <p:nvPr/>
                </p:nvSpPr>
                <p:spPr>
                  <a:xfrm rot="7559949">
                    <a:off x="2230133" y="2626984"/>
                    <a:ext cx="672472" cy="728852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  <p:sp>
                <p:nvSpPr>
                  <p:cNvPr id="120" name="Round Diagonal Corner Rectangle 119"/>
                  <p:cNvSpPr/>
                  <p:nvPr/>
                </p:nvSpPr>
                <p:spPr>
                  <a:xfrm rot="7854556">
                    <a:off x="2263327" y="3716059"/>
                    <a:ext cx="555341" cy="601901"/>
                  </a:xfrm>
                  <a:prstGeom prst="round2DiagRect">
                    <a:avLst>
                      <a:gd name="adj1" fmla="val 50000"/>
                      <a:gd name="adj2" fmla="val 0"/>
                    </a:avLst>
                  </a:prstGeom>
                  <a:grpFill/>
                  <a:ln>
                    <a:solidFill>
                      <a:schemeClr val="tx1"/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rtlCol="0" anchor="ctr"/>
                  <a:lstStyle/>
                  <a:p>
                    <a:pPr algn="ctr"/>
                    <a:endParaRPr lang="en-US"/>
                  </a:p>
                </p:txBody>
              </p:sp>
            </p:grpSp>
            <p:sp>
              <p:nvSpPr>
                <p:cNvPr id="116" name="Round Diagonal Corner Rectangle 115"/>
                <p:cNvSpPr/>
                <p:nvPr/>
              </p:nvSpPr>
              <p:spPr>
                <a:xfrm rot="11594902">
                  <a:off x="2023352" y="3115687"/>
                  <a:ext cx="583372" cy="610993"/>
                </a:xfrm>
                <a:prstGeom prst="round2DiagRect">
                  <a:avLst>
                    <a:gd name="adj1" fmla="val 50000"/>
                    <a:gd name="adj2" fmla="val 0"/>
                  </a:avLst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Oval 116"/>
                <p:cNvSpPr/>
                <p:nvPr/>
              </p:nvSpPr>
              <p:spPr>
                <a:xfrm>
                  <a:off x="2343675" y="3559044"/>
                  <a:ext cx="203200" cy="254000"/>
                </a:xfrm>
                <a:prstGeom prst="ellipse">
                  <a:avLst/>
                </a:prstGeom>
                <a:grpFill/>
                <a:ln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38" name="Rectangle 137"/>
              <p:cNvSpPr/>
              <p:nvPr/>
            </p:nvSpPr>
            <p:spPr>
              <a:xfrm>
                <a:off x="7641921" y="4348152"/>
                <a:ext cx="1941557" cy="369332"/>
              </a:xfrm>
              <a:prstGeom prst="rect">
                <a:avLst/>
              </a:prstGeom>
              <a:grpFill/>
            </p:spPr>
            <p:txBody>
              <a:bodyPr wrap="none">
                <a:spAutoFit/>
              </a:bodyPr>
              <a:lstStyle/>
              <a:p>
                <a:r>
                  <a:rPr lang="en-US" dirty="0">
                    <a:solidFill>
                      <a:srgbClr val="333333"/>
                    </a:solidFill>
                    <a:latin typeface="Palatino"/>
                  </a:rPr>
                  <a:t>Alma </a:t>
                </a:r>
                <a:r>
                  <a:rPr lang="en-US" dirty="0" smtClean="0">
                    <a:solidFill>
                      <a:srgbClr val="333333"/>
                    </a:solidFill>
                    <a:latin typeface="Palatino"/>
                  </a:rPr>
                  <a:t>32:___-___</a:t>
                </a:r>
                <a:endParaRPr lang="en-US" dirty="0"/>
              </a:p>
            </p:txBody>
          </p:sp>
        </p:grpSp>
      </p:grpSp>
      <p:sp>
        <p:nvSpPr>
          <p:cNvPr id="140" name="Rectangle 1"/>
          <p:cNvSpPr>
            <a:spLocks noChangeArrowheads="1"/>
          </p:cNvSpPr>
          <p:nvPr/>
        </p:nvSpPr>
        <p:spPr bwMode="auto">
          <a:xfrm>
            <a:off x="700912" y="444431"/>
            <a:ext cx="7908613" cy="184666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ES" altLang="en-US" sz="12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  <a:latin typeface="inherit"/>
              </a:rPr>
              <a:t>Copiar, cortar y pegar en papel de color . Lee Alma 32 y encontrar el verso que va con la imagen</a:t>
            </a:r>
            <a:r>
              <a:rPr kumimoji="0" lang="es-ES" altLang="en-US" sz="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s-E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799912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180</Words>
  <Application>Microsoft Office PowerPoint</Application>
  <PresentationFormat>Widescreen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Arial</vt:lpstr>
      <vt:lpstr>Calibri</vt:lpstr>
      <vt:lpstr>Calibri Light</vt:lpstr>
      <vt:lpstr>Happy Monkey</vt:lpstr>
      <vt:lpstr>inherit</vt:lpstr>
      <vt:lpstr>Palatino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4</cp:revision>
  <dcterms:created xsi:type="dcterms:W3CDTF">2016-05-14T14:38:04Z</dcterms:created>
  <dcterms:modified xsi:type="dcterms:W3CDTF">2016-05-14T15:02:52Z</dcterms:modified>
</cp:coreProperties>
</file>