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CC99"/>
    <a:srgbClr val="006666"/>
    <a:srgbClr val="9966FF"/>
    <a:srgbClr val="9900CC"/>
    <a:srgbClr val="FF9966"/>
    <a:srgbClr val="FF3300"/>
    <a:srgbClr val="D60093"/>
    <a:srgbClr val="009999"/>
    <a:srgbClr val="122A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6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14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24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7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89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364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90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37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2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929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66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58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6C1CC-7E51-4C67-ADDA-E2C7B51E5AB3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F655-C60A-4F7F-956C-1EFB4B2C5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56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50606" y="253497"/>
            <a:ext cx="313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Circle Fun Part 7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8448" y="945641"/>
            <a:ext cx="3478903" cy="347890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087900" y="945641"/>
            <a:ext cx="0" cy="3478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8448" y="2685092"/>
            <a:ext cx="3478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57922" y="1455115"/>
            <a:ext cx="2459956" cy="24599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57922" y="1455115"/>
            <a:ext cx="2459956" cy="24599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117710" y="876326"/>
            <a:ext cx="673158" cy="673158"/>
            <a:chOff x="1676400" y="990600"/>
            <a:chExt cx="5715000" cy="5715000"/>
          </a:xfrm>
        </p:grpSpPr>
        <p:sp>
          <p:nvSpPr>
            <p:cNvPr id="12" name="Oval 11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07893" y="900990"/>
            <a:ext cx="673158" cy="673158"/>
            <a:chOff x="1676400" y="990600"/>
            <a:chExt cx="5715000" cy="5715000"/>
          </a:xfrm>
        </p:grpSpPr>
        <p:sp>
          <p:nvSpPr>
            <p:cNvPr id="16" name="Oval 15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224357" y="1666426"/>
            <a:ext cx="673158" cy="673158"/>
            <a:chOff x="1676400" y="990600"/>
            <a:chExt cx="5715000" cy="5715000"/>
          </a:xfrm>
        </p:grpSpPr>
        <p:sp>
          <p:nvSpPr>
            <p:cNvPr id="20" name="Oval 19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224357" y="2921403"/>
            <a:ext cx="673158" cy="673158"/>
            <a:chOff x="1676400" y="990600"/>
            <a:chExt cx="5715000" cy="5715000"/>
          </a:xfrm>
        </p:grpSpPr>
        <p:sp>
          <p:nvSpPr>
            <p:cNvPr id="24" name="Oval 23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392585" y="3789232"/>
            <a:ext cx="673158" cy="673158"/>
            <a:chOff x="1676400" y="990600"/>
            <a:chExt cx="5715000" cy="5715000"/>
          </a:xfrm>
        </p:grpSpPr>
        <p:sp>
          <p:nvSpPr>
            <p:cNvPr id="28" name="Oval 27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42374" y="3814747"/>
            <a:ext cx="673158" cy="673158"/>
            <a:chOff x="1676400" y="990600"/>
            <a:chExt cx="5715000" cy="5715000"/>
          </a:xfrm>
        </p:grpSpPr>
        <p:sp>
          <p:nvSpPr>
            <p:cNvPr id="32" name="Oval 31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85087" y="2947253"/>
            <a:ext cx="673158" cy="673158"/>
            <a:chOff x="1676400" y="990600"/>
            <a:chExt cx="5715000" cy="5715000"/>
          </a:xfrm>
        </p:grpSpPr>
        <p:sp>
          <p:nvSpPr>
            <p:cNvPr id="36" name="Oval 35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82095" y="1735778"/>
            <a:ext cx="673158" cy="673158"/>
            <a:chOff x="1676400" y="990600"/>
            <a:chExt cx="5715000" cy="5715000"/>
          </a:xfrm>
        </p:grpSpPr>
        <p:sp>
          <p:nvSpPr>
            <p:cNvPr id="40" name="Oval 39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783561" y="1256311"/>
            <a:ext cx="618625" cy="2778775"/>
            <a:chOff x="5289348" y="855985"/>
            <a:chExt cx="1097553" cy="4930047"/>
          </a:xfrm>
        </p:grpSpPr>
        <p:grpSp>
          <p:nvGrpSpPr>
            <p:cNvPr id="44" name="Group 10"/>
            <p:cNvGrpSpPr/>
            <p:nvPr/>
          </p:nvGrpSpPr>
          <p:grpSpPr>
            <a:xfrm>
              <a:off x="5290857" y="855985"/>
              <a:ext cx="1096044" cy="830336"/>
              <a:chOff x="304800" y="152400"/>
              <a:chExt cx="7924800" cy="59436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2743200" y="381000"/>
                <a:ext cx="609600" cy="4572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304800" y="609600"/>
                <a:ext cx="7924800" cy="5486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133600" y="1447800"/>
                <a:ext cx="4215984" cy="421598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1143000" y="152400"/>
                <a:ext cx="1761067" cy="7620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9"/>
              <p:cNvGrpSpPr/>
              <p:nvPr/>
            </p:nvGrpSpPr>
            <p:grpSpPr>
              <a:xfrm>
                <a:off x="6400800" y="990600"/>
                <a:ext cx="1066800" cy="615361"/>
                <a:chOff x="685800" y="838200"/>
                <a:chExt cx="1552732" cy="895661"/>
              </a:xfrm>
            </p:grpSpPr>
            <p:sp>
              <p:nvSpPr>
                <p:cNvPr id="59" name="Rounded Rectangle 58"/>
                <p:cNvSpPr/>
                <p:nvPr/>
              </p:nvSpPr>
              <p:spPr>
                <a:xfrm>
                  <a:off x="685800" y="838200"/>
                  <a:ext cx="1524000" cy="304800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707036" y="1138003"/>
                  <a:ext cx="1524000" cy="304800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ed Rectangle 8"/>
                <p:cNvSpPr/>
                <p:nvPr/>
              </p:nvSpPr>
              <p:spPr>
                <a:xfrm>
                  <a:off x="714532" y="1429061"/>
                  <a:ext cx="1524000" cy="304800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10"/>
            <p:cNvGrpSpPr/>
            <p:nvPr/>
          </p:nvGrpSpPr>
          <p:grpSpPr>
            <a:xfrm flipV="1">
              <a:off x="5289348" y="4955696"/>
              <a:ext cx="1096044" cy="830336"/>
              <a:chOff x="304800" y="152400"/>
              <a:chExt cx="7924800" cy="5943600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2743200" y="381000"/>
                <a:ext cx="609600" cy="4572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304800" y="609600"/>
                <a:ext cx="7924800" cy="5486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133600" y="1447800"/>
                <a:ext cx="4215984" cy="421598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1143000" y="152400"/>
                <a:ext cx="1761067" cy="7620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" name="Group 9"/>
              <p:cNvGrpSpPr/>
              <p:nvPr/>
            </p:nvGrpSpPr>
            <p:grpSpPr>
              <a:xfrm>
                <a:off x="6400800" y="990600"/>
                <a:ext cx="1066800" cy="615361"/>
                <a:chOff x="685800" y="838200"/>
                <a:chExt cx="1552732" cy="895661"/>
              </a:xfrm>
            </p:grpSpPr>
            <p:sp>
              <p:nvSpPr>
                <p:cNvPr id="51" name="Rounded Rectangle 50"/>
                <p:cNvSpPr/>
                <p:nvPr/>
              </p:nvSpPr>
              <p:spPr>
                <a:xfrm>
                  <a:off x="685800" y="838200"/>
                  <a:ext cx="1524000" cy="304800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707036" y="1138003"/>
                  <a:ext cx="1524000" cy="304800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8"/>
                <p:cNvSpPr/>
                <p:nvPr/>
              </p:nvSpPr>
              <p:spPr>
                <a:xfrm>
                  <a:off x="714532" y="1429061"/>
                  <a:ext cx="1524000" cy="304800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2" name="Group 10"/>
          <p:cNvGrpSpPr/>
          <p:nvPr/>
        </p:nvGrpSpPr>
        <p:grpSpPr>
          <a:xfrm rot="5400000">
            <a:off x="2935910" y="2395514"/>
            <a:ext cx="617775" cy="468011"/>
            <a:chOff x="304800" y="152400"/>
            <a:chExt cx="7924800" cy="5943600"/>
          </a:xfrm>
        </p:grpSpPr>
        <p:sp>
          <p:nvSpPr>
            <p:cNvPr id="63" name="Rounded Rectangle 62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10"/>
          <p:cNvGrpSpPr/>
          <p:nvPr/>
        </p:nvGrpSpPr>
        <p:grpSpPr>
          <a:xfrm rot="5400000" flipV="1">
            <a:off x="642548" y="2441002"/>
            <a:ext cx="617775" cy="468011"/>
            <a:chOff x="304800" y="152400"/>
            <a:chExt cx="7924800" cy="5943600"/>
          </a:xfrm>
        </p:grpSpPr>
        <p:sp>
          <p:nvSpPr>
            <p:cNvPr id="72" name="Rounded Rectangle 71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0" name="Group 10"/>
          <p:cNvGrpSpPr/>
          <p:nvPr/>
        </p:nvGrpSpPr>
        <p:grpSpPr>
          <a:xfrm rot="18923677">
            <a:off x="992721" y="1654094"/>
            <a:ext cx="617775" cy="468011"/>
            <a:chOff x="304800" y="152400"/>
            <a:chExt cx="7924800" cy="5943600"/>
          </a:xfrm>
        </p:grpSpPr>
        <p:sp>
          <p:nvSpPr>
            <p:cNvPr id="81" name="Rounded Rectangle 80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10"/>
          <p:cNvGrpSpPr/>
          <p:nvPr/>
        </p:nvGrpSpPr>
        <p:grpSpPr>
          <a:xfrm rot="18923677" flipV="1">
            <a:off x="2594165" y="3223521"/>
            <a:ext cx="617775" cy="468011"/>
            <a:chOff x="304800" y="152400"/>
            <a:chExt cx="7924800" cy="5943600"/>
          </a:xfrm>
        </p:grpSpPr>
        <p:sp>
          <p:nvSpPr>
            <p:cNvPr id="90" name="Rounded Rectangle 89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</p:grpSpPr>
          <p:sp>
            <p:nvSpPr>
              <p:cNvPr id="95" name="Rounded Rectangle 94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" name="Group 10"/>
          <p:cNvGrpSpPr/>
          <p:nvPr/>
        </p:nvGrpSpPr>
        <p:grpSpPr>
          <a:xfrm rot="2887540">
            <a:off x="2572288" y="1685870"/>
            <a:ext cx="617775" cy="468011"/>
            <a:chOff x="304800" y="152400"/>
            <a:chExt cx="7924800" cy="5943600"/>
          </a:xfrm>
        </p:grpSpPr>
        <p:sp>
          <p:nvSpPr>
            <p:cNvPr id="99" name="Rounded Rectangle 98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</p:grpSpPr>
          <p:sp>
            <p:nvSpPr>
              <p:cNvPr id="104" name="Rounded Rectangle 103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7" name="Group 10"/>
          <p:cNvGrpSpPr/>
          <p:nvPr/>
        </p:nvGrpSpPr>
        <p:grpSpPr>
          <a:xfrm rot="2887540" flipV="1">
            <a:off x="999659" y="3247444"/>
            <a:ext cx="617775" cy="468011"/>
            <a:chOff x="304800" y="152400"/>
            <a:chExt cx="7924800" cy="5943600"/>
          </a:xfrm>
        </p:grpSpPr>
        <p:sp>
          <p:nvSpPr>
            <p:cNvPr id="108" name="Rounded Rectangle 107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1674509" y="1767390"/>
            <a:ext cx="750457" cy="524643"/>
            <a:chOff x="2926853" y="2649497"/>
            <a:chExt cx="3779629" cy="2642331"/>
          </a:xfrm>
        </p:grpSpPr>
        <p:sp>
          <p:nvSpPr>
            <p:cNvPr id="117" name="Rounded Rectangle 116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Magnetic Disk 117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gnetic Disk 118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ame 123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lowchart: Stored Data 125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Stored Data 128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Stored Data 140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7" name="Group 146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</p:grpSpPr>
          <p:sp>
            <p:nvSpPr>
              <p:cNvPr id="160" name="Donut 159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Donut 160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Donut 161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Donut 162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Donut 163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Donut 164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Donut 165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Donut 166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Donut 167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Donut 168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Donut 169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Donut 170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Donut 171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Donut 172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</p:grpSpPr>
          <p:sp>
            <p:nvSpPr>
              <p:cNvPr id="150" name="Donut 149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Donut 150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Donut 151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Donut 152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Donut 153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Donut 154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Donut 155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Donut 156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Donut 157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Donut 158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9" name="Rounded Rectangle 148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 flipH="1" flipV="1">
            <a:off x="1745900" y="2994759"/>
            <a:ext cx="750457" cy="524643"/>
            <a:chOff x="2926853" y="2649497"/>
            <a:chExt cx="3779629" cy="2642331"/>
          </a:xfrm>
        </p:grpSpPr>
        <p:sp>
          <p:nvSpPr>
            <p:cNvPr id="175" name="Rounded Rectangle 174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lowchart: Magnetic Disk 175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lowchart: Magnetic Disk 176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Trapezoid 179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ame 181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3" name="Trapezoid 182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lowchart: Stored Data 183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Stored Data 186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Isosceles Triangle 197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lowchart: Stored Data 198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204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</p:grpSpPr>
          <p:sp>
            <p:nvSpPr>
              <p:cNvPr id="218" name="Donut 217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Donut 218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Donut 219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Donut 220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Donut 221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Donut 222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Donut 223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Donut 224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Donut 225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Donut 226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Donut 227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Donut 228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Donut 229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Donut 230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</p:grpSpPr>
          <p:sp>
            <p:nvSpPr>
              <p:cNvPr id="208" name="Donut 207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Donut 208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Donut 209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Donut 210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Donut 211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Donut 212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Donut 213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Donut 214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Donut 215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Donut 216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7" name="Rounded Rectangle 206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 rot="5400000">
            <a:off x="2330088" y="2389322"/>
            <a:ext cx="750457" cy="524643"/>
            <a:chOff x="2926853" y="2649497"/>
            <a:chExt cx="3779629" cy="2642331"/>
          </a:xfrm>
        </p:grpSpPr>
        <p:sp>
          <p:nvSpPr>
            <p:cNvPr id="233" name="Rounded Rectangle 232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lowchart: Magnetic Disk 233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lowchart: Magnetic Disk 234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rapezoid 235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rapezoid 236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rapezoid 237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Trapezoid 238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ame 239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1" name="Trapezoid 240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lowchart: Stored Data 241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lowchart: Stored Data 244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Isosceles Triangle 255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lowchart: Stored Data 256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ounded Rectangle 257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3" name="Group 262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</p:grpSpPr>
          <p:sp>
            <p:nvSpPr>
              <p:cNvPr id="276" name="Donut 275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7" name="Donut 276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8" name="Donut 277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9" name="Donut 278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0" name="Donut 279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1" name="Donut 280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2" name="Donut 281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3" name="Donut 282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4" name="Donut 283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5" name="Donut 284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6" name="Donut 285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7" name="Donut 286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8" name="Donut 287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9" name="Donut 288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</p:grpSpPr>
          <p:sp>
            <p:nvSpPr>
              <p:cNvPr id="266" name="Donut 265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7" name="Donut 266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Donut 267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Donut 268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0" name="Donut 269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1" name="Donut 270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2" name="Donut 271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Donut 272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4" name="Donut 273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5" name="Donut 274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5" name="Rounded Rectangle 264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Group 289"/>
          <p:cNvGrpSpPr/>
          <p:nvPr/>
        </p:nvGrpSpPr>
        <p:grpSpPr>
          <a:xfrm rot="16200000">
            <a:off x="1125809" y="2441252"/>
            <a:ext cx="750457" cy="524643"/>
            <a:chOff x="2926853" y="2649497"/>
            <a:chExt cx="3779629" cy="2642331"/>
          </a:xfrm>
        </p:grpSpPr>
        <p:sp>
          <p:nvSpPr>
            <p:cNvPr id="291" name="Rounded Rectangle 290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lowchart: Magnetic Disk 291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lowchart: Magnetic Disk 292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Trapezoid 293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Trapezoid 294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Trapezoid 295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Trapezoid 296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ame 297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9" name="Trapezoid 298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lowchart: Stored Data 299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lowchart: Stored Data 302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Isosceles Triangle 313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lowchart: Stored Data 314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ounded Rectangle 315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1" name="Group 320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</p:grpSpPr>
          <p:sp>
            <p:nvSpPr>
              <p:cNvPr id="334" name="Donut 333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5" name="Donut 334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6" name="Donut 335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7" name="Donut 336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8" name="Donut 337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9" name="Donut 338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" name="Donut 339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1" name="Donut 340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2" name="Donut 341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Donut 342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4" name="Donut 343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5" name="Donut 344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Donut 345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7" name="Donut 346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</p:grpSpPr>
          <p:sp>
            <p:nvSpPr>
              <p:cNvPr id="324" name="Donut 323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5" name="Donut 324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6" name="Donut 325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7" name="Donut 326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8" name="Donut 327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Donut 328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Donut 329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Donut 330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2" name="Donut 331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3" name="Donut 332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3" name="Rounded Rectangle 322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8" name="8-Point Star 347"/>
          <p:cNvSpPr/>
          <p:nvPr/>
        </p:nvSpPr>
        <p:spPr>
          <a:xfrm>
            <a:off x="1802712" y="2387728"/>
            <a:ext cx="596882" cy="581395"/>
          </a:xfrm>
          <a:prstGeom prst="star8">
            <a:avLst>
              <a:gd name="adj" fmla="val 2433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TextBox 350"/>
          <p:cNvSpPr txBox="1"/>
          <p:nvPr/>
        </p:nvSpPr>
        <p:spPr>
          <a:xfrm>
            <a:off x="938777" y="4815045"/>
            <a:ext cx="313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Blast </a:t>
            </a: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rom the Past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49" name="Group 348"/>
          <p:cNvGrpSpPr/>
          <p:nvPr/>
        </p:nvGrpSpPr>
        <p:grpSpPr>
          <a:xfrm>
            <a:off x="8148223" y="441591"/>
            <a:ext cx="3664285" cy="3664285"/>
            <a:chOff x="2743200" y="304800"/>
            <a:chExt cx="6172200" cy="6172200"/>
          </a:xfrm>
        </p:grpSpPr>
        <p:sp>
          <p:nvSpPr>
            <p:cNvPr id="350" name="Oval 349"/>
            <p:cNvSpPr/>
            <p:nvPr/>
          </p:nvSpPr>
          <p:spPr>
            <a:xfrm>
              <a:off x="2743200" y="304800"/>
              <a:ext cx="6172200" cy="61722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4125147" y="1660368"/>
              <a:ext cx="3467100" cy="34671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3" name="Straight Connector 352"/>
            <p:cNvCxnSpPr/>
            <p:nvPr/>
          </p:nvCxnSpPr>
          <p:spPr>
            <a:xfrm>
              <a:off x="5829300" y="304800"/>
              <a:ext cx="0" cy="6172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>
              <a:off x="2743200" y="3390900"/>
              <a:ext cx="6172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>
              <a:off x="3647098" y="1208698"/>
              <a:ext cx="4364404" cy="43644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 flipV="1">
              <a:off x="3647098" y="1208698"/>
              <a:ext cx="4364404" cy="43644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7" name="Group 356"/>
            <p:cNvGrpSpPr/>
            <p:nvPr/>
          </p:nvGrpSpPr>
          <p:grpSpPr>
            <a:xfrm>
              <a:off x="4800600" y="2324100"/>
              <a:ext cx="2057400" cy="2133600"/>
              <a:chOff x="6324600" y="381000"/>
              <a:chExt cx="2057400" cy="2133600"/>
            </a:xfrm>
          </p:grpSpPr>
          <p:sp>
            <p:nvSpPr>
              <p:cNvPr id="383" name="Oval 382"/>
              <p:cNvSpPr/>
              <p:nvPr/>
            </p:nvSpPr>
            <p:spPr>
              <a:xfrm>
                <a:off x="6477000" y="533400"/>
                <a:ext cx="1828800" cy="1828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Donut 383"/>
              <p:cNvSpPr/>
              <p:nvPr/>
            </p:nvSpPr>
            <p:spPr>
              <a:xfrm>
                <a:off x="6324600" y="381000"/>
                <a:ext cx="2057400" cy="2133600"/>
              </a:xfrm>
              <a:prstGeom prst="donut">
                <a:avLst>
                  <a:gd name="adj" fmla="val 12049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5" name="4-Point Star 384"/>
              <p:cNvSpPr/>
              <p:nvPr/>
            </p:nvSpPr>
            <p:spPr>
              <a:xfrm rot="8011664">
                <a:off x="6708966" y="802358"/>
                <a:ext cx="1300107" cy="1300107"/>
              </a:xfrm>
              <a:prstGeom prst="star4">
                <a:avLst>
                  <a:gd name="adj" fmla="val 8428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4-Point Star 385"/>
              <p:cNvSpPr/>
              <p:nvPr/>
            </p:nvSpPr>
            <p:spPr>
              <a:xfrm>
                <a:off x="6400800" y="457200"/>
                <a:ext cx="1905000" cy="1981200"/>
              </a:xfrm>
              <a:prstGeom prst="star4">
                <a:avLst>
                  <a:gd name="adj" fmla="val 8428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6-Point Star 386"/>
              <p:cNvSpPr/>
              <p:nvPr/>
            </p:nvSpPr>
            <p:spPr>
              <a:xfrm>
                <a:off x="7162800" y="1219200"/>
                <a:ext cx="381000" cy="457200"/>
              </a:xfrm>
              <a:prstGeom prst="star6">
                <a:avLst>
                  <a:gd name="adj" fmla="val 13574"/>
                  <a:gd name="hf" fmla="val 115470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8" name="4-Point Star 357"/>
            <p:cNvSpPr/>
            <p:nvPr/>
          </p:nvSpPr>
          <p:spPr>
            <a:xfrm>
              <a:off x="4853558" y="318599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4-Point Star 358"/>
            <p:cNvSpPr/>
            <p:nvPr/>
          </p:nvSpPr>
          <p:spPr>
            <a:xfrm>
              <a:off x="4884344" y="4444875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4-Point Star 359"/>
            <p:cNvSpPr/>
            <p:nvPr/>
          </p:nvSpPr>
          <p:spPr>
            <a:xfrm>
              <a:off x="2829208" y="2398791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4-Point Star 360"/>
            <p:cNvSpPr/>
            <p:nvPr/>
          </p:nvSpPr>
          <p:spPr>
            <a:xfrm>
              <a:off x="6867053" y="2407845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4-Point Star 361"/>
            <p:cNvSpPr/>
            <p:nvPr/>
          </p:nvSpPr>
          <p:spPr>
            <a:xfrm rot="18893921">
              <a:off x="3417683" y="986450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4-Point Star 362"/>
            <p:cNvSpPr/>
            <p:nvPr/>
          </p:nvSpPr>
          <p:spPr>
            <a:xfrm rot="2735360">
              <a:off x="6332900" y="977397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4-Point Star 363"/>
            <p:cNvSpPr/>
            <p:nvPr/>
          </p:nvSpPr>
          <p:spPr>
            <a:xfrm rot="2735360">
              <a:off x="3443336" y="3818676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4-Point Star 364"/>
            <p:cNvSpPr/>
            <p:nvPr/>
          </p:nvSpPr>
          <p:spPr>
            <a:xfrm rot="2735360">
              <a:off x="6268015" y="3836783"/>
              <a:ext cx="1905000" cy="1981200"/>
            </a:xfrm>
            <a:prstGeom prst="star4">
              <a:avLst>
                <a:gd name="adj" fmla="val 8428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6-Point Star 365"/>
            <p:cNvSpPr/>
            <p:nvPr/>
          </p:nvSpPr>
          <p:spPr>
            <a:xfrm rot="1353966">
              <a:off x="6098487" y="1530792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6-Point Star 366"/>
            <p:cNvSpPr/>
            <p:nvPr/>
          </p:nvSpPr>
          <p:spPr>
            <a:xfrm rot="12337319">
              <a:off x="4884104" y="4482721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6-Point Star 367"/>
            <p:cNvSpPr/>
            <p:nvPr/>
          </p:nvSpPr>
          <p:spPr>
            <a:xfrm rot="9669377">
              <a:off x="6104813" y="4508371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6-Point Star 368"/>
            <p:cNvSpPr/>
            <p:nvPr/>
          </p:nvSpPr>
          <p:spPr>
            <a:xfrm rot="6856673">
              <a:off x="7019214" y="3639240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6-Point Star 369"/>
            <p:cNvSpPr/>
            <p:nvPr/>
          </p:nvSpPr>
          <p:spPr>
            <a:xfrm rot="3982047">
              <a:off x="7010161" y="2380808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6-Point Star 370"/>
            <p:cNvSpPr/>
            <p:nvPr/>
          </p:nvSpPr>
          <p:spPr>
            <a:xfrm rot="14949069">
              <a:off x="4058727" y="3566812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6-Point Star 371"/>
            <p:cNvSpPr/>
            <p:nvPr/>
          </p:nvSpPr>
          <p:spPr>
            <a:xfrm rot="17576880">
              <a:off x="4076836" y="2362702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6-Point Star 372"/>
            <p:cNvSpPr/>
            <p:nvPr/>
          </p:nvSpPr>
          <p:spPr>
            <a:xfrm rot="20324256">
              <a:off x="4936917" y="1538833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6-Point Star 373"/>
            <p:cNvSpPr/>
            <p:nvPr/>
          </p:nvSpPr>
          <p:spPr>
            <a:xfrm rot="1353966">
              <a:off x="6395525" y="860793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6-Point Star 374"/>
            <p:cNvSpPr/>
            <p:nvPr/>
          </p:nvSpPr>
          <p:spPr>
            <a:xfrm rot="3737258">
              <a:off x="7670558" y="2054342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6-Point Star 375"/>
            <p:cNvSpPr/>
            <p:nvPr/>
          </p:nvSpPr>
          <p:spPr>
            <a:xfrm rot="20094342">
              <a:off x="4664806" y="895498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6-Point Star 376"/>
            <p:cNvSpPr/>
            <p:nvPr/>
          </p:nvSpPr>
          <p:spPr>
            <a:xfrm rot="17113631">
              <a:off x="3399195" y="2120728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6-Point Star 377"/>
            <p:cNvSpPr/>
            <p:nvPr/>
          </p:nvSpPr>
          <p:spPr>
            <a:xfrm rot="14680020">
              <a:off x="3380726" y="3857490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6-Point Star 378"/>
            <p:cNvSpPr/>
            <p:nvPr/>
          </p:nvSpPr>
          <p:spPr>
            <a:xfrm rot="12113433">
              <a:off x="4602939" y="5143081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6-Point Star 379"/>
            <p:cNvSpPr/>
            <p:nvPr/>
          </p:nvSpPr>
          <p:spPr>
            <a:xfrm rot="9230219">
              <a:off x="6377420" y="5143080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6-Point Star 380"/>
            <p:cNvSpPr/>
            <p:nvPr/>
          </p:nvSpPr>
          <p:spPr>
            <a:xfrm rot="6789970">
              <a:off x="7663011" y="3929915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8" name="TextBox 387"/>
          <p:cNvSpPr txBox="1"/>
          <p:nvPr/>
        </p:nvSpPr>
        <p:spPr>
          <a:xfrm>
            <a:off x="8033157" y="4335708"/>
            <a:ext cx="313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Compass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9" name="TextBox 478"/>
          <p:cNvSpPr txBox="1"/>
          <p:nvPr/>
        </p:nvSpPr>
        <p:spPr>
          <a:xfrm>
            <a:off x="3406211" y="6062522"/>
            <a:ext cx="265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Color Wheel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80" name="Group 479"/>
          <p:cNvGrpSpPr/>
          <p:nvPr/>
        </p:nvGrpSpPr>
        <p:grpSpPr>
          <a:xfrm>
            <a:off x="4088324" y="2387728"/>
            <a:ext cx="3813680" cy="3813680"/>
            <a:chOff x="2743200" y="304800"/>
            <a:chExt cx="6172200" cy="6172200"/>
          </a:xfrm>
        </p:grpSpPr>
        <p:sp>
          <p:nvSpPr>
            <p:cNvPr id="481" name="Oval 480"/>
            <p:cNvSpPr/>
            <p:nvPr/>
          </p:nvSpPr>
          <p:spPr>
            <a:xfrm>
              <a:off x="2743200" y="304800"/>
              <a:ext cx="6172200" cy="6172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4023541" y="1609630"/>
              <a:ext cx="3562539" cy="356253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3" name="Group 4"/>
            <p:cNvGrpSpPr/>
            <p:nvPr/>
          </p:nvGrpSpPr>
          <p:grpSpPr>
            <a:xfrm rot="4219365">
              <a:off x="7349676" y="1767517"/>
              <a:ext cx="1016618" cy="1866102"/>
              <a:chOff x="1766047" y="1162394"/>
              <a:chExt cx="1219200" cy="2239367"/>
            </a:xfrm>
          </p:grpSpPr>
          <p:sp>
            <p:nvSpPr>
              <p:cNvPr id="512" name="Oval 2"/>
              <p:cNvSpPr/>
              <p:nvPr/>
            </p:nvSpPr>
            <p:spPr>
              <a:xfrm>
                <a:off x="1848105" y="1162394"/>
                <a:ext cx="914401" cy="9144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Block Arc 3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4" name="Oval 6"/>
            <p:cNvSpPr/>
            <p:nvPr/>
          </p:nvSpPr>
          <p:spPr>
            <a:xfrm rot="3423310">
              <a:off x="4466232" y="510154"/>
              <a:ext cx="761985" cy="7624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Block Arc 7"/>
            <p:cNvSpPr/>
            <p:nvPr/>
          </p:nvSpPr>
          <p:spPr>
            <a:xfrm rot="20229240">
              <a:off x="4639596" y="1212833"/>
              <a:ext cx="1015980" cy="1094820"/>
            </a:xfrm>
            <a:prstGeom prst="blockArc">
              <a:avLst>
                <a:gd name="adj1" fmla="val 10800000"/>
                <a:gd name="adj2" fmla="val 47574"/>
                <a:gd name="adj3" fmla="val 17305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 rot="7477866">
              <a:off x="2930286" y="2050306"/>
              <a:ext cx="761985" cy="762464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Block Arc 486"/>
            <p:cNvSpPr/>
            <p:nvPr/>
          </p:nvSpPr>
          <p:spPr>
            <a:xfrm rot="17382938">
              <a:off x="3669453" y="2220444"/>
              <a:ext cx="1015980" cy="1094820"/>
            </a:xfrm>
            <a:prstGeom prst="blockArc">
              <a:avLst>
                <a:gd name="adj1" fmla="val 10800000"/>
                <a:gd name="adj2" fmla="val 47574"/>
                <a:gd name="adj3" fmla="val 17305"/>
              </a:avLst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88" name="Group 11"/>
            <p:cNvGrpSpPr/>
            <p:nvPr/>
          </p:nvGrpSpPr>
          <p:grpSpPr>
            <a:xfrm rot="12215654">
              <a:off x="4508759" y="4445047"/>
              <a:ext cx="1016618" cy="1857358"/>
              <a:chOff x="1766047" y="1172887"/>
              <a:chExt cx="1219200" cy="2228874"/>
            </a:xfrm>
            <a:solidFill>
              <a:srgbClr val="122ADE"/>
            </a:solidFill>
          </p:grpSpPr>
          <p:sp>
            <p:nvSpPr>
              <p:cNvPr id="510" name="Oval 509"/>
              <p:cNvSpPr/>
              <p:nvPr/>
            </p:nvSpPr>
            <p:spPr>
              <a:xfrm>
                <a:off x="1915705" y="1172887"/>
                <a:ext cx="914401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Block Arc 510"/>
              <p:cNvSpPr/>
              <p:nvPr/>
            </p:nvSpPr>
            <p:spPr>
              <a:xfrm rot="21442112"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9" name="Group 14"/>
            <p:cNvGrpSpPr/>
            <p:nvPr/>
          </p:nvGrpSpPr>
          <p:grpSpPr>
            <a:xfrm rot="6831386">
              <a:off x="7264477" y="3341729"/>
              <a:ext cx="1015980" cy="1874637"/>
              <a:chOff x="1766047" y="1153565"/>
              <a:chExt cx="1219200" cy="2248196"/>
            </a:xfrm>
            <a:solidFill>
              <a:srgbClr val="66FF33"/>
            </a:solidFill>
          </p:grpSpPr>
          <p:sp>
            <p:nvSpPr>
              <p:cNvPr id="508" name="Oval 507"/>
              <p:cNvSpPr/>
              <p:nvPr/>
            </p:nvSpPr>
            <p:spPr>
              <a:xfrm>
                <a:off x="1899816" y="1153565"/>
                <a:ext cx="914400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9" name="Block Arc 508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0" name="Group 17"/>
            <p:cNvGrpSpPr/>
            <p:nvPr/>
          </p:nvGrpSpPr>
          <p:grpSpPr>
            <a:xfrm rot="14772404">
              <a:off x="3341537" y="3319402"/>
              <a:ext cx="1015980" cy="1854886"/>
              <a:chOff x="1766047" y="1177251"/>
              <a:chExt cx="1219200" cy="2224510"/>
            </a:xfrm>
            <a:solidFill>
              <a:srgbClr val="6666FF"/>
            </a:solidFill>
          </p:grpSpPr>
          <p:sp>
            <p:nvSpPr>
              <p:cNvPr id="506" name="Oval 505"/>
              <p:cNvSpPr/>
              <p:nvPr/>
            </p:nvSpPr>
            <p:spPr>
              <a:xfrm>
                <a:off x="1972279" y="1177251"/>
                <a:ext cx="914400" cy="914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Block Arc 506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91" name="Picture 4" descr="https://upload.wikimedia.org/wikipedia/commons/d/dc/Eight-colour-wheel-2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7854" y="1851949"/>
              <a:ext cx="3121241" cy="3118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92" name="Group 17"/>
            <p:cNvGrpSpPr/>
            <p:nvPr/>
          </p:nvGrpSpPr>
          <p:grpSpPr>
            <a:xfrm rot="1432956">
              <a:off x="6182744" y="506914"/>
              <a:ext cx="1015980" cy="1873751"/>
              <a:chOff x="1766047" y="1154627"/>
              <a:chExt cx="1219200" cy="2247134"/>
            </a:xfrm>
            <a:solidFill>
              <a:srgbClr val="ED7A2B"/>
            </a:solidFill>
          </p:grpSpPr>
          <p:sp>
            <p:nvSpPr>
              <p:cNvPr id="504" name="Oval 503"/>
              <p:cNvSpPr/>
              <p:nvPr/>
            </p:nvSpPr>
            <p:spPr>
              <a:xfrm>
                <a:off x="1930018" y="1154627"/>
                <a:ext cx="914400" cy="914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Block Arc 504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3" name="Group 17"/>
            <p:cNvGrpSpPr/>
            <p:nvPr/>
          </p:nvGrpSpPr>
          <p:grpSpPr>
            <a:xfrm rot="9342260">
              <a:off x="6167297" y="4401159"/>
              <a:ext cx="1015980" cy="1886714"/>
              <a:chOff x="1766047" y="1139080"/>
              <a:chExt cx="1219200" cy="2262681"/>
            </a:xfrm>
            <a:solidFill>
              <a:srgbClr val="009999"/>
            </a:solidFill>
          </p:grpSpPr>
          <p:sp>
            <p:nvSpPr>
              <p:cNvPr id="502" name="Oval 501"/>
              <p:cNvSpPr/>
              <p:nvPr/>
            </p:nvSpPr>
            <p:spPr>
              <a:xfrm>
                <a:off x="1913436" y="1139080"/>
                <a:ext cx="914400" cy="914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Block Arc 502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4" name="5-Point Star 493"/>
            <p:cNvSpPr/>
            <p:nvPr/>
          </p:nvSpPr>
          <p:spPr>
            <a:xfrm rot="18860381">
              <a:off x="3691297" y="1255545"/>
              <a:ext cx="691110" cy="691110"/>
            </a:xfrm>
            <a:prstGeom prst="star5">
              <a:avLst/>
            </a:prstGeom>
            <a:solidFill>
              <a:srgbClr val="D600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5-Point Star 494"/>
            <p:cNvSpPr/>
            <p:nvPr/>
          </p:nvSpPr>
          <p:spPr>
            <a:xfrm>
              <a:off x="5491740" y="565124"/>
              <a:ext cx="691110" cy="691110"/>
            </a:xfrm>
            <a:prstGeom prst="star5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5-Point Star 495"/>
            <p:cNvSpPr/>
            <p:nvPr/>
          </p:nvSpPr>
          <p:spPr>
            <a:xfrm rot="2663657">
              <a:off x="7262677" y="1297378"/>
              <a:ext cx="691110" cy="691110"/>
            </a:xfrm>
            <a:prstGeom prst="star5">
              <a:avLst/>
            </a:prstGeom>
            <a:solidFill>
              <a:srgbClr val="FF99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5-Point Star 496"/>
            <p:cNvSpPr/>
            <p:nvPr/>
          </p:nvSpPr>
          <p:spPr>
            <a:xfrm rot="16441992">
              <a:off x="2893705" y="3061896"/>
              <a:ext cx="691110" cy="691110"/>
            </a:xfrm>
            <a:prstGeom prst="star5">
              <a:avLst/>
            </a:prstGeom>
            <a:solidFill>
              <a:srgbClr val="99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5-Point Star 497"/>
            <p:cNvSpPr/>
            <p:nvPr/>
          </p:nvSpPr>
          <p:spPr>
            <a:xfrm rot="8230862">
              <a:off x="7232030" y="4777035"/>
              <a:ext cx="691110" cy="691110"/>
            </a:xfrm>
            <a:prstGeom prst="star5">
              <a:avLst/>
            </a:prstGeom>
            <a:solidFill>
              <a:srgbClr val="00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5-Point Star 498"/>
            <p:cNvSpPr/>
            <p:nvPr/>
          </p:nvSpPr>
          <p:spPr>
            <a:xfrm rot="10523109">
              <a:off x="5483512" y="5539726"/>
              <a:ext cx="691110" cy="691110"/>
            </a:xfrm>
            <a:prstGeom prst="star5">
              <a:avLst/>
            </a:prstGeom>
            <a:solidFill>
              <a:srgbClr val="0066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5-Point Star 499"/>
            <p:cNvSpPr/>
            <p:nvPr/>
          </p:nvSpPr>
          <p:spPr>
            <a:xfrm rot="13442285">
              <a:off x="3677649" y="4881264"/>
              <a:ext cx="691110" cy="691110"/>
            </a:xfrm>
            <a:prstGeom prst="star5">
              <a:avLst/>
            </a:prstGeom>
            <a:solidFill>
              <a:srgbClr val="99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5-Point Star 500"/>
            <p:cNvSpPr/>
            <p:nvPr/>
          </p:nvSpPr>
          <p:spPr>
            <a:xfrm rot="5365101">
              <a:off x="7910082" y="3070224"/>
              <a:ext cx="691110" cy="691110"/>
            </a:xfrm>
            <a:prstGeom prst="star5">
              <a:avLst/>
            </a:prstGeom>
            <a:solidFill>
              <a:srgbClr val="99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1" name="TextBox 420"/>
          <p:cNvSpPr txBox="1"/>
          <p:nvPr/>
        </p:nvSpPr>
        <p:spPr>
          <a:xfrm>
            <a:off x="8721312" y="5678289"/>
            <a:ext cx="313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Free </a:t>
            </a:r>
            <a:r>
              <a:rPr lang="en-US" smtClean="0">
                <a:solidFill>
                  <a:schemeClr val="bg1"/>
                </a:solidFill>
                <a:latin typeface="Comic Sans MS" panose="030F0702030302020204" pitchFamily="66" charset="0"/>
              </a:rPr>
              <a:t>Printable Downloads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71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76200"/>
            <a:ext cx="6702358" cy="67023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  <a:endCxn id="2" idx="4"/>
          </p:cNvCxnSpPr>
          <p:nvPr/>
        </p:nvCxnSpPr>
        <p:spPr>
          <a:xfrm>
            <a:off x="6094379" y="76200"/>
            <a:ext cx="0" cy="6702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" idx="6"/>
            <a:endCxn id="2" idx="2"/>
          </p:cNvCxnSpPr>
          <p:nvPr/>
        </p:nvCxnSpPr>
        <p:spPr>
          <a:xfrm flipH="1">
            <a:off x="2743200" y="3427379"/>
            <a:ext cx="67023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7"/>
            <a:endCxn id="2" idx="3"/>
          </p:cNvCxnSpPr>
          <p:nvPr/>
        </p:nvCxnSpPr>
        <p:spPr>
          <a:xfrm flipH="1">
            <a:off x="3724738" y="1057737"/>
            <a:ext cx="4739282" cy="4739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5"/>
          </p:cNvCxnSpPr>
          <p:nvPr/>
        </p:nvCxnSpPr>
        <p:spPr>
          <a:xfrm>
            <a:off x="3724738" y="1057737"/>
            <a:ext cx="4739282" cy="4739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304800"/>
            <a:ext cx="6172200" cy="6172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829300" y="304800"/>
            <a:ext cx="0" cy="617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43200" y="3390900"/>
            <a:ext cx="617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47098" y="1208698"/>
            <a:ext cx="4364404" cy="4364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47098" y="1208698"/>
            <a:ext cx="4364404" cy="4364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108008" y="181823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10" name="Oval 9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97026" y="225581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14" name="Oval 13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845580" y="1583602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18" name="Oval 17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845580" y="3810157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22" name="Oval 21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69866" y="5349843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26" name="Oval 25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51767" y="5395111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30" name="Oval 29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30785" y="3856020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34" name="Oval 33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625477" y="1706646"/>
            <a:ext cx="1194303" cy="1194303"/>
            <a:chOff x="1676400" y="990600"/>
            <a:chExt cx="5715000" cy="5715000"/>
          </a:xfrm>
          <a:solidFill>
            <a:schemeClr val="bg1"/>
          </a:solidFill>
        </p:grpSpPr>
        <p:sp>
          <p:nvSpPr>
            <p:cNvPr id="38" name="Oval 37"/>
            <p:cNvSpPr/>
            <p:nvPr/>
          </p:nvSpPr>
          <p:spPr>
            <a:xfrm>
              <a:off x="1676400" y="990600"/>
              <a:ext cx="5715000" cy="5715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218329" y="2519082"/>
              <a:ext cx="2667000" cy="2667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379259" y="3702423"/>
              <a:ext cx="3048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289348" y="855985"/>
            <a:ext cx="1097553" cy="4930047"/>
            <a:chOff x="5289348" y="855985"/>
            <a:chExt cx="1097553" cy="4930047"/>
          </a:xfrm>
          <a:solidFill>
            <a:schemeClr val="bg1"/>
          </a:solidFill>
        </p:grpSpPr>
        <p:grpSp>
          <p:nvGrpSpPr>
            <p:cNvPr id="41" name="Group 10"/>
            <p:cNvGrpSpPr/>
            <p:nvPr/>
          </p:nvGrpSpPr>
          <p:grpSpPr>
            <a:xfrm>
              <a:off x="5290857" y="855985"/>
              <a:ext cx="1096044" cy="830336"/>
              <a:chOff x="304800" y="152400"/>
              <a:chExt cx="7924800" cy="5943600"/>
            </a:xfrm>
            <a:grpFill/>
          </p:grpSpPr>
          <p:sp>
            <p:nvSpPr>
              <p:cNvPr id="42" name="Rounded Rectangle 41"/>
              <p:cNvSpPr/>
              <p:nvPr/>
            </p:nvSpPr>
            <p:spPr>
              <a:xfrm>
                <a:off x="2743200" y="381000"/>
                <a:ext cx="609600" cy="457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304800" y="609600"/>
                <a:ext cx="7924800" cy="5486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133600" y="1447800"/>
                <a:ext cx="4215984" cy="421598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1143000" y="152400"/>
                <a:ext cx="1761067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9"/>
              <p:cNvGrpSpPr/>
              <p:nvPr/>
            </p:nvGrpSpPr>
            <p:grpSpPr>
              <a:xfrm>
                <a:off x="6400800" y="990600"/>
                <a:ext cx="1066800" cy="615361"/>
                <a:chOff x="685800" y="838200"/>
                <a:chExt cx="1552732" cy="895661"/>
              </a:xfrm>
              <a:grpFill/>
            </p:grpSpPr>
            <p:sp>
              <p:nvSpPr>
                <p:cNvPr id="47" name="Rounded Rectangle 46"/>
                <p:cNvSpPr/>
                <p:nvPr/>
              </p:nvSpPr>
              <p:spPr>
                <a:xfrm>
                  <a:off x="685800" y="838200"/>
                  <a:ext cx="15240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707036" y="1138003"/>
                  <a:ext cx="15240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8"/>
                <p:cNvSpPr/>
                <p:nvPr/>
              </p:nvSpPr>
              <p:spPr>
                <a:xfrm>
                  <a:off x="714532" y="1429061"/>
                  <a:ext cx="15240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0" name="Group 10"/>
            <p:cNvGrpSpPr/>
            <p:nvPr/>
          </p:nvGrpSpPr>
          <p:grpSpPr>
            <a:xfrm flipV="1">
              <a:off x="5289348" y="4955696"/>
              <a:ext cx="1096044" cy="830336"/>
              <a:chOff x="304800" y="152400"/>
              <a:chExt cx="7924800" cy="5943600"/>
            </a:xfrm>
            <a:grpFill/>
          </p:grpSpPr>
          <p:sp>
            <p:nvSpPr>
              <p:cNvPr id="51" name="Rounded Rectangle 50"/>
              <p:cNvSpPr/>
              <p:nvPr/>
            </p:nvSpPr>
            <p:spPr>
              <a:xfrm>
                <a:off x="2743200" y="381000"/>
                <a:ext cx="609600" cy="457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304800" y="609600"/>
                <a:ext cx="7924800" cy="5486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133600" y="1447800"/>
                <a:ext cx="4215984" cy="421598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1143000" y="152400"/>
                <a:ext cx="1761067" cy="762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9"/>
              <p:cNvGrpSpPr/>
              <p:nvPr/>
            </p:nvGrpSpPr>
            <p:grpSpPr>
              <a:xfrm>
                <a:off x="6400800" y="990600"/>
                <a:ext cx="1066800" cy="615361"/>
                <a:chOff x="685800" y="838200"/>
                <a:chExt cx="1552732" cy="895661"/>
              </a:xfrm>
              <a:grpFill/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685800" y="838200"/>
                  <a:ext cx="15240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707036" y="1138003"/>
                  <a:ext cx="15240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ounded Rectangle 8"/>
                <p:cNvSpPr/>
                <p:nvPr/>
              </p:nvSpPr>
              <p:spPr>
                <a:xfrm>
                  <a:off x="714532" y="1429061"/>
                  <a:ext cx="15240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0" name="Group 10"/>
          <p:cNvGrpSpPr/>
          <p:nvPr/>
        </p:nvGrpSpPr>
        <p:grpSpPr>
          <a:xfrm rot="5400000">
            <a:off x="7333822" y="2877135"/>
            <a:ext cx="1096044" cy="830336"/>
            <a:chOff x="304800" y="152400"/>
            <a:chExt cx="7924800" cy="5943600"/>
          </a:xfrm>
          <a:solidFill>
            <a:schemeClr val="bg1"/>
          </a:solidFill>
        </p:grpSpPr>
        <p:sp>
          <p:nvSpPr>
            <p:cNvPr id="70" name="Rounded Rectangle 69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  <a:grpFill/>
          </p:grpSpPr>
          <p:sp>
            <p:nvSpPr>
              <p:cNvPr id="75" name="Rounded Rectangle 74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10"/>
          <p:cNvGrpSpPr/>
          <p:nvPr/>
        </p:nvGrpSpPr>
        <p:grpSpPr>
          <a:xfrm rot="5400000" flipV="1">
            <a:off x="3264986" y="2957840"/>
            <a:ext cx="1096044" cy="830336"/>
            <a:chOff x="304800" y="152400"/>
            <a:chExt cx="7924800" cy="5943600"/>
          </a:xfrm>
          <a:solidFill>
            <a:schemeClr val="bg1"/>
          </a:solidFill>
        </p:grpSpPr>
        <p:sp>
          <p:nvSpPr>
            <p:cNvPr id="62" name="Rounded Rectangle 61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  <a:grpFill/>
          </p:grpSpPr>
          <p:sp>
            <p:nvSpPr>
              <p:cNvPr id="67" name="Rounded Rectangle 66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9" name="Group 10"/>
          <p:cNvGrpSpPr/>
          <p:nvPr/>
        </p:nvGrpSpPr>
        <p:grpSpPr>
          <a:xfrm rot="18923677">
            <a:off x="3886256" y="1561723"/>
            <a:ext cx="1096044" cy="830336"/>
            <a:chOff x="304800" y="152400"/>
            <a:chExt cx="7924800" cy="5943600"/>
          </a:xfrm>
          <a:solidFill>
            <a:schemeClr val="bg1"/>
          </a:solidFill>
        </p:grpSpPr>
        <p:sp>
          <p:nvSpPr>
            <p:cNvPr id="89" name="Rounded Rectangle 88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  <a:grpFill/>
          </p:grpSpPr>
          <p:sp>
            <p:nvSpPr>
              <p:cNvPr id="94" name="Rounded Rectangle 93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0" name="Group 10"/>
          <p:cNvGrpSpPr/>
          <p:nvPr/>
        </p:nvGrpSpPr>
        <p:grpSpPr>
          <a:xfrm rot="18923677" flipV="1">
            <a:off x="6727506" y="4346170"/>
            <a:ext cx="1096044" cy="830336"/>
            <a:chOff x="304800" y="152400"/>
            <a:chExt cx="7924800" cy="5943600"/>
          </a:xfrm>
          <a:solidFill>
            <a:schemeClr val="bg1"/>
          </a:solidFill>
        </p:grpSpPr>
        <p:sp>
          <p:nvSpPr>
            <p:cNvPr id="81" name="Rounded Rectangle 80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  <a:grpFill/>
          </p:grpSpPr>
          <p:sp>
            <p:nvSpPr>
              <p:cNvPr id="86" name="Rounded Rectangle 85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" name="Group 10"/>
          <p:cNvGrpSpPr/>
          <p:nvPr/>
        </p:nvGrpSpPr>
        <p:grpSpPr>
          <a:xfrm rot="2887540">
            <a:off x="6688692" y="1618099"/>
            <a:ext cx="1096044" cy="830336"/>
            <a:chOff x="304800" y="152400"/>
            <a:chExt cx="7924800" cy="5943600"/>
          </a:xfrm>
          <a:solidFill>
            <a:schemeClr val="bg1"/>
          </a:solidFill>
        </p:grpSpPr>
        <p:sp>
          <p:nvSpPr>
            <p:cNvPr id="108" name="Rounded Rectangle 107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  <a:grpFill/>
          </p:grpSpPr>
          <p:sp>
            <p:nvSpPr>
              <p:cNvPr id="113" name="Rounded Rectangle 112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9" name="Group 10"/>
          <p:cNvGrpSpPr/>
          <p:nvPr/>
        </p:nvGrpSpPr>
        <p:grpSpPr>
          <a:xfrm rot="2887540" flipV="1">
            <a:off x="3898564" y="4388613"/>
            <a:ext cx="1096044" cy="830336"/>
            <a:chOff x="304800" y="152400"/>
            <a:chExt cx="7924800" cy="5943600"/>
          </a:xfrm>
          <a:solidFill>
            <a:schemeClr val="bg1"/>
          </a:solidFill>
        </p:grpSpPr>
        <p:sp>
          <p:nvSpPr>
            <p:cNvPr id="100" name="Rounded Rectangle 99"/>
            <p:cNvSpPr/>
            <p:nvPr/>
          </p:nvSpPr>
          <p:spPr>
            <a:xfrm>
              <a:off x="2743200" y="381000"/>
              <a:ext cx="609600" cy="457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304800" y="609600"/>
              <a:ext cx="7924800" cy="5486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2133600" y="1447800"/>
              <a:ext cx="4215984" cy="42159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1143000" y="152400"/>
              <a:ext cx="1761067" cy="762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9"/>
            <p:cNvGrpSpPr/>
            <p:nvPr/>
          </p:nvGrpSpPr>
          <p:grpSpPr>
            <a:xfrm>
              <a:off x="6400800" y="990600"/>
              <a:ext cx="1066800" cy="615361"/>
              <a:chOff x="685800" y="838200"/>
              <a:chExt cx="1552732" cy="895661"/>
            </a:xfrm>
            <a:grpFill/>
          </p:grpSpPr>
          <p:sp>
            <p:nvSpPr>
              <p:cNvPr id="105" name="Rounded Rectangle 104"/>
              <p:cNvSpPr/>
              <p:nvPr/>
            </p:nvSpPr>
            <p:spPr>
              <a:xfrm>
                <a:off x="685800" y="838200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7036" y="1138003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8"/>
              <p:cNvSpPr/>
              <p:nvPr/>
            </p:nvSpPr>
            <p:spPr>
              <a:xfrm>
                <a:off x="714532" y="1429061"/>
                <a:ext cx="1524000" cy="304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5095870" y="1762730"/>
            <a:ext cx="1331446" cy="930811"/>
            <a:chOff x="2926853" y="2649497"/>
            <a:chExt cx="3779629" cy="2642331"/>
          </a:xfrm>
          <a:solidFill>
            <a:schemeClr val="bg1"/>
          </a:solidFill>
        </p:grpSpPr>
        <p:sp>
          <p:nvSpPr>
            <p:cNvPr id="117" name="Rounded Rectangle 116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Magnetic Disk 117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gnetic Disk 118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apezoid 120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ame 123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lowchart: Stored Data 125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Stored Data 128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Stored Data 140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7" name="Group 146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  <a:grpFill/>
          </p:grpSpPr>
          <p:sp>
            <p:nvSpPr>
              <p:cNvPr id="160" name="Donut 159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Donut 160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Donut 161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Donut 162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Donut 163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Donut 164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Donut 165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Donut 166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Donut 167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Donut 168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Donut 169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Donut 170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Donut 171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Donut 172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  <a:grpFill/>
          </p:grpSpPr>
          <p:sp>
            <p:nvSpPr>
              <p:cNvPr id="150" name="Donut 149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Donut 150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Donut 151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Donut 152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Donut 153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Donut 154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Donut 155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Donut 156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Donut 157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Donut 158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9" name="Rounded Rectangle 148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 flipH="1" flipV="1">
            <a:off x="5282132" y="3940846"/>
            <a:ext cx="1331446" cy="930811"/>
            <a:chOff x="2926853" y="2649497"/>
            <a:chExt cx="3779629" cy="2642331"/>
          </a:xfrm>
          <a:solidFill>
            <a:schemeClr val="bg1"/>
          </a:solidFill>
        </p:grpSpPr>
        <p:sp>
          <p:nvSpPr>
            <p:cNvPr id="175" name="Rounded Rectangle 174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lowchart: Magnetic Disk 175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lowchart: Magnetic Disk 176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rapezoid 178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Trapezoid 179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ame 181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3" name="Trapezoid 182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lowchart: Stored Data 183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Stored Data 186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Isosceles Triangle 197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lowchart: Stored Data 198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204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  <a:grpFill/>
          </p:grpSpPr>
          <p:sp>
            <p:nvSpPr>
              <p:cNvPr id="218" name="Donut 217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Donut 218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Donut 219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Donut 220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Donut 221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Donut 222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Donut 223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Donut 224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Donut 225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Donut 226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Donut 227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Donut 228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Donut 229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Donut 230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  <a:grpFill/>
          </p:grpSpPr>
          <p:sp>
            <p:nvSpPr>
              <p:cNvPr id="208" name="Donut 207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Donut 208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Donut 209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Donut 210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Donut 211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Donut 212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Donut 213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Donut 214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Donut 215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Donut 216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7" name="Rounded Rectangle 206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 rot="5400000">
            <a:off x="6258985" y="2866151"/>
            <a:ext cx="1331446" cy="930811"/>
            <a:chOff x="2926853" y="2649497"/>
            <a:chExt cx="3779629" cy="2642331"/>
          </a:xfrm>
          <a:solidFill>
            <a:schemeClr val="bg1"/>
          </a:solidFill>
        </p:grpSpPr>
        <p:sp>
          <p:nvSpPr>
            <p:cNvPr id="292" name="Rounded Rectangle 291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lowchart: Magnetic Disk 292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lowchart: Magnetic Disk 293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Trapezoid 294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Trapezoid 295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Trapezoid 296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Trapezoid 297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ame 298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0" name="Trapezoid 299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lowchart: Stored Data 300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lowchart: Stored Data 303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Isosceles Triangle 314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lowchart: Stored Data 315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Rounded Rectangle 316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2" name="Group 321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  <a:grpFill/>
          </p:grpSpPr>
          <p:sp>
            <p:nvSpPr>
              <p:cNvPr id="335" name="Donut 334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6" name="Donut 335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7" name="Donut 336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8" name="Donut 337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9" name="Donut 338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" name="Donut 339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1" name="Donut 340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2" name="Donut 341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Donut 342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4" name="Donut 343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5" name="Donut 344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Donut 345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7" name="Donut 346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8" name="Donut 347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  <a:grpFill/>
          </p:grpSpPr>
          <p:sp>
            <p:nvSpPr>
              <p:cNvPr id="325" name="Donut 324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6" name="Donut 325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7" name="Donut 326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8" name="Donut 327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Donut 328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Donut 329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Donut 330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2" name="Donut 331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3" name="Donut 332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Donut 333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4" name="Rounded Rectangle 323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 rot="16200000">
            <a:off x="4098392" y="2979949"/>
            <a:ext cx="1331446" cy="930811"/>
            <a:chOff x="2926853" y="2649497"/>
            <a:chExt cx="3779629" cy="2642331"/>
          </a:xfrm>
          <a:solidFill>
            <a:schemeClr val="bg1"/>
          </a:solidFill>
        </p:grpSpPr>
        <p:sp>
          <p:nvSpPr>
            <p:cNvPr id="235" name="Rounded Rectangle 234"/>
            <p:cNvSpPr/>
            <p:nvPr/>
          </p:nvSpPr>
          <p:spPr>
            <a:xfrm rot="19396140">
              <a:off x="3234540" y="2898680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lowchart: Magnetic Disk 235"/>
            <p:cNvSpPr/>
            <p:nvPr/>
          </p:nvSpPr>
          <p:spPr>
            <a:xfrm>
              <a:off x="5823730" y="3021671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lowchart: Magnetic Disk 236"/>
            <p:cNvSpPr/>
            <p:nvPr/>
          </p:nvSpPr>
          <p:spPr>
            <a:xfrm>
              <a:off x="3363558" y="3034735"/>
              <a:ext cx="882752" cy="419434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rapezoid 237"/>
            <p:cNvSpPr/>
            <p:nvPr/>
          </p:nvSpPr>
          <p:spPr>
            <a:xfrm rot="10800000" flipH="1">
              <a:off x="3650561" y="2805880"/>
              <a:ext cx="292175" cy="30913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Trapezoid 238"/>
            <p:cNvSpPr/>
            <p:nvPr/>
          </p:nvSpPr>
          <p:spPr>
            <a:xfrm rot="10800000" flipH="1">
              <a:off x="6112974" y="2734491"/>
              <a:ext cx="292175" cy="36791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Trapezoid 239"/>
            <p:cNvSpPr/>
            <p:nvPr/>
          </p:nvSpPr>
          <p:spPr>
            <a:xfrm rot="16200000" flipH="1">
              <a:off x="3987778" y="255424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rapezoid 240"/>
            <p:cNvSpPr/>
            <p:nvPr/>
          </p:nvSpPr>
          <p:spPr>
            <a:xfrm rot="5400000">
              <a:off x="5862467" y="2559234"/>
              <a:ext cx="292175" cy="52928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ame 241"/>
            <p:cNvSpPr/>
            <p:nvPr/>
          </p:nvSpPr>
          <p:spPr>
            <a:xfrm>
              <a:off x="4478057" y="2784311"/>
              <a:ext cx="1170738" cy="639671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3" name="Trapezoid 242"/>
            <p:cNvSpPr/>
            <p:nvPr/>
          </p:nvSpPr>
          <p:spPr>
            <a:xfrm>
              <a:off x="4857316" y="3466012"/>
              <a:ext cx="423807" cy="59290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lowchart: Stored Data 243"/>
            <p:cNvSpPr/>
            <p:nvPr/>
          </p:nvSpPr>
          <p:spPr>
            <a:xfrm rot="16200000">
              <a:off x="4907216" y="3805484"/>
              <a:ext cx="312420" cy="493764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4381501" y="4072628"/>
              <a:ext cx="1427628" cy="1219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4667350" y="4072628"/>
              <a:ext cx="855930" cy="8041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lowchart: Stored Data 246"/>
            <p:cNvSpPr/>
            <p:nvPr/>
          </p:nvSpPr>
          <p:spPr>
            <a:xfrm rot="16200000">
              <a:off x="4939105" y="4456542"/>
              <a:ext cx="312420" cy="1358151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4901104" y="429468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5295809" y="4300560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5178243" y="4130743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4977947" y="4078491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4664438" y="433103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4716689" y="4540046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4890861" y="467067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5091157" y="4661965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5265328" y="4557462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77649" y="4148159"/>
              <a:ext cx="178818" cy="177411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Isosceles Triangle 257"/>
            <p:cNvSpPr/>
            <p:nvPr/>
          </p:nvSpPr>
          <p:spPr>
            <a:xfrm rot="16696603" flipH="1">
              <a:off x="5461470" y="4379711"/>
              <a:ext cx="87977" cy="312751"/>
            </a:xfrm>
            <a:prstGeom prst="triangle">
              <a:avLst/>
            </a:pr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lowchart: Stored Data 258"/>
            <p:cNvSpPr/>
            <p:nvPr/>
          </p:nvSpPr>
          <p:spPr>
            <a:xfrm rot="5400000">
              <a:off x="5005116" y="3287538"/>
              <a:ext cx="118809" cy="336372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ounded Rectangle 259"/>
            <p:cNvSpPr/>
            <p:nvPr/>
          </p:nvSpPr>
          <p:spPr>
            <a:xfrm>
              <a:off x="4262718" y="2677790"/>
              <a:ext cx="1604682" cy="29401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469349" y="2801728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5552546" y="2806317"/>
              <a:ext cx="102908" cy="16324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6078504" y="2671268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3618332" y="2649497"/>
              <a:ext cx="357729" cy="3360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5" name="Group 264"/>
            <p:cNvGrpSpPr/>
            <p:nvPr/>
          </p:nvGrpSpPr>
          <p:grpSpPr>
            <a:xfrm rot="452211">
              <a:off x="2926853" y="3030309"/>
              <a:ext cx="578130" cy="1389435"/>
              <a:chOff x="6133076" y="3754876"/>
              <a:chExt cx="2716615" cy="1859860"/>
            </a:xfrm>
            <a:grpFill/>
          </p:grpSpPr>
          <p:sp>
            <p:nvSpPr>
              <p:cNvPr id="278" name="Donut 277"/>
              <p:cNvSpPr/>
              <p:nvPr/>
            </p:nvSpPr>
            <p:spPr>
              <a:xfrm>
                <a:off x="6133076" y="41047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9" name="Donut 278"/>
              <p:cNvSpPr/>
              <p:nvPr/>
            </p:nvSpPr>
            <p:spPr>
              <a:xfrm>
                <a:off x="6172285" y="399390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0" name="Donut 279"/>
              <p:cNvSpPr/>
              <p:nvPr/>
            </p:nvSpPr>
            <p:spPr>
              <a:xfrm>
                <a:off x="6315446" y="386124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1" name="Donut 280"/>
              <p:cNvSpPr/>
              <p:nvPr/>
            </p:nvSpPr>
            <p:spPr>
              <a:xfrm>
                <a:off x="6335786" y="4398750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2" name="Donut 281"/>
              <p:cNvSpPr/>
              <p:nvPr/>
            </p:nvSpPr>
            <p:spPr>
              <a:xfrm>
                <a:off x="6386605" y="4484937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3" name="Donut 282"/>
              <p:cNvSpPr/>
              <p:nvPr/>
            </p:nvSpPr>
            <p:spPr>
              <a:xfrm>
                <a:off x="6417452" y="4579803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4" name="Donut 283"/>
              <p:cNvSpPr/>
              <p:nvPr/>
            </p:nvSpPr>
            <p:spPr>
              <a:xfrm>
                <a:off x="6474342" y="469958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5" name="Donut 284"/>
              <p:cNvSpPr/>
              <p:nvPr/>
            </p:nvSpPr>
            <p:spPr>
              <a:xfrm>
                <a:off x="6557683" y="4796308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6" name="Donut 285"/>
              <p:cNvSpPr/>
              <p:nvPr/>
            </p:nvSpPr>
            <p:spPr>
              <a:xfrm>
                <a:off x="6732495" y="5022213"/>
                <a:ext cx="1277471" cy="2775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7" name="Donut 286"/>
              <p:cNvSpPr/>
              <p:nvPr/>
            </p:nvSpPr>
            <p:spPr>
              <a:xfrm>
                <a:off x="6380298" y="3754876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8" name="Donut 287"/>
              <p:cNvSpPr/>
              <p:nvPr/>
            </p:nvSpPr>
            <p:spPr>
              <a:xfrm>
                <a:off x="7572220" y="5207981"/>
                <a:ext cx="1277471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9" name="Donut 288"/>
              <p:cNvSpPr/>
              <p:nvPr/>
            </p:nvSpPr>
            <p:spPr>
              <a:xfrm>
                <a:off x="7268089" y="5060099"/>
                <a:ext cx="1277471" cy="479370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Donut 289"/>
              <p:cNvSpPr/>
              <p:nvPr/>
            </p:nvSpPr>
            <p:spPr>
              <a:xfrm>
                <a:off x="6285476" y="42571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1" name="Donut 290"/>
              <p:cNvSpPr/>
              <p:nvPr/>
            </p:nvSpPr>
            <p:spPr>
              <a:xfrm>
                <a:off x="6437876" y="4409576"/>
                <a:ext cx="1277470" cy="40675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3229940" y="4191740"/>
              <a:ext cx="994102" cy="973861"/>
              <a:chOff x="3335051" y="4208576"/>
              <a:chExt cx="994102" cy="973861"/>
            </a:xfrm>
            <a:grpFill/>
          </p:grpSpPr>
          <p:sp>
            <p:nvSpPr>
              <p:cNvPr id="268" name="Donut 267"/>
              <p:cNvSpPr/>
              <p:nvPr/>
            </p:nvSpPr>
            <p:spPr>
              <a:xfrm>
                <a:off x="4057291" y="484808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Donut 268"/>
              <p:cNvSpPr/>
              <p:nvPr/>
            </p:nvSpPr>
            <p:spPr>
              <a:xfrm>
                <a:off x="3975171" y="487856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0" name="Donut 269"/>
              <p:cNvSpPr/>
              <p:nvPr/>
            </p:nvSpPr>
            <p:spPr>
              <a:xfrm>
                <a:off x="3896691" y="4841143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1" name="Donut 270"/>
              <p:cNvSpPr/>
              <p:nvPr/>
            </p:nvSpPr>
            <p:spPr>
              <a:xfrm>
                <a:off x="3826707" y="4761145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2" name="Donut 271"/>
              <p:cNvSpPr/>
              <p:nvPr/>
            </p:nvSpPr>
            <p:spPr>
              <a:xfrm>
                <a:off x="3713829" y="463403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Donut 272"/>
              <p:cNvSpPr/>
              <p:nvPr/>
            </p:nvSpPr>
            <p:spPr>
              <a:xfrm>
                <a:off x="3606642" y="4514361"/>
                <a:ext cx="271862" cy="331135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4" name="Donut 273"/>
              <p:cNvSpPr/>
              <p:nvPr/>
            </p:nvSpPr>
            <p:spPr>
              <a:xfrm>
                <a:off x="3535189" y="4453241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5" name="Donut 274"/>
              <p:cNvSpPr/>
              <p:nvPr/>
            </p:nvSpPr>
            <p:spPr>
              <a:xfrm>
                <a:off x="3484372" y="4384150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6" name="Donut 275"/>
              <p:cNvSpPr/>
              <p:nvPr/>
            </p:nvSpPr>
            <p:spPr>
              <a:xfrm>
                <a:off x="3422005" y="4315059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7" name="Donut 276"/>
              <p:cNvSpPr/>
              <p:nvPr/>
            </p:nvSpPr>
            <p:spPr>
              <a:xfrm>
                <a:off x="3335051" y="4208576"/>
                <a:ext cx="271862" cy="303872"/>
              </a:xfrm>
              <a:prstGeom prst="donut">
                <a:avLst>
                  <a:gd name="adj" fmla="val 979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7" name="Rounded Rectangle 266"/>
            <p:cNvSpPr/>
            <p:nvPr/>
          </p:nvSpPr>
          <p:spPr>
            <a:xfrm rot="1908838">
              <a:off x="4070807" y="4965853"/>
              <a:ext cx="577844" cy="70109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9" name="8-Point Star 348"/>
          <p:cNvSpPr/>
          <p:nvPr/>
        </p:nvSpPr>
        <p:spPr>
          <a:xfrm>
            <a:off x="5305200" y="2863491"/>
            <a:ext cx="1058976" cy="1031500"/>
          </a:xfrm>
          <a:prstGeom prst="star8">
            <a:avLst>
              <a:gd name="adj" fmla="val 2433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TextBox 349"/>
          <p:cNvSpPr txBox="1"/>
          <p:nvPr/>
        </p:nvSpPr>
        <p:spPr>
          <a:xfrm>
            <a:off x="217283" y="81481"/>
            <a:ext cx="234470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Blast from 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13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17283" y="81481"/>
            <a:ext cx="8698117" cy="6395519"/>
            <a:chOff x="217283" y="81481"/>
            <a:chExt cx="8698117" cy="6395519"/>
          </a:xfrm>
          <a:solidFill>
            <a:schemeClr val="bg1"/>
          </a:solidFill>
        </p:grpSpPr>
        <p:sp>
          <p:nvSpPr>
            <p:cNvPr id="4" name="Oval 3"/>
            <p:cNvSpPr/>
            <p:nvPr/>
          </p:nvSpPr>
          <p:spPr>
            <a:xfrm>
              <a:off x="2743200" y="304800"/>
              <a:ext cx="6172200" cy="6172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125147" y="1660368"/>
              <a:ext cx="3467100" cy="34671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829300" y="304800"/>
              <a:ext cx="0" cy="6172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743200" y="3390900"/>
              <a:ext cx="617220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647098" y="1208698"/>
              <a:ext cx="4364404" cy="436440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647098" y="1208698"/>
              <a:ext cx="4364404" cy="436440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4800600" y="2324100"/>
              <a:ext cx="2057400" cy="2133600"/>
              <a:chOff x="6324600" y="381000"/>
              <a:chExt cx="2057400" cy="2133600"/>
            </a:xfrm>
            <a:grpFill/>
          </p:grpSpPr>
          <p:sp>
            <p:nvSpPr>
              <p:cNvPr id="10" name="Oval 9"/>
              <p:cNvSpPr/>
              <p:nvPr/>
            </p:nvSpPr>
            <p:spPr>
              <a:xfrm>
                <a:off x="6477000" y="533400"/>
                <a:ext cx="1828800" cy="1828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onut 10"/>
              <p:cNvSpPr/>
              <p:nvPr/>
            </p:nvSpPr>
            <p:spPr>
              <a:xfrm>
                <a:off x="6324600" y="381000"/>
                <a:ext cx="2057400" cy="2133600"/>
              </a:xfrm>
              <a:prstGeom prst="donut">
                <a:avLst>
                  <a:gd name="adj" fmla="val 1204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4-Point Star 11"/>
              <p:cNvSpPr/>
              <p:nvPr/>
            </p:nvSpPr>
            <p:spPr>
              <a:xfrm rot="8011664">
                <a:off x="6708966" y="802358"/>
                <a:ext cx="1300107" cy="1300107"/>
              </a:xfrm>
              <a:prstGeom prst="star4">
                <a:avLst>
                  <a:gd name="adj" fmla="val 842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4-Point Star 12"/>
              <p:cNvSpPr/>
              <p:nvPr/>
            </p:nvSpPr>
            <p:spPr>
              <a:xfrm>
                <a:off x="6400800" y="457200"/>
                <a:ext cx="1905000" cy="1981200"/>
              </a:xfrm>
              <a:prstGeom prst="star4">
                <a:avLst>
                  <a:gd name="adj" fmla="val 842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6-Point Star 14"/>
              <p:cNvSpPr/>
              <p:nvPr/>
            </p:nvSpPr>
            <p:spPr>
              <a:xfrm>
                <a:off x="7162800" y="1219200"/>
                <a:ext cx="381000" cy="457200"/>
              </a:xfrm>
              <a:prstGeom prst="star6">
                <a:avLst>
                  <a:gd name="adj" fmla="val 13574"/>
                  <a:gd name="hf" fmla="val 11547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4-Point Star 15"/>
            <p:cNvSpPr/>
            <p:nvPr/>
          </p:nvSpPr>
          <p:spPr>
            <a:xfrm>
              <a:off x="4853558" y="318599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884344" y="4444875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2829208" y="2398791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6867053" y="2407845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4-Point Star 19"/>
            <p:cNvSpPr/>
            <p:nvPr/>
          </p:nvSpPr>
          <p:spPr>
            <a:xfrm rot="18893921">
              <a:off x="3417683" y="986450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4-Point Star 20"/>
            <p:cNvSpPr/>
            <p:nvPr/>
          </p:nvSpPr>
          <p:spPr>
            <a:xfrm rot="2735360">
              <a:off x="6332900" y="977397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4-Point Star 21"/>
            <p:cNvSpPr/>
            <p:nvPr/>
          </p:nvSpPr>
          <p:spPr>
            <a:xfrm rot="2735360">
              <a:off x="3443336" y="3818676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4-Point Star 22"/>
            <p:cNvSpPr/>
            <p:nvPr/>
          </p:nvSpPr>
          <p:spPr>
            <a:xfrm rot="2735360">
              <a:off x="6268015" y="3836783"/>
              <a:ext cx="1905000" cy="1981200"/>
            </a:xfrm>
            <a:prstGeom prst="star4">
              <a:avLst>
                <a:gd name="adj" fmla="val 842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6-Point Star 23"/>
            <p:cNvSpPr/>
            <p:nvPr/>
          </p:nvSpPr>
          <p:spPr>
            <a:xfrm rot="1353966">
              <a:off x="6098487" y="1530792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6-Point Star 25"/>
            <p:cNvSpPr/>
            <p:nvPr/>
          </p:nvSpPr>
          <p:spPr>
            <a:xfrm rot="12337319">
              <a:off x="4884104" y="4482721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6-Point Star 26"/>
            <p:cNvSpPr/>
            <p:nvPr/>
          </p:nvSpPr>
          <p:spPr>
            <a:xfrm rot="9669377">
              <a:off x="6104813" y="4508371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6-Point Star 27"/>
            <p:cNvSpPr/>
            <p:nvPr/>
          </p:nvSpPr>
          <p:spPr>
            <a:xfrm rot="6856673">
              <a:off x="7019214" y="3639240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6-Point Star 28"/>
            <p:cNvSpPr/>
            <p:nvPr/>
          </p:nvSpPr>
          <p:spPr>
            <a:xfrm rot="3982047">
              <a:off x="7010161" y="2380808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6-Point Star 29"/>
            <p:cNvSpPr/>
            <p:nvPr/>
          </p:nvSpPr>
          <p:spPr>
            <a:xfrm rot="14949069">
              <a:off x="4058727" y="3566812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6-Point Star 30"/>
            <p:cNvSpPr/>
            <p:nvPr/>
          </p:nvSpPr>
          <p:spPr>
            <a:xfrm rot="17576880">
              <a:off x="4076836" y="2362702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6-Point Star 31"/>
            <p:cNvSpPr/>
            <p:nvPr/>
          </p:nvSpPr>
          <p:spPr>
            <a:xfrm rot="20324256">
              <a:off x="4936917" y="1538833"/>
              <a:ext cx="621970" cy="746364"/>
            </a:xfrm>
            <a:prstGeom prst="star6">
              <a:avLst>
                <a:gd name="adj" fmla="val 20852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6-Point Star 32"/>
            <p:cNvSpPr/>
            <p:nvPr/>
          </p:nvSpPr>
          <p:spPr>
            <a:xfrm rot="1353966">
              <a:off x="6395525" y="860793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6-Point Star 33"/>
            <p:cNvSpPr/>
            <p:nvPr/>
          </p:nvSpPr>
          <p:spPr>
            <a:xfrm rot="3737258">
              <a:off x="7670558" y="2054342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6-Point Star 34"/>
            <p:cNvSpPr/>
            <p:nvPr/>
          </p:nvSpPr>
          <p:spPr>
            <a:xfrm rot="20094342">
              <a:off x="4664806" y="895498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6-Point Star 35"/>
            <p:cNvSpPr/>
            <p:nvPr/>
          </p:nvSpPr>
          <p:spPr>
            <a:xfrm rot="17113631">
              <a:off x="3399195" y="2120728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6-Point Star 36"/>
            <p:cNvSpPr/>
            <p:nvPr/>
          </p:nvSpPr>
          <p:spPr>
            <a:xfrm rot="14680020">
              <a:off x="3380726" y="3857490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6-Point Star 37"/>
            <p:cNvSpPr/>
            <p:nvPr/>
          </p:nvSpPr>
          <p:spPr>
            <a:xfrm rot="12113433">
              <a:off x="4602939" y="5143081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6-Point Star 38"/>
            <p:cNvSpPr/>
            <p:nvPr/>
          </p:nvSpPr>
          <p:spPr>
            <a:xfrm rot="9230219">
              <a:off x="6377420" y="5143080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6-Point Star 39"/>
            <p:cNvSpPr/>
            <p:nvPr/>
          </p:nvSpPr>
          <p:spPr>
            <a:xfrm rot="6789970">
              <a:off x="7663011" y="3929915"/>
              <a:ext cx="621970" cy="746364"/>
            </a:xfrm>
            <a:prstGeom prst="star6">
              <a:avLst>
                <a:gd name="adj" fmla="val 27369"/>
                <a:gd name="hf" fmla="val 11547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7283" y="81481"/>
              <a:ext cx="2344707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Compass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64047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43200" y="304800"/>
            <a:ext cx="6172200" cy="6172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262144" y="1861199"/>
            <a:ext cx="3103730" cy="31037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16200000">
            <a:off x="3505383" y="2208288"/>
            <a:ext cx="1143000" cy="2362200"/>
            <a:chOff x="6934200" y="1524000"/>
            <a:chExt cx="1143000" cy="2362200"/>
          </a:xfrm>
          <a:solidFill>
            <a:schemeClr val="bg1"/>
          </a:solidFill>
        </p:grpSpPr>
        <p:sp>
          <p:nvSpPr>
            <p:cNvPr id="9" name="Rounded Rectangle 8"/>
            <p:cNvSpPr/>
            <p:nvPr/>
          </p:nvSpPr>
          <p:spPr>
            <a:xfrm>
              <a:off x="6934200" y="1600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934200" y="1981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934200" y="2362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34200" y="2743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934200" y="3124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934200" y="3505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 rot="5400000">
              <a:off x="59817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 rot="5400000">
              <a:off x="66675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85699" y="437213"/>
            <a:ext cx="1143000" cy="2362200"/>
            <a:chOff x="6934200" y="1524000"/>
            <a:chExt cx="1143000" cy="2362200"/>
          </a:xfrm>
          <a:solidFill>
            <a:schemeClr val="bg1"/>
          </a:solidFill>
        </p:grpSpPr>
        <p:sp>
          <p:nvSpPr>
            <p:cNvPr id="18" name="Rounded Rectangle 17"/>
            <p:cNvSpPr/>
            <p:nvPr/>
          </p:nvSpPr>
          <p:spPr>
            <a:xfrm>
              <a:off x="6934200" y="1600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934200" y="1981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934200" y="2362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934200" y="2743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934200" y="3124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934200" y="3505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59817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 rot="5400000">
              <a:off x="66675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rot="16200000">
            <a:off x="7151224" y="2208289"/>
            <a:ext cx="1143000" cy="2362200"/>
            <a:chOff x="6934200" y="1524000"/>
            <a:chExt cx="1143000" cy="2362200"/>
          </a:xfrm>
          <a:solidFill>
            <a:schemeClr val="bg1"/>
          </a:solidFill>
        </p:grpSpPr>
        <p:sp>
          <p:nvSpPr>
            <p:cNvPr id="27" name="Rounded Rectangle 26"/>
            <p:cNvSpPr/>
            <p:nvPr/>
          </p:nvSpPr>
          <p:spPr>
            <a:xfrm>
              <a:off x="6934200" y="1600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934200" y="1981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934200" y="2362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34200" y="2743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934200" y="3124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934200" y="3505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 rot="5400000">
              <a:off x="59817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 rot="5400000">
              <a:off x="66675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 rot="10800000">
            <a:off x="5236259" y="3960889"/>
            <a:ext cx="1143000" cy="2362200"/>
            <a:chOff x="6934200" y="1524000"/>
            <a:chExt cx="1143000" cy="2362200"/>
          </a:xfrm>
          <a:solidFill>
            <a:schemeClr val="bg1"/>
          </a:solidFill>
        </p:grpSpPr>
        <p:sp>
          <p:nvSpPr>
            <p:cNvPr id="36" name="Rounded Rectangle 35"/>
            <p:cNvSpPr/>
            <p:nvPr/>
          </p:nvSpPr>
          <p:spPr>
            <a:xfrm>
              <a:off x="6934200" y="1600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934200" y="1981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934200" y="2362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934200" y="2743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934200" y="3124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934200" y="3505200"/>
              <a:ext cx="11430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 rot="5400000">
              <a:off x="59817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 rot="5400000">
              <a:off x="6667500" y="2628900"/>
              <a:ext cx="2362200" cy="152400"/>
            </a:xfrm>
            <a:prstGeom prst="roundRect">
              <a:avLst>
                <a:gd name="adj" fmla="val 378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027068" y="2571904"/>
            <a:ext cx="1604464" cy="1634972"/>
            <a:chOff x="6911993" y="3315227"/>
            <a:chExt cx="1604464" cy="1634972"/>
          </a:xfrm>
          <a:solidFill>
            <a:schemeClr val="bg1"/>
          </a:solidFill>
        </p:grpSpPr>
        <p:sp>
          <p:nvSpPr>
            <p:cNvPr id="46" name="Chord 45"/>
            <p:cNvSpPr/>
            <p:nvPr/>
          </p:nvSpPr>
          <p:spPr>
            <a:xfrm rot="6727858">
              <a:off x="6898103" y="3331846"/>
              <a:ext cx="1632243" cy="1604464"/>
            </a:xfrm>
            <a:prstGeom prst="chord">
              <a:avLst>
                <a:gd name="adj1" fmla="val 2700000"/>
                <a:gd name="adj2" fmla="val 215509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7123631" y="3315227"/>
              <a:ext cx="1334569" cy="1485372"/>
              <a:chOff x="7123631" y="3315227"/>
              <a:chExt cx="1334569" cy="1485372"/>
            </a:xfrm>
            <a:grpFill/>
          </p:grpSpPr>
          <p:sp>
            <p:nvSpPr>
              <p:cNvPr id="48" name="Freeform 47"/>
              <p:cNvSpPr/>
              <p:nvPr/>
            </p:nvSpPr>
            <p:spPr>
              <a:xfrm>
                <a:off x="7950279" y="3658456"/>
                <a:ext cx="507921" cy="770778"/>
              </a:xfrm>
              <a:custGeom>
                <a:avLst/>
                <a:gdLst>
                  <a:gd name="connsiteX0" fmla="*/ 971550 w 1700212"/>
                  <a:gd name="connsiteY0" fmla="*/ 3244 h 2389256"/>
                  <a:gd name="connsiteX1" fmla="*/ 814387 w 1700212"/>
                  <a:gd name="connsiteY1" fmla="*/ 17531 h 2389256"/>
                  <a:gd name="connsiteX2" fmla="*/ 671512 w 1700212"/>
                  <a:gd name="connsiteY2" fmla="*/ 46106 h 2389256"/>
                  <a:gd name="connsiteX3" fmla="*/ 542925 w 1700212"/>
                  <a:gd name="connsiteY3" fmla="*/ 88969 h 2389256"/>
                  <a:gd name="connsiteX4" fmla="*/ 500062 w 1700212"/>
                  <a:gd name="connsiteY4" fmla="*/ 103256 h 2389256"/>
                  <a:gd name="connsiteX5" fmla="*/ 485775 w 1700212"/>
                  <a:gd name="connsiteY5" fmla="*/ 274706 h 2389256"/>
                  <a:gd name="connsiteX6" fmla="*/ 528637 w 1700212"/>
                  <a:gd name="connsiteY6" fmla="*/ 303281 h 2389256"/>
                  <a:gd name="connsiteX7" fmla="*/ 614362 w 1700212"/>
                  <a:gd name="connsiteY7" fmla="*/ 288994 h 2389256"/>
                  <a:gd name="connsiteX8" fmla="*/ 728662 w 1700212"/>
                  <a:gd name="connsiteY8" fmla="*/ 260419 h 2389256"/>
                  <a:gd name="connsiteX9" fmla="*/ 814387 w 1700212"/>
                  <a:gd name="connsiteY9" fmla="*/ 274706 h 2389256"/>
                  <a:gd name="connsiteX10" fmla="*/ 828675 w 1700212"/>
                  <a:gd name="connsiteY10" fmla="*/ 360431 h 2389256"/>
                  <a:gd name="connsiteX11" fmla="*/ 771525 w 1700212"/>
                  <a:gd name="connsiteY11" fmla="*/ 374719 h 2389256"/>
                  <a:gd name="connsiteX12" fmla="*/ 685800 w 1700212"/>
                  <a:gd name="connsiteY12" fmla="*/ 403294 h 2389256"/>
                  <a:gd name="connsiteX13" fmla="*/ 642937 w 1700212"/>
                  <a:gd name="connsiteY13" fmla="*/ 417581 h 2389256"/>
                  <a:gd name="connsiteX14" fmla="*/ 585787 w 1700212"/>
                  <a:gd name="connsiteY14" fmla="*/ 431869 h 2389256"/>
                  <a:gd name="connsiteX15" fmla="*/ 428625 w 1700212"/>
                  <a:gd name="connsiteY15" fmla="*/ 446156 h 2389256"/>
                  <a:gd name="connsiteX16" fmla="*/ 342900 w 1700212"/>
                  <a:gd name="connsiteY16" fmla="*/ 474731 h 2389256"/>
                  <a:gd name="connsiteX17" fmla="*/ 300037 w 1700212"/>
                  <a:gd name="connsiteY17" fmla="*/ 489019 h 2389256"/>
                  <a:gd name="connsiteX18" fmla="*/ 285750 w 1700212"/>
                  <a:gd name="connsiteY18" fmla="*/ 531881 h 2389256"/>
                  <a:gd name="connsiteX19" fmla="*/ 357187 w 1700212"/>
                  <a:gd name="connsiteY19" fmla="*/ 589031 h 2389256"/>
                  <a:gd name="connsiteX20" fmla="*/ 400050 w 1700212"/>
                  <a:gd name="connsiteY20" fmla="*/ 617606 h 2389256"/>
                  <a:gd name="connsiteX21" fmla="*/ 614362 w 1700212"/>
                  <a:gd name="connsiteY21" fmla="*/ 589031 h 2389256"/>
                  <a:gd name="connsiteX22" fmla="*/ 700087 w 1700212"/>
                  <a:gd name="connsiteY22" fmla="*/ 560456 h 2389256"/>
                  <a:gd name="connsiteX23" fmla="*/ 742950 w 1700212"/>
                  <a:gd name="connsiteY23" fmla="*/ 546169 h 2389256"/>
                  <a:gd name="connsiteX24" fmla="*/ 914400 w 1700212"/>
                  <a:gd name="connsiteY24" fmla="*/ 560456 h 2389256"/>
                  <a:gd name="connsiteX25" fmla="*/ 957262 w 1700212"/>
                  <a:gd name="connsiteY25" fmla="*/ 589031 h 2389256"/>
                  <a:gd name="connsiteX26" fmla="*/ 1000125 w 1700212"/>
                  <a:gd name="connsiteY26" fmla="*/ 603319 h 2389256"/>
                  <a:gd name="connsiteX27" fmla="*/ 1028700 w 1700212"/>
                  <a:gd name="connsiteY27" fmla="*/ 689044 h 2389256"/>
                  <a:gd name="connsiteX28" fmla="*/ 1014412 w 1700212"/>
                  <a:gd name="connsiteY28" fmla="*/ 746194 h 2389256"/>
                  <a:gd name="connsiteX29" fmla="*/ 928687 w 1700212"/>
                  <a:gd name="connsiteY29" fmla="*/ 831919 h 2389256"/>
                  <a:gd name="connsiteX30" fmla="*/ 885825 w 1700212"/>
                  <a:gd name="connsiteY30" fmla="*/ 846206 h 2389256"/>
                  <a:gd name="connsiteX31" fmla="*/ 828675 w 1700212"/>
                  <a:gd name="connsiteY31" fmla="*/ 874781 h 2389256"/>
                  <a:gd name="connsiteX32" fmla="*/ 742950 w 1700212"/>
                  <a:gd name="connsiteY32" fmla="*/ 903356 h 2389256"/>
                  <a:gd name="connsiteX33" fmla="*/ 571500 w 1700212"/>
                  <a:gd name="connsiteY33" fmla="*/ 889069 h 2389256"/>
                  <a:gd name="connsiteX34" fmla="*/ 428625 w 1700212"/>
                  <a:gd name="connsiteY34" fmla="*/ 874781 h 2389256"/>
                  <a:gd name="connsiteX35" fmla="*/ 142875 w 1700212"/>
                  <a:gd name="connsiteY35" fmla="*/ 889069 h 2389256"/>
                  <a:gd name="connsiteX36" fmla="*/ 100012 w 1700212"/>
                  <a:gd name="connsiteY36" fmla="*/ 903356 h 2389256"/>
                  <a:gd name="connsiteX37" fmla="*/ 42862 w 1700212"/>
                  <a:gd name="connsiteY37" fmla="*/ 989081 h 2389256"/>
                  <a:gd name="connsiteX38" fmla="*/ 14287 w 1700212"/>
                  <a:gd name="connsiteY38" fmla="*/ 1074806 h 2389256"/>
                  <a:gd name="connsiteX39" fmla="*/ 0 w 1700212"/>
                  <a:gd name="connsiteY39" fmla="*/ 1117669 h 2389256"/>
                  <a:gd name="connsiteX40" fmla="*/ 28575 w 1700212"/>
                  <a:gd name="connsiteY40" fmla="*/ 1217681 h 2389256"/>
                  <a:gd name="connsiteX41" fmla="*/ 57150 w 1700212"/>
                  <a:gd name="connsiteY41" fmla="*/ 1260544 h 2389256"/>
                  <a:gd name="connsiteX42" fmla="*/ 114300 w 1700212"/>
                  <a:gd name="connsiteY42" fmla="*/ 1274831 h 2389256"/>
                  <a:gd name="connsiteX43" fmla="*/ 157162 w 1700212"/>
                  <a:gd name="connsiteY43" fmla="*/ 1289119 h 2389256"/>
                  <a:gd name="connsiteX44" fmla="*/ 242887 w 1700212"/>
                  <a:gd name="connsiteY44" fmla="*/ 1346269 h 2389256"/>
                  <a:gd name="connsiteX45" fmla="*/ 285750 w 1700212"/>
                  <a:gd name="connsiteY45" fmla="*/ 1374844 h 2389256"/>
                  <a:gd name="connsiteX46" fmla="*/ 328612 w 1700212"/>
                  <a:gd name="connsiteY46" fmla="*/ 1389131 h 2389256"/>
                  <a:gd name="connsiteX47" fmla="*/ 414337 w 1700212"/>
                  <a:gd name="connsiteY47" fmla="*/ 1446281 h 2389256"/>
                  <a:gd name="connsiteX48" fmla="*/ 514350 w 1700212"/>
                  <a:gd name="connsiteY48" fmla="*/ 1560581 h 2389256"/>
                  <a:gd name="connsiteX49" fmla="*/ 542925 w 1700212"/>
                  <a:gd name="connsiteY49" fmla="*/ 1603444 h 2389256"/>
                  <a:gd name="connsiteX50" fmla="*/ 528637 w 1700212"/>
                  <a:gd name="connsiteY50" fmla="*/ 1717744 h 2389256"/>
                  <a:gd name="connsiteX51" fmla="*/ 471487 w 1700212"/>
                  <a:gd name="connsiteY51" fmla="*/ 1846331 h 2389256"/>
                  <a:gd name="connsiteX52" fmla="*/ 457200 w 1700212"/>
                  <a:gd name="connsiteY52" fmla="*/ 1889194 h 2389256"/>
                  <a:gd name="connsiteX53" fmla="*/ 385762 w 1700212"/>
                  <a:gd name="connsiteY53" fmla="*/ 1974919 h 2389256"/>
                  <a:gd name="connsiteX54" fmla="*/ 385762 w 1700212"/>
                  <a:gd name="connsiteY54" fmla="*/ 2203519 h 2389256"/>
                  <a:gd name="connsiteX55" fmla="*/ 400050 w 1700212"/>
                  <a:gd name="connsiteY55" fmla="*/ 2246381 h 2389256"/>
                  <a:gd name="connsiteX56" fmla="*/ 485775 w 1700212"/>
                  <a:gd name="connsiteY56" fmla="*/ 2289244 h 2389256"/>
                  <a:gd name="connsiteX57" fmla="*/ 528637 w 1700212"/>
                  <a:gd name="connsiteY57" fmla="*/ 2317819 h 2389256"/>
                  <a:gd name="connsiteX58" fmla="*/ 685800 w 1700212"/>
                  <a:gd name="connsiteY58" fmla="*/ 2360681 h 2389256"/>
                  <a:gd name="connsiteX59" fmla="*/ 771525 w 1700212"/>
                  <a:gd name="connsiteY59" fmla="*/ 2389256 h 2389256"/>
                  <a:gd name="connsiteX60" fmla="*/ 971550 w 1700212"/>
                  <a:gd name="connsiteY60" fmla="*/ 2374969 h 2389256"/>
                  <a:gd name="connsiteX61" fmla="*/ 1057275 w 1700212"/>
                  <a:gd name="connsiteY61" fmla="*/ 2346394 h 2389256"/>
                  <a:gd name="connsiteX62" fmla="*/ 1071562 w 1700212"/>
                  <a:gd name="connsiteY62" fmla="*/ 2303531 h 2389256"/>
                  <a:gd name="connsiteX63" fmla="*/ 1100137 w 1700212"/>
                  <a:gd name="connsiteY63" fmla="*/ 2260669 h 2389256"/>
                  <a:gd name="connsiteX64" fmla="*/ 1114425 w 1700212"/>
                  <a:gd name="connsiteY64" fmla="*/ 1917769 h 2389256"/>
                  <a:gd name="connsiteX65" fmla="*/ 1128712 w 1700212"/>
                  <a:gd name="connsiteY65" fmla="*/ 1874906 h 2389256"/>
                  <a:gd name="connsiteX66" fmla="*/ 1157287 w 1700212"/>
                  <a:gd name="connsiteY66" fmla="*/ 1832044 h 2389256"/>
                  <a:gd name="connsiteX67" fmla="*/ 1200150 w 1700212"/>
                  <a:gd name="connsiteY67" fmla="*/ 1803469 h 2389256"/>
                  <a:gd name="connsiteX68" fmla="*/ 1257300 w 1700212"/>
                  <a:gd name="connsiteY68" fmla="*/ 1732031 h 2389256"/>
                  <a:gd name="connsiteX69" fmla="*/ 1271587 w 1700212"/>
                  <a:gd name="connsiteY69" fmla="*/ 1689169 h 2389256"/>
                  <a:gd name="connsiteX70" fmla="*/ 1300162 w 1700212"/>
                  <a:gd name="connsiteY70" fmla="*/ 1646306 h 2389256"/>
                  <a:gd name="connsiteX71" fmla="*/ 1328737 w 1700212"/>
                  <a:gd name="connsiteY71" fmla="*/ 1560581 h 2389256"/>
                  <a:gd name="connsiteX72" fmla="*/ 1343025 w 1700212"/>
                  <a:gd name="connsiteY72" fmla="*/ 1360556 h 2389256"/>
                  <a:gd name="connsiteX73" fmla="*/ 1357312 w 1700212"/>
                  <a:gd name="connsiteY73" fmla="*/ 1317694 h 2389256"/>
                  <a:gd name="connsiteX74" fmla="*/ 1400175 w 1700212"/>
                  <a:gd name="connsiteY74" fmla="*/ 1174819 h 2389256"/>
                  <a:gd name="connsiteX75" fmla="*/ 1414462 w 1700212"/>
                  <a:gd name="connsiteY75" fmla="*/ 1131956 h 2389256"/>
                  <a:gd name="connsiteX76" fmla="*/ 1557337 w 1700212"/>
                  <a:gd name="connsiteY76" fmla="*/ 1060519 h 2389256"/>
                  <a:gd name="connsiteX77" fmla="*/ 1600200 w 1700212"/>
                  <a:gd name="connsiteY77" fmla="*/ 1031944 h 2389256"/>
                  <a:gd name="connsiteX78" fmla="*/ 1671637 w 1700212"/>
                  <a:gd name="connsiteY78" fmla="*/ 960506 h 2389256"/>
                  <a:gd name="connsiteX79" fmla="*/ 1685925 w 1700212"/>
                  <a:gd name="connsiteY79" fmla="*/ 889069 h 2389256"/>
                  <a:gd name="connsiteX80" fmla="*/ 1700212 w 1700212"/>
                  <a:gd name="connsiteY80" fmla="*/ 846206 h 2389256"/>
                  <a:gd name="connsiteX81" fmla="*/ 1657350 w 1700212"/>
                  <a:gd name="connsiteY81" fmla="*/ 717619 h 2389256"/>
                  <a:gd name="connsiteX82" fmla="*/ 1600200 w 1700212"/>
                  <a:gd name="connsiteY82" fmla="*/ 689044 h 2389256"/>
                  <a:gd name="connsiteX83" fmla="*/ 1557337 w 1700212"/>
                  <a:gd name="connsiteY83" fmla="*/ 660469 h 2389256"/>
                  <a:gd name="connsiteX84" fmla="*/ 1514475 w 1700212"/>
                  <a:gd name="connsiteY84" fmla="*/ 574744 h 2389256"/>
                  <a:gd name="connsiteX85" fmla="*/ 1485900 w 1700212"/>
                  <a:gd name="connsiteY85" fmla="*/ 489019 h 2389256"/>
                  <a:gd name="connsiteX86" fmla="*/ 1457325 w 1700212"/>
                  <a:gd name="connsiteY86" fmla="*/ 446156 h 2389256"/>
                  <a:gd name="connsiteX87" fmla="*/ 1443037 w 1700212"/>
                  <a:gd name="connsiteY87" fmla="*/ 403294 h 2389256"/>
                  <a:gd name="connsiteX88" fmla="*/ 1385887 w 1700212"/>
                  <a:gd name="connsiteY88" fmla="*/ 317569 h 2389256"/>
                  <a:gd name="connsiteX89" fmla="*/ 1357312 w 1700212"/>
                  <a:gd name="connsiteY89" fmla="*/ 231844 h 2389256"/>
                  <a:gd name="connsiteX90" fmla="*/ 1343025 w 1700212"/>
                  <a:gd name="connsiteY90" fmla="*/ 188981 h 2389256"/>
                  <a:gd name="connsiteX91" fmla="*/ 1300162 w 1700212"/>
                  <a:gd name="connsiteY91" fmla="*/ 174694 h 2389256"/>
                  <a:gd name="connsiteX92" fmla="*/ 1243012 w 1700212"/>
                  <a:gd name="connsiteY92" fmla="*/ 117544 h 2389256"/>
                  <a:gd name="connsiteX93" fmla="*/ 1228725 w 1700212"/>
                  <a:gd name="connsiteY93" fmla="*/ 74681 h 2389256"/>
                  <a:gd name="connsiteX94" fmla="*/ 1185862 w 1700212"/>
                  <a:gd name="connsiteY94" fmla="*/ 46106 h 2389256"/>
                  <a:gd name="connsiteX95" fmla="*/ 1000125 w 1700212"/>
                  <a:gd name="connsiteY95" fmla="*/ 3244 h 2389256"/>
                  <a:gd name="connsiteX96" fmla="*/ 785812 w 1700212"/>
                  <a:gd name="connsiteY96" fmla="*/ 3244 h 2389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700212" h="2389256">
                    <a:moveTo>
                      <a:pt x="971550" y="3244"/>
                    </a:moveTo>
                    <a:cubicBezTo>
                      <a:pt x="919162" y="8006"/>
                      <a:pt x="866630" y="11385"/>
                      <a:pt x="814387" y="17531"/>
                    </a:cubicBezTo>
                    <a:cubicBezTo>
                      <a:pt x="772039" y="22513"/>
                      <a:pt x="714235" y="33289"/>
                      <a:pt x="671512" y="46106"/>
                    </a:cubicBezTo>
                    <a:cubicBezTo>
                      <a:pt x="671445" y="46126"/>
                      <a:pt x="564389" y="81814"/>
                      <a:pt x="542925" y="88969"/>
                    </a:cubicBezTo>
                    <a:lnTo>
                      <a:pt x="500062" y="103256"/>
                    </a:lnTo>
                    <a:cubicBezTo>
                      <a:pt x="457041" y="167788"/>
                      <a:pt x="445791" y="164752"/>
                      <a:pt x="485775" y="274706"/>
                    </a:cubicBezTo>
                    <a:cubicBezTo>
                      <a:pt x="491643" y="290843"/>
                      <a:pt x="514350" y="293756"/>
                      <a:pt x="528637" y="303281"/>
                    </a:cubicBezTo>
                    <a:cubicBezTo>
                      <a:pt x="557212" y="298519"/>
                      <a:pt x="586036" y="295064"/>
                      <a:pt x="614362" y="288994"/>
                    </a:cubicBezTo>
                    <a:cubicBezTo>
                      <a:pt x="652763" y="280765"/>
                      <a:pt x="728662" y="260419"/>
                      <a:pt x="728662" y="260419"/>
                    </a:cubicBezTo>
                    <a:cubicBezTo>
                      <a:pt x="757237" y="265181"/>
                      <a:pt x="788476" y="261751"/>
                      <a:pt x="814387" y="274706"/>
                    </a:cubicBezTo>
                    <a:cubicBezTo>
                      <a:pt x="841677" y="288351"/>
                      <a:pt x="856846" y="337894"/>
                      <a:pt x="828675" y="360431"/>
                    </a:cubicBezTo>
                    <a:cubicBezTo>
                      <a:pt x="813342" y="372698"/>
                      <a:pt x="790333" y="369076"/>
                      <a:pt x="771525" y="374719"/>
                    </a:cubicBezTo>
                    <a:cubicBezTo>
                      <a:pt x="742675" y="383374"/>
                      <a:pt x="714375" y="393769"/>
                      <a:pt x="685800" y="403294"/>
                    </a:cubicBezTo>
                    <a:cubicBezTo>
                      <a:pt x="671512" y="408056"/>
                      <a:pt x="657548" y="413928"/>
                      <a:pt x="642937" y="417581"/>
                    </a:cubicBezTo>
                    <a:cubicBezTo>
                      <a:pt x="623887" y="422344"/>
                      <a:pt x="605251" y="429274"/>
                      <a:pt x="585787" y="431869"/>
                    </a:cubicBezTo>
                    <a:cubicBezTo>
                      <a:pt x="533645" y="438821"/>
                      <a:pt x="481012" y="441394"/>
                      <a:pt x="428625" y="446156"/>
                    </a:cubicBezTo>
                    <a:lnTo>
                      <a:pt x="342900" y="474731"/>
                    </a:lnTo>
                    <a:lnTo>
                      <a:pt x="300037" y="489019"/>
                    </a:lnTo>
                    <a:cubicBezTo>
                      <a:pt x="295275" y="503306"/>
                      <a:pt x="283274" y="517026"/>
                      <a:pt x="285750" y="531881"/>
                    </a:cubicBezTo>
                    <a:cubicBezTo>
                      <a:pt x="293353" y="577500"/>
                      <a:pt x="323754" y="577887"/>
                      <a:pt x="357187" y="589031"/>
                    </a:cubicBezTo>
                    <a:cubicBezTo>
                      <a:pt x="371475" y="598556"/>
                      <a:pt x="382922" y="616383"/>
                      <a:pt x="400050" y="617606"/>
                    </a:cubicBezTo>
                    <a:cubicBezTo>
                      <a:pt x="460524" y="621926"/>
                      <a:pt x="549572" y="608468"/>
                      <a:pt x="614362" y="589031"/>
                    </a:cubicBezTo>
                    <a:cubicBezTo>
                      <a:pt x="643212" y="580376"/>
                      <a:pt x="671512" y="569981"/>
                      <a:pt x="700087" y="560456"/>
                    </a:cubicBezTo>
                    <a:lnTo>
                      <a:pt x="742950" y="546169"/>
                    </a:lnTo>
                    <a:cubicBezTo>
                      <a:pt x="800100" y="550931"/>
                      <a:pt x="858166" y="549209"/>
                      <a:pt x="914400" y="560456"/>
                    </a:cubicBezTo>
                    <a:cubicBezTo>
                      <a:pt x="931238" y="563824"/>
                      <a:pt x="941904" y="581352"/>
                      <a:pt x="957262" y="589031"/>
                    </a:cubicBezTo>
                    <a:cubicBezTo>
                      <a:pt x="970733" y="595766"/>
                      <a:pt x="985837" y="598556"/>
                      <a:pt x="1000125" y="603319"/>
                    </a:cubicBezTo>
                    <a:cubicBezTo>
                      <a:pt x="1009650" y="631894"/>
                      <a:pt x="1036006" y="659823"/>
                      <a:pt x="1028700" y="689044"/>
                    </a:cubicBezTo>
                    <a:cubicBezTo>
                      <a:pt x="1023937" y="708094"/>
                      <a:pt x="1022147" y="728145"/>
                      <a:pt x="1014412" y="746194"/>
                    </a:cubicBezTo>
                    <a:cubicBezTo>
                      <a:pt x="997572" y="785487"/>
                      <a:pt x="964983" y="811178"/>
                      <a:pt x="928687" y="831919"/>
                    </a:cubicBezTo>
                    <a:cubicBezTo>
                      <a:pt x="915611" y="839391"/>
                      <a:pt x="899667" y="840274"/>
                      <a:pt x="885825" y="846206"/>
                    </a:cubicBezTo>
                    <a:cubicBezTo>
                      <a:pt x="866249" y="854596"/>
                      <a:pt x="848450" y="866871"/>
                      <a:pt x="828675" y="874781"/>
                    </a:cubicBezTo>
                    <a:cubicBezTo>
                      <a:pt x="800709" y="885968"/>
                      <a:pt x="742950" y="903356"/>
                      <a:pt x="742950" y="903356"/>
                    </a:cubicBezTo>
                    <a:lnTo>
                      <a:pt x="571500" y="889069"/>
                    </a:lnTo>
                    <a:cubicBezTo>
                      <a:pt x="523834" y="884736"/>
                      <a:pt x="476488" y="874781"/>
                      <a:pt x="428625" y="874781"/>
                    </a:cubicBezTo>
                    <a:cubicBezTo>
                      <a:pt x="333256" y="874781"/>
                      <a:pt x="238125" y="884306"/>
                      <a:pt x="142875" y="889069"/>
                    </a:cubicBezTo>
                    <a:cubicBezTo>
                      <a:pt x="128587" y="893831"/>
                      <a:pt x="110661" y="892707"/>
                      <a:pt x="100012" y="903356"/>
                    </a:cubicBezTo>
                    <a:cubicBezTo>
                      <a:pt x="75728" y="927640"/>
                      <a:pt x="42862" y="989081"/>
                      <a:pt x="42862" y="989081"/>
                    </a:cubicBezTo>
                    <a:lnTo>
                      <a:pt x="14287" y="1074806"/>
                    </a:lnTo>
                    <a:lnTo>
                      <a:pt x="0" y="1117669"/>
                    </a:lnTo>
                    <a:cubicBezTo>
                      <a:pt x="4579" y="1135986"/>
                      <a:pt x="18324" y="1197179"/>
                      <a:pt x="28575" y="1217681"/>
                    </a:cubicBezTo>
                    <a:cubicBezTo>
                      <a:pt x="36254" y="1233040"/>
                      <a:pt x="42862" y="1251019"/>
                      <a:pt x="57150" y="1260544"/>
                    </a:cubicBezTo>
                    <a:cubicBezTo>
                      <a:pt x="73488" y="1271436"/>
                      <a:pt x="95419" y="1269436"/>
                      <a:pt x="114300" y="1274831"/>
                    </a:cubicBezTo>
                    <a:cubicBezTo>
                      <a:pt x="128781" y="1278968"/>
                      <a:pt x="143997" y="1281805"/>
                      <a:pt x="157162" y="1289119"/>
                    </a:cubicBezTo>
                    <a:cubicBezTo>
                      <a:pt x="187183" y="1305798"/>
                      <a:pt x="214312" y="1327219"/>
                      <a:pt x="242887" y="1346269"/>
                    </a:cubicBezTo>
                    <a:cubicBezTo>
                      <a:pt x="257175" y="1355794"/>
                      <a:pt x="269460" y="1369414"/>
                      <a:pt x="285750" y="1374844"/>
                    </a:cubicBezTo>
                    <a:lnTo>
                      <a:pt x="328612" y="1389131"/>
                    </a:lnTo>
                    <a:cubicBezTo>
                      <a:pt x="357187" y="1408181"/>
                      <a:pt x="395287" y="1417706"/>
                      <a:pt x="414337" y="1446281"/>
                    </a:cubicBezTo>
                    <a:cubicBezTo>
                      <a:pt x="481012" y="1546294"/>
                      <a:pt x="442912" y="1512956"/>
                      <a:pt x="514350" y="1560581"/>
                    </a:cubicBezTo>
                    <a:cubicBezTo>
                      <a:pt x="523875" y="1574869"/>
                      <a:pt x="541370" y="1586343"/>
                      <a:pt x="542925" y="1603444"/>
                    </a:cubicBezTo>
                    <a:cubicBezTo>
                      <a:pt x="546401" y="1641683"/>
                      <a:pt x="536682" y="1680200"/>
                      <a:pt x="528637" y="1717744"/>
                    </a:cubicBezTo>
                    <a:cubicBezTo>
                      <a:pt x="512529" y="1792914"/>
                      <a:pt x="506567" y="1793711"/>
                      <a:pt x="471487" y="1846331"/>
                    </a:cubicBezTo>
                    <a:cubicBezTo>
                      <a:pt x="466725" y="1860619"/>
                      <a:pt x="463935" y="1875723"/>
                      <a:pt x="457200" y="1889194"/>
                    </a:cubicBezTo>
                    <a:cubicBezTo>
                      <a:pt x="437310" y="1928975"/>
                      <a:pt x="417359" y="1943322"/>
                      <a:pt x="385762" y="1974919"/>
                    </a:cubicBezTo>
                    <a:cubicBezTo>
                      <a:pt x="359699" y="2079173"/>
                      <a:pt x="363615" y="2037418"/>
                      <a:pt x="385762" y="2203519"/>
                    </a:cubicBezTo>
                    <a:cubicBezTo>
                      <a:pt x="387752" y="2218447"/>
                      <a:pt x="390642" y="2234621"/>
                      <a:pt x="400050" y="2246381"/>
                    </a:cubicBezTo>
                    <a:cubicBezTo>
                      <a:pt x="427348" y="2280503"/>
                      <a:pt x="451264" y="2271988"/>
                      <a:pt x="485775" y="2289244"/>
                    </a:cubicBezTo>
                    <a:cubicBezTo>
                      <a:pt x="501133" y="2296923"/>
                      <a:pt x="512946" y="2310845"/>
                      <a:pt x="528637" y="2317819"/>
                    </a:cubicBezTo>
                    <a:cubicBezTo>
                      <a:pt x="620070" y="2358456"/>
                      <a:pt x="598798" y="2336954"/>
                      <a:pt x="685800" y="2360681"/>
                    </a:cubicBezTo>
                    <a:cubicBezTo>
                      <a:pt x="714859" y="2368606"/>
                      <a:pt x="771525" y="2389256"/>
                      <a:pt x="771525" y="2389256"/>
                    </a:cubicBezTo>
                    <a:cubicBezTo>
                      <a:pt x="838200" y="2384494"/>
                      <a:pt x="905445" y="2384885"/>
                      <a:pt x="971550" y="2374969"/>
                    </a:cubicBezTo>
                    <a:cubicBezTo>
                      <a:pt x="1001337" y="2370501"/>
                      <a:pt x="1057275" y="2346394"/>
                      <a:pt x="1057275" y="2346394"/>
                    </a:cubicBezTo>
                    <a:cubicBezTo>
                      <a:pt x="1062037" y="2332106"/>
                      <a:pt x="1064827" y="2317002"/>
                      <a:pt x="1071562" y="2303531"/>
                    </a:cubicBezTo>
                    <a:cubicBezTo>
                      <a:pt x="1079241" y="2288172"/>
                      <a:pt x="1098241" y="2277735"/>
                      <a:pt x="1100137" y="2260669"/>
                    </a:cubicBezTo>
                    <a:cubicBezTo>
                      <a:pt x="1112770" y="2146970"/>
                      <a:pt x="1105974" y="2031856"/>
                      <a:pt x="1114425" y="1917769"/>
                    </a:cubicBezTo>
                    <a:cubicBezTo>
                      <a:pt x="1115538" y="1902750"/>
                      <a:pt x="1121977" y="1888377"/>
                      <a:pt x="1128712" y="1874906"/>
                    </a:cubicBezTo>
                    <a:cubicBezTo>
                      <a:pt x="1136391" y="1859547"/>
                      <a:pt x="1145145" y="1844186"/>
                      <a:pt x="1157287" y="1832044"/>
                    </a:cubicBezTo>
                    <a:cubicBezTo>
                      <a:pt x="1169429" y="1819902"/>
                      <a:pt x="1185862" y="1812994"/>
                      <a:pt x="1200150" y="1803469"/>
                    </a:cubicBezTo>
                    <a:cubicBezTo>
                      <a:pt x="1236060" y="1695734"/>
                      <a:pt x="1183443" y="1824352"/>
                      <a:pt x="1257300" y="1732031"/>
                    </a:cubicBezTo>
                    <a:cubicBezTo>
                      <a:pt x="1266708" y="1720271"/>
                      <a:pt x="1264852" y="1702639"/>
                      <a:pt x="1271587" y="1689169"/>
                    </a:cubicBezTo>
                    <a:cubicBezTo>
                      <a:pt x="1279266" y="1673810"/>
                      <a:pt x="1293188" y="1661998"/>
                      <a:pt x="1300162" y="1646306"/>
                    </a:cubicBezTo>
                    <a:cubicBezTo>
                      <a:pt x="1312395" y="1618781"/>
                      <a:pt x="1328737" y="1560581"/>
                      <a:pt x="1328737" y="1560581"/>
                    </a:cubicBezTo>
                    <a:cubicBezTo>
                      <a:pt x="1333500" y="1493906"/>
                      <a:pt x="1335215" y="1426943"/>
                      <a:pt x="1343025" y="1360556"/>
                    </a:cubicBezTo>
                    <a:cubicBezTo>
                      <a:pt x="1344785" y="1345599"/>
                      <a:pt x="1353175" y="1332175"/>
                      <a:pt x="1357312" y="1317694"/>
                    </a:cubicBezTo>
                    <a:cubicBezTo>
                      <a:pt x="1400499" y="1166541"/>
                      <a:pt x="1332268" y="1378543"/>
                      <a:pt x="1400175" y="1174819"/>
                    </a:cubicBezTo>
                    <a:cubicBezTo>
                      <a:pt x="1404937" y="1160531"/>
                      <a:pt x="1401931" y="1140310"/>
                      <a:pt x="1414462" y="1131956"/>
                    </a:cubicBezTo>
                    <a:cubicBezTo>
                      <a:pt x="1516525" y="1063914"/>
                      <a:pt x="1466869" y="1083135"/>
                      <a:pt x="1557337" y="1060519"/>
                    </a:cubicBezTo>
                    <a:cubicBezTo>
                      <a:pt x="1571625" y="1050994"/>
                      <a:pt x="1588058" y="1044086"/>
                      <a:pt x="1600200" y="1031944"/>
                    </a:cubicBezTo>
                    <a:cubicBezTo>
                      <a:pt x="1695453" y="936691"/>
                      <a:pt x="1557335" y="1036708"/>
                      <a:pt x="1671637" y="960506"/>
                    </a:cubicBezTo>
                    <a:cubicBezTo>
                      <a:pt x="1676400" y="936694"/>
                      <a:pt x="1680035" y="912628"/>
                      <a:pt x="1685925" y="889069"/>
                    </a:cubicBezTo>
                    <a:cubicBezTo>
                      <a:pt x="1689578" y="874458"/>
                      <a:pt x="1700212" y="861266"/>
                      <a:pt x="1700212" y="846206"/>
                    </a:cubicBezTo>
                    <a:cubicBezTo>
                      <a:pt x="1700212" y="817310"/>
                      <a:pt x="1680591" y="740860"/>
                      <a:pt x="1657350" y="717619"/>
                    </a:cubicBezTo>
                    <a:cubicBezTo>
                      <a:pt x="1642290" y="702559"/>
                      <a:pt x="1618692" y="699611"/>
                      <a:pt x="1600200" y="689044"/>
                    </a:cubicBezTo>
                    <a:cubicBezTo>
                      <a:pt x="1585291" y="680525"/>
                      <a:pt x="1571625" y="669994"/>
                      <a:pt x="1557337" y="660469"/>
                    </a:cubicBezTo>
                    <a:cubicBezTo>
                      <a:pt x="1505237" y="504161"/>
                      <a:pt x="1588326" y="740909"/>
                      <a:pt x="1514475" y="574744"/>
                    </a:cubicBezTo>
                    <a:cubicBezTo>
                      <a:pt x="1502242" y="547219"/>
                      <a:pt x="1502608" y="514081"/>
                      <a:pt x="1485900" y="489019"/>
                    </a:cubicBezTo>
                    <a:cubicBezTo>
                      <a:pt x="1476375" y="474731"/>
                      <a:pt x="1465004" y="461515"/>
                      <a:pt x="1457325" y="446156"/>
                    </a:cubicBezTo>
                    <a:cubicBezTo>
                      <a:pt x="1450590" y="432686"/>
                      <a:pt x="1450351" y="416459"/>
                      <a:pt x="1443037" y="403294"/>
                    </a:cubicBezTo>
                    <a:cubicBezTo>
                      <a:pt x="1426358" y="373273"/>
                      <a:pt x="1385887" y="317569"/>
                      <a:pt x="1385887" y="317569"/>
                    </a:cubicBezTo>
                    <a:lnTo>
                      <a:pt x="1357312" y="231844"/>
                    </a:lnTo>
                    <a:cubicBezTo>
                      <a:pt x="1352550" y="217556"/>
                      <a:pt x="1357313" y="193743"/>
                      <a:pt x="1343025" y="188981"/>
                    </a:cubicBezTo>
                    <a:lnTo>
                      <a:pt x="1300162" y="174694"/>
                    </a:lnTo>
                    <a:cubicBezTo>
                      <a:pt x="1262063" y="60393"/>
                      <a:pt x="1319212" y="193744"/>
                      <a:pt x="1243012" y="117544"/>
                    </a:cubicBezTo>
                    <a:cubicBezTo>
                      <a:pt x="1232363" y="106895"/>
                      <a:pt x="1238133" y="86441"/>
                      <a:pt x="1228725" y="74681"/>
                    </a:cubicBezTo>
                    <a:cubicBezTo>
                      <a:pt x="1217998" y="61272"/>
                      <a:pt x="1201554" y="53080"/>
                      <a:pt x="1185862" y="46106"/>
                    </a:cubicBezTo>
                    <a:cubicBezTo>
                      <a:pt x="1129306" y="20970"/>
                      <a:pt x="1061625" y="6039"/>
                      <a:pt x="1000125" y="3244"/>
                    </a:cubicBezTo>
                    <a:cubicBezTo>
                      <a:pt x="928761" y="0"/>
                      <a:pt x="857250" y="3244"/>
                      <a:pt x="785812" y="3244"/>
                    </a:cubicBez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7123631" y="3578072"/>
                <a:ext cx="648769" cy="1222527"/>
              </a:xfrm>
              <a:custGeom>
                <a:avLst/>
                <a:gdLst>
                  <a:gd name="connsiteX0" fmla="*/ 46229 w 1417829"/>
                  <a:gd name="connsiteY0" fmla="*/ 114300 h 2757488"/>
                  <a:gd name="connsiteX1" fmla="*/ 31942 w 1417829"/>
                  <a:gd name="connsiteY1" fmla="*/ 414338 h 2757488"/>
                  <a:gd name="connsiteX2" fmla="*/ 3367 w 1417829"/>
                  <a:gd name="connsiteY2" fmla="*/ 457200 h 2757488"/>
                  <a:gd name="connsiteX3" fmla="*/ 46229 w 1417829"/>
                  <a:gd name="connsiteY3" fmla="*/ 485775 h 2757488"/>
                  <a:gd name="connsiteX4" fmla="*/ 160529 w 1417829"/>
                  <a:gd name="connsiteY4" fmla="*/ 514350 h 2757488"/>
                  <a:gd name="connsiteX5" fmla="*/ 203392 w 1417829"/>
                  <a:gd name="connsiteY5" fmla="*/ 528638 h 2757488"/>
                  <a:gd name="connsiteX6" fmla="*/ 246254 w 1417829"/>
                  <a:gd name="connsiteY6" fmla="*/ 614363 h 2757488"/>
                  <a:gd name="connsiteX7" fmla="*/ 217679 w 1417829"/>
                  <a:gd name="connsiteY7" fmla="*/ 900113 h 2757488"/>
                  <a:gd name="connsiteX8" fmla="*/ 189104 w 1417829"/>
                  <a:gd name="connsiteY8" fmla="*/ 985838 h 2757488"/>
                  <a:gd name="connsiteX9" fmla="*/ 174817 w 1417829"/>
                  <a:gd name="connsiteY9" fmla="*/ 1028700 h 2757488"/>
                  <a:gd name="connsiteX10" fmla="*/ 189104 w 1417829"/>
                  <a:gd name="connsiteY10" fmla="*/ 1328738 h 2757488"/>
                  <a:gd name="connsiteX11" fmla="*/ 203392 w 1417829"/>
                  <a:gd name="connsiteY11" fmla="*/ 1371600 h 2757488"/>
                  <a:gd name="connsiteX12" fmla="*/ 231967 w 1417829"/>
                  <a:gd name="connsiteY12" fmla="*/ 1414463 h 2757488"/>
                  <a:gd name="connsiteX13" fmla="*/ 274829 w 1417829"/>
                  <a:gd name="connsiteY13" fmla="*/ 1457325 h 2757488"/>
                  <a:gd name="connsiteX14" fmla="*/ 317692 w 1417829"/>
                  <a:gd name="connsiteY14" fmla="*/ 1485900 h 2757488"/>
                  <a:gd name="connsiteX15" fmla="*/ 346267 w 1417829"/>
                  <a:gd name="connsiteY15" fmla="*/ 1528763 h 2757488"/>
                  <a:gd name="connsiteX16" fmla="*/ 403417 w 1417829"/>
                  <a:gd name="connsiteY16" fmla="*/ 1543050 h 2757488"/>
                  <a:gd name="connsiteX17" fmla="*/ 446279 w 1417829"/>
                  <a:gd name="connsiteY17" fmla="*/ 1557338 h 2757488"/>
                  <a:gd name="connsiteX18" fmla="*/ 574867 w 1417829"/>
                  <a:gd name="connsiteY18" fmla="*/ 1628775 h 2757488"/>
                  <a:gd name="connsiteX19" fmla="*/ 603442 w 1417829"/>
                  <a:gd name="connsiteY19" fmla="*/ 1671638 h 2757488"/>
                  <a:gd name="connsiteX20" fmla="*/ 689167 w 1417829"/>
                  <a:gd name="connsiteY20" fmla="*/ 1700213 h 2757488"/>
                  <a:gd name="connsiteX21" fmla="*/ 732029 w 1417829"/>
                  <a:gd name="connsiteY21" fmla="*/ 1728788 h 2757488"/>
                  <a:gd name="connsiteX22" fmla="*/ 789179 w 1417829"/>
                  <a:gd name="connsiteY22" fmla="*/ 1814513 h 2757488"/>
                  <a:gd name="connsiteX23" fmla="*/ 817754 w 1417829"/>
                  <a:gd name="connsiteY23" fmla="*/ 1857375 h 2757488"/>
                  <a:gd name="connsiteX24" fmla="*/ 832042 w 1417829"/>
                  <a:gd name="connsiteY24" fmla="*/ 1900238 h 2757488"/>
                  <a:gd name="connsiteX25" fmla="*/ 817754 w 1417829"/>
                  <a:gd name="connsiteY25" fmla="*/ 1957388 h 2757488"/>
                  <a:gd name="connsiteX26" fmla="*/ 803467 w 1417829"/>
                  <a:gd name="connsiteY26" fmla="*/ 2000250 h 2757488"/>
                  <a:gd name="connsiteX27" fmla="*/ 717742 w 1417829"/>
                  <a:gd name="connsiteY27" fmla="*/ 2028825 h 2757488"/>
                  <a:gd name="connsiteX28" fmla="*/ 674879 w 1417829"/>
                  <a:gd name="connsiteY28" fmla="*/ 2043113 h 2757488"/>
                  <a:gd name="connsiteX29" fmla="*/ 560579 w 1417829"/>
                  <a:gd name="connsiteY29" fmla="*/ 2071688 h 2757488"/>
                  <a:gd name="connsiteX30" fmla="*/ 474854 w 1417829"/>
                  <a:gd name="connsiteY30" fmla="*/ 2100263 h 2757488"/>
                  <a:gd name="connsiteX31" fmla="*/ 403417 w 1417829"/>
                  <a:gd name="connsiteY31" fmla="*/ 2157413 h 2757488"/>
                  <a:gd name="connsiteX32" fmla="*/ 360554 w 1417829"/>
                  <a:gd name="connsiteY32" fmla="*/ 2243138 h 2757488"/>
                  <a:gd name="connsiteX33" fmla="*/ 331979 w 1417829"/>
                  <a:gd name="connsiteY33" fmla="*/ 2286000 h 2757488"/>
                  <a:gd name="connsiteX34" fmla="*/ 346267 w 1417829"/>
                  <a:gd name="connsiteY34" fmla="*/ 2386013 h 2757488"/>
                  <a:gd name="connsiteX35" fmla="*/ 417704 w 1417829"/>
                  <a:gd name="connsiteY35" fmla="*/ 2457450 h 2757488"/>
                  <a:gd name="connsiteX36" fmla="*/ 460567 w 1417829"/>
                  <a:gd name="connsiteY36" fmla="*/ 2471738 h 2757488"/>
                  <a:gd name="connsiteX37" fmla="*/ 503429 w 1417829"/>
                  <a:gd name="connsiteY37" fmla="*/ 2500313 h 2757488"/>
                  <a:gd name="connsiteX38" fmla="*/ 560579 w 1417829"/>
                  <a:gd name="connsiteY38" fmla="*/ 2628900 h 2757488"/>
                  <a:gd name="connsiteX39" fmla="*/ 603442 w 1417829"/>
                  <a:gd name="connsiteY39" fmla="*/ 2728913 h 2757488"/>
                  <a:gd name="connsiteX40" fmla="*/ 646304 w 1417829"/>
                  <a:gd name="connsiteY40" fmla="*/ 2757488 h 2757488"/>
                  <a:gd name="connsiteX41" fmla="*/ 803467 w 1417829"/>
                  <a:gd name="connsiteY41" fmla="*/ 2714625 h 2757488"/>
                  <a:gd name="connsiteX42" fmla="*/ 846329 w 1417829"/>
                  <a:gd name="connsiteY42" fmla="*/ 2700338 h 2757488"/>
                  <a:gd name="connsiteX43" fmla="*/ 974917 w 1417829"/>
                  <a:gd name="connsiteY43" fmla="*/ 2614613 h 2757488"/>
                  <a:gd name="connsiteX44" fmla="*/ 1017779 w 1417829"/>
                  <a:gd name="connsiteY44" fmla="*/ 2586038 h 2757488"/>
                  <a:gd name="connsiteX45" fmla="*/ 1060642 w 1417829"/>
                  <a:gd name="connsiteY45" fmla="*/ 2557463 h 2757488"/>
                  <a:gd name="connsiteX46" fmla="*/ 1089217 w 1417829"/>
                  <a:gd name="connsiteY46" fmla="*/ 2514600 h 2757488"/>
                  <a:gd name="connsiteX47" fmla="*/ 1132079 w 1417829"/>
                  <a:gd name="connsiteY47" fmla="*/ 2500313 h 2757488"/>
                  <a:gd name="connsiteX48" fmla="*/ 1174942 w 1417829"/>
                  <a:gd name="connsiteY48" fmla="*/ 2471738 h 2757488"/>
                  <a:gd name="connsiteX49" fmla="*/ 1203517 w 1417829"/>
                  <a:gd name="connsiteY49" fmla="*/ 2386013 h 2757488"/>
                  <a:gd name="connsiteX50" fmla="*/ 1174942 w 1417829"/>
                  <a:gd name="connsiteY50" fmla="*/ 2214563 h 2757488"/>
                  <a:gd name="connsiteX51" fmla="*/ 1103504 w 1417829"/>
                  <a:gd name="connsiteY51" fmla="*/ 2114550 h 2757488"/>
                  <a:gd name="connsiteX52" fmla="*/ 1046354 w 1417829"/>
                  <a:gd name="connsiteY52" fmla="*/ 1914525 h 2757488"/>
                  <a:gd name="connsiteX53" fmla="*/ 1017779 w 1417829"/>
                  <a:gd name="connsiteY53" fmla="*/ 1828800 h 2757488"/>
                  <a:gd name="connsiteX54" fmla="*/ 946342 w 1417829"/>
                  <a:gd name="connsiteY54" fmla="*/ 1743075 h 2757488"/>
                  <a:gd name="connsiteX55" fmla="*/ 917767 w 1417829"/>
                  <a:gd name="connsiteY55" fmla="*/ 1700213 h 2757488"/>
                  <a:gd name="connsiteX56" fmla="*/ 903479 w 1417829"/>
                  <a:gd name="connsiteY56" fmla="*/ 1657350 h 2757488"/>
                  <a:gd name="connsiteX57" fmla="*/ 860617 w 1417829"/>
                  <a:gd name="connsiteY57" fmla="*/ 1628775 h 2757488"/>
                  <a:gd name="connsiteX58" fmla="*/ 803467 w 1417829"/>
                  <a:gd name="connsiteY58" fmla="*/ 1543050 h 2757488"/>
                  <a:gd name="connsiteX59" fmla="*/ 760604 w 1417829"/>
                  <a:gd name="connsiteY59" fmla="*/ 1528763 h 2757488"/>
                  <a:gd name="connsiteX60" fmla="*/ 746317 w 1417829"/>
                  <a:gd name="connsiteY60" fmla="*/ 1485900 h 2757488"/>
                  <a:gd name="connsiteX61" fmla="*/ 717742 w 1417829"/>
                  <a:gd name="connsiteY61" fmla="*/ 1357313 h 2757488"/>
                  <a:gd name="connsiteX62" fmla="*/ 746317 w 1417829"/>
                  <a:gd name="connsiteY62" fmla="*/ 1314450 h 2757488"/>
                  <a:gd name="connsiteX63" fmla="*/ 832042 w 1417829"/>
                  <a:gd name="connsiteY63" fmla="*/ 1285875 h 2757488"/>
                  <a:gd name="connsiteX64" fmla="*/ 874904 w 1417829"/>
                  <a:gd name="connsiteY64" fmla="*/ 1371600 h 2757488"/>
                  <a:gd name="connsiteX65" fmla="*/ 889192 w 1417829"/>
                  <a:gd name="connsiteY65" fmla="*/ 1414463 h 2757488"/>
                  <a:gd name="connsiteX66" fmla="*/ 974917 w 1417829"/>
                  <a:gd name="connsiteY66" fmla="*/ 1457325 h 2757488"/>
                  <a:gd name="connsiteX67" fmla="*/ 1003492 w 1417829"/>
                  <a:gd name="connsiteY67" fmla="*/ 1414463 h 2757488"/>
                  <a:gd name="connsiteX68" fmla="*/ 974917 w 1417829"/>
                  <a:gd name="connsiteY68" fmla="*/ 1285875 h 2757488"/>
                  <a:gd name="connsiteX69" fmla="*/ 960629 w 1417829"/>
                  <a:gd name="connsiteY69" fmla="*/ 1214438 h 2757488"/>
                  <a:gd name="connsiteX70" fmla="*/ 974917 w 1417829"/>
                  <a:gd name="connsiteY70" fmla="*/ 928688 h 2757488"/>
                  <a:gd name="connsiteX71" fmla="*/ 989204 w 1417829"/>
                  <a:gd name="connsiteY71" fmla="*/ 885825 h 2757488"/>
                  <a:gd name="connsiteX72" fmla="*/ 1017779 w 1417829"/>
                  <a:gd name="connsiteY72" fmla="*/ 842963 h 2757488"/>
                  <a:gd name="connsiteX73" fmla="*/ 1146367 w 1417829"/>
                  <a:gd name="connsiteY73" fmla="*/ 785813 h 2757488"/>
                  <a:gd name="connsiteX74" fmla="*/ 1232092 w 1417829"/>
                  <a:gd name="connsiteY74" fmla="*/ 757238 h 2757488"/>
                  <a:gd name="connsiteX75" fmla="*/ 1274954 w 1417829"/>
                  <a:gd name="connsiteY75" fmla="*/ 742950 h 2757488"/>
                  <a:gd name="connsiteX76" fmla="*/ 1360679 w 1417829"/>
                  <a:gd name="connsiteY76" fmla="*/ 700088 h 2757488"/>
                  <a:gd name="connsiteX77" fmla="*/ 1403542 w 1417829"/>
                  <a:gd name="connsiteY77" fmla="*/ 571500 h 2757488"/>
                  <a:gd name="connsiteX78" fmla="*/ 1417829 w 1417829"/>
                  <a:gd name="connsiteY78" fmla="*/ 528638 h 2757488"/>
                  <a:gd name="connsiteX79" fmla="*/ 1389254 w 1417829"/>
                  <a:gd name="connsiteY79" fmla="*/ 414338 h 2757488"/>
                  <a:gd name="connsiteX80" fmla="*/ 1374967 w 1417829"/>
                  <a:gd name="connsiteY80" fmla="*/ 371475 h 2757488"/>
                  <a:gd name="connsiteX81" fmla="*/ 1332104 w 1417829"/>
                  <a:gd name="connsiteY81" fmla="*/ 342900 h 2757488"/>
                  <a:gd name="connsiteX82" fmla="*/ 1303529 w 1417829"/>
                  <a:gd name="connsiteY82" fmla="*/ 300038 h 2757488"/>
                  <a:gd name="connsiteX83" fmla="*/ 1260667 w 1417829"/>
                  <a:gd name="connsiteY83" fmla="*/ 271463 h 2757488"/>
                  <a:gd name="connsiteX84" fmla="*/ 746317 w 1417829"/>
                  <a:gd name="connsiteY84" fmla="*/ 228600 h 2757488"/>
                  <a:gd name="connsiteX85" fmla="*/ 660592 w 1417829"/>
                  <a:gd name="connsiteY85" fmla="*/ 185738 h 2757488"/>
                  <a:gd name="connsiteX86" fmla="*/ 646304 w 1417829"/>
                  <a:gd name="connsiteY86" fmla="*/ 142875 h 2757488"/>
                  <a:gd name="connsiteX87" fmla="*/ 560579 w 1417829"/>
                  <a:gd name="connsiteY87" fmla="*/ 85725 h 2757488"/>
                  <a:gd name="connsiteX88" fmla="*/ 503429 w 1417829"/>
                  <a:gd name="connsiteY88" fmla="*/ 57150 h 2757488"/>
                  <a:gd name="connsiteX89" fmla="*/ 417704 w 1417829"/>
                  <a:gd name="connsiteY89" fmla="*/ 28575 h 2757488"/>
                  <a:gd name="connsiteX90" fmla="*/ 360554 w 1417829"/>
                  <a:gd name="connsiteY90" fmla="*/ 0 h 2757488"/>
                  <a:gd name="connsiteX91" fmla="*/ 160529 w 1417829"/>
                  <a:gd name="connsiteY91" fmla="*/ 14288 h 2757488"/>
                  <a:gd name="connsiteX92" fmla="*/ 74804 w 1417829"/>
                  <a:gd name="connsiteY92" fmla="*/ 57150 h 2757488"/>
                  <a:gd name="connsiteX93" fmla="*/ 31942 w 1417829"/>
                  <a:gd name="connsiteY93" fmla="*/ 71438 h 2757488"/>
                  <a:gd name="connsiteX94" fmla="*/ 17654 w 1417829"/>
                  <a:gd name="connsiteY94" fmla="*/ 200025 h 2757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1417829" h="2757488">
                    <a:moveTo>
                      <a:pt x="46229" y="114300"/>
                    </a:moveTo>
                    <a:cubicBezTo>
                      <a:pt x="41467" y="214313"/>
                      <a:pt x="44361" y="314985"/>
                      <a:pt x="31942" y="414338"/>
                    </a:cubicBezTo>
                    <a:cubicBezTo>
                      <a:pt x="29812" y="431377"/>
                      <a:pt x="0" y="440362"/>
                      <a:pt x="3367" y="457200"/>
                    </a:cubicBezTo>
                    <a:cubicBezTo>
                      <a:pt x="6734" y="474038"/>
                      <a:pt x="30092" y="479907"/>
                      <a:pt x="46229" y="485775"/>
                    </a:cubicBezTo>
                    <a:cubicBezTo>
                      <a:pt x="83137" y="499196"/>
                      <a:pt x="122640" y="504017"/>
                      <a:pt x="160529" y="514350"/>
                    </a:cubicBezTo>
                    <a:cubicBezTo>
                      <a:pt x="175059" y="518313"/>
                      <a:pt x="189104" y="523875"/>
                      <a:pt x="203392" y="528638"/>
                    </a:cubicBezTo>
                    <a:cubicBezTo>
                      <a:pt x="217841" y="550311"/>
                      <a:pt x="246254" y="584785"/>
                      <a:pt x="246254" y="614363"/>
                    </a:cubicBezTo>
                    <a:cubicBezTo>
                      <a:pt x="246254" y="661237"/>
                      <a:pt x="235870" y="827348"/>
                      <a:pt x="217679" y="900113"/>
                    </a:cubicBezTo>
                    <a:cubicBezTo>
                      <a:pt x="210374" y="929334"/>
                      <a:pt x="198629" y="957263"/>
                      <a:pt x="189104" y="985838"/>
                    </a:cubicBezTo>
                    <a:lnTo>
                      <a:pt x="174817" y="1028700"/>
                    </a:lnTo>
                    <a:cubicBezTo>
                      <a:pt x="179579" y="1128713"/>
                      <a:pt x="180789" y="1228958"/>
                      <a:pt x="189104" y="1328738"/>
                    </a:cubicBezTo>
                    <a:cubicBezTo>
                      <a:pt x="190355" y="1343746"/>
                      <a:pt x="196657" y="1358130"/>
                      <a:pt x="203392" y="1371600"/>
                    </a:cubicBezTo>
                    <a:cubicBezTo>
                      <a:pt x="211071" y="1386959"/>
                      <a:pt x="220974" y="1401271"/>
                      <a:pt x="231967" y="1414463"/>
                    </a:cubicBezTo>
                    <a:cubicBezTo>
                      <a:pt x="244902" y="1429985"/>
                      <a:pt x="259307" y="1444390"/>
                      <a:pt x="274829" y="1457325"/>
                    </a:cubicBezTo>
                    <a:cubicBezTo>
                      <a:pt x="288021" y="1468318"/>
                      <a:pt x="303404" y="1476375"/>
                      <a:pt x="317692" y="1485900"/>
                    </a:cubicBezTo>
                    <a:cubicBezTo>
                      <a:pt x="327217" y="1500188"/>
                      <a:pt x="331979" y="1519238"/>
                      <a:pt x="346267" y="1528763"/>
                    </a:cubicBezTo>
                    <a:cubicBezTo>
                      <a:pt x="362605" y="1539655"/>
                      <a:pt x="384536" y="1537655"/>
                      <a:pt x="403417" y="1543050"/>
                    </a:cubicBezTo>
                    <a:cubicBezTo>
                      <a:pt x="417898" y="1547187"/>
                      <a:pt x="433114" y="1550024"/>
                      <a:pt x="446279" y="1557338"/>
                    </a:cubicBezTo>
                    <a:cubicBezTo>
                      <a:pt x="593656" y="1639215"/>
                      <a:pt x="477882" y="1596448"/>
                      <a:pt x="574867" y="1628775"/>
                    </a:cubicBezTo>
                    <a:cubicBezTo>
                      <a:pt x="584392" y="1643063"/>
                      <a:pt x="588881" y="1662537"/>
                      <a:pt x="603442" y="1671638"/>
                    </a:cubicBezTo>
                    <a:cubicBezTo>
                      <a:pt x="628984" y="1687602"/>
                      <a:pt x="664105" y="1683505"/>
                      <a:pt x="689167" y="1700213"/>
                    </a:cubicBezTo>
                    <a:lnTo>
                      <a:pt x="732029" y="1728788"/>
                    </a:lnTo>
                    <a:lnTo>
                      <a:pt x="789179" y="1814513"/>
                    </a:lnTo>
                    <a:cubicBezTo>
                      <a:pt x="798704" y="1828800"/>
                      <a:pt x="812324" y="1841085"/>
                      <a:pt x="817754" y="1857375"/>
                    </a:cubicBezTo>
                    <a:lnTo>
                      <a:pt x="832042" y="1900238"/>
                    </a:lnTo>
                    <a:cubicBezTo>
                      <a:pt x="827279" y="1919288"/>
                      <a:pt x="823149" y="1938507"/>
                      <a:pt x="817754" y="1957388"/>
                    </a:cubicBezTo>
                    <a:cubicBezTo>
                      <a:pt x="813617" y="1971869"/>
                      <a:pt x="815722" y="1991496"/>
                      <a:pt x="803467" y="2000250"/>
                    </a:cubicBezTo>
                    <a:cubicBezTo>
                      <a:pt x="778957" y="2017757"/>
                      <a:pt x="746317" y="2019300"/>
                      <a:pt x="717742" y="2028825"/>
                    </a:cubicBezTo>
                    <a:cubicBezTo>
                      <a:pt x="703454" y="2033588"/>
                      <a:pt x="689490" y="2039460"/>
                      <a:pt x="674879" y="2043113"/>
                    </a:cubicBezTo>
                    <a:cubicBezTo>
                      <a:pt x="636779" y="2052638"/>
                      <a:pt x="597836" y="2059269"/>
                      <a:pt x="560579" y="2071688"/>
                    </a:cubicBezTo>
                    <a:lnTo>
                      <a:pt x="474854" y="2100263"/>
                    </a:lnTo>
                    <a:cubicBezTo>
                      <a:pt x="392962" y="2223099"/>
                      <a:pt x="502004" y="2078543"/>
                      <a:pt x="403417" y="2157413"/>
                    </a:cubicBezTo>
                    <a:cubicBezTo>
                      <a:pt x="369295" y="2184711"/>
                      <a:pt x="377810" y="2208627"/>
                      <a:pt x="360554" y="2243138"/>
                    </a:cubicBezTo>
                    <a:cubicBezTo>
                      <a:pt x="352875" y="2258496"/>
                      <a:pt x="341504" y="2271713"/>
                      <a:pt x="331979" y="2286000"/>
                    </a:cubicBezTo>
                    <a:cubicBezTo>
                      <a:pt x="336742" y="2319338"/>
                      <a:pt x="336590" y="2353757"/>
                      <a:pt x="346267" y="2386013"/>
                    </a:cubicBezTo>
                    <a:cubicBezTo>
                      <a:pt x="356352" y="2419630"/>
                      <a:pt x="388570" y="2442883"/>
                      <a:pt x="417704" y="2457450"/>
                    </a:cubicBezTo>
                    <a:cubicBezTo>
                      <a:pt x="431175" y="2464185"/>
                      <a:pt x="447096" y="2465003"/>
                      <a:pt x="460567" y="2471738"/>
                    </a:cubicBezTo>
                    <a:cubicBezTo>
                      <a:pt x="475925" y="2479417"/>
                      <a:pt x="489142" y="2490788"/>
                      <a:pt x="503429" y="2500313"/>
                    </a:cubicBezTo>
                    <a:cubicBezTo>
                      <a:pt x="537434" y="2602328"/>
                      <a:pt x="515296" y="2560976"/>
                      <a:pt x="560579" y="2628900"/>
                    </a:cubicBezTo>
                    <a:cubicBezTo>
                      <a:pt x="571509" y="2672620"/>
                      <a:pt x="570553" y="2696024"/>
                      <a:pt x="603442" y="2728913"/>
                    </a:cubicBezTo>
                    <a:cubicBezTo>
                      <a:pt x="615584" y="2741055"/>
                      <a:pt x="632017" y="2747963"/>
                      <a:pt x="646304" y="2757488"/>
                    </a:cubicBezTo>
                    <a:cubicBezTo>
                      <a:pt x="747279" y="2737292"/>
                      <a:pt x="694702" y="2750880"/>
                      <a:pt x="803467" y="2714625"/>
                    </a:cubicBezTo>
                    <a:lnTo>
                      <a:pt x="846329" y="2700338"/>
                    </a:lnTo>
                    <a:lnTo>
                      <a:pt x="974917" y="2614613"/>
                    </a:lnTo>
                    <a:lnTo>
                      <a:pt x="1017779" y="2586038"/>
                    </a:lnTo>
                    <a:lnTo>
                      <a:pt x="1060642" y="2557463"/>
                    </a:lnTo>
                    <a:cubicBezTo>
                      <a:pt x="1070167" y="2543175"/>
                      <a:pt x="1075808" y="2525327"/>
                      <a:pt x="1089217" y="2514600"/>
                    </a:cubicBezTo>
                    <a:cubicBezTo>
                      <a:pt x="1100977" y="2505192"/>
                      <a:pt x="1118609" y="2507048"/>
                      <a:pt x="1132079" y="2500313"/>
                    </a:cubicBezTo>
                    <a:cubicBezTo>
                      <a:pt x="1147438" y="2492634"/>
                      <a:pt x="1160654" y="2481263"/>
                      <a:pt x="1174942" y="2471738"/>
                    </a:cubicBezTo>
                    <a:cubicBezTo>
                      <a:pt x="1184467" y="2443163"/>
                      <a:pt x="1207253" y="2415901"/>
                      <a:pt x="1203517" y="2386013"/>
                    </a:cubicBezTo>
                    <a:cubicBezTo>
                      <a:pt x="1193387" y="2304976"/>
                      <a:pt x="1195169" y="2281988"/>
                      <a:pt x="1174942" y="2214563"/>
                    </a:cubicBezTo>
                    <a:cubicBezTo>
                      <a:pt x="1145309" y="2115785"/>
                      <a:pt x="1173090" y="2137746"/>
                      <a:pt x="1103504" y="2114550"/>
                    </a:cubicBezTo>
                    <a:cubicBezTo>
                      <a:pt x="1067622" y="1971024"/>
                      <a:pt x="1087349" y="2037511"/>
                      <a:pt x="1046354" y="1914525"/>
                    </a:cubicBezTo>
                    <a:cubicBezTo>
                      <a:pt x="1046353" y="1914521"/>
                      <a:pt x="1017781" y="1828803"/>
                      <a:pt x="1017779" y="1828800"/>
                    </a:cubicBezTo>
                    <a:cubicBezTo>
                      <a:pt x="946833" y="1722382"/>
                      <a:pt x="1038015" y="1853084"/>
                      <a:pt x="946342" y="1743075"/>
                    </a:cubicBezTo>
                    <a:cubicBezTo>
                      <a:pt x="935349" y="1729884"/>
                      <a:pt x="925446" y="1715571"/>
                      <a:pt x="917767" y="1700213"/>
                    </a:cubicBezTo>
                    <a:cubicBezTo>
                      <a:pt x="911032" y="1686742"/>
                      <a:pt x="912887" y="1669110"/>
                      <a:pt x="903479" y="1657350"/>
                    </a:cubicBezTo>
                    <a:cubicBezTo>
                      <a:pt x="892752" y="1643941"/>
                      <a:pt x="874904" y="1638300"/>
                      <a:pt x="860617" y="1628775"/>
                    </a:cubicBezTo>
                    <a:cubicBezTo>
                      <a:pt x="845638" y="1583839"/>
                      <a:pt x="849333" y="1573627"/>
                      <a:pt x="803467" y="1543050"/>
                    </a:cubicBezTo>
                    <a:cubicBezTo>
                      <a:pt x="790936" y="1534696"/>
                      <a:pt x="774892" y="1533525"/>
                      <a:pt x="760604" y="1528763"/>
                    </a:cubicBezTo>
                    <a:cubicBezTo>
                      <a:pt x="755842" y="1514475"/>
                      <a:pt x="756966" y="1496549"/>
                      <a:pt x="746317" y="1485900"/>
                    </a:cubicBezTo>
                    <a:cubicBezTo>
                      <a:pt x="684239" y="1423822"/>
                      <a:pt x="657706" y="1577445"/>
                      <a:pt x="717742" y="1357313"/>
                    </a:cubicBezTo>
                    <a:cubicBezTo>
                      <a:pt x="722260" y="1340746"/>
                      <a:pt x="731756" y="1323551"/>
                      <a:pt x="746317" y="1314450"/>
                    </a:cubicBezTo>
                    <a:cubicBezTo>
                      <a:pt x="771859" y="1298486"/>
                      <a:pt x="832042" y="1285875"/>
                      <a:pt x="832042" y="1285875"/>
                    </a:cubicBezTo>
                    <a:cubicBezTo>
                      <a:pt x="867951" y="1393606"/>
                      <a:pt x="819514" y="1260820"/>
                      <a:pt x="874904" y="1371600"/>
                    </a:cubicBezTo>
                    <a:cubicBezTo>
                      <a:pt x="881639" y="1385071"/>
                      <a:pt x="879784" y="1402703"/>
                      <a:pt x="889192" y="1414463"/>
                    </a:cubicBezTo>
                    <a:cubicBezTo>
                      <a:pt x="909336" y="1439643"/>
                      <a:pt x="946680" y="1447913"/>
                      <a:pt x="974917" y="1457325"/>
                    </a:cubicBezTo>
                    <a:cubicBezTo>
                      <a:pt x="984442" y="1443038"/>
                      <a:pt x="1001596" y="1431529"/>
                      <a:pt x="1003492" y="1414463"/>
                    </a:cubicBezTo>
                    <a:cubicBezTo>
                      <a:pt x="1009540" y="1360033"/>
                      <a:pt x="986505" y="1332228"/>
                      <a:pt x="974917" y="1285875"/>
                    </a:cubicBezTo>
                    <a:cubicBezTo>
                      <a:pt x="969027" y="1262316"/>
                      <a:pt x="965392" y="1238250"/>
                      <a:pt x="960629" y="1214438"/>
                    </a:cubicBezTo>
                    <a:cubicBezTo>
                      <a:pt x="965392" y="1119188"/>
                      <a:pt x="966655" y="1023698"/>
                      <a:pt x="974917" y="928688"/>
                    </a:cubicBezTo>
                    <a:cubicBezTo>
                      <a:pt x="976222" y="913684"/>
                      <a:pt x="982469" y="899296"/>
                      <a:pt x="989204" y="885825"/>
                    </a:cubicBezTo>
                    <a:cubicBezTo>
                      <a:pt x="996883" y="870466"/>
                      <a:pt x="1005637" y="855105"/>
                      <a:pt x="1017779" y="842963"/>
                    </a:cubicBezTo>
                    <a:cubicBezTo>
                      <a:pt x="1051742" y="809001"/>
                      <a:pt x="1103925" y="799961"/>
                      <a:pt x="1146367" y="785813"/>
                    </a:cubicBezTo>
                    <a:lnTo>
                      <a:pt x="1232092" y="757238"/>
                    </a:lnTo>
                    <a:cubicBezTo>
                      <a:pt x="1246379" y="752476"/>
                      <a:pt x="1262423" y="751304"/>
                      <a:pt x="1274954" y="742950"/>
                    </a:cubicBezTo>
                    <a:cubicBezTo>
                      <a:pt x="1330348" y="706021"/>
                      <a:pt x="1301527" y="719805"/>
                      <a:pt x="1360679" y="700088"/>
                    </a:cubicBezTo>
                    <a:lnTo>
                      <a:pt x="1403542" y="571500"/>
                    </a:lnTo>
                    <a:lnTo>
                      <a:pt x="1417829" y="528638"/>
                    </a:lnTo>
                    <a:cubicBezTo>
                      <a:pt x="1408304" y="490538"/>
                      <a:pt x="1401673" y="451595"/>
                      <a:pt x="1389254" y="414338"/>
                    </a:cubicBezTo>
                    <a:cubicBezTo>
                      <a:pt x="1384492" y="400050"/>
                      <a:pt x="1384375" y="383235"/>
                      <a:pt x="1374967" y="371475"/>
                    </a:cubicBezTo>
                    <a:cubicBezTo>
                      <a:pt x="1364240" y="358066"/>
                      <a:pt x="1346392" y="352425"/>
                      <a:pt x="1332104" y="342900"/>
                    </a:cubicBezTo>
                    <a:cubicBezTo>
                      <a:pt x="1322579" y="328613"/>
                      <a:pt x="1315671" y="312180"/>
                      <a:pt x="1303529" y="300038"/>
                    </a:cubicBezTo>
                    <a:cubicBezTo>
                      <a:pt x="1291387" y="287896"/>
                      <a:pt x="1276358" y="278437"/>
                      <a:pt x="1260667" y="271463"/>
                    </a:cubicBezTo>
                    <a:cubicBezTo>
                      <a:pt x="1099147" y="199676"/>
                      <a:pt x="921121" y="234427"/>
                      <a:pt x="746317" y="228600"/>
                    </a:cubicBezTo>
                    <a:cubicBezTo>
                      <a:pt x="718080" y="219188"/>
                      <a:pt x="680736" y="210918"/>
                      <a:pt x="660592" y="185738"/>
                    </a:cubicBezTo>
                    <a:cubicBezTo>
                      <a:pt x="651184" y="173978"/>
                      <a:pt x="656953" y="153524"/>
                      <a:pt x="646304" y="142875"/>
                    </a:cubicBezTo>
                    <a:cubicBezTo>
                      <a:pt x="622020" y="118591"/>
                      <a:pt x="591296" y="101084"/>
                      <a:pt x="560579" y="85725"/>
                    </a:cubicBezTo>
                    <a:cubicBezTo>
                      <a:pt x="541529" y="76200"/>
                      <a:pt x="523204" y="65060"/>
                      <a:pt x="503429" y="57150"/>
                    </a:cubicBezTo>
                    <a:cubicBezTo>
                      <a:pt x="475463" y="45963"/>
                      <a:pt x="444645" y="42045"/>
                      <a:pt x="417704" y="28575"/>
                    </a:cubicBezTo>
                    <a:lnTo>
                      <a:pt x="360554" y="0"/>
                    </a:lnTo>
                    <a:cubicBezTo>
                      <a:pt x="293879" y="4763"/>
                      <a:pt x="226916" y="6478"/>
                      <a:pt x="160529" y="14288"/>
                    </a:cubicBezTo>
                    <a:cubicBezTo>
                      <a:pt x="113568" y="19813"/>
                      <a:pt x="116297" y="36403"/>
                      <a:pt x="74804" y="57150"/>
                    </a:cubicBezTo>
                    <a:cubicBezTo>
                      <a:pt x="61334" y="63885"/>
                      <a:pt x="46229" y="66675"/>
                      <a:pt x="31942" y="71438"/>
                    </a:cubicBezTo>
                    <a:cubicBezTo>
                      <a:pt x="16307" y="180879"/>
                      <a:pt x="17654" y="137774"/>
                      <a:pt x="17654" y="200025"/>
                    </a:cubicBez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7547183" y="3315227"/>
                <a:ext cx="389882" cy="192172"/>
              </a:xfrm>
              <a:custGeom>
                <a:avLst/>
                <a:gdLst>
                  <a:gd name="connsiteX0" fmla="*/ 7308 w 1264608"/>
                  <a:gd name="connsiteY0" fmla="*/ 81346 h 595696"/>
                  <a:gd name="connsiteX1" fmla="*/ 35883 w 1264608"/>
                  <a:gd name="connsiteY1" fmla="*/ 181359 h 595696"/>
                  <a:gd name="connsiteX2" fmla="*/ 50171 w 1264608"/>
                  <a:gd name="connsiteY2" fmla="*/ 224221 h 595696"/>
                  <a:gd name="connsiteX3" fmla="*/ 107321 w 1264608"/>
                  <a:gd name="connsiteY3" fmla="*/ 309946 h 595696"/>
                  <a:gd name="connsiteX4" fmla="*/ 135896 w 1264608"/>
                  <a:gd name="connsiteY4" fmla="*/ 352809 h 595696"/>
                  <a:gd name="connsiteX5" fmla="*/ 235908 w 1264608"/>
                  <a:gd name="connsiteY5" fmla="*/ 409959 h 595696"/>
                  <a:gd name="connsiteX6" fmla="*/ 278771 w 1264608"/>
                  <a:gd name="connsiteY6" fmla="*/ 424246 h 595696"/>
                  <a:gd name="connsiteX7" fmla="*/ 364496 w 1264608"/>
                  <a:gd name="connsiteY7" fmla="*/ 481396 h 595696"/>
                  <a:gd name="connsiteX8" fmla="*/ 450221 w 1264608"/>
                  <a:gd name="connsiteY8" fmla="*/ 509971 h 595696"/>
                  <a:gd name="connsiteX9" fmla="*/ 564521 w 1264608"/>
                  <a:gd name="connsiteY9" fmla="*/ 538546 h 595696"/>
                  <a:gd name="connsiteX10" fmla="*/ 693108 w 1264608"/>
                  <a:gd name="connsiteY10" fmla="*/ 581409 h 595696"/>
                  <a:gd name="connsiteX11" fmla="*/ 735971 w 1264608"/>
                  <a:gd name="connsiteY11" fmla="*/ 595696 h 595696"/>
                  <a:gd name="connsiteX12" fmla="*/ 878846 w 1264608"/>
                  <a:gd name="connsiteY12" fmla="*/ 581409 h 595696"/>
                  <a:gd name="connsiteX13" fmla="*/ 921708 w 1264608"/>
                  <a:gd name="connsiteY13" fmla="*/ 552834 h 595696"/>
                  <a:gd name="connsiteX14" fmla="*/ 1021721 w 1264608"/>
                  <a:gd name="connsiteY14" fmla="*/ 495684 h 595696"/>
                  <a:gd name="connsiteX15" fmla="*/ 1064583 w 1264608"/>
                  <a:gd name="connsiteY15" fmla="*/ 467109 h 595696"/>
                  <a:gd name="connsiteX16" fmla="*/ 1221746 w 1264608"/>
                  <a:gd name="connsiteY16" fmla="*/ 438534 h 595696"/>
                  <a:gd name="connsiteX17" fmla="*/ 1250321 w 1264608"/>
                  <a:gd name="connsiteY17" fmla="*/ 295659 h 595696"/>
                  <a:gd name="connsiteX18" fmla="*/ 1264608 w 1264608"/>
                  <a:gd name="connsiteY18" fmla="*/ 252796 h 595696"/>
                  <a:gd name="connsiteX19" fmla="*/ 1250321 w 1264608"/>
                  <a:gd name="connsiteY19" fmla="*/ 195646 h 595696"/>
                  <a:gd name="connsiteX20" fmla="*/ 1164596 w 1264608"/>
                  <a:gd name="connsiteY20" fmla="*/ 152784 h 595696"/>
                  <a:gd name="connsiteX21" fmla="*/ 1093158 w 1264608"/>
                  <a:gd name="connsiteY21" fmla="*/ 95634 h 595696"/>
                  <a:gd name="connsiteX22" fmla="*/ 1050296 w 1264608"/>
                  <a:gd name="connsiteY22" fmla="*/ 67059 h 595696"/>
                  <a:gd name="connsiteX23" fmla="*/ 1007433 w 1264608"/>
                  <a:gd name="connsiteY23" fmla="*/ 52771 h 595696"/>
                  <a:gd name="connsiteX24" fmla="*/ 578808 w 1264608"/>
                  <a:gd name="connsiteY24" fmla="*/ 38484 h 595696"/>
                  <a:gd name="connsiteX25" fmla="*/ 193046 w 1264608"/>
                  <a:gd name="connsiteY25" fmla="*/ 38484 h 595696"/>
                  <a:gd name="connsiteX26" fmla="*/ 78746 w 1264608"/>
                  <a:gd name="connsiteY26" fmla="*/ 67059 h 595696"/>
                  <a:gd name="connsiteX27" fmla="*/ 7308 w 1264608"/>
                  <a:gd name="connsiteY27" fmla="*/ 81346 h 595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64608" h="595696">
                    <a:moveTo>
                      <a:pt x="7308" y="81346"/>
                    </a:moveTo>
                    <a:cubicBezTo>
                      <a:pt x="164" y="100396"/>
                      <a:pt x="0" y="55769"/>
                      <a:pt x="35883" y="181359"/>
                    </a:cubicBezTo>
                    <a:cubicBezTo>
                      <a:pt x="40020" y="195840"/>
                      <a:pt x="42857" y="211056"/>
                      <a:pt x="50171" y="224221"/>
                    </a:cubicBezTo>
                    <a:cubicBezTo>
                      <a:pt x="66850" y="254242"/>
                      <a:pt x="88271" y="281371"/>
                      <a:pt x="107321" y="309946"/>
                    </a:cubicBezTo>
                    <a:cubicBezTo>
                      <a:pt x="116846" y="324234"/>
                      <a:pt x="121608" y="343284"/>
                      <a:pt x="135896" y="352809"/>
                    </a:cubicBezTo>
                    <a:cubicBezTo>
                      <a:pt x="178941" y="381506"/>
                      <a:pt x="185153" y="388207"/>
                      <a:pt x="235908" y="409959"/>
                    </a:cubicBezTo>
                    <a:cubicBezTo>
                      <a:pt x="249751" y="415892"/>
                      <a:pt x="264483" y="419484"/>
                      <a:pt x="278771" y="424246"/>
                    </a:cubicBezTo>
                    <a:cubicBezTo>
                      <a:pt x="307346" y="443296"/>
                      <a:pt x="331915" y="470536"/>
                      <a:pt x="364496" y="481396"/>
                    </a:cubicBezTo>
                    <a:cubicBezTo>
                      <a:pt x="393071" y="490921"/>
                      <a:pt x="421000" y="502666"/>
                      <a:pt x="450221" y="509971"/>
                    </a:cubicBezTo>
                    <a:cubicBezTo>
                      <a:pt x="488321" y="519496"/>
                      <a:pt x="527264" y="526127"/>
                      <a:pt x="564521" y="538546"/>
                    </a:cubicBezTo>
                    <a:lnTo>
                      <a:pt x="693108" y="581409"/>
                    </a:lnTo>
                    <a:lnTo>
                      <a:pt x="735971" y="595696"/>
                    </a:lnTo>
                    <a:cubicBezTo>
                      <a:pt x="783596" y="590934"/>
                      <a:pt x="832209" y="592171"/>
                      <a:pt x="878846" y="581409"/>
                    </a:cubicBezTo>
                    <a:cubicBezTo>
                      <a:pt x="895578" y="577548"/>
                      <a:pt x="907735" y="562815"/>
                      <a:pt x="921708" y="552834"/>
                    </a:cubicBezTo>
                    <a:cubicBezTo>
                      <a:pt x="997393" y="498772"/>
                      <a:pt x="952165" y="518868"/>
                      <a:pt x="1021721" y="495684"/>
                    </a:cubicBezTo>
                    <a:cubicBezTo>
                      <a:pt x="1036008" y="486159"/>
                      <a:pt x="1049225" y="474788"/>
                      <a:pt x="1064583" y="467109"/>
                    </a:cubicBezTo>
                    <a:cubicBezTo>
                      <a:pt x="1108634" y="445083"/>
                      <a:pt x="1182341" y="443460"/>
                      <a:pt x="1221746" y="438534"/>
                    </a:cubicBezTo>
                    <a:cubicBezTo>
                      <a:pt x="1254024" y="341696"/>
                      <a:pt x="1217486" y="459833"/>
                      <a:pt x="1250321" y="295659"/>
                    </a:cubicBezTo>
                    <a:cubicBezTo>
                      <a:pt x="1253275" y="280891"/>
                      <a:pt x="1259846" y="267084"/>
                      <a:pt x="1264608" y="252796"/>
                    </a:cubicBezTo>
                    <a:cubicBezTo>
                      <a:pt x="1259846" y="233746"/>
                      <a:pt x="1261213" y="211984"/>
                      <a:pt x="1250321" y="195646"/>
                    </a:cubicBezTo>
                    <a:cubicBezTo>
                      <a:pt x="1234494" y="171906"/>
                      <a:pt x="1189047" y="160934"/>
                      <a:pt x="1164596" y="152784"/>
                    </a:cubicBezTo>
                    <a:cubicBezTo>
                      <a:pt x="1116426" y="80528"/>
                      <a:pt x="1162171" y="130140"/>
                      <a:pt x="1093158" y="95634"/>
                    </a:cubicBezTo>
                    <a:cubicBezTo>
                      <a:pt x="1077799" y="87955"/>
                      <a:pt x="1065654" y="74738"/>
                      <a:pt x="1050296" y="67059"/>
                    </a:cubicBezTo>
                    <a:cubicBezTo>
                      <a:pt x="1036825" y="60324"/>
                      <a:pt x="1022466" y="53682"/>
                      <a:pt x="1007433" y="52771"/>
                    </a:cubicBezTo>
                    <a:cubicBezTo>
                      <a:pt x="864740" y="44123"/>
                      <a:pt x="721683" y="43246"/>
                      <a:pt x="578808" y="38484"/>
                    </a:cubicBezTo>
                    <a:cubicBezTo>
                      <a:pt x="424876" y="0"/>
                      <a:pt x="487758" y="9963"/>
                      <a:pt x="193046" y="38484"/>
                    </a:cubicBezTo>
                    <a:cubicBezTo>
                      <a:pt x="153956" y="42267"/>
                      <a:pt x="78746" y="67059"/>
                      <a:pt x="78746" y="67059"/>
                    </a:cubicBezTo>
                    <a:cubicBezTo>
                      <a:pt x="27022" y="101541"/>
                      <a:pt x="14452" y="62296"/>
                      <a:pt x="7308" y="81346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1" name="Cloud 50"/>
          <p:cNvSpPr/>
          <p:nvPr/>
        </p:nvSpPr>
        <p:spPr>
          <a:xfrm rot="18846269">
            <a:off x="3467768" y="1085618"/>
            <a:ext cx="1658699" cy="1658699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loud 51"/>
          <p:cNvSpPr/>
          <p:nvPr/>
        </p:nvSpPr>
        <p:spPr>
          <a:xfrm rot="3089835">
            <a:off x="6562854" y="1099475"/>
            <a:ext cx="1658699" cy="1658699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loud 52"/>
          <p:cNvSpPr/>
          <p:nvPr/>
        </p:nvSpPr>
        <p:spPr>
          <a:xfrm rot="13617005">
            <a:off x="3556793" y="4044594"/>
            <a:ext cx="1658699" cy="1658699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loud 53"/>
          <p:cNvSpPr/>
          <p:nvPr/>
        </p:nvSpPr>
        <p:spPr>
          <a:xfrm rot="8769821">
            <a:off x="6426081" y="4095753"/>
            <a:ext cx="1658699" cy="1658699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251483" y="631564"/>
            <a:ext cx="1041532" cy="1877675"/>
            <a:chOff x="3108112" y="1082367"/>
            <a:chExt cx="2300492" cy="4147329"/>
          </a:xfrm>
          <a:solidFill>
            <a:schemeClr val="tx1"/>
          </a:solidFill>
        </p:grpSpPr>
        <p:sp>
          <p:nvSpPr>
            <p:cNvPr id="56" name="Oval 55"/>
            <p:cNvSpPr/>
            <p:nvPr/>
          </p:nvSpPr>
          <p:spPr>
            <a:xfrm>
              <a:off x="4038600" y="1295400"/>
              <a:ext cx="914400" cy="914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86697" y="2270571"/>
              <a:ext cx="901337" cy="1143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 rot="20322635">
              <a:off x="3228872" y="2417406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 rot="4227727">
              <a:off x="2728129" y="2221464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 rot="17695572">
              <a:off x="4350029" y="1771909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 rot="17695572">
              <a:off x="3021973" y="4171120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94277" y="3548317"/>
              <a:ext cx="858724" cy="3716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 rot="20247848">
              <a:off x="4260146" y="3620232"/>
              <a:ext cx="1090186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 rot="4996721">
              <a:off x="4637817" y="3882930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 rot="5400000">
            <a:off x="7106386" y="2357580"/>
            <a:ext cx="1041532" cy="1877675"/>
            <a:chOff x="3108112" y="1082367"/>
            <a:chExt cx="2300492" cy="4147329"/>
          </a:xfrm>
          <a:solidFill>
            <a:schemeClr val="tx1"/>
          </a:solidFill>
        </p:grpSpPr>
        <p:sp>
          <p:nvSpPr>
            <p:cNvPr id="66" name="Oval 65"/>
            <p:cNvSpPr/>
            <p:nvPr/>
          </p:nvSpPr>
          <p:spPr>
            <a:xfrm>
              <a:off x="4038600" y="1295400"/>
              <a:ext cx="914400" cy="914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086697" y="2270571"/>
              <a:ext cx="901337" cy="1143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 rot="20322635">
              <a:off x="3228872" y="2417406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4227727">
              <a:off x="2728129" y="2221464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 rot="17695572">
              <a:off x="4350029" y="1771909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 rot="17695572">
              <a:off x="3021973" y="4171120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094277" y="3548317"/>
              <a:ext cx="858724" cy="3716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 rot="20247848">
              <a:off x="4260146" y="3620232"/>
              <a:ext cx="1090186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4996721">
              <a:off x="4637817" y="3882930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H="1" flipV="1">
            <a:off x="5355524" y="4220147"/>
            <a:ext cx="1041532" cy="1877675"/>
            <a:chOff x="3108112" y="1082367"/>
            <a:chExt cx="2300492" cy="4147329"/>
          </a:xfrm>
          <a:solidFill>
            <a:schemeClr val="tx1"/>
          </a:solidFill>
        </p:grpSpPr>
        <p:sp>
          <p:nvSpPr>
            <p:cNvPr id="76" name="Oval 75"/>
            <p:cNvSpPr/>
            <p:nvPr/>
          </p:nvSpPr>
          <p:spPr>
            <a:xfrm>
              <a:off x="4038600" y="1295400"/>
              <a:ext cx="914400" cy="914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086697" y="2270571"/>
              <a:ext cx="901337" cy="1143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 rot="20322635">
              <a:off x="3228872" y="2417406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 rot="4227727">
              <a:off x="2728129" y="2221464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 rot="17695572">
              <a:off x="4350029" y="1771909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 rot="17695572">
              <a:off x="3021973" y="4171120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94277" y="3548317"/>
              <a:ext cx="858724" cy="3716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/>
          </p:nvSpPr>
          <p:spPr>
            <a:xfrm rot="20247848">
              <a:off x="4260146" y="3620232"/>
              <a:ext cx="1090186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 rot="4996721">
              <a:off x="4637817" y="3882930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 rot="15986968">
            <a:off x="3483102" y="2526556"/>
            <a:ext cx="1041532" cy="1877675"/>
            <a:chOff x="3108112" y="1082367"/>
            <a:chExt cx="2300492" cy="4147329"/>
          </a:xfrm>
          <a:solidFill>
            <a:schemeClr val="tx1"/>
          </a:solidFill>
        </p:grpSpPr>
        <p:sp>
          <p:nvSpPr>
            <p:cNvPr id="86" name="Oval 85"/>
            <p:cNvSpPr/>
            <p:nvPr/>
          </p:nvSpPr>
          <p:spPr>
            <a:xfrm>
              <a:off x="4038600" y="1295400"/>
              <a:ext cx="914400" cy="914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086697" y="2270571"/>
              <a:ext cx="901337" cy="1143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 rot="20322635">
              <a:off x="3228872" y="2417406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 rot="4227727">
              <a:off x="2728129" y="2221464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 rot="17695572">
              <a:off x="4350029" y="1771909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 rot="17695572">
              <a:off x="3021973" y="4171120"/>
              <a:ext cx="1748118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094277" y="3548317"/>
              <a:ext cx="858724" cy="3716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 rot="20247848">
              <a:off x="4260146" y="3620232"/>
              <a:ext cx="1090186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 rot="4996721">
              <a:off x="4637817" y="3882930"/>
              <a:ext cx="1129000" cy="369033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99588" y="181069"/>
            <a:ext cx="269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Stairway to Heaven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55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2743200" y="304800"/>
            <a:ext cx="6172200" cy="6172200"/>
            <a:chOff x="2743200" y="304800"/>
            <a:chExt cx="6172200" cy="6172200"/>
          </a:xfrm>
          <a:noFill/>
        </p:grpSpPr>
        <p:sp>
          <p:nvSpPr>
            <p:cNvPr id="2" name="Oval 1"/>
            <p:cNvSpPr/>
            <p:nvPr/>
          </p:nvSpPr>
          <p:spPr>
            <a:xfrm>
              <a:off x="2743200" y="304800"/>
              <a:ext cx="6172200" cy="6172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023541" y="1609630"/>
              <a:ext cx="3562539" cy="356253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4"/>
            <p:cNvGrpSpPr/>
            <p:nvPr/>
          </p:nvGrpSpPr>
          <p:grpSpPr>
            <a:xfrm rot="4219365">
              <a:off x="7349676" y="1767517"/>
              <a:ext cx="1016618" cy="1866102"/>
              <a:chOff x="1766047" y="1162394"/>
              <a:chExt cx="1219200" cy="2239367"/>
            </a:xfrm>
            <a:grpFill/>
          </p:grpSpPr>
          <p:sp>
            <p:nvSpPr>
              <p:cNvPr id="33" name="Oval 2"/>
              <p:cNvSpPr/>
              <p:nvPr/>
            </p:nvSpPr>
            <p:spPr>
              <a:xfrm>
                <a:off x="1848105" y="1162394"/>
                <a:ext cx="914401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Block Arc 3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Oval 6"/>
            <p:cNvSpPr/>
            <p:nvPr/>
          </p:nvSpPr>
          <p:spPr>
            <a:xfrm rot="3423310">
              <a:off x="4466232" y="510154"/>
              <a:ext cx="761985" cy="76246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Block Arc 7"/>
            <p:cNvSpPr/>
            <p:nvPr/>
          </p:nvSpPr>
          <p:spPr>
            <a:xfrm rot="20229240">
              <a:off x="4639596" y="1212833"/>
              <a:ext cx="1015980" cy="1094820"/>
            </a:xfrm>
            <a:prstGeom prst="blockArc">
              <a:avLst>
                <a:gd name="adj1" fmla="val 10800000"/>
                <a:gd name="adj2" fmla="val 47574"/>
                <a:gd name="adj3" fmla="val 1730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 rot="7477866">
              <a:off x="2930286" y="2050306"/>
              <a:ext cx="761985" cy="76246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Block Arc 29"/>
            <p:cNvSpPr/>
            <p:nvPr/>
          </p:nvSpPr>
          <p:spPr>
            <a:xfrm rot="17382938">
              <a:off x="3669453" y="2220444"/>
              <a:ext cx="1015980" cy="1094820"/>
            </a:xfrm>
            <a:prstGeom prst="blockArc">
              <a:avLst>
                <a:gd name="adj1" fmla="val 10800000"/>
                <a:gd name="adj2" fmla="val 47574"/>
                <a:gd name="adj3" fmla="val 1730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0" name="Group 11"/>
            <p:cNvGrpSpPr/>
            <p:nvPr/>
          </p:nvGrpSpPr>
          <p:grpSpPr>
            <a:xfrm rot="12215654">
              <a:off x="4508759" y="4445047"/>
              <a:ext cx="1016618" cy="1857358"/>
              <a:chOff x="1766047" y="1172887"/>
              <a:chExt cx="1219200" cy="2228874"/>
            </a:xfrm>
            <a:grpFill/>
          </p:grpSpPr>
          <p:sp>
            <p:nvSpPr>
              <p:cNvPr id="27" name="Oval 26"/>
              <p:cNvSpPr/>
              <p:nvPr/>
            </p:nvSpPr>
            <p:spPr>
              <a:xfrm>
                <a:off x="1915705" y="1172887"/>
                <a:ext cx="914401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Block Arc 27"/>
              <p:cNvSpPr/>
              <p:nvPr/>
            </p:nvSpPr>
            <p:spPr>
              <a:xfrm rot="21442112"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" name="Group 14"/>
            <p:cNvGrpSpPr/>
            <p:nvPr/>
          </p:nvGrpSpPr>
          <p:grpSpPr>
            <a:xfrm rot="6831386">
              <a:off x="7264477" y="3341729"/>
              <a:ext cx="1015980" cy="1874637"/>
              <a:chOff x="1766047" y="1153565"/>
              <a:chExt cx="1219200" cy="2248196"/>
            </a:xfrm>
            <a:grpFill/>
          </p:grpSpPr>
          <p:sp>
            <p:nvSpPr>
              <p:cNvPr id="25" name="Oval 24"/>
              <p:cNvSpPr/>
              <p:nvPr/>
            </p:nvSpPr>
            <p:spPr>
              <a:xfrm>
                <a:off x="1899816" y="1153565"/>
                <a:ext cx="914400" cy="914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Block Arc 25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17"/>
            <p:cNvGrpSpPr/>
            <p:nvPr/>
          </p:nvGrpSpPr>
          <p:grpSpPr>
            <a:xfrm rot="14772404">
              <a:off x="3341537" y="3319402"/>
              <a:ext cx="1015980" cy="1854886"/>
              <a:chOff x="1766047" y="1177251"/>
              <a:chExt cx="1219200" cy="2224510"/>
            </a:xfrm>
            <a:grpFill/>
          </p:grpSpPr>
          <p:sp>
            <p:nvSpPr>
              <p:cNvPr id="23" name="Oval 22"/>
              <p:cNvSpPr/>
              <p:nvPr/>
            </p:nvSpPr>
            <p:spPr>
              <a:xfrm>
                <a:off x="1972279" y="1177251"/>
                <a:ext cx="914400" cy="914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Block Arc 23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5" name="Group 17"/>
            <p:cNvGrpSpPr/>
            <p:nvPr/>
          </p:nvGrpSpPr>
          <p:grpSpPr>
            <a:xfrm rot="1432956">
              <a:off x="6182744" y="506914"/>
              <a:ext cx="1015980" cy="1873751"/>
              <a:chOff x="1766047" y="1154627"/>
              <a:chExt cx="1219200" cy="2247134"/>
            </a:xfrm>
            <a:grpFill/>
          </p:grpSpPr>
          <p:sp>
            <p:nvSpPr>
              <p:cNvPr id="56" name="Oval 55"/>
              <p:cNvSpPr/>
              <p:nvPr/>
            </p:nvSpPr>
            <p:spPr>
              <a:xfrm>
                <a:off x="1930018" y="1154627"/>
                <a:ext cx="914400" cy="914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Block Arc 56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Group 17"/>
            <p:cNvGrpSpPr/>
            <p:nvPr/>
          </p:nvGrpSpPr>
          <p:grpSpPr>
            <a:xfrm rot="9342260">
              <a:off x="6167297" y="4401159"/>
              <a:ext cx="1015980" cy="1886714"/>
              <a:chOff x="1766047" y="1139080"/>
              <a:chExt cx="1219200" cy="2262681"/>
            </a:xfrm>
            <a:grpFill/>
          </p:grpSpPr>
          <p:sp>
            <p:nvSpPr>
              <p:cNvPr id="59" name="Oval 58"/>
              <p:cNvSpPr/>
              <p:nvPr/>
            </p:nvSpPr>
            <p:spPr>
              <a:xfrm>
                <a:off x="1913436" y="1139080"/>
                <a:ext cx="914400" cy="9143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Block Arc 59"/>
              <p:cNvSpPr/>
              <p:nvPr/>
            </p:nvSpPr>
            <p:spPr>
              <a:xfrm>
                <a:off x="1766047" y="2088776"/>
                <a:ext cx="1219200" cy="1312985"/>
              </a:xfrm>
              <a:prstGeom prst="blockArc">
                <a:avLst>
                  <a:gd name="adj1" fmla="val 10800000"/>
                  <a:gd name="adj2" fmla="val 47574"/>
                  <a:gd name="adj3" fmla="val 1730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5-Point Star 14"/>
            <p:cNvSpPr/>
            <p:nvPr/>
          </p:nvSpPr>
          <p:spPr>
            <a:xfrm rot="18860381">
              <a:off x="3691297" y="1255545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5-Point Star 61"/>
            <p:cNvSpPr/>
            <p:nvPr/>
          </p:nvSpPr>
          <p:spPr>
            <a:xfrm>
              <a:off x="5491740" y="565124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5-Point Star 62"/>
            <p:cNvSpPr/>
            <p:nvPr/>
          </p:nvSpPr>
          <p:spPr>
            <a:xfrm rot="2663657">
              <a:off x="7262677" y="1297378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5-Point Star 63"/>
            <p:cNvSpPr/>
            <p:nvPr/>
          </p:nvSpPr>
          <p:spPr>
            <a:xfrm rot="16441992">
              <a:off x="2893705" y="3061896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5-Point Star 64"/>
            <p:cNvSpPr/>
            <p:nvPr/>
          </p:nvSpPr>
          <p:spPr>
            <a:xfrm rot="8230862">
              <a:off x="7232030" y="4777035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5-Point Star 65"/>
            <p:cNvSpPr/>
            <p:nvPr/>
          </p:nvSpPr>
          <p:spPr>
            <a:xfrm rot="10523109">
              <a:off x="5483512" y="5539726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5-Point Star 66"/>
            <p:cNvSpPr/>
            <p:nvPr/>
          </p:nvSpPr>
          <p:spPr>
            <a:xfrm rot="13442285">
              <a:off x="3677649" y="4881264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5-Point Star 67"/>
            <p:cNvSpPr/>
            <p:nvPr/>
          </p:nvSpPr>
          <p:spPr>
            <a:xfrm rot="5365101">
              <a:off x="7910082" y="3070224"/>
              <a:ext cx="691110" cy="691110"/>
            </a:xfrm>
            <a:prstGeom prst="star5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99588" y="181069"/>
            <a:ext cx="2189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 Wheel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4488342" y="2037039"/>
            <a:ext cx="2750143" cy="27501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3" idx="0"/>
            <a:endCxn id="73" idx="4"/>
          </p:cNvCxnSpPr>
          <p:nvPr/>
        </p:nvCxnSpPr>
        <p:spPr>
          <a:xfrm>
            <a:off x="5863414" y="2037039"/>
            <a:ext cx="0" cy="2750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3" idx="2"/>
            <a:endCxn id="73" idx="6"/>
          </p:cNvCxnSpPr>
          <p:nvPr/>
        </p:nvCxnSpPr>
        <p:spPr>
          <a:xfrm>
            <a:off x="4488342" y="3412111"/>
            <a:ext cx="27501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3" idx="7"/>
            <a:endCxn id="73" idx="3"/>
          </p:cNvCxnSpPr>
          <p:nvPr/>
        </p:nvCxnSpPr>
        <p:spPr>
          <a:xfrm flipH="1">
            <a:off x="4891091" y="2439788"/>
            <a:ext cx="1944645" cy="1944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1"/>
            <a:endCxn id="73" idx="5"/>
          </p:cNvCxnSpPr>
          <p:nvPr/>
        </p:nvCxnSpPr>
        <p:spPr>
          <a:xfrm>
            <a:off x="4891091" y="2439788"/>
            <a:ext cx="1944645" cy="1944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"/>
          <p:cNvGrpSpPr/>
          <p:nvPr/>
        </p:nvGrpSpPr>
        <p:grpSpPr>
          <a:xfrm>
            <a:off x="9200262" y="1767618"/>
            <a:ext cx="2576195" cy="4489901"/>
            <a:chOff x="3095368" y="1371600"/>
            <a:chExt cx="2922373" cy="4894224"/>
          </a:xfrm>
          <a:solidFill>
            <a:schemeClr val="bg1"/>
          </a:solidFill>
        </p:grpSpPr>
        <p:sp>
          <p:nvSpPr>
            <p:cNvPr id="87" name="Cube 86"/>
            <p:cNvSpPr/>
            <p:nvPr/>
          </p:nvSpPr>
          <p:spPr>
            <a:xfrm rot="1510935">
              <a:off x="3123583" y="4017598"/>
              <a:ext cx="457200" cy="2248226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 rot="20376120">
              <a:off x="5559063" y="3971588"/>
              <a:ext cx="457200" cy="2248226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4353080" y="3769541"/>
              <a:ext cx="387796" cy="196399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429000" y="1371600"/>
              <a:ext cx="2286000" cy="2895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 rot="5400000">
              <a:off x="4365716" y="2718826"/>
              <a:ext cx="408449" cy="2895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rot="5400000">
              <a:off x="4493740" y="2543436"/>
              <a:ext cx="98855" cy="2895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1506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76200"/>
            <a:ext cx="6702358" cy="67023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4"/>
          </p:cNvCxnSpPr>
          <p:nvPr/>
        </p:nvCxnSpPr>
        <p:spPr>
          <a:xfrm>
            <a:off x="6094379" y="76200"/>
            <a:ext cx="0" cy="6702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6"/>
            <a:endCxn id="2" idx="2"/>
          </p:cNvCxnSpPr>
          <p:nvPr/>
        </p:nvCxnSpPr>
        <p:spPr>
          <a:xfrm flipH="1">
            <a:off x="2743200" y="3427379"/>
            <a:ext cx="67023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7"/>
            <a:endCxn id="2" idx="3"/>
          </p:cNvCxnSpPr>
          <p:nvPr/>
        </p:nvCxnSpPr>
        <p:spPr>
          <a:xfrm flipH="1">
            <a:off x="3724738" y="1057737"/>
            <a:ext cx="4739282" cy="4739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1"/>
            <a:endCxn id="2" idx="5"/>
          </p:cNvCxnSpPr>
          <p:nvPr/>
        </p:nvCxnSpPr>
        <p:spPr>
          <a:xfrm>
            <a:off x="3724738" y="1057737"/>
            <a:ext cx="4739282" cy="4739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 rot="17100000">
            <a:off x="2986392" y="1854408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16" name="Oval 15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26" name="Oval 25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22" name="Oval 21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Moon 18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Moon 19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Moon 20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 rot="19987556">
            <a:off x="4381809" y="419408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31" name="Oval 30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41" name="Oval 40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37" name="Oval 36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Moon 33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Moon 34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Moon 35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 rot="1273249">
            <a:off x="6491090" y="416165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46" name="Oval 45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56" name="Oval 55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52" name="Oval 51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Moon 48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Moon 49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Moon 50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 rot="4112202">
            <a:off x="7810808" y="1791008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61" name="Oval 60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71" name="Oval 70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67" name="Oval 66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Moon 63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Moon 64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Moon 65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rot="7056319">
            <a:off x="7833506" y="3743025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76" name="Oval 75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86" name="Oval 85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82" name="Oval 81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Moon 78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Moon 79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Moon 80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 rot="9279220">
            <a:off x="6393310" y="5174109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91" name="Oval 90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101" name="Oval 100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97" name="Oval 96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Moon 93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Moon 94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Moon 95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 rot="12076869">
            <a:off x="4463609" y="5149408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106" name="Oval 105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116" name="Oval 115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112" name="Oval 111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Moon 108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Moon 109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Moon 110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 rot="15517306">
            <a:off x="3043146" y="3719218"/>
            <a:ext cx="1332688" cy="1332688"/>
            <a:chOff x="2726659" y="4091768"/>
            <a:chExt cx="2667000" cy="2667000"/>
          </a:xfrm>
          <a:solidFill>
            <a:schemeClr val="bg1"/>
          </a:solidFill>
        </p:grpSpPr>
        <p:sp>
          <p:nvSpPr>
            <p:cNvPr id="121" name="Oval 120"/>
            <p:cNvSpPr/>
            <p:nvPr/>
          </p:nvSpPr>
          <p:spPr>
            <a:xfrm>
              <a:off x="2726659" y="4091768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331"/>
            <p:cNvGrpSpPr/>
            <p:nvPr/>
          </p:nvGrpSpPr>
          <p:grpSpPr>
            <a:xfrm>
              <a:off x="3092812" y="4636216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131" name="Oval 130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332"/>
            <p:cNvGrpSpPr/>
            <p:nvPr/>
          </p:nvGrpSpPr>
          <p:grpSpPr>
            <a:xfrm flipH="1">
              <a:off x="4133970" y="463794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127" name="Oval 126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Moon 123"/>
            <p:cNvSpPr/>
            <p:nvPr/>
          </p:nvSpPr>
          <p:spPr>
            <a:xfrm rot="5124408">
              <a:off x="3433933" y="4213768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Moon 124"/>
            <p:cNvSpPr/>
            <p:nvPr/>
          </p:nvSpPr>
          <p:spPr>
            <a:xfrm rot="5578965">
              <a:off x="4432524" y="4211362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Moon 125"/>
            <p:cNvSpPr/>
            <p:nvPr/>
          </p:nvSpPr>
          <p:spPr>
            <a:xfrm rot="16200000">
              <a:off x="3852575" y="5450741"/>
              <a:ext cx="405949" cy="114725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768175" y="2050915"/>
            <a:ext cx="2667000" cy="2667000"/>
            <a:chOff x="4440900" y="685800"/>
            <a:chExt cx="2667000" cy="2667000"/>
          </a:xfrm>
          <a:solidFill>
            <a:schemeClr val="bg1"/>
          </a:solidFill>
        </p:grpSpPr>
        <p:sp>
          <p:nvSpPr>
            <p:cNvPr id="136" name="Oval 135"/>
            <p:cNvSpPr/>
            <p:nvPr/>
          </p:nvSpPr>
          <p:spPr>
            <a:xfrm>
              <a:off x="4440900" y="685800"/>
              <a:ext cx="2667000" cy="2667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7" name="Group 85"/>
            <p:cNvGrpSpPr/>
            <p:nvPr/>
          </p:nvGrpSpPr>
          <p:grpSpPr>
            <a:xfrm rot="14121608">
              <a:off x="4787169" y="1214397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8" name="Group 86"/>
            <p:cNvGrpSpPr/>
            <p:nvPr/>
          </p:nvGrpSpPr>
          <p:grpSpPr>
            <a:xfrm rot="8038943" flipH="1">
              <a:off x="5828327" y="1216128"/>
              <a:ext cx="762000" cy="762000"/>
              <a:chOff x="1226056" y="2773679"/>
              <a:chExt cx="762000" cy="762000"/>
            </a:xfrm>
            <a:grpFill/>
          </p:grpSpPr>
          <p:sp>
            <p:nvSpPr>
              <p:cNvPr id="142" name="Oval 141"/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Moon 138"/>
            <p:cNvSpPr/>
            <p:nvPr/>
          </p:nvSpPr>
          <p:spPr>
            <a:xfrm rot="5124408">
              <a:off x="5128290" y="791949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Moon 139"/>
            <p:cNvSpPr/>
            <p:nvPr/>
          </p:nvSpPr>
          <p:spPr>
            <a:xfrm rot="5578965">
              <a:off x="6126881" y="789543"/>
              <a:ext cx="209287" cy="572363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Moon 140"/>
            <p:cNvSpPr/>
            <p:nvPr/>
          </p:nvSpPr>
          <p:spPr>
            <a:xfrm rot="4888541">
              <a:off x="5816809" y="2144507"/>
              <a:ext cx="405949" cy="644828"/>
            </a:xfrm>
            <a:prstGeom prst="moon">
              <a:avLst>
                <a:gd name="adj" fmla="val 86527"/>
              </a:avLst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 rot="2425764">
            <a:off x="3998267" y="1766999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51" name="Right Triangle 150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ight Triangle 151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 rot="2425764">
            <a:off x="6767408" y="4477774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58" name="Right Triangle 157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ight Triangle 158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 rot="8326605">
            <a:off x="6871169" y="1731333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62" name="Right Triangle 161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ight Triangle 162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 rot="8326605">
            <a:off x="4056633" y="4451834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66" name="Right Triangle 165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ight Triangle 166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 rot="5400000">
            <a:off x="5447687" y="1134704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70" name="Right Triangle 169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ight Triangle 170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 rot="5400000">
            <a:off x="5415262" y="5032254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74" name="Right Triangle 173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3498911" y="3154815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78" name="Right Triangle 177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ight Triangle 178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7328366" y="3151572"/>
            <a:ext cx="1352772" cy="596811"/>
            <a:chOff x="436019" y="3810000"/>
            <a:chExt cx="2590801" cy="1143000"/>
          </a:xfrm>
          <a:solidFill>
            <a:schemeClr val="bg1"/>
          </a:solidFill>
        </p:grpSpPr>
        <p:sp>
          <p:nvSpPr>
            <p:cNvPr id="182" name="Right Triangle 181"/>
            <p:cNvSpPr/>
            <p:nvPr/>
          </p:nvSpPr>
          <p:spPr>
            <a:xfrm rot="18848746" flipH="1">
              <a:off x="474119" y="4016615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ight Triangle 182"/>
            <p:cNvSpPr/>
            <p:nvPr/>
          </p:nvSpPr>
          <p:spPr>
            <a:xfrm rot="2751254">
              <a:off x="2302920" y="4016616"/>
              <a:ext cx="685800" cy="7620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1143000" y="3810000"/>
              <a:ext cx="1143000" cy="1143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Right Arrow 184"/>
          <p:cNvSpPr/>
          <p:nvPr/>
        </p:nvSpPr>
        <p:spPr>
          <a:xfrm rot="5400000">
            <a:off x="5739319" y="68094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ight Arrow 185"/>
          <p:cNvSpPr/>
          <p:nvPr/>
        </p:nvSpPr>
        <p:spPr>
          <a:xfrm rot="8565244">
            <a:off x="7866436" y="969524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ight Arrow 186"/>
          <p:cNvSpPr/>
          <p:nvPr/>
        </p:nvSpPr>
        <p:spPr>
          <a:xfrm rot="10800000">
            <a:off x="8686800" y="3048000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ight Arrow 187"/>
          <p:cNvSpPr/>
          <p:nvPr/>
        </p:nvSpPr>
        <p:spPr>
          <a:xfrm rot="13668553">
            <a:off x="7856595" y="5137434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ight Arrow 188"/>
          <p:cNvSpPr/>
          <p:nvPr/>
        </p:nvSpPr>
        <p:spPr>
          <a:xfrm rot="16200000">
            <a:off x="5768502" y="5966298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ight Arrow 189"/>
          <p:cNvSpPr/>
          <p:nvPr/>
        </p:nvSpPr>
        <p:spPr>
          <a:xfrm rot="19138091">
            <a:off x="3607923" y="5078289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ight Arrow 190"/>
          <p:cNvSpPr/>
          <p:nvPr/>
        </p:nvSpPr>
        <p:spPr>
          <a:xfrm rot="2430317">
            <a:off x="3603296" y="964924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ight Arrow 191"/>
          <p:cNvSpPr/>
          <p:nvPr/>
        </p:nvSpPr>
        <p:spPr>
          <a:xfrm>
            <a:off x="2819400" y="3048000"/>
            <a:ext cx="680937" cy="787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-1" y="155643"/>
            <a:ext cx="271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 On, Get Happy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76200"/>
            <a:ext cx="6702358" cy="67023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57"/>
          <p:cNvGrpSpPr/>
          <p:nvPr/>
        </p:nvGrpSpPr>
        <p:grpSpPr>
          <a:xfrm>
            <a:off x="5638800" y="3200400"/>
            <a:ext cx="872530" cy="477815"/>
            <a:chOff x="3810000" y="4800600"/>
            <a:chExt cx="3048000" cy="1828800"/>
          </a:xfrm>
          <a:solidFill>
            <a:schemeClr val="bg1"/>
          </a:solidFill>
        </p:grpSpPr>
        <p:sp>
          <p:nvSpPr>
            <p:cNvPr id="23" name="Rounded Rectangle 22"/>
            <p:cNvSpPr/>
            <p:nvPr/>
          </p:nvSpPr>
          <p:spPr>
            <a:xfrm>
              <a:off x="3810000" y="4800600"/>
              <a:ext cx="3048000" cy="1828800"/>
            </a:xfrm>
            <a:prstGeom prst="roundRect">
              <a:avLst>
                <a:gd name="adj" fmla="val 1190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924111" y="4901788"/>
              <a:ext cx="2788471" cy="1593412"/>
            </a:xfrm>
            <a:prstGeom prst="roundRect">
              <a:avLst>
                <a:gd name="adj" fmla="val 1190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5"/>
            <p:cNvGrpSpPr/>
            <p:nvPr/>
          </p:nvGrpSpPr>
          <p:grpSpPr>
            <a:xfrm>
              <a:off x="4247839" y="5132039"/>
              <a:ext cx="2210246" cy="1116362"/>
              <a:chOff x="4838927" y="2114535"/>
              <a:chExt cx="4585267" cy="2315949"/>
            </a:xfrm>
            <a:grpFill/>
          </p:grpSpPr>
          <p:grpSp>
            <p:nvGrpSpPr>
              <p:cNvPr id="26" name="Group 26"/>
              <p:cNvGrpSpPr/>
              <p:nvPr/>
            </p:nvGrpSpPr>
            <p:grpSpPr>
              <a:xfrm>
                <a:off x="4838927" y="2126252"/>
                <a:ext cx="1308666" cy="2304232"/>
                <a:chOff x="4838927" y="2126252"/>
                <a:chExt cx="1308666" cy="2304232"/>
              </a:xfrm>
              <a:grpFill/>
            </p:grpSpPr>
            <p:sp>
              <p:nvSpPr>
                <p:cNvPr id="43" name="Left-Right Arrow 42"/>
                <p:cNvSpPr/>
                <p:nvPr/>
              </p:nvSpPr>
              <p:spPr>
                <a:xfrm>
                  <a:off x="5030627" y="4196669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Left-Right Arrow 43"/>
                <p:cNvSpPr/>
                <p:nvPr/>
              </p:nvSpPr>
              <p:spPr>
                <a:xfrm rot="16200000">
                  <a:off x="5546985" y="3680311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Left-Right Arrow 44"/>
                <p:cNvSpPr/>
                <p:nvPr/>
              </p:nvSpPr>
              <p:spPr>
                <a:xfrm rot="16200000">
                  <a:off x="4501957" y="3712969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Left-Right Arrow 45"/>
                <p:cNvSpPr/>
                <p:nvPr/>
              </p:nvSpPr>
              <p:spPr>
                <a:xfrm rot="16200000">
                  <a:off x="4472134" y="2655157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Left-Right Arrow 46"/>
                <p:cNvSpPr/>
                <p:nvPr/>
              </p:nvSpPr>
              <p:spPr>
                <a:xfrm rot="5400000">
                  <a:off x="5506811" y="2731243"/>
                  <a:ext cx="967402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Left-Right Arrow 47"/>
                <p:cNvSpPr/>
                <p:nvPr/>
              </p:nvSpPr>
              <p:spPr>
                <a:xfrm>
                  <a:off x="5002698" y="2126252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7"/>
              <p:cNvGrpSpPr/>
              <p:nvPr/>
            </p:nvGrpSpPr>
            <p:grpSpPr>
              <a:xfrm>
                <a:off x="6656842" y="2114535"/>
                <a:ext cx="1308666" cy="2293346"/>
                <a:chOff x="4838927" y="2137138"/>
                <a:chExt cx="1308666" cy="2293346"/>
              </a:xfrm>
              <a:grpFill/>
            </p:grpSpPr>
            <p:sp>
              <p:nvSpPr>
                <p:cNvPr id="37" name="Left-Right Arrow 36"/>
                <p:cNvSpPr/>
                <p:nvPr/>
              </p:nvSpPr>
              <p:spPr>
                <a:xfrm>
                  <a:off x="5030627" y="4196669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Left-Right Arrow 37"/>
                <p:cNvSpPr/>
                <p:nvPr/>
              </p:nvSpPr>
              <p:spPr>
                <a:xfrm rot="16200000">
                  <a:off x="5546985" y="3680311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Left-Right Arrow 38"/>
                <p:cNvSpPr/>
                <p:nvPr/>
              </p:nvSpPr>
              <p:spPr>
                <a:xfrm rot="16200000">
                  <a:off x="4480186" y="3691198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" name="Left-Right Arrow 39"/>
                <p:cNvSpPr/>
                <p:nvPr/>
              </p:nvSpPr>
              <p:spPr>
                <a:xfrm rot="16200000">
                  <a:off x="4472134" y="2655157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Left-Right Arrow 40"/>
                <p:cNvSpPr/>
                <p:nvPr/>
              </p:nvSpPr>
              <p:spPr>
                <a:xfrm rot="16200000">
                  <a:off x="5542255" y="2661782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Left-Right Arrow 41"/>
                <p:cNvSpPr/>
                <p:nvPr/>
              </p:nvSpPr>
              <p:spPr>
                <a:xfrm>
                  <a:off x="5024469" y="2137138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Left-Right Arrow 27"/>
              <p:cNvSpPr/>
              <p:nvPr/>
            </p:nvSpPr>
            <p:spPr>
              <a:xfrm rot="16200000">
                <a:off x="6208488" y="2902533"/>
                <a:ext cx="298463" cy="243292"/>
              </a:xfrm>
              <a:prstGeom prst="leftRightArrow">
                <a:avLst>
                  <a:gd name="adj1" fmla="val 100000"/>
                  <a:gd name="adj2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Left-Right Arrow 28"/>
              <p:cNvSpPr/>
              <p:nvPr/>
            </p:nvSpPr>
            <p:spPr>
              <a:xfrm rot="16200000">
                <a:off x="6219373" y="3348847"/>
                <a:ext cx="298463" cy="243292"/>
              </a:xfrm>
              <a:prstGeom prst="leftRightArrow">
                <a:avLst>
                  <a:gd name="adj1" fmla="val 100000"/>
                  <a:gd name="adj2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0" name="Group 30"/>
              <p:cNvGrpSpPr/>
              <p:nvPr/>
            </p:nvGrpSpPr>
            <p:grpSpPr>
              <a:xfrm>
                <a:off x="8115528" y="2125421"/>
                <a:ext cx="1308666" cy="2293346"/>
                <a:chOff x="4838927" y="2137138"/>
                <a:chExt cx="1308666" cy="2293346"/>
              </a:xfrm>
              <a:grpFill/>
            </p:grpSpPr>
            <p:sp>
              <p:nvSpPr>
                <p:cNvPr id="31" name="Left-Right Arrow 30"/>
                <p:cNvSpPr/>
                <p:nvPr/>
              </p:nvSpPr>
              <p:spPr>
                <a:xfrm>
                  <a:off x="5030627" y="4196669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Left-Right Arrow 31"/>
                <p:cNvSpPr/>
                <p:nvPr/>
              </p:nvSpPr>
              <p:spPr>
                <a:xfrm rot="16200000">
                  <a:off x="5546985" y="3680311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Left-Right Arrow 32"/>
                <p:cNvSpPr/>
                <p:nvPr/>
              </p:nvSpPr>
              <p:spPr>
                <a:xfrm rot="16200000">
                  <a:off x="4480186" y="3691198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Left-Right Arrow 33"/>
                <p:cNvSpPr/>
                <p:nvPr/>
              </p:nvSpPr>
              <p:spPr>
                <a:xfrm rot="16200000">
                  <a:off x="4472134" y="2655157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Left-Right Arrow 34"/>
                <p:cNvSpPr/>
                <p:nvPr/>
              </p:nvSpPr>
              <p:spPr>
                <a:xfrm rot="16200000">
                  <a:off x="5542255" y="2661782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Left-Right Arrow 35"/>
                <p:cNvSpPr/>
                <p:nvPr/>
              </p:nvSpPr>
              <p:spPr>
                <a:xfrm>
                  <a:off x="5024469" y="2137138"/>
                  <a:ext cx="967401" cy="233815"/>
                </a:xfrm>
                <a:prstGeom prst="leftRightArrow">
                  <a:avLst>
                    <a:gd name="adj1" fmla="val 100000"/>
                    <a:gd name="adj2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5521594" y="1322532"/>
            <a:ext cx="1177772" cy="1643308"/>
            <a:chOff x="5304583" y="2525327"/>
            <a:chExt cx="2155400" cy="3007361"/>
          </a:xfrm>
          <a:solidFill>
            <a:schemeClr val="bg1"/>
          </a:solidFill>
        </p:grpSpPr>
        <p:sp>
          <p:nvSpPr>
            <p:cNvPr id="124" name="Trapezoid 123"/>
            <p:cNvSpPr/>
            <p:nvPr/>
          </p:nvSpPr>
          <p:spPr>
            <a:xfrm rot="12636586">
              <a:off x="5683846" y="4939140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/>
            <p:cNvSpPr/>
            <p:nvPr/>
          </p:nvSpPr>
          <p:spPr>
            <a:xfrm rot="8963414" flipH="1">
              <a:off x="6640641" y="4955746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Block Arc 125"/>
            <p:cNvSpPr/>
            <p:nvPr/>
          </p:nvSpPr>
          <p:spPr>
            <a:xfrm>
              <a:off x="5613518" y="2525327"/>
              <a:ext cx="1522872" cy="1817098"/>
            </a:xfrm>
            <a:prstGeom prst="blockArc">
              <a:avLst>
                <a:gd name="adj1" fmla="val 10800000"/>
                <a:gd name="adj2" fmla="val 21538588"/>
                <a:gd name="adj3" fmla="val 998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 rot="1883334" flipH="1">
              <a:off x="6939670" y="2962845"/>
              <a:ext cx="99919" cy="101179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 rot="20138475">
              <a:off x="5665786" y="2941900"/>
              <a:ext cx="131782" cy="956084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05"/>
            <p:cNvGrpSpPr/>
            <p:nvPr/>
          </p:nvGrpSpPr>
          <p:grpSpPr>
            <a:xfrm>
              <a:off x="5405107" y="3569815"/>
              <a:ext cx="1915885" cy="1915885"/>
              <a:chOff x="2275115" y="914399"/>
              <a:chExt cx="1915885" cy="1915885"/>
            </a:xfrm>
            <a:grpFill/>
          </p:grpSpPr>
          <p:sp>
            <p:nvSpPr>
              <p:cNvPr id="138" name="Oval 137"/>
              <p:cNvSpPr/>
              <p:nvPr/>
            </p:nvSpPr>
            <p:spPr>
              <a:xfrm>
                <a:off x="2275115" y="914399"/>
                <a:ext cx="1915885" cy="19158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438401" y="1066799"/>
                <a:ext cx="1600201" cy="160020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3156857" y="11430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3145971" y="2427515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3810000" y="1785258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2525486" y="179614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0" name="Chord 129"/>
            <p:cNvSpPr/>
            <p:nvPr/>
          </p:nvSpPr>
          <p:spPr>
            <a:xfrm rot="6155101">
              <a:off x="5287887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hord 130"/>
            <p:cNvSpPr/>
            <p:nvPr/>
          </p:nvSpPr>
          <p:spPr>
            <a:xfrm rot="9558141">
              <a:off x="6420001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08"/>
            <p:cNvGrpSpPr/>
            <p:nvPr/>
          </p:nvGrpSpPr>
          <p:grpSpPr>
            <a:xfrm>
              <a:off x="6318510" y="3405939"/>
              <a:ext cx="144320" cy="160234"/>
              <a:chOff x="7875813" y="2100943"/>
              <a:chExt cx="270780" cy="537981"/>
            </a:xfrm>
            <a:grpFill/>
          </p:grpSpPr>
          <p:sp>
            <p:nvSpPr>
              <p:cNvPr id="136" name="Rectangle 135"/>
              <p:cNvSpPr/>
              <p:nvPr/>
            </p:nvSpPr>
            <p:spPr>
              <a:xfrm>
                <a:off x="7956780" y="2100943"/>
                <a:ext cx="108846" cy="5379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Can 136"/>
              <p:cNvSpPr/>
              <p:nvPr/>
            </p:nvSpPr>
            <p:spPr>
              <a:xfrm>
                <a:off x="7875813" y="2100943"/>
                <a:ext cx="270780" cy="209519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Pentagon 132"/>
            <p:cNvSpPr/>
            <p:nvPr/>
          </p:nvSpPr>
          <p:spPr>
            <a:xfrm rot="16200000">
              <a:off x="6032655" y="4251337"/>
              <a:ext cx="644896" cy="101598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Pentagon 133"/>
            <p:cNvSpPr/>
            <p:nvPr/>
          </p:nvSpPr>
          <p:spPr>
            <a:xfrm rot="10800000">
              <a:off x="5919100" y="4512415"/>
              <a:ext cx="491666" cy="99747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6253501" y="4430771"/>
              <a:ext cx="209487" cy="2094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 flipH="1" flipV="1">
            <a:off x="5486400" y="3810000"/>
            <a:ext cx="1177772" cy="1643308"/>
            <a:chOff x="5304583" y="2525327"/>
            <a:chExt cx="2155400" cy="3007361"/>
          </a:xfrm>
          <a:solidFill>
            <a:schemeClr val="bg1"/>
          </a:solidFill>
        </p:grpSpPr>
        <p:sp>
          <p:nvSpPr>
            <p:cNvPr id="145" name="Trapezoid 144"/>
            <p:cNvSpPr/>
            <p:nvPr/>
          </p:nvSpPr>
          <p:spPr>
            <a:xfrm rot="12636586">
              <a:off x="5683846" y="4939140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rapezoid 145"/>
            <p:cNvSpPr/>
            <p:nvPr/>
          </p:nvSpPr>
          <p:spPr>
            <a:xfrm rot="8963414" flipH="1">
              <a:off x="6640641" y="4955746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Block Arc 146"/>
            <p:cNvSpPr/>
            <p:nvPr/>
          </p:nvSpPr>
          <p:spPr>
            <a:xfrm>
              <a:off x="5613518" y="2525327"/>
              <a:ext cx="1522872" cy="1817098"/>
            </a:xfrm>
            <a:prstGeom prst="blockArc">
              <a:avLst>
                <a:gd name="adj1" fmla="val 10800000"/>
                <a:gd name="adj2" fmla="val 21538588"/>
                <a:gd name="adj3" fmla="val 998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Rounded Rectangle 147"/>
            <p:cNvSpPr/>
            <p:nvPr/>
          </p:nvSpPr>
          <p:spPr>
            <a:xfrm rot="1883334" flipH="1">
              <a:off x="6939670" y="2962845"/>
              <a:ext cx="99919" cy="101179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 rot="20138475">
              <a:off x="5665786" y="2941900"/>
              <a:ext cx="131782" cy="956084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05"/>
            <p:cNvGrpSpPr/>
            <p:nvPr/>
          </p:nvGrpSpPr>
          <p:grpSpPr>
            <a:xfrm>
              <a:off x="5405107" y="3569815"/>
              <a:ext cx="1915885" cy="1915885"/>
              <a:chOff x="2275115" y="914399"/>
              <a:chExt cx="1915885" cy="1915885"/>
            </a:xfrm>
            <a:grpFill/>
          </p:grpSpPr>
          <p:sp>
            <p:nvSpPr>
              <p:cNvPr id="159" name="Oval 158"/>
              <p:cNvSpPr/>
              <p:nvPr/>
            </p:nvSpPr>
            <p:spPr>
              <a:xfrm>
                <a:off x="2275115" y="914399"/>
                <a:ext cx="1915885" cy="19158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2438401" y="1066799"/>
                <a:ext cx="1600201" cy="160020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3156857" y="11430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3145971" y="2427515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3810000" y="1785258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525486" y="179614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Chord 150"/>
            <p:cNvSpPr/>
            <p:nvPr/>
          </p:nvSpPr>
          <p:spPr>
            <a:xfrm rot="6155101">
              <a:off x="5287887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hord 151"/>
            <p:cNvSpPr/>
            <p:nvPr/>
          </p:nvSpPr>
          <p:spPr>
            <a:xfrm rot="9558141">
              <a:off x="6420001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08"/>
            <p:cNvGrpSpPr/>
            <p:nvPr/>
          </p:nvGrpSpPr>
          <p:grpSpPr>
            <a:xfrm>
              <a:off x="6318510" y="3405939"/>
              <a:ext cx="144320" cy="160234"/>
              <a:chOff x="7875813" y="2100943"/>
              <a:chExt cx="270780" cy="537981"/>
            </a:xfrm>
            <a:grpFill/>
          </p:grpSpPr>
          <p:sp>
            <p:nvSpPr>
              <p:cNvPr id="157" name="Rectangle 156"/>
              <p:cNvSpPr/>
              <p:nvPr/>
            </p:nvSpPr>
            <p:spPr>
              <a:xfrm>
                <a:off x="7956780" y="2100943"/>
                <a:ext cx="108846" cy="5379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Can 157"/>
              <p:cNvSpPr/>
              <p:nvPr/>
            </p:nvSpPr>
            <p:spPr>
              <a:xfrm>
                <a:off x="7875813" y="2100943"/>
                <a:ext cx="270780" cy="209519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Pentagon 153"/>
            <p:cNvSpPr/>
            <p:nvPr/>
          </p:nvSpPr>
          <p:spPr>
            <a:xfrm rot="16200000">
              <a:off x="6032655" y="4251337"/>
              <a:ext cx="644896" cy="101598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Pentagon 154"/>
            <p:cNvSpPr/>
            <p:nvPr/>
          </p:nvSpPr>
          <p:spPr>
            <a:xfrm rot="10800000">
              <a:off x="5919100" y="4512415"/>
              <a:ext cx="491666" cy="99747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6253501" y="4430771"/>
              <a:ext cx="209487" cy="2094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 rot="5400000" flipH="1" flipV="1">
            <a:off x="4195168" y="2586632"/>
            <a:ext cx="1177772" cy="1643308"/>
            <a:chOff x="5304583" y="2525327"/>
            <a:chExt cx="2155400" cy="3007361"/>
          </a:xfrm>
          <a:solidFill>
            <a:schemeClr val="bg1"/>
          </a:solidFill>
        </p:grpSpPr>
        <p:sp>
          <p:nvSpPr>
            <p:cNvPr id="166" name="Trapezoid 165"/>
            <p:cNvSpPr/>
            <p:nvPr/>
          </p:nvSpPr>
          <p:spPr>
            <a:xfrm rot="12636586">
              <a:off x="5683846" y="4939140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Trapezoid 166"/>
            <p:cNvSpPr/>
            <p:nvPr/>
          </p:nvSpPr>
          <p:spPr>
            <a:xfrm rot="8963414" flipH="1">
              <a:off x="6640641" y="4955746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Block Arc 167"/>
            <p:cNvSpPr/>
            <p:nvPr/>
          </p:nvSpPr>
          <p:spPr>
            <a:xfrm>
              <a:off x="5613518" y="2525327"/>
              <a:ext cx="1522872" cy="1817098"/>
            </a:xfrm>
            <a:prstGeom prst="blockArc">
              <a:avLst>
                <a:gd name="adj1" fmla="val 10800000"/>
                <a:gd name="adj2" fmla="val 21538588"/>
                <a:gd name="adj3" fmla="val 998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 rot="1883334" flipH="1">
              <a:off x="6939670" y="2962845"/>
              <a:ext cx="99919" cy="101179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ounded Rectangle 169"/>
            <p:cNvSpPr/>
            <p:nvPr/>
          </p:nvSpPr>
          <p:spPr>
            <a:xfrm rot="20138475">
              <a:off x="5665786" y="2941900"/>
              <a:ext cx="131782" cy="956084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1" name="Group 105"/>
            <p:cNvGrpSpPr/>
            <p:nvPr/>
          </p:nvGrpSpPr>
          <p:grpSpPr>
            <a:xfrm>
              <a:off x="5405107" y="3569815"/>
              <a:ext cx="1915885" cy="1915885"/>
              <a:chOff x="2275115" y="914399"/>
              <a:chExt cx="1915885" cy="1915885"/>
            </a:xfrm>
            <a:grpFill/>
          </p:grpSpPr>
          <p:sp>
            <p:nvSpPr>
              <p:cNvPr id="180" name="Oval 179"/>
              <p:cNvSpPr/>
              <p:nvPr/>
            </p:nvSpPr>
            <p:spPr>
              <a:xfrm>
                <a:off x="2275115" y="914399"/>
                <a:ext cx="1915885" cy="19158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2438401" y="1066799"/>
                <a:ext cx="1600201" cy="160020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3156857" y="11430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3145971" y="2427515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3810000" y="1785258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525486" y="179614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Chord 171"/>
            <p:cNvSpPr/>
            <p:nvPr/>
          </p:nvSpPr>
          <p:spPr>
            <a:xfrm rot="6155101">
              <a:off x="5287887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hord 172"/>
            <p:cNvSpPr/>
            <p:nvPr/>
          </p:nvSpPr>
          <p:spPr>
            <a:xfrm rot="9558141">
              <a:off x="6420001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108"/>
            <p:cNvGrpSpPr/>
            <p:nvPr/>
          </p:nvGrpSpPr>
          <p:grpSpPr>
            <a:xfrm>
              <a:off x="6318510" y="3405939"/>
              <a:ext cx="144320" cy="160234"/>
              <a:chOff x="7875813" y="2100943"/>
              <a:chExt cx="270780" cy="537981"/>
            </a:xfrm>
            <a:grpFill/>
          </p:grpSpPr>
          <p:sp>
            <p:nvSpPr>
              <p:cNvPr id="178" name="Rectangle 177"/>
              <p:cNvSpPr/>
              <p:nvPr/>
            </p:nvSpPr>
            <p:spPr>
              <a:xfrm>
                <a:off x="7956780" y="2100943"/>
                <a:ext cx="108846" cy="5379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Can 178"/>
              <p:cNvSpPr/>
              <p:nvPr/>
            </p:nvSpPr>
            <p:spPr>
              <a:xfrm>
                <a:off x="7875813" y="2100943"/>
                <a:ext cx="270780" cy="209519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Pentagon 174"/>
            <p:cNvSpPr/>
            <p:nvPr/>
          </p:nvSpPr>
          <p:spPr>
            <a:xfrm rot="16200000">
              <a:off x="6032655" y="4251337"/>
              <a:ext cx="644896" cy="101598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Pentagon 175"/>
            <p:cNvSpPr/>
            <p:nvPr/>
          </p:nvSpPr>
          <p:spPr>
            <a:xfrm rot="10800000">
              <a:off x="5919100" y="4512415"/>
              <a:ext cx="491666" cy="99747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6253501" y="4430771"/>
              <a:ext cx="209487" cy="2094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 rot="16200000" flipH="1" flipV="1">
            <a:off x="6769756" y="2612573"/>
            <a:ext cx="1177772" cy="1643308"/>
            <a:chOff x="5304583" y="2525327"/>
            <a:chExt cx="2155400" cy="3007361"/>
          </a:xfrm>
          <a:solidFill>
            <a:schemeClr val="bg1"/>
          </a:solidFill>
        </p:grpSpPr>
        <p:sp>
          <p:nvSpPr>
            <p:cNvPr id="187" name="Trapezoid 186"/>
            <p:cNvSpPr/>
            <p:nvPr/>
          </p:nvSpPr>
          <p:spPr>
            <a:xfrm rot="12636586">
              <a:off x="5683846" y="4939140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rapezoid 187"/>
            <p:cNvSpPr/>
            <p:nvPr/>
          </p:nvSpPr>
          <p:spPr>
            <a:xfrm rot="8963414" flipH="1">
              <a:off x="6640641" y="4955746"/>
              <a:ext cx="359229" cy="5769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Block Arc 188"/>
            <p:cNvSpPr/>
            <p:nvPr/>
          </p:nvSpPr>
          <p:spPr>
            <a:xfrm>
              <a:off x="5613518" y="2525327"/>
              <a:ext cx="1522872" cy="1817098"/>
            </a:xfrm>
            <a:prstGeom prst="blockArc">
              <a:avLst>
                <a:gd name="adj1" fmla="val 10800000"/>
                <a:gd name="adj2" fmla="val 21538588"/>
                <a:gd name="adj3" fmla="val 998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 rot="1883334" flipH="1">
              <a:off x="6939670" y="2962845"/>
              <a:ext cx="99919" cy="1011790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 rot="20138475">
              <a:off x="5665786" y="2941900"/>
              <a:ext cx="131782" cy="956084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105"/>
            <p:cNvGrpSpPr/>
            <p:nvPr/>
          </p:nvGrpSpPr>
          <p:grpSpPr>
            <a:xfrm>
              <a:off x="5405107" y="3569815"/>
              <a:ext cx="1915885" cy="1915885"/>
              <a:chOff x="2275115" y="914399"/>
              <a:chExt cx="1915885" cy="1915885"/>
            </a:xfrm>
            <a:grpFill/>
          </p:grpSpPr>
          <p:sp>
            <p:nvSpPr>
              <p:cNvPr id="201" name="Oval 200"/>
              <p:cNvSpPr/>
              <p:nvPr/>
            </p:nvSpPr>
            <p:spPr>
              <a:xfrm>
                <a:off x="2275115" y="914399"/>
                <a:ext cx="1915885" cy="19158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2438401" y="1066799"/>
                <a:ext cx="1600201" cy="160020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3156857" y="114300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145971" y="2427515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3810000" y="1785258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2525486" y="179614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Chord 192"/>
            <p:cNvSpPr/>
            <p:nvPr/>
          </p:nvSpPr>
          <p:spPr>
            <a:xfrm rot="6155101">
              <a:off x="5287887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hord 193"/>
            <p:cNvSpPr/>
            <p:nvPr/>
          </p:nvSpPr>
          <p:spPr>
            <a:xfrm rot="9558141">
              <a:off x="6420001" y="3066520"/>
              <a:ext cx="1039982" cy="1006590"/>
            </a:xfrm>
            <a:prstGeom prst="chord">
              <a:avLst>
                <a:gd name="adj1" fmla="val 2700000"/>
                <a:gd name="adj2" fmla="val 1432802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5" name="Group 108"/>
            <p:cNvGrpSpPr/>
            <p:nvPr/>
          </p:nvGrpSpPr>
          <p:grpSpPr>
            <a:xfrm>
              <a:off x="6318510" y="3405939"/>
              <a:ext cx="144320" cy="160234"/>
              <a:chOff x="7875813" y="2100943"/>
              <a:chExt cx="270780" cy="537981"/>
            </a:xfrm>
            <a:grpFill/>
          </p:grpSpPr>
          <p:sp>
            <p:nvSpPr>
              <p:cNvPr id="199" name="Rectangle 198"/>
              <p:cNvSpPr/>
              <p:nvPr/>
            </p:nvSpPr>
            <p:spPr>
              <a:xfrm>
                <a:off x="7956780" y="2100943"/>
                <a:ext cx="108846" cy="5379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Can 199"/>
              <p:cNvSpPr/>
              <p:nvPr/>
            </p:nvSpPr>
            <p:spPr>
              <a:xfrm>
                <a:off x="7875813" y="2100943"/>
                <a:ext cx="270780" cy="209519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6" name="Pentagon 195"/>
            <p:cNvSpPr/>
            <p:nvPr/>
          </p:nvSpPr>
          <p:spPr>
            <a:xfrm rot="16200000">
              <a:off x="6032655" y="4251337"/>
              <a:ext cx="644896" cy="101598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Pentagon 196"/>
            <p:cNvSpPr/>
            <p:nvPr/>
          </p:nvSpPr>
          <p:spPr>
            <a:xfrm rot="10800000">
              <a:off x="5919100" y="4512415"/>
              <a:ext cx="491666" cy="99747"/>
            </a:xfrm>
            <a:prstGeom prst="homePlate">
              <a:avLst>
                <a:gd name="adj" fmla="val 28399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6253501" y="4430771"/>
              <a:ext cx="209487" cy="2094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 rot="2672114">
            <a:off x="7036919" y="1410043"/>
            <a:ext cx="1050587" cy="1055985"/>
            <a:chOff x="2118804" y="1066800"/>
            <a:chExt cx="3748596" cy="4419600"/>
          </a:xfrm>
          <a:solidFill>
            <a:schemeClr val="bg1"/>
          </a:solidFill>
        </p:grpSpPr>
        <p:sp>
          <p:nvSpPr>
            <p:cNvPr id="208" name="Isosceles Triangle 207"/>
            <p:cNvSpPr/>
            <p:nvPr/>
          </p:nvSpPr>
          <p:spPr>
            <a:xfrm>
              <a:off x="2514600" y="30480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Isosceles Triangle 208"/>
            <p:cNvSpPr/>
            <p:nvPr/>
          </p:nvSpPr>
          <p:spPr>
            <a:xfrm rot="10800000">
              <a:off x="2514600" y="14478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3810000" y="2971800"/>
              <a:ext cx="457200" cy="1066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2133600" y="10668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ounded Rectangle 211"/>
            <p:cNvSpPr/>
            <p:nvPr/>
          </p:nvSpPr>
          <p:spPr>
            <a:xfrm>
              <a:off x="2118804" y="50292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 rot="2672114">
            <a:off x="4164017" y="4305643"/>
            <a:ext cx="1050587" cy="1055985"/>
            <a:chOff x="2118804" y="1066800"/>
            <a:chExt cx="3748596" cy="4419600"/>
          </a:xfrm>
          <a:solidFill>
            <a:schemeClr val="bg1"/>
          </a:solidFill>
        </p:grpSpPr>
        <p:sp>
          <p:nvSpPr>
            <p:cNvPr id="221" name="Isosceles Triangle 220"/>
            <p:cNvSpPr/>
            <p:nvPr/>
          </p:nvSpPr>
          <p:spPr>
            <a:xfrm>
              <a:off x="2514600" y="30480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Isosceles Triangle 221"/>
            <p:cNvSpPr/>
            <p:nvPr/>
          </p:nvSpPr>
          <p:spPr>
            <a:xfrm rot="10800000">
              <a:off x="2514600" y="14478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3810000" y="2971800"/>
              <a:ext cx="457200" cy="1066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2133600" y="10668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2118804" y="50292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 rot="19109526">
            <a:off x="6962341" y="4302401"/>
            <a:ext cx="1050587" cy="1055985"/>
            <a:chOff x="2118804" y="1066800"/>
            <a:chExt cx="3748596" cy="4419600"/>
          </a:xfrm>
          <a:solidFill>
            <a:schemeClr val="bg1"/>
          </a:solidFill>
        </p:grpSpPr>
        <p:sp>
          <p:nvSpPr>
            <p:cNvPr id="214" name="Isosceles Triangle 213"/>
            <p:cNvSpPr/>
            <p:nvPr/>
          </p:nvSpPr>
          <p:spPr>
            <a:xfrm>
              <a:off x="2514600" y="30480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Isosceles Triangle 214"/>
            <p:cNvSpPr/>
            <p:nvPr/>
          </p:nvSpPr>
          <p:spPr>
            <a:xfrm rot="10800000">
              <a:off x="2514600" y="14478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3810000" y="2971800"/>
              <a:ext cx="457200" cy="1066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2133600" y="10668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2118804" y="50292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 rot="8065591">
            <a:off x="4141319" y="1423014"/>
            <a:ext cx="1050587" cy="1055985"/>
            <a:chOff x="2118804" y="1066800"/>
            <a:chExt cx="3748596" cy="4419600"/>
          </a:xfrm>
          <a:solidFill>
            <a:schemeClr val="bg1"/>
          </a:solidFill>
        </p:grpSpPr>
        <p:sp>
          <p:nvSpPr>
            <p:cNvPr id="226" name="Isosceles Triangle 225"/>
            <p:cNvSpPr/>
            <p:nvPr/>
          </p:nvSpPr>
          <p:spPr>
            <a:xfrm>
              <a:off x="2514600" y="30480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Isosceles Triangle 226"/>
            <p:cNvSpPr/>
            <p:nvPr/>
          </p:nvSpPr>
          <p:spPr>
            <a:xfrm rot="10800000">
              <a:off x="2514600" y="1447800"/>
              <a:ext cx="3048000" cy="22098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3810000" y="2971800"/>
              <a:ext cx="457200" cy="1066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2133600" y="10668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2118804" y="5029200"/>
              <a:ext cx="3733800" cy="457200"/>
            </a:xfrm>
            <a:prstGeom prst="roundRect">
              <a:avLst>
                <a:gd name="adj" fmla="val 3381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 rot="17394134">
            <a:off x="2786974" y="2277893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232" name="Donut 231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3" name="Donut 232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4" name="Donut 233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5" name="Donut 234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6" name="Donut 235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37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238" name="Oval 237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Arrow Connector 239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2" name="Oval 241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ounded Rectangle 246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0" name="Group 249"/>
          <p:cNvGrpSpPr/>
          <p:nvPr/>
        </p:nvGrpSpPr>
        <p:grpSpPr>
          <a:xfrm rot="19747039">
            <a:off x="3989960" y="614666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251" name="Donut 250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2" name="Donut 251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3" name="Donut 252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4" name="Donut 253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5" name="Donut 254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56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257" name="Oval 256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9" name="Straight Arrow Connector 258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Oval 260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ounded Rectangle 265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9" name="Group 268"/>
          <p:cNvGrpSpPr/>
          <p:nvPr/>
        </p:nvGrpSpPr>
        <p:grpSpPr>
          <a:xfrm rot="933304">
            <a:off x="5974403" y="361747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270" name="Donut 269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1" name="Donut 270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2" name="Donut 271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3" name="Donut 272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4" name="Donut 273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75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276" name="Oval 275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8" name="Straight Arrow Connector 277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Arrow Connector 278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" name="Oval 279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8" name="Group 287"/>
          <p:cNvGrpSpPr/>
          <p:nvPr/>
        </p:nvGrpSpPr>
        <p:grpSpPr>
          <a:xfrm rot="4201483">
            <a:off x="7530829" y="1613169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289" name="Donut 288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0" name="Donut 289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1" name="Donut 290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2" name="Donut 291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3" name="Donut 292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94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295" name="Oval 294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7" name="Straight Arrow Connector 296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Arrow Connector 297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9" name="Oval 298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ounded Rectangle 303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7" name="Group 306"/>
          <p:cNvGrpSpPr/>
          <p:nvPr/>
        </p:nvGrpSpPr>
        <p:grpSpPr>
          <a:xfrm rot="6822369">
            <a:off x="7764294" y="3480881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308" name="Donut 307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" name="Donut 308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0" name="Donut 309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1" name="Donut 310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2" name="Donut 311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13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314" name="Oval 313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6" name="Straight Arrow Connector 315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Arrow Connector 316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8" name="Oval 317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ounded Rectangle 322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26" name="Group 325"/>
          <p:cNvGrpSpPr/>
          <p:nvPr/>
        </p:nvGrpSpPr>
        <p:grpSpPr>
          <a:xfrm rot="9229542">
            <a:off x="6635885" y="5088985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327" name="Donut 326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8" name="Donut 327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9" name="Donut 328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0" name="Donut 329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1" name="Donut 330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32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333" name="Oval 332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5" name="Straight Arrow Connector 334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Arrow Connector 335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7" name="Oval 336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ounded Rectangle 341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5" name="Group 344"/>
          <p:cNvGrpSpPr/>
          <p:nvPr/>
        </p:nvGrpSpPr>
        <p:grpSpPr>
          <a:xfrm rot="12294724">
            <a:off x="4777900" y="5368047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346" name="Donut 345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7" name="Donut 346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8" name="Donut 347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9" name="Donut 348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0" name="Donut 349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51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352" name="Oval 351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4" name="Straight Arrow Connector 353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Arrow Connector 354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6" name="Oval 355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Rounded Rectangle 360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4" name="Group 363"/>
          <p:cNvGrpSpPr/>
          <p:nvPr/>
        </p:nvGrpSpPr>
        <p:grpSpPr>
          <a:xfrm rot="14975433">
            <a:off x="3202020" y="4239638"/>
            <a:ext cx="1559169" cy="1066800"/>
            <a:chOff x="5486400" y="1447800"/>
            <a:chExt cx="2895600" cy="1981200"/>
          </a:xfrm>
          <a:solidFill>
            <a:schemeClr val="bg1"/>
          </a:solidFill>
        </p:grpSpPr>
        <p:sp>
          <p:nvSpPr>
            <p:cNvPr id="365" name="Donut 364"/>
            <p:cNvSpPr/>
            <p:nvPr/>
          </p:nvSpPr>
          <p:spPr>
            <a:xfrm rot="1553475">
              <a:off x="5486400" y="144780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6" name="Donut 365"/>
            <p:cNvSpPr/>
            <p:nvPr/>
          </p:nvSpPr>
          <p:spPr>
            <a:xfrm rot="1553475">
              <a:off x="5895706" y="1675073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7" name="Donut 366"/>
            <p:cNvSpPr/>
            <p:nvPr/>
          </p:nvSpPr>
          <p:spPr>
            <a:xfrm rot="1553475">
              <a:off x="6276704" y="1903672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8" name="Donut 367"/>
            <p:cNvSpPr/>
            <p:nvPr/>
          </p:nvSpPr>
          <p:spPr>
            <a:xfrm rot="21058974">
              <a:off x="6648576" y="1962830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9" name="Donut 368"/>
            <p:cNvSpPr/>
            <p:nvPr/>
          </p:nvSpPr>
          <p:spPr>
            <a:xfrm rot="9772315">
              <a:off x="7038386" y="1858048"/>
              <a:ext cx="762000" cy="304800"/>
            </a:xfrm>
            <a:prstGeom prst="don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70" name="Group 122"/>
            <p:cNvGrpSpPr/>
            <p:nvPr/>
          </p:nvGrpSpPr>
          <p:grpSpPr>
            <a:xfrm>
              <a:off x="7010400" y="1828800"/>
              <a:ext cx="1371600" cy="1600200"/>
              <a:chOff x="6629400" y="2514600"/>
              <a:chExt cx="1371600" cy="1600200"/>
            </a:xfrm>
            <a:grpFill/>
          </p:grpSpPr>
          <p:sp>
            <p:nvSpPr>
              <p:cNvPr id="371" name="Oval 370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3" name="Straight Arrow Connector 372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Arrow Connector 373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grp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5" name="Oval 374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Oval 375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Oval 378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Rounded Rectangle 379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7" name="TextBox 386"/>
          <p:cNvSpPr txBox="1"/>
          <p:nvPr/>
        </p:nvSpPr>
        <p:spPr>
          <a:xfrm>
            <a:off x="0" y="0"/>
            <a:ext cx="271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76200"/>
            <a:ext cx="6702358" cy="67023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99626" y="1571017"/>
            <a:ext cx="3644629" cy="36932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748064" y="76200"/>
            <a:ext cx="5867317" cy="3878094"/>
            <a:chOff x="2748064" y="76200"/>
            <a:chExt cx="5867317" cy="3878094"/>
          </a:xfrm>
        </p:grpSpPr>
        <p:grpSp>
          <p:nvGrpSpPr>
            <p:cNvPr id="9" name="Group 8"/>
            <p:cNvGrpSpPr/>
            <p:nvPr/>
          </p:nvGrpSpPr>
          <p:grpSpPr>
            <a:xfrm>
              <a:off x="5562600" y="76200"/>
              <a:ext cx="1031132" cy="1050587"/>
              <a:chOff x="758758" y="797668"/>
              <a:chExt cx="1031132" cy="1050587"/>
            </a:xfrm>
          </p:grpSpPr>
          <p:sp>
            <p:nvSpPr>
              <p:cNvPr id="7" name="Quad Arrow 6"/>
              <p:cNvSpPr/>
              <p:nvPr/>
            </p:nvSpPr>
            <p:spPr>
              <a:xfrm>
                <a:off x="758758" y="797668"/>
                <a:ext cx="1031132" cy="105058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Quad Arrow 7"/>
              <p:cNvSpPr/>
              <p:nvPr/>
            </p:nvSpPr>
            <p:spPr>
              <a:xfrm>
                <a:off x="911158" y="950068"/>
                <a:ext cx="719247" cy="73281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rot="2690465">
              <a:off x="7584249" y="886793"/>
              <a:ext cx="1031132" cy="1050587"/>
              <a:chOff x="758758" y="797668"/>
              <a:chExt cx="1031132" cy="1050587"/>
            </a:xfrm>
          </p:grpSpPr>
          <p:sp>
            <p:nvSpPr>
              <p:cNvPr id="12" name="Quad Arrow 11"/>
              <p:cNvSpPr/>
              <p:nvPr/>
            </p:nvSpPr>
            <p:spPr>
              <a:xfrm>
                <a:off x="758758" y="797668"/>
                <a:ext cx="1031132" cy="105058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Quad Arrow 12"/>
              <p:cNvSpPr/>
              <p:nvPr/>
            </p:nvSpPr>
            <p:spPr>
              <a:xfrm>
                <a:off x="911158" y="950068"/>
                <a:ext cx="719247" cy="73281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18894543">
              <a:off x="3609979" y="914747"/>
              <a:ext cx="1031132" cy="1050587"/>
              <a:chOff x="758758" y="797668"/>
              <a:chExt cx="1031132" cy="1050587"/>
            </a:xfrm>
          </p:grpSpPr>
          <p:sp>
            <p:nvSpPr>
              <p:cNvPr id="15" name="Quad Arrow 14"/>
              <p:cNvSpPr/>
              <p:nvPr/>
            </p:nvSpPr>
            <p:spPr>
              <a:xfrm>
                <a:off x="758758" y="797668"/>
                <a:ext cx="1031132" cy="105058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>
                <a:off x="911158" y="950068"/>
                <a:ext cx="719247" cy="73281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748064" y="2903707"/>
              <a:ext cx="1031132" cy="1050587"/>
              <a:chOff x="758758" y="797668"/>
              <a:chExt cx="1031132" cy="1050587"/>
            </a:xfrm>
          </p:grpSpPr>
          <p:sp>
            <p:nvSpPr>
              <p:cNvPr id="18" name="Quad Arrow 17"/>
              <p:cNvSpPr/>
              <p:nvPr/>
            </p:nvSpPr>
            <p:spPr>
              <a:xfrm>
                <a:off x="758758" y="797668"/>
                <a:ext cx="1031132" cy="105058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>
                <a:off x="911158" y="950068"/>
                <a:ext cx="719247" cy="732817"/>
              </a:xfrm>
              <a:prstGeom prst="quadArrow">
                <a:avLst>
                  <a:gd name="adj1" fmla="val 41368"/>
                  <a:gd name="adj2" fmla="val 22500"/>
                  <a:gd name="adj3" fmla="val 22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8"/>
          <p:cNvGrpSpPr/>
          <p:nvPr/>
        </p:nvGrpSpPr>
        <p:grpSpPr>
          <a:xfrm rot="10800000">
            <a:off x="5562600" y="5715000"/>
            <a:ext cx="1031132" cy="1050587"/>
            <a:chOff x="758758" y="797668"/>
            <a:chExt cx="1031132" cy="1050587"/>
          </a:xfrm>
        </p:grpSpPr>
        <p:sp>
          <p:nvSpPr>
            <p:cNvPr id="32" name="Quad Arrow 31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Quad Arrow 32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10"/>
          <p:cNvGrpSpPr/>
          <p:nvPr/>
        </p:nvGrpSpPr>
        <p:grpSpPr>
          <a:xfrm rot="13490465">
            <a:off x="3600773" y="4896210"/>
            <a:ext cx="1031132" cy="1050587"/>
            <a:chOff x="758758" y="797668"/>
            <a:chExt cx="1031132" cy="1050587"/>
          </a:xfrm>
        </p:grpSpPr>
        <p:sp>
          <p:nvSpPr>
            <p:cNvPr id="30" name="Quad Arrow 29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Quad Arrow 30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13"/>
          <p:cNvGrpSpPr/>
          <p:nvPr/>
        </p:nvGrpSpPr>
        <p:grpSpPr>
          <a:xfrm rot="8094543">
            <a:off x="7592389" y="4879969"/>
            <a:ext cx="1031132" cy="1050587"/>
            <a:chOff x="758758" y="797668"/>
            <a:chExt cx="1031132" cy="1050587"/>
          </a:xfrm>
        </p:grpSpPr>
        <p:sp>
          <p:nvSpPr>
            <p:cNvPr id="28" name="Quad Arrow 27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Quad Arrow 28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6"/>
          <p:cNvGrpSpPr/>
          <p:nvPr/>
        </p:nvGrpSpPr>
        <p:grpSpPr>
          <a:xfrm rot="10800000">
            <a:off x="8382000" y="2895600"/>
            <a:ext cx="1031132" cy="1050587"/>
            <a:chOff x="758758" y="797668"/>
            <a:chExt cx="1031132" cy="1050587"/>
          </a:xfrm>
        </p:grpSpPr>
        <p:sp>
          <p:nvSpPr>
            <p:cNvPr id="26" name="Quad Arrow 25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Quad Arrow 26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10"/>
          <p:cNvGrpSpPr/>
          <p:nvPr/>
        </p:nvGrpSpPr>
        <p:grpSpPr>
          <a:xfrm rot="13490465">
            <a:off x="4696756" y="3814818"/>
            <a:ext cx="1031132" cy="1050587"/>
            <a:chOff x="758758" y="797668"/>
            <a:chExt cx="1031132" cy="1050587"/>
          </a:xfrm>
        </p:grpSpPr>
        <p:sp>
          <p:nvSpPr>
            <p:cNvPr id="35" name="Quad Arrow 34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Quad Arrow 35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10"/>
          <p:cNvGrpSpPr/>
          <p:nvPr/>
        </p:nvGrpSpPr>
        <p:grpSpPr>
          <a:xfrm rot="13490465">
            <a:off x="6535284" y="1966565"/>
            <a:ext cx="1031132" cy="1050587"/>
            <a:chOff x="758758" y="797668"/>
            <a:chExt cx="1031132" cy="1050587"/>
          </a:xfrm>
        </p:grpSpPr>
        <p:sp>
          <p:nvSpPr>
            <p:cNvPr id="38" name="Quad Arrow 37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Quad Arrow 38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13"/>
          <p:cNvGrpSpPr/>
          <p:nvPr/>
        </p:nvGrpSpPr>
        <p:grpSpPr>
          <a:xfrm rot="8094543">
            <a:off x="6501267" y="3834247"/>
            <a:ext cx="1031132" cy="1050587"/>
            <a:chOff x="758758" y="797668"/>
            <a:chExt cx="1031132" cy="1050587"/>
          </a:xfrm>
        </p:grpSpPr>
        <p:sp>
          <p:nvSpPr>
            <p:cNvPr id="41" name="Quad Arrow 40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Quad Arrow 41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13"/>
          <p:cNvGrpSpPr/>
          <p:nvPr/>
        </p:nvGrpSpPr>
        <p:grpSpPr>
          <a:xfrm rot="8094543">
            <a:off x="4682195" y="1985991"/>
            <a:ext cx="1031132" cy="1050587"/>
            <a:chOff x="758758" y="797668"/>
            <a:chExt cx="1031132" cy="1050587"/>
          </a:xfrm>
        </p:grpSpPr>
        <p:sp>
          <p:nvSpPr>
            <p:cNvPr id="44" name="Quad Arrow 43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Quad Arrow 44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8"/>
          <p:cNvGrpSpPr/>
          <p:nvPr/>
        </p:nvGrpSpPr>
        <p:grpSpPr>
          <a:xfrm rot="10800000">
            <a:off x="5578813" y="1587230"/>
            <a:ext cx="1031132" cy="1050587"/>
            <a:chOff x="758758" y="797668"/>
            <a:chExt cx="1031132" cy="1050587"/>
          </a:xfrm>
        </p:grpSpPr>
        <p:sp>
          <p:nvSpPr>
            <p:cNvPr id="47" name="Quad Arrow 46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Quad Arrow 47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8"/>
          <p:cNvGrpSpPr/>
          <p:nvPr/>
        </p:nvGrpSpPr>
        <p:grpSpPr>
          <a:xfrm rot="10800000">
            <a:off x="5562600" y="4191000"/>
            <a:ext cx="1031132" cy="1050587"/>
            <a:chOff x="758758" y="797668"/>
            <a:chExt cx="1031132" cy="1050587"/>
          </a:xfrm>
        </p:grpSpPr>
        <p:sp>
          <p:nvSpPr>
            <p:cNvPr id="50" name="Quad Arrow 49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Quad Arrow 50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8"/>
          <p:cNvGrpSpPr/>
          <p:nvPr/>
        </p:nvGrpSpPr>
        <p:grpSpPr>
          <a:xfrm rot="10800000">
            <a:off x="4265579" y="2910192"/>
            <a:ext cx="1031132" cy="1050587"/>
            <a:chOff x="758758" y="797668"/>
            <a:chExt cx="1031132" cy="1050587"/>
          </a:xfrm>
        </p:grpSpPr>
        <p:sp>
          <p:nvSpPr>
            <p:cNvPr id="53" name="Quad Arrow 52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Quad Arrow 53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8"/>
          <p:cNvGrpSpPr/>
          <p:nvPr/>
        </p:nvGrpSpPr>
        <p:grpSpPr>
          <a:xfrm rot="10800000">
            <a:off x="6911502" y="2881009"/>
            <a:ext cx="1031132" cy="1050587"/>
            <a:chOff x="758758" y="797668"/>
            <a:chExt cx="1031132" cy="1050587"/>
          </a:xfrm>
        </p:grpSpPr>
        <p:sp>
          <p:nvSpPr>
            <p:cNvPr id="56" name="Quad Arrow 55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Quad Arrow 56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8"/>
          <p:cNvGrpSpPr/>
          <p:nvPr/>
        </p:nvGrpSpPr>
        <p:grpSpPr>
          <a:xfrm rot="12075469">
            <a:off x="4591984" y="5076736"/>
            <a:ext cx="1031132" cy="1523774"/>
            <a:chOff x="758758" y="797668"/>
            <a:chExt cx="1031132" cy="1050587"/>
          </a:xfrm>
        </p:grpSpPr>
        <p:sp>
          <p:nvSpPr>
            <p:cNvPr id="59" name="Quad Arrow 58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Quad Arrow 59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8"/>
          <p:cNvGrpSpPr/>
          <p:nvPr/>
        </p:nvGrpSpPr>
        <p:grpSpPr>
          <a:xfrm rot="12075469">
            <a:off x="6569105" y="288116"/>
            <a:ext cx="1031132" cy="1505290"/>
            <a:chOff x="758758" y="797668"/>
            <a:chExt cx="1031132" cy="1050587"/>
          </a:xfrm>
        </p:grpSpPr>
        <p:sp>
          <p:nvSpPr>
            <p:cNvPr id="62" name="Quad Arrow 61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Quad Arrow 62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8"/>
          <p:cNvGrpSpPr/>
          <p:nvPr/>
        </p:nvGrpSpPr>
        <p:grpSpPr>
          <a:xfrm rot="9348824">
            <a:off x="6641277" y="5024856"/>
            <a:ext cx="1031132" cy="1523774"/>
            <a:chOff x="758758" y="797668"/>
            <a:chExt cx="1031132" cy="1050587"/>
          </a:xfrm>
        </p:grpSpPr>
        <p:sp>
          <p:nvSpPr>
            <p:cNvPr id="65" name="Quad Arrow 64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Quad Arrow 65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8"/>
          <p:cNvGrpSpPr/>
          <p:nvPr/>
        </p:nvGrpSpPr>
        <p:grpSpPr>
          <a:xfrm rot="9348824">
            <a:off x="4566043" y="284243"/>
            <a:ext cx="1031132" cy="1523774"/>
            <a:chOff x="758758" y="797668"/>
            <a:chExt cx="1031132" cy="1050587"/>
          </a:xfrm>
        </p:grpSpPr>
        <p:sp>
          <p:nvSpPr>
            <p:cNvPr id="68" name="Quad Arrow 67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Quad Arrow 68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8"/>
          <p:cNvGrpSpPr/>
          <p:nvPr/>
        </p:nvGrpSpPr>
        <p:grpSpPr>
          <a:xfrm rot="3984138">
            <a:off x="8009000" y="1691959"/>
            <a:ext cx="1031132" cy="1523774"/>
            <a:chOff x="758758" y="797668"/>
            <a:chExt cx="1031132" cy="1050587"/>
          </a:xfrm>
        </p:grpSpPr>
        <p:sp>
          <p:nvSpPr>
            <p:cNvPr id="71" name="Quad Arrow 70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Quad Arrow 71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8"/>
          <p:cNvGrpSpPr/>
          <p:nvPr/>
        </p:nvGrpSpPr>
        <p:grpSpPr>
          <a:xfrm rot="3984138">
            <a:off x="3208398" y="3673160"/>
            <a:ext cx="1031132" cy="1523774"/>
            <a:chOff x="758758" y="797668"/>
            <a:chExt cx="1031132" cy="1050587"/>
          </a:xfrm>
        </p:grpSpPr>
        <p:sp>
          <p:nvSpPr>
            <p:cNvPr id="74" name="Quad Arrow 73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Quad Arrow 74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8"/>
          <p:cNvGrpSpPr/>
          <p:nvPr/>
        </p:nvGrpSpPr>
        <p:grpSpPr>
          <a:xfrm rot="7031392">
            <a:off x="8020756" y="3639857"/>
            <a:ext cx="1031132" cy="1523774"/>
            <a:chOff x="758758" y="797668"/>
            <a:chExt cx="1031132" cy="1050587"/>
          </a:xfrm>
        </p:grpSpPr>
        <p:sp>
          <p:nvSpPr>
            <p:cNvPr id="77" name="Quad Arrow 76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Quad Arrow 77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8"/>
          <p:cNvGrpSpPr/>
          <p:nvPr/>
        </p:nvGrpSpPr>
        <p:grpSpPr>
          <a:xfrm rot="6989886">
            <a:off x="3182867" y="1720266"/>
            <a:ext cx="1031132" cy="1523774"/>
            <a:chOff x="758758" y="797668"/>
            <a:chExt cx="1031132" cy="1050587"/>
          </a:xfrm>
        </p:grpSpPr>
        <p:sp>
          <p:nvSpPr>
            <p:cNvPr id="80" name="Quad Arrow 79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Quad Arrow 80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"/>
          <p:cNvGrpSpPr/>
          <p:nvPr/>
        </p:nvGrpSpPr>
        <p:grpSpPr>
          <a:xfrm rot="10800000">
            <a:off x="5369669" y="2722123"/>
            <a:ext cx="1421860" cy="1448687"/>
            <a:chOff x="758758" y="797668"/>
            <a:chExt cx="1031132" cy="1050587"/>
          </a:xfrm>
        </p:grpSpPr>
        <p:sp>
          <p:nvSpPr>
            <p:cNvPr id="83" name="Quad Arrow 82"/>
            <p:cNvSpPr/>
            <p:nvPr/>
          </p:nvSpPr>
          <p:spPr>
            <a:xfrm>
              <a:off x="758758" y="797668"/>
              <a:ext cx="1031132" cy="105058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Quad Arrow 83"/>
            <p:cNvSpPr/>
            <p:nvPr/>
          </p:nvSpPr>
          <p:spPr>
            <a:xfrm>
              <a:off x="911158" y="950068"/>
              <a:ext cx="719247" cy="732817"/>
            </a:xfrm>
            <a:prstGeom prst="quadArrow">
              <a:avLst>
                <a:gd name="adj1" fmla="val 41368"/>
                <a:gd name="adj2" fmla="val 22500"/>
                <a:gd name="adj3" fmla="val 2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Quad Arrow 84"/>
          <p:cNvSpPr/>
          <p:nvPr/>
        </p:nvSpPr>
        <p:spPr>
          <a:xfrm rot="10800000">
            <a:off x="5757154" y="3127443"/>
            <a:ext cx="658812" cy="671242"/>
          </a:xfrm>
          <a:prstGeom prst="quadArrow">
            <a:avLst>
              <a:gd name="adj1" fmla="val 41368"/>
              <a:gd name="adj2" fmla="val 22500"/>
              <a:gd name="adj3" fmla="val 2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eft-Right-Up Arrow 86"/>
          <p:cNvSpPr/>
          <p:nvPr/>
        </p:nvSpPr>
        <p:spPr>
          <a:xfrm>
            <a:off x="5700409" y="5223755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-Right-Up Arrow 87"/>
          <p:cNvSpPr/>
          <p:nvPr/>
        </p:nvSpPr>
        <p:spPr>
          <a:xfrm rot="18686241">
            <a:off x="7166044" y="4627126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Left-Right-Up Arrow 96"/>
          <p:cNvSpPr/>
          <p:nvPr/>
        </p:nvSpPr>
        <p:spPr>
          <a:xfrm rot="10800000">
            <a:off x="5687438" y="1125167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Left-Right-Up Arrow 97"/>
          <p:cNvSpPr/>
          <p:nvPr/>
        </p:nvSpPr>
        <p:spPr>
          <a:xfrm rot="16200000">
            <a:off x="7759431" y="3158248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Left-Right-Up Arrow 98"/>
          <p:cNvSpPr/>
          <p:nvPr/>
        </p:nvSpPr>
        <p:spPr>
          <a:xfrm rot="5400000">
            <a:off x="3605720" y="3197159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Left-Right-Up Arrow 103"/>
          <p:cNvSpPr/>
          <p:nvPr/>
        </p:nvSpPr>
        <p:spPr>
          <a:xfrm rot="8153509">
            <a:off x="4245062" y="1739792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Left-Right-Up Arrow 104"/>
          <p:cNvSpPr/>
          <p:nvPr/>
        </p:nvSpPr>
        <p:spPr>
          <a:xfrm rot="2716071">
            <a:off x="4263959" y="4623883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Left-Right-Up Arrow 109"/>
          <p:cNvSpPr/>
          <p:nvPr/>
        </p:nvSpPr>
        <p:spPr>
          <a:xfrm rot="13612676">
            <a:off x="7188742" y="1702343"/>
            <a:ext cx="817123" cy="486382"/>
          </a:xfrm>
          <a:prstGeom prst="leftRightUpArrow">
            <a:avLst>
              <a:gd name="adj1" fmla="val 50000"/>
              <a:gd name="adj2" fmla="val 22368"/>
              <a:gd name="adj3" fmla="val 263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0" y="0"/>
            <a:ext cx="271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Four Ways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5379" y="76200"/>
            <a:ext cx="6780179" cy="67023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6161" y="1464013"/>
            <a:ext cx="3955915" cy="39559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697804" y="2949102"/>
            <a:ext cx="6760723" cy="963038"/>
            <a:chOff x="457200" y="5289487"/>
            <a:chExt cx="8460526" cy="895989"/>
          </a:xfrm>
          <a:solidFill>
            <a:schemeClr val="bg1"/>
          </a:solidFill>
        </p:grpSpPr>
        <p:sp>
          <p:nvSpPr>
            <p:cNvPr id="9" name="Donut 8"/>
            <p:cNvSpPr/>
            <p:nvPr/>
          </p:nvSpPr>
          <p:spPr>
            <a:xfrm>
              <a:off x="7708557" y="5309286"/>
              <a:ext cx="1209169" cy="862778"/>
            </a:xfrm>
            <a:prstGeom prst="donut">
              <a:avLst>
                <a:gd name="adj" fmla="val 1050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0" name="Group 52"/>
            <p:cNvGrpSpPr/>
            <p:nvPr/>
          </p:nvGrpSpPr>
          <p:grpSpPr>
            <a:xfrm>
              <a:off x="457200" y="5289487"/>
              <a:ext cx="7453133" cy="895989"/>
              <a:chOff x="421859" y="3733800"/>
              <a:chExt cx="8801585" cy="1058095"/>
            </a:xfrm>
            <a:grpFill/>
          </p:grpSpPr>
          <p:grpSp>
            <p:nvGrpSpPr>
              <p:cNvPr id="11" name="Group 41"/>
              <p:cNvGrpSpPr/>
              <p:nvPr/>
            </p:nvGrpSpPr>
            <p:grpSpPr>
              <a:xfrm>
                <a:off x="421859" y="3733800"/>
                <a:ext cx="7840531" cy="1058095"/>
                <a:chOff x="-953486" y="3704687"/>
                <a:chExt cx="11715190" cy="1503531"/>
              </a:xfrm>
              <a:grpFill/>
            </p:grpSpPr>
            <p:sp>
              <p:nvSpPr>
                <p:cNvPr id="13" name="Donut 12"/>
                <p:cNvSpPr/>
                <p:nvPr/>
              </p:nvSpPr>
              <p:spPr>
                <a:xfrm>
                  <a:off x="8628104" y="3760418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Donut 13"/>
                <p:cNvSpPr/>
                <p:nvPr/>
              </p:nvSpPr>
              <p:spPr>
                <a:xfrm>
                  <a:off x="5464818" y="3735659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7187496" y="4307159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2158296" y="3729446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Donut 16"/>
                <p:cNvSpPr/>
                <p:nvPr/>
              </p:nvSpPr>
              <p:spPr>
                <a:xfrm>
                  <a:off x="-953486" y="3704687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ounded Rectangle 17"/>
                <p:cNvSpPr/>
                <p:nvPr/>
              </p:nvSpPr>
              <p:spPr>
                <a:xfrm>
                  <a:off x="769192" y="4276187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3987096" y="4300946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Rounded Rectangle 11"/>
              <p:cNvSpPr/>
              <p:nvPr/>
            </p:nvSpPr>
            <p:spPr>
              <a:xfrm>
                <a:off x="8018755" y="4169458"/>
                <a:ext cx="1204689" cy="2145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 rot="16200000" flipV="1">
            <a:off x="2732645" y="2967759"/>
            <a:ext cx="6703977" cy="963010"/>
            <a:chOff x="528214" y="5289516"/>
            <a:chExt cx="8389512" cy="895963"/>
          </a:xfrm>
          <a:solidFill>
            <a:schemeClr val="bg1"/>
          </a:solidFill>
        </p:grpSpPr>
        <p:sp>
          <p:nvSpPr>
            <p:cNvPr id="25" name="Donut 24"/>
            <p:cNvSpPr/>
            <p:nvPr/>
          </p:nvSpPr>
          <p:spPr>
            <a:xfrm>
              <a:off x="7708557" y="5309286"/>
              <a:ext cx="1209169" cy="862778"/>
            </a:xfrm>
            <a:prstGeom prst="donut">
              <a:avLst>
                <a:gd name="adj" fmla="val 1050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6" name="Group 52"/>
            <p:cNvGrpSpPr/>
            <p:nvPr/>
          </p:nvGrpSpPr>
          <p:grpSpPr>
            <a:xfrm>
              <a:off x="528214" y="5289516"/>
              <a:ext cx="7382120" cy="895963"/>
              <a:chOff x="505720" y="3733833"/>
              <a:chExt cx="8717724" cy="1058064"/>
            </a:xfrm>
            <a:grpFill/>
          </p:grpSpPr>
          <p:grpSp>
            <p:nvGrpSpPr>
              <p:cNvPr id="27" name="Group 41"/>
              <p:cNvGrpSpPr/>
              <p:nvPr/>
            </p:nvGrpSpPr>
            <p:grpSpPr>
              <a:xfrm>
                <a:off x="505720" y="3733833"/>
                <a:ext cx="7756670" cy="1058064"/>
                <a:chOff x="-828183" y="3704732"/>
                <a:chExt cx="11589887" cy="1503486"/>
              </a:xfrm>
              <a:grpFill/>
            </p:grpSpPr>
            <p:sp>
              <p:nvSpPr>
                <p:cNvPr id="29" name="Donut 28"/>
                <p:cNvSpPr/>
                <p:nvPr/>
              </p:nvSpPr>
              <p:spPr>
                <a:xfrm>
                  <a:off x="8628104" y="3760418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ounded Rectangle 30"/>
                <p:cNvSpPr/>
                <p:nvPr/>
              </p:nvSpPr>
              <p:spPr>
                <a:xfrm>
                  <a:off x="7187496" y="4307159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onut 31"/>
                <p:cNvSpPr/>
                <p:nvPr/>
              </p:nvSpPr>
              <p:spPr>
                <a:xfrm>
                  <a:off x="2158296" y="3729446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Donut 32"/>
                <p:cNvSpPr/>
                <p:nvPr/>
              </p:nvSpPr>
              <p:spPr>
                <a:xfrm>
                  <a:off x="-828183" y="3704732"/>
                  <a:ext cx="2062097" cy="1447799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769192" y="4276187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3987096" y="4300946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ounded Rectangle 27"/>
              <p:cNvSpPr/>
              <p:nvPr/>
            </p:nvSpPr>
            <p:spPr>
              <a:xfrm>
                <a:off x="8018755" y="4169458"/>
                <a:ext cx="1204689" cy="2145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 rot="2715271">
            <a:off x="2694561" y="2926404"/>
            <a:ext cx="6760723" cy="963038"/>
            <a:chOff x="457200" y="5289487"/>
            <a:chExt cx="8460526" cy="895989"/>
          </a:xfrm>
          <a:solidFill>
            <a:schemeClr val="bg1"/>
          </a:solidFill>
        </p:grpSpPr>
        <p:sp>
          <p:nvSpPr>
            <p:cNvPr id="37" name="Donut 36"/>
            <p:cNvSpPr/>
            <p:nvPr/>
          </p:nvSpPr>
          <p:spPr>
            <a:xfrm>
              <a:off x="7708557" y="5309286"/>
              <a:ext cx="1209169" cy="862778"/>
            </a:xfrm>
            <a:prstGeom prst="donut">
              <a:avLst>
                <a:gd name="adj" fmla="val 1050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57200" y="5289487"/>
              <a:ext cx="7453133" cy="895989"/>
              <a:chOff x="421859" y="3733800"/>
              <a:chExt cx="8801585" cy="1058095"/>
            </a:xfrm>
            <a:grpFill/>
          </p:grpSpPr>
          <p:grpSp>
            <p:nvGrpSpPr>
              <p:cNvPr id="39" name="Group 41"/>
              <p:cNvGrpSpPr/>
              <p:nvPr/>
            </p:nvGrpSpPr>
            <p:grpSpPr>
              <a:xfrm>
                <a:off x="421859" y="3733800"/>
                <a:ext cx="7840531" cy="1058095"/>
                <a:chOff x="-953486" y="3704687"/>
                <a:chExt cx="11715190" cy="1503531"/>
              </a:xfrm>
              <a:grpFill/>
            </p:grpSpPr>
            <p:sp>
              <p:nvSpPr>
                <p:cNvPr id="41" name="Donut 40"/>
                <p:cNvSpPr/>
                <p:nvPr/>
              </p:nvSpPr>
              <p:spPr>
                <a:xfrm>
                  <a:off x="8628104" y="3760418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>
                  <a:off x="7187496" y="4307159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Donut 43"/>
                <p:cNvSpPr/>
                <p:nvPr/>
              </p:nvSpPr>
              <p:spPr>
                <a:xfrm>
                  <a:off x="2158296" y="3729446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Donut 44"/>
                <p:cNvSpPr/>
                <p:nvPr/>
              </p:nvSpPr>
              <p:spPr>
                <a:xfrm>
                  <a:off x="-953486" y="3704687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769192" y="4276187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3987096" y="4300946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Rounded Rectangle 39"/>
              <p:cNvSpPr/>
              <p:nvPr/>
            </p:nvSpPr>
            <p:spPr>
              <a:xfrm>
                <a:off x="8018755" y="4169458"/>
                <a:ext cx="1204689" cy="2145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 rot="18911119">
            <a:off x="2714015" y="2965313"/>
            <a:ext cx="6760723" cy="963038"/>
            <a:chOff x="457200" y="5289487"/>
            <a:chExt cx="8460526" cy="895989"/>
          </a:xfrm>
          <a:solidFill>
            <a:schemeClr val="bg1"/>
          </a:solidFill>
        </p:grpSpPr>
        <p:sp>
          <p:nvSpPr>
            <p:cNvPr id="49" name="Donut 48"/>
            <p:cNvSpPr/>
            <p:nvPr/>
          </p:nvSpPr>
          <p:spPr>
            <a:xfrm>
              <a:off x="7708557" y="5309286"/>
              <a:ext cx="1209169" cy="862778"/>
            </a:xfrm>
            <a:prstGeom prst="donut">
              <a:avLst>
                <a:gd name="adj" fmla="val 1050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" name="Group 52"/>
            <p:cNvGrpSpPr/>
            <p:nvPr/>
          </p:nvGrpSpPr>
          <p:grpSpPr>
            <a:xfrm>
              <a:off x="457200" y="5289487"/>
              <a:ext cx="7453133" cy="895989"/>
              <a:chOff x="421859" y="3733800"/>
              <a:chExt cx="8801585" cy="1058095"/>
            </a:xfrm>
            <a:grpFill/>
          </p:grpSpPr>
          <p:grpSp>
            <p:nvGrpSpPr>
              <p:cNvPr id="51" name="Group 41"/>
              <p:cNvGrpSpPr/>
              <p:nvPr/>
            </p:nvGrpSpPr>
            <p:grpSpPr>
              <a:xfrm>
                <a:off x="421859" y="3733800"/>
                <a:ext cx="7840531" cy="1058095"/>
                <a:chOff x="-953486" y="3704687"/>
                <a:chExt cx="11715190" cy="1503531"/>
              </a:xfrm>
              <a:grpFill/>
            </p:grpSpPr>
            <p:sp>
              <p:nvSpPr>
                <p:cNvPr id="53" name="Donut 52"/>
                <p:cNvSpPr/>
                <p:nvPr/>
              </p:nvSpPr>
              <p:spPr>
                <a:xfrm>
                  <a:off x="8628104" y="3760418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7187496" y="4307159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onut 55"/>
                <p:cNvSpPr/>
                <p:nvPr/>
              </p:nvSpPr>
              <p:spPr>
                <a:xfrm>
                  <a:off x="2158296" y="3729446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Donut 56"/>
                <p:cNvSpPr/>
                <p:nvPr/>
              </p:nvSpPr>
              <p:spPr>
                <a:xfrm>
                  <a:off x="-953486" y="3704687"/>
                  <a:ext cx="2133600" cy="1447800"/>
                </a:xfrm>
                <a:prstGeom prst="donut">
                  <a:avLst>
                    <a:gd name="adj" fmla="val 10509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769192" y="4276187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3987096" y="4300946"/>
                  <a:ext cx="1800026" cy="3048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Rounded Rectangle 51"/>
              <p:cNvSpPr/>
              <p:nvPr/>
            </p:nvSpPr>
            <p:spPr>
              <a:xfrm>
                <a:off x="8018755" y="4169458"/>
                <a:ext cx="1204689" cy="2145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6031468" y="341537"/>
            <a:ext cx="1446362" cy="1635034"/>
            <a:chOff x="6031468" y="341537"/>
            <a:chExt cx="1446362" cy="1635034"/>
          </a:xfrm>
        </p:grpSpPr>
        <p:grpSp>
          <p:nvGrpSpPr>
            <p:cNvPr id="60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61" name="Donut 60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2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63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65" name="Donut 64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Donut 65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Rounded Rectangle 66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Donut 67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Donut 68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Rounded Rectangle 69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ounded Rectangle 70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" name="Rounded Rectangle 63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2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73" name="Donut 72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4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75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77" name="Donut 76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Donut 77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Rounded Rectangle 78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Donut 79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Rounded Rectangle 81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6" name="Rounded Rectangle 75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5" name="Group 84"/>
          <p:cNvGrpSpPr/>
          <p:nvPr/>
        </p:nvGrpSpPr>
        <p:grpSpPr>
          <a:xfrm rot="2654452">
            <a:off x="7458191" y="1495886"/>
            <a:ext cx="1446362" cy="1635034"/>
            <a:chOff x="6031468" y="341537"/>
            <a:chExt cx="1446362" cy="1635034"/>
          </a:xfrm>
        </p:grpSpPr>
        <p:grpSp>
          <p:nvGrpSpPr>
            <p:cNvPr id="86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98" name="Donut 97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9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100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102" name="Donut 101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3" name="Donut 102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Donut 104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Donut 105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7" name="Rounded Rectangle 106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Rounded Rectangle 107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1" name="Rounded Rectangle 100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7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88" name="Donut 87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9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90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92" name="Donut 91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Donut 92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Rounded Rectangle 93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onut 94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Rounded Rectangle 95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Rounded Rectangle 96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1" name="Rounded Rectangle 90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9" name="Group 108"/>
          <p:cNvGrpSpPr/>
          <p:nvPr/>
        </p:nvGrpSpPr>
        <p:grpSpPr>
          <a:xfrm rot="5400000">
            <a:off x="7659229" y="3292260"/>
            <a:ext cx="1446362" cy="1635034"/>
            <a:chOff x="6031468" y="341537"/>
            <a:chExt cx="1446362" cy="1635034"/>
          </a:xfrm>
        </p:grpSpPr>
        <p:grpSp>
          <p:nvGrpSpPr>
            <p:cNvPr id="110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122" name="Donut 121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3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124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126" name="Donut 125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Donut 126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Rounded Rectangle 127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Donut 128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Donut 129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Rounded Rectangle 130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Rounded Rectangle 131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5" name="Rounded Rectangle 124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1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112" name="Donut 111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3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114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116" name="Donut 115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7" name="Donut 116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8" name="Rounded Rectangle 117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Donut 118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0" name="Rounded Rectangle 119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Rounded Rectangle 120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5" name="Rounded Rectangle 114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7" name="Group 136"/>
          <p:cNvGrpSpPr/>
          <p:nvPr/>
        </p:nvGrpSpPr>
        <p:grpSpPr>
          <a:xfrm rot="8062915">
            <a:off x="6501638" y="4731953"/>
            <a:ext cx="1446362" cy="1635034"/>
            <a:chOff x="6031468" y="341537"/>
            <a:chExt cx="1446362" cy="1635034"/>
          </a:xfrm>
        </p:grpSpPr>
        <p:grpSp>
          <p:nvGrpSpPr>
            <p:cNvPr id="138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150" name="Donut 149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1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152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154" name="Donut 153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5" name="Donut 154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6" name="Rounded Rectangle 155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Donut 156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8" name="Donut 157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9" name="Rounded Rectangle 158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ounded Rectangle 159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3" name="Rounded Rectangle 152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9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140" name="Donut 139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1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142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144" name="Donut 143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Donut 144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6" name="Rounded Rectangle 145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Donut 146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8" name="Rounded Rectangle 147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Rounded Rectangle 148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3" name="Rounded Rectangle 142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5" name="Group 164"/>
          <p:cNvGrpSpPr/>
          <p:nvPr/>
        </p:nvGrpSpPr>
        <p:grpSpPr>
          <a:xfrm rot="18832950">
            <a:off x="4197974" y="510150"/>
            <a:ext cx="1446362" cy="1635034"/>
            <a:chOff x="6031468" y="341537"/>
            <a:chExt cx="1446362" cy="1635034"/>
          </a:xfrm>
        </p:grpSpPr>
        <p:grpSp>
          <p:nvGrpSpPr>
            <p:cNvPr id="166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178" name="Donut 177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9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180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182" name="Donut 181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3" name="Donut 182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4" name="Rounded Rectangle 183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Donut 184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6" name="Donut 185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7" name="Rounded Rectangle 186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Rounded Rectangle 187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1" name="Rounded Rectangle 180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7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168" name="Donut 167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9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170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172" name="Donut 171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3" name="Donut 172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4" name="Rounded Rectangle 173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Donut 174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6" name="Rounded Rectangle 175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Rounded Rectangle 176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1" name="Rounded Rectangle 170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9" name="Group 188"/>
          <p:cNvGrpSpPr/>
          <p:nvPr/>
        </p:nvGrpSpPr>
        <p:grpSpPr>
          <a:xfrm rot="13439752">
            <a:off x="3205754" y="3775401"/>
            <a:ext cx="1446362" cy="1635034"/>
            <a:chOff x="6031468" y="341537"/>
            <a:chExt cx="1446362" cy="1635034"/>
          </a:xfrm>
        </p:grpSpPr>
        <p:grpSp>
          <p:nvGrpSpPr>
            <p:cNvPr id="190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202" name="Donut 201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3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204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206" name="Donut 205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7" name="Donut 206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8" name="Rounded Rectangle 207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Donut 208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0" name="Donut 209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1" name="Rounded Rectangle 210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Rounded Rectangle 211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5" name="Rounded Rectangle 204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1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192" name="Donut 191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3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194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196" name="Donut 195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7" name="Donut 196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8" name="Rounded Rectangle 197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Donut 198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0" name="Rounded Rectangle 199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Rounded Rectangle 200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5" name="Rounded Rectangle 194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3" name="Group 212"/>
          <p:cNvGrpSpPr/>
          <p:nvPr/>
        </p:nvGrpSpPr>
        <p:grpSpPr>
          <a:xfrm rot="10640041">
            <a:off x="4681119" y="4942720"/>
            <a:ext cx="1446362" cy="1635034"/>
            <a:chOff x="6031468" y="341537"/>
            <a:chExt cx="1446362" cy="1635034"/>
          </a:xfrm>
        </p:grpSpPr>
        <p:grpSp>
          <p:nvGrpSpPr>
            <p:cNvPr id="214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226" name="Donut 225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7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228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230" name="Donut 229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1" name="Donut 230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2" name="Rounded Rectangle 231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Donut 232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4" name="Donut 233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5" name="Rounded Rectangle 234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" name="Rounded Rectangle 235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29" name="Rounded Rectangle 228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5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216" name="Donut 215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7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218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220" name="Donut 219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1" name="Donut 220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2" name="Rounded Rectangle 221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Donut 222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4" name="Rounded Rectangle 223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Rounded Rectangle 224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19" name="Rounded Rectangle 218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37" name="Group 236"/>
          <p:cNvGrpSpPr/>
          <p:nvPr/>
        </p:nvGrpSpPr>
        <p:grpSpPr>
          <a:xfrm rot="16200000">
            <a:off x="3046869" y="1907689"/>
            <a:ext cx="1446362" cy="1635034"/>
            <a:chOff x="6031468" y="341537"/>
            <a:chExt cx="1446362" cy="1635034"/>
          </a:xfrm>
        </p:grpSpPr>
        <p:grpSp>
          <p:nvGrpSpPr>
            <p:cNvPr id="238" name="Group 59"/>
            <p:cNvGrpSpPr/>
            <p:nvPr/>
          </p:nvGrpSpPr>
          <p:grpSpPr>
            <a:xfrm rot="5400000" flipV="1">
              <a:off x="6545883" y="1062132"/>
              <a:ext cx="1635034" cy="193843"/>
              <a:chOff x="457200" y="5289487"/>
              <a:chExt cx="8460526" cy="895989"/>
            </a:xfrm>
            <a:solidFill>
              <a:schemeClr val="bg1"/>
            </a:solidFill>
          </p:grpSpPr>
          <p:sp>
            <p:nvSpPr>
              <p:cNvPr id="250" name="Donut 249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1" name="Group 52"/>
              <p:cNvGrpSpPr/>
              <p:nvPr/>
            </p:nvGrpSpPr>
            <p:grpSpPr>
              <a:xfrm>
                <a:off x="457200" y="5289487"/>
                <a:ext cx="7453133" cy="895989"/>
                <a:chOff x="421859" y="3733800"/>
                <a:chExt cx="8801585" cy="1058095"/>
              </a:xfrm>
              <a:grpFill/>
            </p:grpSpPr>
            <p:grpSp>
              <p:nvGrpSpPr>
                <p:cNvPr id="252" name="Group 41"/>
                <p:cNvGrpSpPr/>
                <p:nvPr/>
              </p:nvGrpSpPr>
              <p:grpSpPr>
                <a:xfrm>
                  <a:off x="421859" y="3733800"/>
                  <a:ext cx="7840531" cy="1058095"/>
                  <a:chOff x="-953486" y="3704687"/>
                  <a:chExt cx="11715190" cy="1503531"/>
                </a:xfrm>
                <a:grpFill/>
              </p:grpSpPr>
              <p:sp>
                <p:nvSpPr>
                  <p:cNvPr id="254" name="Donut 253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5" name="Donut 254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6" name="Rounded Rectangle 255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Donut 256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8" name="Donut 257"/>
                  <p:cNvSpPr/>
                  <p:nvPr/>
                </p:nvSpPr>
                <p:spPr>
                  <a:xfrm>
                    <a:off x="-953486" y="3704687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9" name="Rounded Rectangle 258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Rounded Rectangle 259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3" name="Rounded Rectangle 252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9" name="Group 71"/>
            <p:cNvGrpSpPr/>
            <p:nvPr/>
          </p:nvGrpSpPr>
          <p:grpSpPr>
            <a:xfrm rot="8358482" flipV="1">
              <a:off x="6031468" y="909195"/>
              <a:ext cx="1446362" cy="190651"/>
              <a:chOff x="1433489" y="5304240"/>
              <a:chExt cx="7484237" cy="881234"/>
            </a:xfrm>
            <a:solidFill>
              <a:schemeClr val="bg1"/>
            </a:solidFill>
          </p:grpSpPr>
          <p:sp>
            <p:nvSpPr>
              <p:cNvPr id="240" name="Donut 239"/>
              <p:cNvSpPr/>
              <p:nvPr/>
            </p:nvSpPr>
            <p:spPr>
              <a:xfrm>
                <a:off x="7708557" y="5309286"/>
                <a:ext cx="1209169" cy="862778"/>
              </a:xfrm>
              <a:prstGeom prst="donut">
                <a:avLst>
                  <a:gd name="adj" fmla="val 1050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1" name="Group 52"/>
              <p:cNvGrpSpPr/>
              <p:nvPr/>
            </p:nvGrpSpPr>
            <p:grpSpPr>
              <a:xfrm>
                <a:off x="1433489" y="5304240"/>
                <a:ext cx="6476844" cy="881234"/>
                <a:chOff x="1574782" y="3751224"/>
                <a:chExt cx="7648662" cy="1040671"/>
              </a:xfrm>
              <a:grpFill/>
            </p:grpSpPr>
            <p:grpSp>
              <p:nvGrpSpPr>
                <p:cNvPr id="242" name="Group 41"/>
                <p:cNvGrpSpPr/>
                <p:nvPr/>
              </p:nvGrpSpPr>
              <p:grpSpPr>
                <a:xfrm>
                  <a:off x="1574782" y="3751224"/>
                  <a:ext cx="6687608" cy="1040671"/>
                  <a:chOff x="769192" y="3729446"/>
                  <a:chExt cx="9992512" cy="1478772"/>
                </a:xfrm>
                <a:grpFill/>
              </p:grpSpPr>
              <p:sp>
                <p:nvSpPr>
                  <p:cNvPr id="244" name="Donut 243"/>
                  <p:cNvSpPr/>
                  <p:nvPr/>
                </p:nvSpPr>
                <p:spPr>
                  <a:xfrm>
                    <a:off x="8628104" y="3760418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5" name="Donut 244"/>
                  <p:cNvSpPr/>
                  <p:nvPr/>
                </p:nvSpPr>
                <p:spPr>
                  <a:xfrm>
                    <a:off x="5464818" y="3735659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6" name="Rounded Rectangle 245"/>
                  <p:cNvSpPr/>
                  <p:nvPr/>
                </p:nvSpPr>
                <p:spPr>
                  <a:xfrm>
                    <a:off x="7187496" y="4307159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Donut 246"/>
                  <p:cNvSpPr/>
                  <p:nvPr/>
                </p:nvSpPr>
                <p:spPr>
                  <a:xfrm>
                    <a:off x="2158296" y="3729446"/>
                    <a:ext cx="2133600" cy="1447800"/>
                  </a:xfrm>
                  <a:prstGeom prst="donut">
                    <a:avLst>
                      <a:gd name="adj" fmla="val 1050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8" name="Rounded Rectangle 247"/>
                  <p:cNvSpPr/>
                  <p:nvPr/>
                </p:nvSpPr>
                <p:spPr>
                  <a:xfrm>
                    <a:off x="769192" y="4276187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Rounded Rectangle 248"/>
                  <p:cNvSpPr/>
                  <p:nvPr/>
                </p:nvSpPr>
                <p:spPr>
                  <a:xfrm>
                    <a:off x="3987096" y="4300946"/>
                    <a:ext cx="1800026" cy="304800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3" name="Rounded Rectangle 242"/>
                <p:cNvSpPr/>
                <p:nvPr/>
              </p:nvSpPr>
              <p:spPr>
                <a:xfrm>
                  <a:off x="8018755" y="4169458"/>
                  <a:ext cx="1204689" cy="214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73" name="TextBox 272"/>
          <p:cNvSpPr txBox="1"/>
          <p:nvPr/>
        </p:nvSpPr>
        <p:spPr>
          <a:xfrm>
            <a:off x="0" y="0"/>
            <a:ext cx="271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Heart in Chains</a:t>
            </a:r>
            <a:endParaRPr lang="en-US" dirty="0"/>
          </a:p>
        </p:txBody>
      </p:sp>
      <p:sp>
        <p:nvSpPr>
          <p:cNvPr id="274" name="Heart 273"/>
          <p:cNvSpPr/>
          <p:nvPr/>
        </p:nvSpPr>
        <p:spPr>
          <a:xfrm>
            <a:off x="5865779" y="3210128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Heart 274"/>
          <p:cNvSpPr/>
          <p:nvPr/>
        </p:nvSpPr>
        <p:spPr>
          <a:xfrm rot="1927797">
            <a:off x="6720788" y="1144862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Heart 275"/>
          <p:cNvSpPr/>
          <p:nvPr/>
        </p:nvSpPr>
        <p:spPr>
          <a:xfrm rot="3994854">
            <a:off x="7923775" y="2406216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Heart 276"/>
          <p:cNvSpPr/>
          <p:nvPr/>
        </p:nvSpPr>
        <p:spPr>
          <a:xfrm rot="6957654">
            <a:off x="7891164" y="4023550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Heart 277"/>
          <p:cNvSpPr/>
          <p:nvPr/>
        </p:nvSpPr>
        <p:spPr>
          <a:xfrm rot="9241839">
            <a:off x="6710023" y="5251740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Heart 278"/>
          <p:cNvSpPr/>
          <p:nvPr/>
        </p:nvSpPr>
        <p:spPr>
          <a:xfrm rot="12247749">
            <a:off x="4992451" y="5258416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Heart 279"/>
          <p:cNvSpPr/>
          <p:nvPr/>
        </p:nvSpPr>
        <p:spPr>
          <a:xfrm rot="14695452">
            <a:off x="3779793" y="4011278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Heart 280"/>
          <p:cNvSpPr/>
          <p:nvPr/>
        </p:nvSpPr>
        <p:spPr>
          <a:xfrm rot="20481829">
            <a:off x="5027073" y="1181984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Heart 281"/>
          <p:cNvSpPr/>
          <p:nvPr/>
        </p:nvSpPr>
        <p:spPr>
          <a:xfrm rot="17768465">
            <a:off x="3830147" y="2313469"/>
            <a:ext cx="428017" cy="466927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35</Words>
  <Application>Microsoft Office PowerPoint</Application>
  <PresentationFormat>Custom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lblau</cp:lastModifiedBy>
  <cp:revision>11</cp:revision>
  <dcterms:created xsi:type="dcterms:W3CDTF">2015-08-12T22:14:08Z</dcterms:created>
  <dcterms:modified xsi:type="dcterms:W3CDTF">2016-06-26T15:05:04Z</dcterms:modified>
</cp:coreProperties>
</file>