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743" y="2174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smtClean="0">
                <a:solidFill>
                  <a:schemeClr val="bg1"/>
                </a:solidFill>
                <a:latin typeface="Open Sans"/>
              </a:rPr>
              <a:t>Primary 4: Book of Mormon</a:t>
            </a:r>
          </a:p>
          <a:p>
            <a:pPr fontAlgn="base"/>
            <a:r>
              <a:rPr lang="en-US" dirty="0" smtClean="0">
                <a:solidFill>
                  <a:schemeClr val="bg1"/>
                </a:solidFill>
                <a:latin typeface="Open Sans"/>
              </a:rPr>
              <a:t>Lesson 25 </a:t>
            </a:r>
            <a:r>
              <a:rPr lang="en-US" dirty="0">
                <a:solidFill>
                  <a:schemeClr val="bg1"/>
                </a:solidFill>
              </a:rPr>
              <a:t>Captain Moroni Defeats </a:t>
            </a:r>
            <a:r>
              <a:rPr lang="en-US" dirty="0" err="1">
                <a:solidFill>
                  <a:schemeClr val="bg1"/>
                </a:solidFill>
              </a:rPr>
              <a:t>Zerahemnah</a:t>
            </a:r>
            <a:endParaRPr lang="en-US" dirty="0">
              <a:solidFill>
                <a:schemeClr val="bg1"/>
              </a:solidFill>
            </a:endParaRPr>
          </a:p>
          <a:p>
            <a:pPr fontAlgn="base"/>
            <a:endParaRPr lang="en-US" dirty="0" smtClean="0">
              <a:solidFill>
                <a:schemeClr val="bg1"/>
              </a:solidFill>
              <a:latin typeface="Open Sans"/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>
            <a:off x="3105495" y="52843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smtClean="0">
                <a:solidFill>
                  <a:schemeClr val="bg1"/>
                </a:solidFill>
                <a:latin typeface="Open Sans"/>
              </a:rPr>
              <a:t>Matching activity</a:t>
            </a:r>
          </a:p>
          <a:p>
            <a:pPr fontAlgn="base"/>
            <a:r>
              <a:rPr lang="en-US" dirty="0" smtClean="0">
                <a:solidFill>
                  <a:schemeClr val="bg1"/>
                </a:solidFill>
                <a:latin typeface="Open Sans"/>
              </a:rPr>
              <a:t>Concentration Game</a:t>
            </a:r>
          </a:p>
          <a:p>
            <a:pPr fontAlgn="base"/>
            <a:r>
              <a:rPr lang="en-US" dirty="0" smtClean="0">
                <a:solidFill>
                  <a:schemeClr val="bg1"/>
                </a:solidFill>
                <a:latin typeface="Open Sans"/>
              </a:rPr>
              <a:t>And coloring page</a:t>
            </a: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Truth</a:t>
            </a:r>
          </a:p>
          <a:p>
            <a:pPr algn="ctr"/>
            <a:r>
              <a:rPr lang="en-US" dirty="0" smtClean="0"/>
              <a:t>Ephesians 6:14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Righteousness</a:t>
            </a:r>
          </a:p>
          <a:p>
            <a:pPr algn="ctr"/>
            <a:r>
              <a:rPr lang="en-US" dirty="0" smtClean="0"/>
              <a:t>Ephesians 6:14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Preparation of the gospel of peace</a:t>
            </a:r>
          </a:p>
          <a:p>
            <a:pPr algn="ctr"/>
            <a:r>
              <a:rPr lang="en-US" dirty="0" smtClean="0"/>
              <a:t>Ephesians 6:15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Faith</a:t>
            </a:r>
          </a:p>
          <a:p>
            <a:pPr algn="ctr"/>
            <a:r>
              <a:rPr lang="en-US" dirty="0" smtClean="0"/>
              <a:t>Ephesians 6:16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Salvation</a:t>
            </a:r>
          </a:p>
          <a:p>
            <a:pPr algn="ctr"/>
            <a:r>
              <a:rPr lang="en-US" dirty="0" smtClean="0"/>
              <a:t>Ephesians 6:17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God’s Spirit, or the word of God</a:t>
            </a:r>
          </a:p>
          <a:p>
            <a:pPr algn="ctr"/>
            <a:r>
              <a:rPr lang="en-US" dirty="0" smtClean="0"/>
              <a:t>Ephesians 6:17 and D&amp;C 6:2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Draw a line to the correct picture matching scripture with picture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Truth</a:t>
            </a:r>
          </a:p>
          <a:p>
            <a:pPr algn="ctr"/>
            <a:r>
              <a:rPr lang="en-US" dirty="0" smtClean="0"/>
              <a:t>Ephesians 6:14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Righteousness</a:t>
            </a:r>
          </a:p>
          <a:p>
            <a:pPr algn="ctr"/>
            <a:r>
              <a:rPr lang="en-US" dirty="0" smtClean="0"/>
              <a:t>Ephesians 6:14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Preparation of the gospel of peace</a:t>
            </a:r>
          </a:p>
          <a:p>
            <a:pPr algn="ctr"/>
            <a:r>
              <a:rPr lang="en-US" dirty="0" smtClean="0"/>
              <a:t>Ephesians 6:15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Faith</a:t>
            </a:r>
          </a:p>
          <a:p>
            <a:pPr algn="ctr"/>
            <a:r>
              <a:rPr lang="en-US" dirty="0" smtClean="0"/>
              <a:t>Ephesians 6:16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Salvation</a:t>
            </a:r>
          </a:p>
          <a:p>
            <a:pPr algn="ctr"/>
            <a:r>
              <a:rPr lang="en-US" dirty="0" smtClean="0"/>
              <a:t>Ephesians 6:17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God’s Spirit, or the word of God</a:t>
            </a:r>
          </a:p>
          <a:p>
            <a:pPr algn="ctr"/>
            <a:r>
              <a:rPr lang="en-US" dirty="0" smtClean="0"/>
              <a:t>Ephesians 6:17 and D&amp;C 6:2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Draw a line to the correct picture matching scripture with picture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4" name="Rectangle 143"/>
          <p:cNvSpPr/>
          <p:nvPr/>
        </p:nvSpPr>
        <p:spPr>
          <a:xfrm rot="16200000">
            <a:off x="-2929043" y="3067541"/>
            <a:ext cx="6781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>
                <a:solidFill>
                  <a:srgbClr val="333333"/>
                </a:solidFill>
                <a:latin typeface="Open Sans"/>
              </a:rPr>
              <a:t>Copy concentration game on card stock. Cut then laminate. </a:t>
            </a:r>
          </a:p>
          <a:p>
            <a:pPr fontAlgn="base"/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2929043" y="3067541"/>
            <a:ext cx="6781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>
                <a:solidFill>
                  <a:srgbClr val="333333"/>
                </a:solidFill>
                <a:latin typeface="Open Sans"/>
              </a:rPr>
              <a:t>Copy concentration game on card stock. Cut then laminate. </a:t>
            </a:r>
          </a:p>
          <a:p>
            <a:pPr fontAlgn="base"/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18458" y="213249"/>
            <a:ext cx="34181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Truth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6:14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Righteousness</a:t>
            </a:r>
          </a:p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6:14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957457" y="440906"/>
            <a:ext cx="341811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Preparation of the gospel of peace</a:t>
            </a: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6:15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13014" y="3666759"/>
            <a:ext cx="34181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Faith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6:16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267199" y="3666758"/>
            <a:ext cx="34181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Salvation 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6:17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957457" y="3611317"/>
            <a:ext cx="341811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Gods Spirit, or the word of God</a:t>
            </a:r>
          </a:p>
          <a:p>
            <a:pPr algn="ctr"/>
            <a:r>
              <a:rPr lang="en-US" sz="40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6:17 and D&amp;C 6:2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4" name="Rectangle 143"/>
          <p:cNvSpPr/>
          <p:nvPr/>
        </p:nvSpPr>
        <p:spPr>
          <a:xfrm rot="16200000">
            <a:off x="-2929043" y="3067541"/>
            <a:ext cx="6781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>
                <a:solidFill>
                  <a:srgbClr val="333333"/>
                </a:solidFill>
                <a:latin typeface="Open Sans"/>
              </a:rPr>
              <a:t>Copy concentration game on card stock. Cut then laminate. </a:t>
            </a:r>
          </a:p>
          <a:p>
            <a:pPr fontAlgn="base"/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1894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en-US" dirty="0" smtClean="0"/>
              <a:t>Ephesians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11</cp:revision>
  <dcterms:created xsi:type="dcterms:W3CDTF">2016-06-01T15:34:24Z</dcterms:created>
  <dcterms:modified xsi:type="dcterms:W3CDTF">2016-06-01T17:14:45Z</dcterms:modified>
</cp:coreProperties>
</file>