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743" y="2174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fr-FR" i="1" dirty="0">
                <a:solidFill>
                  <a:schemeClr val="bg1"/>
                </a:solidFill>
              </a:rPr>
              <a:t>Primaire 4 : Livre de </a:t>
            </a:r>
            <a:r>
              <a:rPr lang="fr-FR" i="1" dirty="0" smtClean="0">
                <a:solidFill>
                  <a:schemeClr val="bg1"/>
                </a:solidFill>
              </a:rPr>
              <a:t>Mormon</a:t>
            </a:r>
          </a:p>
          <a:p>
            <a:pPr fontAlgn="base"/>
            <a:r>
              <a:rPr lang="en-US" dirty="0" err="1" smtClean="0">
                <a:solidFill>
                  <a:schemeClr val="bg1"/>
                </a:solidFill>
              </a:rPr>
              <a:t>Leçon</a:t>
            </a:r>
            <a:r>
              <a:rPr lang="en-US" dirty="0" smtClean="0">
                <a:solidFill>
                  <a:schemeClr val="bg1"/>
                </a:solidFill>
              </a:rPr>
              <a:t> 25 </a:t>
            </a:r>
            <a:r>
              <a:rPr lang="fr-FR" dirty="0">
                <a:solidFill>
                  <a:schemeClr val="bg1"/>
                </a:solidFill>
              </a:rPr>
              <a:t>Le capitaine Moroni inflige une défaite à </a:t>
            </a:r>
            <a:r>
              <a:rPr lang="fr-FR" dirty="0" err="1">
                <a:solidFill>
                  <a:schemeClr val="bg1"/>
                </a:solidFill>
              </a:rPr>
              <a:t>Zérahemnah</a:t>
            </a:r>
            <a:endParaRPr lang="fr-FR" dirty="0">
              <a:solidFill>
                <a:schemeClr val="bg1"/>
              </a:solidFill>
            </a:endParaRPr>
          </a:p>
          <a:p>
            <a:pPr fontAlgn="base"/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 flipH="1">
            <a:off x="3353311" y="4750833"/>
            <a:ext cx="2395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dirty="0">
                <a:solidFill>
                  <a:schemeClr val="bg1"/>
                </a:solidFill>
              </a:rPr>
              <a:t/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activité de jumelage Jeu de concentration </a:t>
            </a:r>
            <a:endParaRPr lang="fr-FR" dirty="0" smtClean="0">
              <a:solidFill>
                <a:schemeClr val="bg1"/>
              </a:solidFill>
            </a:endParaRPr>
          </a:p>
          <a:p>
            <a:pPr fontAlgn="base"/>
            <a:r>
              <a:rPr lang="fr-FR" dirty="0" smtClean="0">
                <a:solidFill>
                  <a:schemeClr val="bg1"/>
                </a:solidFill>
              </a:rPr>
              <a:t>Et </a:t>
            </a:r>
            <a:r>
              <a:rPr lang="fr-FR" dirty="0">
                <a:solidFill>
                  <a:schemeClr val="bg1"/>
                </a:solidFill>
              </a:rPr>
              <a:t>Coloriage</a:t>
            </a:r>
            <a:endParaRPr lang="en-U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</a:t>
            </a:r>
            <a:r>
              <a:rPr lang="fr-FR" dirty="0"/>
              <a:t>vérité 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fr-FR" dirty="0"/>
              <a:t>Ephésiens 6:14)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justice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Ephésiens</a:t>
            </a:r>
            <a:r>
              <a:rPr lang="en-US" dirty="0"/>
              <a:t> 6:14)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zèle que donne l’Evangile de paix (Ephésiens 6:15)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foi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Ephésiens</a:t>
            </a:r>
            <a:r>
              <a:rPr lang="en-US" dirty="0"/>
              <a:t> 6:16)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salut 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fr-FR" dirty="0"/>
              <a:t>Ephésiens </a:t>
            </a:r>
            <a:r>
              <a:rPr lang="fr-FR" dirty="0" smtClean="0"/>
              <a:t>6:17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L’Esprit de Dieu, ou la Parole de Dieu (Ephésiens 6:17; D&amp;A 6:2)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1100" dirty="0">
                <a:solidFill>
                  <a:srgbClr val="212121"/>
                </a:solidFill>
                <a:latin typeface="inherit"/>
              </a:rPr>
              <a:t>tracer une ligne de la photo à l'Écriture</a:t>
            </a:r>
            <a:r>
              <a:rPr lang="fr-FR" altLang="en-US" sz="200" dirty="0"/>
              <a:t> </a:t>
            </a:r>
            <a:endParaRPr lang="fr-FR" altLang="en-U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1100" dirty="0">
                <a:solidFill>
                  <a:srgbClr val="212121"/>
                </a:solidFill>
                <a:latin typeface="inherit"/>
              </a:rPr>
              <a:t>tracer une ligne de la photo à l'Écriture</a:t>
            </a:r>
            <a:r>
              <a:rPr lang="fr-FR" altLang="en-US" sz="200" dirty="0"/>
              <a:t> </a:t>
            </a:r>
            <a:endParaRPr lang="fr-FR" altLang="en-US" sz="1000" dirty="0">
              <a:latin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</a:t>
            </a:r>
            <a:r>
              <a:rPr lang="fr-FR" dirty="0"/>
              <a:t>vérité 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fr-FR" dirty="0"/>
              <a:t>Ephésiens 6:14)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justice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Ephésiens</a:t>
            </a:r>
            <a:r>
              <a:rPr lang="en-US" dirty="0"/>
              <a:t> 6:14)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zèle que donne l’Evangile de paix (Ephésiens 6:15)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 </a:t>
            </a:r>
            <a:r>
              <a:rPr lang="en-US" dirty="0" err="1"/>
              <a:t>foi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Ephésiens</a:t>
            </a:r>
            <a:r>
              <a:rPr lang="en-US" dirty="0"/>
              <a:t> 6:16)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 salut 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fr-FR" dirty="0"/>
              <a:t>Ephésiens </a:t>
            </a:r>
            <a:r>
              <a:rPr lang="fr-FR" dirty="0" smtClean="0"/>
              <a:t>6:17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L’Esprit de Dieu, ou la Parole de Dieu (Ephésiens 6:17; D&amp;A 6:2)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jeu</a:t>
            </a:r>
            <a:r>
              <a:rPr lang="en-US" dirty="0" smtClean="0"/>
              <a:t> </a:t>
            </a:r>
            <a:r>
              <a:rPr lang="en-US" dirty="0"/>
              <a:t>de concentration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jeu</a:t>
            </a:r>
            <a:r>
              <a:rPr lang="en-US" dirty="0" smtClean="0"/>
              <a:t> </a:t>
            </a:r>
            <a:r>
              <a:rPr lang="en-US" dirty="0"/>
              <a:t>de concentration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9345" y="405509"/>
            <a:ext cx="34181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 smtClean="0"/>
              <a:t>La </a:t>
            </a:r>
            <a:r>
              <a:rPr lang="fr-FR" sz="5400" dirty="0"/>
              <a:t>vérité </a:t>
            </a:r>
            <a:r>
              <a:rPr lang="fr-FR" sz="5400" dirty="0" smtClean="0"/>
              <a:t>Ephésiens 6:14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/>
              <a:t>La justice </a:t>
            </a:r>
            <a:r>
              <a:rPr lang="en-US" sz="4000" dirty="0" err="1" smtClean="0"/>
              <a:t>Ephésiens</a:t>
            </a:r>
            <a:r>
              <a:rPr lang="en-US" sz="4000" dirty="0" smtClean="0"/>
              <a:t> 6:14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017327" y="113122"/>
            <a:ext cx="341811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dirty="0"/>
              <a:t>Le zèle que donne l’Evangile de paix </a:t>
            </a:r>
            <a:endParaRPr lang="fr-FR" sz="4000" dirty="0" smtClean="0"/>
          </a:p>
          <a:p>
            <a:pPr algn="ctr"/>
            <a:r>
              <a:rPr lang="fr-FR" sz="4000" dirty="0" smtClean="0"/>
              <a:t>Ephésiens 6:15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29345" y="3902150"/>
            <a:ext cx="3418114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La </a:t>
            </a:r>
            <a:r>
              <a:rPr lang="en-US" sz="5400" dirty="0" err="1"/>
              <a:t>foi</a:t>
            </a:r>
            <a:r>
              <a:rPr lang="en-US" sz="5400" dirty="0"/>
              <a:t> </a:t>
            </a:r>
            <a:r>
              <a:rPr lang="en-US" sz="4000" dirty="0" err="1" smtClean="0"/>
              <a:t>Ephésiens</a:t>
            </a:r>
            <a:r>
              <a:rPr lang="en-US" sz="4000" dirty="0" smtClean="0"/>
              <a:t> 6:16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267199" y="3666758"/>
            <a:ext cx="3418114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/>
              <a:t>Le salut </a:t>
            </a:r>
            <a:r>
              <a:rPr lang="fr-FR" sz="4000" dirty="0" smtClean="0"/>
              <a:t>Ephésiens 6:17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957457" y="3611317"/>
            <a:ext cx="341811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dirty="0"/>
              <a:t>L’Esprit de Dieu, ou la Parole de Dieu </a:t>
            </a:r>
            <a:r>
              <a:rPr lang="fr-FR" sz="4000" dirty="0" smtClean="0"/>
              <a:t>Ephésiens </a:t>
            </a:r>
            <a:r>
              <a:rPr lang="fr-FR" sz="4000" dirty="0"/>
              <a:t>6:17; D&amp;A </a:t>
            </a:r>
            <a:r>
              <a:rPr lang="fr-FR" sz="4000" dirty="0" smtClean="0"/>
              <a:t>6:2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jeu</a:t>
            </a:r>
            <a:r>
              <a:rPr lang="en-US" dirty="0" smtClean="0"/>
              <a:t> </a:t>
            </a:r>
            <a:r>
              <a:rPr lang="en-US" dirty="0"/>
              <a:t>de concentration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23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fr-FR" dirty="0" smtClean="0"/>
              <a:t>Ephésiens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15</cp:revision>
  <dcterms:created xsi:type="dcterms:W3CDTF">2016-06-01T15:34:24Z</dcterms:created>
  <dcterms:modified xsi:type="dcterms:W3CDTF">2016-06-04T14:44:56Z</dcterms:modified>
</cp:coreProperties>
</file>