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5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7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3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5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2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6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2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8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33CF-E763-454A-B2F4-A2BE1FD5D4C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B05F-A3B1-492D-B64E-1B088C08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4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>
          <a:xfrm>
            <a:off x="0" y="-33087"/>
            <a:ext cx="12165101" cy="68910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201" y="4315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/>
            <a:r>
              <a:rPr lang="it-IT" altLang="en-US" i="1" dirty="0">
                <a:solidFill>
                  <a:schemeClr val="bg1"/>
                </a:solidFill>
                <a:latin typeface="inherit"/>
              </a:rPr>
              <a:t>Primaria 4 : Libro di Mormon</a:t>
            </a:r>
            <a:r>
              <a:rPr lang="it-IT" altLang="en-US" sz="600" i="1" dirty="0">
                <a:solidFill>
                  <a:schemeClr val="bg1"/>
                </a:solidFill>
              </a:rPr>
              <a:t> </a:t>
            </a:r>
            <a:endParaRPr lang="it-IT" altLang="en-US" sz="1400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US" i="1" dirty="0" err="1" smtClean="0">
                <a:solidFill>
                  <a:schemeClr val="bg1"/>
                </a:solidFill>
              </a:rPr>
              <a:t>Lezcion</a:t>
            </a:r>
            <a:r>
              <a:rPr lang="en-US" i="1" dirty="0" smtClean="0">
                <a:solidFill>
                  <a:schemeClr val="bg1"/>
                </a:solidFill>
              </a:rPr>
              <a:t> 25 </a:t>
            </a:r>
            <a:r>
              <a:rPr lang="it-IT" i="1" dirty="0">
                <a:solidFill>
                  <a:schemeClr val="bg1"/>
                </a:solidFill>
              </a:rPr>
              <a:t>Il comandante Moroni sconfigge Zerahemna </a:t>
            </a:r>
            <a:endParaRPr lang="en-US" b="0" i="1" dirty="0">
              <a:solidFill>
                <a:schemeClr val="bg1"/>
              </a:solidFill>
              <a:effectLst/>
              <a:latin typeface="Open San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8919" y="1189671"/>
            <a:ext cx="1492082" cy="1735381"/>
            <a:chOff x="6057388" y="1341509"/>
            <a:chExt cx="2223641" cy="2586228"/>
          </a:xfrm>
        </p:grpSpPr>
        <p:grpSp>
          <p:nvGrpSpPr>
            <p:cNvPr id="6" name="Group 5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4" name="Moon 53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49" name="Moon 48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51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44" name="Moon 43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oon 46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39" name="Moon 38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39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34" name="Moon 33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Moon 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Moon 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2" name="Moon 31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25" name="Moon 24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Moon 2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Moon 2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23" name="Moon 22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Moon 23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15" name="Moon 14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Quad Arrow 15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Quad Arrow 16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Quad Arrow 17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Moon 12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lock Arc 13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297312" y="1179486"/>
            <a:ext cx="1376882" cy="1972769"/>
            <a:chOff x="2362200" y="533400"/>
            <a:chExt cx="1295400" cy="1752600"/>
          </a:xfrm>
        </p:grpSpPr>
        <p:sp>
          <p:nvSpPr>
            <p:cNvPr id="60" name="Hexagon 59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Quad Arrow Callout 61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185025" y="1391872"/>
            <a:ext cx="1544145" cy="2108715"/>
            <a:chOff x="7976531" y="4455371"/>
            <a:chExt cx="1544145" cy="2108715"/>
          </a:xfrm>
        </p:grpSpPr>
        <p:grpSp>
          <p:nvGrpSpPr>
            <p:cNvPr id="64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83" name="Pentagon 8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Pentagon 8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Pentagon 8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Pentagon 8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Pentagon 8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67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68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9" name="Multiply 78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Flowchart: Summing Junction 79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Flowchart: Summing Junction 80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Flowchart: Summing Junction 81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5" name="Multiply 74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Flowchart: Summing Junction 75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Flowchart: Summing Junction 76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Flowchart: Summing Junction 77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71" name="Multiply 7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Flowchart: Summing Junction 7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Flowchart: Summing Junction 7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Flowchart: Summing Junction 7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88" name="Group 87"/>
          <p:cNvGrpSpPr/>
          <p:nvPr/>
        </p:nvGrpSpPr>
        <p:grpSpPr>
          <a:xfrm rot="3348675">
            <a:off x="3554311" y="2206414"/>
            <a:ext cx="3115845" cy="617479"/>
            <a:chOff x="6095053" y="3341913"/>
            <a:chExt cx="3680318" cy="729343"/>
          </a:xfrm>
        </p:grpSpPr>
        <p:sp>
          <p:nvSpPr>
            <p:cNvPr id="89" name="Pentagon 88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Left-Right Arrow Callout 89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Diamond 90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176116" y="1304688"/>
            <a:ext cx="1113492" cy="1687029"/>
            <a:chOff x="9787878" y="1731085"/>
            <a:chExt cx="1113492" cy="1687029"/>
          </a:xfrm>
        </p:grpSpPr>
        <p:grpSp>
          <p:nvGrpSpPr>
            <p:cNvPr id="97" name="Group 9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110" name="Rounded Rectangle 10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8" name="Freeform 9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108" name="Rounded Rectangle 10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Rounded Rectangle 10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 rot="1567437">
            <a:off x="10225265" y="1625899"/>
            <a:ext cx="1596885" cy="1506529"/>
            <a:chOff x="9623647" y="3979165"/>
            <a:chExt cx="1596885" cy="1506529"/>
          </a:xfrm>
        </p:grpSpPr>
        <p:sp>
          <p:nvSpPr>
            <p:cNvPr id="113" name="Block Arc 11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15" name="Trapezoid 114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Block Arc 115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22" name="Moon 121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Moon 122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Moon 123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0" name="Oval 119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Quad Arrow 120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5" name="Rectangle 124"/>
          <p:cNvSpPr/>
          <p:nvPr/>
        </p:nvSpPr>
        <p:spPr>
          <a:xfrm flipH="1">
            <a:off x="3353311" y="4750833"/>
            <a:ext cx="2395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en-US" dirty="0">
                <a:solidFill>
                  <a:schemeClr val="bg1"/>
                </a:solidFill>
                <a:latin typeface="inherit"/>
              </a:rPr>
              <a:t>gioco di abbinamento Concentrazione e gioco da colorare</a:t>
            </a:r>
            <a:r>
              <a:rPr lang="it-IT" altLang="en-US" sz="1050" dirty="0">
                <a:solidFill>
                  <a:schemeClr val="bg1"/>
                </a:solidFill>
              </a:rPr>
              <a:t> </a:t>
            </a:r>
            <a:endParaRPr lang="it-IT" alt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6246465" y="3496846"/>
            <a:ext cx="3193339" cy="3125697"/>
            <a:chOff x="2775857" y="87086"/>
            <a:chExt cx="6683829" cy="6683829"/>
          </a:xfrm>
        </p:grpSpPr>
        <p:sp>
          <p:nvSpPr>
            <p:cNvPr id="128" name="Oval 127"/>
            <p:cNvSpPr/>
            <p:nvPr/>
          </p:nvSpPr>
          <p:spPr>
            <a:xfrm>
              <a:off x="2775857" y="87086"/>
              <a:ext cx="6683829" cy="66838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5769668" y="1985623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22" name="Hexagon 621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3" name="Hexagon 622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4" name="Quad Arrow Callout 623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774888" y="3968752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9" name="Hexagon 618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0" name="Hexagon 619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1" name="Quad Arrow Callout 620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 rot="5400000">
              <a:off x="4740013" y="2962901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6" name="Hexagon 615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7" name="Hexagon 616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8" name="Quad Arrow Callout 617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 rot="5400000">
              <a:off x="6764868" y="2978199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3" name="Hexagon 612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4" name="Hexagon 613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5" name="Quad Arrow Callout 614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 rot="8060101">
              <a:off x="5045471" y="2264840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10" name="Hexagon 609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1" name="Hexagon 610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2" name="Quad Arrow Callout 611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 rot="8060101">
              <a:off x="6493272" y="3669098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7" name="Hexagon 60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8" name="Hexagon 60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9" name="Quad Arrow Callout 60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 rot="2746980">
              <a:off x="5046155" y="3676067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4" name="Hexagon 603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5" name="Hexagon 604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6" name="Quad Arrow Callout 605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 rot="2746980">
              <a:off x="6483071" y="2282695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601" name="Hexagon 60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2" name="Hexagon 60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3" name="Quad Arrow Callout 60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5705996" y="838373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77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96" name="Pentagon 595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7" name="Pentagon 596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8" name="Pentagon 597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9" name="Pentagon 598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0" name="Pentagon 599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8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79" name="Rectangle 578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80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81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92" name="Multiply 591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3" name="Flowchart: Summing Junction 592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4" name="Flowchart: Summing Junction 593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5" name="Flowchart: Summing Junction 594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2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88" name="Multiply 587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9" name="Flowchart: Summing Junction 588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0" name="Flowchart: Summing Junction 589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1" name="Flowchart: Summing Junction 590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83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84" name="Multiply 58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5" name="Flowchart: Summing Junction 58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6" name="Flowchart: Summing Junction 58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7" name="Flowchart: Summing Junction 58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38" name="Group 137"/>
            <p:cNvGrpSpPr/>
            <p:nvPr/>
          </p:nvGrpSpPr>
          <p:grpSpPr>
            <a:xfrm flipV="1">
              <a:off x="5707444" y="4988910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53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72" name="Pentagon 571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3" name="Pentagon 572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Pentagon 573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Pentagon 574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Pentagon 575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4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55" name="Rectangle 554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56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57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8" name="Multiply 567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9" name="Flowchart: Summing Junction 568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0" name="Flowchart: Summing Junction 569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1" name="Flowchart: Summing Junction 570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8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4" name="Multiply 56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5" name="Flowchart: Summing Junction 56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6" name="Flowchart: Summing Junction 56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7" name="Flowchart: Summing Junction 56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9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0" name="Multiply 55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1" name="Flowchart: Summing Junction 56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2" name="Flowchart: Summing Junction 56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3" name="Flowchart: Summing Junction 56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39" name="Group 138"/>
            <p:cNvGrpSpPr/>
            <p:nvPr/>
          </p:nvGrpSpPr>
          <p:grpSpPr>
            <a:xfrm rot="5400000">
              <a:off x="7752085" y="2883415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2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48" name="Pentagon 54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9" name="Pentagon 54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Pentagon 54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Pentagon 55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Pentagon 55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31" name="Rectangle 53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3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3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44" name="Multiply 54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5" name="Flowchart: Summing Junction 54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6" name="Flowchart: Summing Junction 54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7" name="Flowchart: Summing Junction 54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40" name="Multiply 53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1" name="Flowchart: Summing Junction 54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2" name="Flowchart: Summing Junction 54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3" name="Flowchart: Summing Junction 54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36" name="Multiply 53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7" name="Flowchart: Summing Junction 53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8" name="Flowchart: Summing Junction 53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9" name="Flowchart: Summing Junction 53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40" name="Group 139"/>
            <p:cNvGrpSpPr/>
            <p:nvPr/>
          </p:nvGrpSpPr>
          <p:grpSpPr>
            <a:xfrm rot="5400000" flipH="1" flipV="1">
              <a:off x="3571971" y="2872529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505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524" name="Pentagon 523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Pentagon 524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Pentagon 525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Pentagon 526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Pentagon 527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6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07" name="Rectangle 506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08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09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20" name="Multiply 51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1" name="Flowchart: Summing Junction 52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2" name="Flowchart: Summing Junction 52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3" name="Flowchart: Summing Junction 52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0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16" name="Multiply 51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7" name="Flowchart: Summing Junction 51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8" name="Flowchart: Summing Junction 51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9" name="Flowchart: Summing Junction 51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11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12" name="Multiply 511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3" name="Flowchart: Summing Junction 512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4" name="Flowchart: Summing Junction 513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5" name="Flowchart: Summing Junction 514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41" name="Group 140"/>
            <p:cNvGrpSpPr/>
            <p:nvPr/>
          </p:nvGrpSpPr>
          <p:grpSpPr>
            <a:xfrm rot="14522353">
              <a:off x="7954333" y="1607758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90" name="Group 489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503" name="Rounded Rectangle 502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4" name="Rounded Rectangle 503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1" name="Freeform 490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Rounded Rectangle 491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Rounded Rectangle 492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Rounded Rectangle 493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5" name="Group 494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501" name="Rounded Rectangle 500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2" name="Rounded Rectangle 501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6" name="Rounded Rectangle 495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Rounded Rectangle 496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Rounded Rectangle 497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Rounded Rectangle 499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 rot="3684417">
              <a:off x="3371349" y="3896139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75" name="Group 474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88" name="Rounded Rectangle 487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9" name="Rounded Rectangle 488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6" name="Freeform 475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Rounded Rectangle 476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Rounded Rectangle 477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Rounded Rectangle 478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0" name="Group 479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86" name="Rounded Rectangle 485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7" name="Rounded Rectangle 486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1" name="Rounded Rectangle 480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Rounded Rectangle 481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Rounded Rectangle 482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Oval 483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Rounded Rectangle 484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 rot="9387585">
              <a:off x="4557143" y="425685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60" name="Group 459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73" name="Rounded Rectangle 472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Rounded Rectangle 473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1" name="Freeform 460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Rounded Rectangle 461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Rounded Rectangle 462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Rounded Rectangle 463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5" name="Group 464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71" name="Rounded Rectangle 470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Rounded Rectangle 471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6" name="Rounded Rectangle 465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Rounded Rectangle 466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ounded Rectangle 467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Oval 468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Rounded Rectangle 469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 rot="20018484">
              <a:off x="6844443" y="5080337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445" name="Group 444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458" name="Rounded Rectangle 457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Rounded Rectangle 458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46" name="Freeform 445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7" name="Rounded Rectangle 446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Rounded Rectangle 447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Rounded Rectangle 448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0" name="Group 449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456" name="Rounded Rectangle 455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7" name="Rounded Rectangle 456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1" name="Rounded Rectangle 450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Rounded Rectangle 451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Rounded Rectangle 452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Oval 453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Rounded Rectangle 454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 rot="20071843">
              <a:off x="8180263" y="412514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33" name="Block Arc 432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34" name="Group 433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35" name="Trapezoid 434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Block Arc 435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7" name="Oval 436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Rounded Rectangle 437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9" name="Group 438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42" name="Moon 441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3" name="Moon 442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4" name="Moon 443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40" name="Oval 439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Quad Arrow 440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 rot="3014630">
              <a:off x="4467305" y="547599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21" name="Block Arc 420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2" name="Group 421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23" name="Trapezoid 422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Block Arc 423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5" name="Oval 424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" name="Rounded Rectangle 425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7" name="Group 426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30" name="Moon 429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1" name="Moon 430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2" name="Moon 431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8" name="Oval 427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Quad Arrow 428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7" name="Group 146"/>
            <p:cNvGrpSpPr/>
            <p:nvPr/>
          </p:nvGrpSpPr>
          <p:grpSpPr>
            <a:xfrm rot="9898832">
              <a:off x="3031940" y="1742639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09" name="Block Arc 408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10" name="Group 409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11" name="Trapezoid 410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" name="Block Arc 411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3" name="Oval 412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Rounded Rectangle 413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5" name="Group 414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18" name="Moon 417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9" name="Moon 418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0" name="Moon 419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6" name="Oval 415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Quad Arrow 416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8" name="Group 147"/>
            <p:cNvGrpSpPr/>
            <p:nvPr/>
          </p:nvGrpSpPr>
          <p:grpSpPr>
            <a:xfrm rot="15300000">
              <a:off x="6831988" y="314177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97" name="Block Arc 396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8" name="Group 397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99" name="Trapezoid 398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Block Arc 399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1" name="Oval 400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Rounded Rectangle 401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03" name="Group 402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06" name="Moon 405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7" name="Moon 406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8" name="Moon 407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4" name="Oval 403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Quad Arrow 404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9" name="Group 148"/>
            <p:cNvGrpSpPr/>
            <p:nvPr/>
          </p:nvGrpSpPr>
          <p:grpSpPr>
            <a:xfrm rot="2700000">
              <a:off x="7269613" y="131025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344" name="Group 343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392" name="Moon 391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Moon 39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Moon 39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Moon 39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Moon 395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5" name="Group 344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387" name="Moon 386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Moon 38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Moon 38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Moon 38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Moon 390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6" name="Group 345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382" name="Moon 381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Moon 38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Moon 38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Moon 38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Moon 385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7" name="Group 346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377" name="Moon 376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Moon 37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Moon 37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Moon 37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Moon 380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8" name="Group 347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368" name="Group 367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372" name="Moon 371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Moon 372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Moon 373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Moon 374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Moon 375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9" name="Group 368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370" name="Moon 369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Moon 370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9" name="Group 348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359" name="Group 358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363" name="Moon 362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Moon 36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Moon 36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Moon 36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Moon 36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0" name="Group 359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361" name="Moon 36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Moon 361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50" name="Group 349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353" name="Moon 352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Quad Arrow 353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" name="Quad Arrow 354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Quad Arrow 355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Quad Arrow 356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Quad Arrow 357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1" name="Moon 350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Block Arc 351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 rot="13428561">
              <a:off x="4047642" y="451062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291" name="Group 290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339" name="Moon 338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Moon 33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Moon 34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Moon 34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Moon 342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291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334" name="Moon 333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Moon 3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Moon 3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Moon 3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Moon 337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3" name="Group 292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329" name="Moon 328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Moon 3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Moon 3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Moon 3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Moon 332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324" name="Moon 323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Moon 32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6" name="Moon 32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Moon 32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Moon 327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5" name="Group 294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315" name="Group 314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319" name="Moon 318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Moon 319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1" name="Moon 320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Moon 321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Moon 322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6" name="Group 315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317" name="Moon 316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8" name="Moon 317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6" name="Group 295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306" name="Group 305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310" name="Moon 309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1" name="Moon 310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2" name="Moon 311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3" name="Moon 312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4" name="Moon 313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7" name="Group 306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308" name="Moon 307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9" name="Moon 308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7" name="Group 296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300" name="Moon 299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Quad Arrow 300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Quad Arrow 301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Quad Arrow 302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Quad Arrow 303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Quad Arrow 304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8" name="Moon 297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Block Arc 298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 rot="8038518">
              <a:off x="7291643" y="4476962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238" name="Group 237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286" name="Moon 285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Moon 28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Moon 28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Moon 28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Moon 289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38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281" name="Moon 280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Moon 281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Moon 282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Moon 283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Moon 284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276" name="Moon 275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Moon 27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Moon 27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Moon 27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Moon 279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40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271" name="Moon 270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Moon 271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Moon 272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Moon 273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Moon 274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41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262" name="Group 261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266" name="Moon 265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Moon 266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Moon 267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Moon 268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Moon 269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3" name="Group 262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264" name="Moon 263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Moon 264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3" name="Group 242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253" name="Group 252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257" name="Moon 256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Moon 257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Moon 258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Moon 259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Moon 260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255" name="Moon 254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6" name="Moon 255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4" name="Group 243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247" name="Moon 246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Quad Arrow 247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Quad Arrow 248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Quad Arrow 249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Quad Arrow 250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Quad Arrow 251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5" name="Moon 244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Block Arc 245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 rot="18906246">
              <a:off x="4101694" y="1265726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185" name="Group 184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233" name="Moon 232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Moon 23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Moon 23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Moon 23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Moon 236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85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228" name="Moon 227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Moon 2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Moon 2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Moon 2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Moon 231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86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223" name="Moon 222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Moon 22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Moon 22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Moon 22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Moon 226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87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218" name="Moon 21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Moon 21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Moon 21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Moon 22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Moon 221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188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209" name="Group 208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213" name="Moon 212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Moon 21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Moon 21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Moon 21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Moon 21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0" name="Group 209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211" name="Moon 21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2" name="Moon 211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0" name="Group 189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200" name="Group 199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204" name="Moon 203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Moon 204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Moon 205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Moon 206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Moon 207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1" name="Group 200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202" name="Moon 201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Moon 202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1" name="Group 190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194" name="Moon 193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Quad Arrow 194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Quad Arrow 195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Quad Arrow 196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Quad Arrow 197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Quad Arrow 198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Moon 191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Block Arc 192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 rot="6848637">
              <a:off x="5462086" y="213140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78" name="Pentagon 177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Left-Right Arrow Callout 178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Diamond 179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ounded Rectangle 180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ounded Rectangle 181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ounded Rectangle 182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ounded Rectangle 183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 rot="17625149">
              <a:off x="4547850" y="4221521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71" name="Pentagon 170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Left-Right Arrow Callout 171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Diamond 172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ounded Rectangle 173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ounded Rectangle 175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ounded Rectangle 176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 rot="12129634">
              <a:off x="6082583" y="3621230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64" name="Pentagon 163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Left-Right Arrow Callout 164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Diamond 165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ounded Rectangle 166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ounded Rectangle 167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ounded Rectangle 169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 rot="1340253">
              <a:off x="3927732" y="277251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157" name="Pentagon 156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Left-Right Arrow Callout 157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Diamond 158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ounded Rectangle 160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ounded Rectangle 161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ounded Rectangle 162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219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93636" y="253648"/>
            <a:ext cx="1492082" cy="1735381"/>
            <a:chOff x="6057388" y="1341509"/>
            <a:chExt cx="2223641" cy="2586228"/>
          </a:xfrm>
        </p:grpSpPr>
        <p:grpSp>
          <p:nvGrpSpPr>
            <p:cNvPr id="52" name="Group 51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3" name="Moon 52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10" name="Moon 9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Moon 11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Moon 12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Moon 13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17" name="Moon 1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23" name="Moon 22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2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29" name="Moon 28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46" name="Moon 45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44" name="Moon 43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44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3" name="Moon 2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Quad Arrow 3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Quad Arrow 4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Quad Arrow 5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Quad Arrow 6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Quad Arrow 8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Moon 57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lock Arc 58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82029" y="243463"/>
            <a:ext cx="1376882" cy="1972769"/>
            <a:chOff x="2362200" y="533400"/>
            <a:chExt cx="1295400" cy="1752600"/>
          </a:xfrm>
        </p:grpSpPr>
        <p:sp>
          <p:nvSpPr>
            <p:cNvPr id="62" name="Hexagon 61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Quad Arrow Callout 63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069742" y="455849"/>
            <a:ext cx="1544145" cy="2108715"/>
            <a:chOff x="7976531" y="4455371"/>
            <a:chExt cx="1544145" cy="2108715"/>
          </a:xfrm>
        </p:grpSpPr>
        <p:grpSp>
          <p:nvGrpSpPr>
            <p:cNvPr id="122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123" name="Pentagon 12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Pentagon 12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entagon 12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entagon 12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29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130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41" name="Multiply 14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Flowchart: Summing Junction 14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Flowchart: Summing Junction 14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Flowchart: Summing Junction 14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1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37" name="Multiply 136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lowchart: Summing Junction 137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Flowchart: Summing Junction 138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Flowchart: Summing Junction 139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133" name="Multiply 132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lowchart: Summing Junction 133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Flowchart: Summing Junction 134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lowchart: Summing Junction 135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53" name="Group 152"/>
          <p:cNvGrpSpPr/>
          <p:nvPr/>
        </p:nvGrpSpPr>
        <p:grpSpPr>
          <a:xfrm rot="3348675">
            <a:off x="3439028" y="1270391"/>
            <a:ext cx="3115845" cy="617479"/>
            <a:chOff x="6095053" y="3341913"/>
            <a:chExt cx="3680318" cy="729343"/>
          </a:xfrm>
        </p:grpSpPr>
        <p:sp>
          <p:nvSpPr>
            <p:cNvPr id="145" name="Pentagon 144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Left-Right Arrow Callout 146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iamond 147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060833" y="368665"/>
            <a:ext cx="1113492" cy="1687029"/>
            <a:chOff x="9787878" y="1731085"/>
            <a:chExt cx="1113492" cy="1687029"/>
          </a:xfrm>
        </p:grpSpPr>
        <p:grpSp>
          <p:nvGrpSpPr>
            <p:cNvPr id="170" name="Group 169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168" name="Rounded Rectangle 167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Freeform 153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158" name="Rounded Rectangle 15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Rounded Rectangle 164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ounded Rectangle 165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 rot="1567437">
            <a:off x="10109982" y="689876"/>
            <a:ext cx="1596885" cy="1506529"/>
            <a:chOff x="9623647" y="3979165"/>
            <a:chExt cx="1596885" cy="1506529"/>
          </a:xfrm>
        </p:grpSpPr>
        <p:sp>
          <p:nvSpPr>
            <p:cNvPr id="173" name="Block Arc 17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78" name="Trapezoid 177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Block Arc 176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83" name="Moon 182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Moon 183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Moon 184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Quad Arrow 179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4" name="TextBox 193"/>
          <p:cNvSpPr txBox="1"/>
          <p:nvPr/>
        </p:nvSpPr>
        <p:spPr>
          <a:xfrm>
            <a:off x="-120676" y="5193729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Verità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Efesini</a:t>
            </a:r>
            <a:r>
              <a:rPr lang="en-US" dirty="0"/>
              <a:t> 6:14)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1718692" y="5193728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Giustizia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Efesini</a:t>
            </a:r>
            <a:r>
              <a:rPr lang="en-US" dirty="0"/>
              <a:t> 6:14)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3939285" y="5206148"/>
            <a:ext cx="223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Preparazione data dal Vangelo di pace (Efesini 6:15)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6053563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Fede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Efesini</a:t>
            </a:r>
            <a:r>
              <a:rPr lang="en-US" dirty="0"/>
              <a:t> </a:t>
            </a:r>
            <a:r>
              <a:rPr lang="en-US" dirty="0" smtClean="0"/>
              <a:t>6:16)</a:t>
            </a:r>
            <a:endParaRPr lang="en-US" dirty="0"/>
          </a:p>
        </p:txBody>
      </p:sp>
      <p:sp>
        <p:nvSpPr>
          <p:cNvPr id="198" name="TextBox 197"/>
          <p:cNvSpPr txBox="1"/>
          <p:nvPr/>
        </p:nvSpPr>
        <p:spPr>
          <a:xfrm>
            <a:off x="7944860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Salvezza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Efesini</a:t>
            </a:r>
            <a:r>
              <a:rPr lang="en-US" dirty="0"/>
              <a:t> 6:17)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9836157" y="5193728"/>
            <a:ext cx="223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Spirito di Dio o parola di </a:t>
            </a:r>
            <a:r>
              <a:rPr lang="it-IT" dirty="0" smtClean="0"/>
              <a:t>Dio</a:t>
            </a:r>
          </a:p>
          <a:p>
            <a:pPr algn="ctr"/>
            <a:r>
              <a:rPr lang="it-IT" dirty="0" smtClean="0"/>
              <a:t>(</a:t>
            </a:r>
            <a:r>
              <a:rPr lang="it-IT" dirty="0"/>
              <a:t>Efesini 6:17; DeA 6:2)</a:t>
            </a:r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0" y="6526335"/>
            <a:ext cx="7672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en-US" sz="1100" dirty="0">
                <a:solidFill>
                  <a:srgbClr val="212121"/>
                </a:solidFill>
                <a:latin typeface="inherit"/>
              </a:rPr>
              <a:t>tracciare la linea da scritture di immaginare</a:t>
            </a:r>
            <a:r>
              <a:rPr lang="it-IT" altLang="en-US" sz="200" dirty="0"/>
              <a:t> </a:t>
            </a:r>
            <a:endParaRPr lang="it-IT" altLang="en-US" sz="1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93636" y="253648"/>
            <a:ext cx="1492082" cy="1735381"/>
            <a:chOff x="6057388" y="1341509"/>
            <a:chExt cx="2223641" cy="2586228"/>
          </a:xfrm>
          <a:solidFill>
            <a:schemeClr val="bg1"/>
          </a:solidFill>
        </p:grpSpPr>
        <p:grpSp>
          <p:nvGrpSpPr>
            <p:cNvPr id="52" name="Group 51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  <a:grpFill/>
          </p:grpSpPr>
          <p:sp>
            <p:nvSpPr>
              <p:cNvPr id="53" name="Moon 52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  <a:grpFill/>
          </p:grpSpPr>
          <p:sp>
            <p:nvSpPr>
              <p:cNvPr id="10" name="Moon 9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Moon 11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Moon 12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Moon 13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  <a:grpFill/>
          </p:grpSpPr>
          <p:sp>
            <p:nvSpPr>
              <p:cNvPr id="17" name="Moon 1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  <a:grpFill/>
          </p:grpSpPr>
          <p:sp>
            <p:nvSpPr>
              <p:cNvPr id="23" name="Moon 22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23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  <a:grpFill/>
          </p:grpSpPr>
          <p:grpSp>
            <p:nvGrpSpPr>
              <p:cNvPr id="28" name="Group 27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  <a:grpFill/>
            </p:grpSpPr>
            <p:sp>
              <p:nvSpPr>
                <p:cNvPr id="29" name="Moon 28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  <a:grpFill/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  <a:grpFill/>
          </p:grpSpPr>
          <p:grpSp>
            <p:nvGrpSpPr>
              <p:cNvPr id="42" name="Group 41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  <a:grpFill/>
            </p:grpSpPr>
            <p:sp>
              <p:nvSpPr>
                <p:cNvPr id="46" name="Moon 45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Moon 46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Moon 47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Moon 48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  <a:grpFill/>
            </p:grpSpPr>
            <p:sp>
              <p:nvSpPr>
                <p:cNvPr id="44" name="Moon 43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Moon 44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  <a:grpFill/>
          </p:grpSpPr>
          <p:sp>
            <p:nvSpPr>
              <p:cNvPr id="3" name="Moon 2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Quad Arrow 3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Quad Arrow 4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Quad Arrow 5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Quad Arrow 6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Quad Arrow 8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Moon 57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lock Arc 58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82029" y="243463"/>
            <a:ext cx="1376882" cy="1972769"/>
            <a:chOff x="2362200" y="533400"/>
            <a:chExt cx="1295400" cy="1752600"/>
          </a:xfrm>
          <a:solidFill>
            <a:schemeClr val="bg1"/>
          </a:solidFill>
        </p:grpSpPr>
        <p:sp>
          <p:nvSpPr>
            <p:cNvPr id="62" name="Hexagon 61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Quad Arrow Callout 63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069742" y="455849"/>
            <a:ext cx="1544145" cy="2108715"/>
            <a:chOff x="7976531" y="4455371"/>
            <a:chExt cx="1544145" cy="2108715"/>
          </a:xfrm>
          <a:solidFill>
            <a:schemeClr val="bg1"/>
          </a:solidFill>
        </p:grpSpPr>
        <p:grpSp>
          <p:nvGrpSpPr>
            <p:cNvPr id="122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  <a:grpFill/>
          </p:grpSpPr>
          <p:sp>
            <p:nvSpPr>
              <p:cNvPr id="123" name="Pentagon 122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Pentagon 123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Pentagon 124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Pentagon 125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Pentagon 126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  <a:grpFill/>
          </p:grpSpPr>
          <p:sp>
            <p:nvSpPr>
              <p:cNvPr id="128" name="Rectangle 127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29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  <a:grpFill/>
            </p:grpSpPr>
            <p:grpSp>
              <p:nvGrpSpPr>
                <p:cNvPr id="130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41" name="Multiply 140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Flowchart: Summing Junction 141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Flowchart: Summing Junction 142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Flowchart: Summing Junction 143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1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37" name="Multiply 136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lowchart: Summing Junction 137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Flowchart: Summing Junction 138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Flowchart: Summing Junction 139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133" name="Multiply 132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lowchart: Summing Junction 133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Flowchart: Summing Junction 134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lowchart: Summing Junction 135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53" name="Group 152"/>
          <p:cNvGrpSpPr/>
          <p:nvPr/>
        </p:nvGrpSpPr>
        <p:grpSpPr>
          <a:xfrm rot="3348675">
            <a:off x="3439028" y="1270391"/>
            <a:ext cx="3115845" cy="617479"/>
            <a:chOff x="6095053" y="3341913"/>
            <a:chExt cx="3680318" cy="729343"/>
          </a:xfrm>
          <a:solidFill>
            <a:schemeClr val="bg1"/>
          </a:solidFill>
        </p:grpSpPr>
        <p:sp>
          <p:nvSpPr>
            <p:cNvPr id="145" name="Pentagon 144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Left-Right Arrow Callout 146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iamond 147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060833" y="368665"/>
            <a:ext cx="1113492" cy="1687029"/>
            <a:chOff x="9787878" y="1731085"/>
            <a:chExt cx="1113492" cy="1687029"/>
          </a:xfrm>
          <a:solidFill>
            <a:schemeClr val="bg1"/>
          </a:solidFill>
        </p:grpSpPr>
        <p:grpSp>
          <p:nvGrpSpPr>
            <p:cNvPr id="170" name="Group 169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  <a:grpFill/>
          </p:grpSpPr>
          <p:sp>
            <p:nvSpPr>
              <p:cNvPr id="168" name="Rounded Rectangle 167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Freeform 153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9948332" y="2940880"/>
              <a:ext cx="383410" cy="8094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  <a:grpFill/>
          </p:grpSpPr>
          <p:sp>
            <p:nvSpPr>
              <p:cNvPr id="158" name="Rounded Rectangle 15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5" name="Rounded Rectangle 164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ounded Rectangle 165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9849345" y="3021828"/>
              <a:ext cx="255913" cy="33695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 rot="1567437">
            <a:off x="10109982" y="689876"/>
            <a:ext cx="1596885" cy="1506529"/>
            <a:chOff x="9623647" y="3979165"/>
            <a:chExt cx="1596885" cy="1506529"/>
          </a:xfrm>
          <a:solidFill>
            <a:schemeClr val="bg1"/>
          </a:solidFill>
        </p:grpSpPr>
        <p:sp>
          <p:nvSpPr>
            <p:cNvPr id="173" name="Block Arc 172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  <a:grpFill/>
          </p:grpSpPr>
          <p:sp>
            <p:nvSpPr>
              <p:cNvPr id="178" name="Trapezoid 177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Block Arc 176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ounded Rectangle 174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  <a:grpFill/>
            </p:grpSpPr>
            <p:sp>
              <p:nvSpPr>
                <p:cNvPr id="183" name="Moon 182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Moon 183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Moon 184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Quad Arrow 179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0" name="TextBox 199"/>
          <p:cNvSpPr txBox="1"/>
          <p:nvPr/>
        </p:nvSpPr>
        <p:spPr>
          <a:xfrm>
            <a:off x="0" y="6526335"/>
            <a:ext cx="7672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en-US" sz="1100" dirty="0">
                <a:solidFill>
                  <a:srgbClr val="212121"/>
                </a:solidFill>
                <a:latin typeface="inherit"/>
              </a:rPr>
              <a:t>tracciare la linea da scritture di immaginare</a:t>
            </a:r>
            <a:r>
              <a:rPr lang="it-IT" altLang="en-US" sz="200" dirty="0"/>
              <a:t> </a:t>
            </a:r>
            <a:endParaRPr lang="it-IT" altLang="en-US" sz="1000" dirty="0">
              <a:latin typeface="Arial" panose="020B0604020202020204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-120676" y="5193729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Verità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Efesini</a:t>
            </a:r>
            <a:r>
              <a:rPr lang="en-US" dirty="0"/>
              <a:t> 6:14)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1718692" y="5193728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Giustizia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Efesini</a:t>
            </a:r>
            <a:r>
              <a:rPr lang="en-US" dirty="0"/>
              <a:t> 6:14)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3939285" y="5206148"/>
            <a:ext cx="223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Preparazione data dal Vangelo di pace (Efesini 6:15)</a:t>
            </a:r>
            <a:endParaRPr lang="en-US" dirty="0"/>
          </a:p>
        </p:txBody>
      </p:sp>
      <p:sp>
        <p:nvSpPr>
          <p:cNvPr id="205" name="TextBox 204"/>
          <p:cNvSpPr txBox="1"/>
          <p:nvPr/>
        </p:nvSpPr>
        <p:spPr>
          <a:xfrm>
            <a:off x="6053563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Fede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Efesini</a:t>
            </a:r>
            <a:r>
              <a:rPr lang="en-US" dirty="0"/>
              <a:t> </a:t>
            </a:r>
            <a:r>
              <a:rPr lang="en-US" dirty="0" smtClean="0"/>
              <a:t>6:16)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7944860" y="5203891"/>
            <a:ext cx="223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Salvezza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Efesini</a:t>
            </a:r>
            <a:r>
              <a:rPr lang="en-US" dirty="0"/>
              <a:t> 6:17)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9836157" y="5193728"/>
            <a:ext cx="223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Spirito di Dio o parola di </a:t>
            </a:r>
            <a:r>
              <a:rPr lang="it-IT" dirty="0" smtClean="0"/>
              <a:t>Dio</a:t>
            </a:r>
          </a:p>
          <a:p>
            <a:pPr algn="ctr"/>
            <a:r>
              <a:rPr lang="it-IT" dirty="0" smtClean="0"/>
              <a:t>(</a:t>
            </a:r>
            <a:r>
              <a:rPr lang="it-IT" dirty="0"/>
              <a:t>Efesini 6:17; DeA 6:2)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9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88009" y="115913"/>
            <a:ext cx="2435202" cy="2832286"/>
            <a:chOff x="6057388" y="1341509"/>
            <a:chExt cx="2223641" cy="2586228"/>
          </a:xfrm>
        </p:grpSpPr>
        <p:grpSp>
          <p:nvGrpSpPr>
            <p:cNvPr id="9" name="Group 8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</p:grpSpPr>
          <p:sp>
            <p:nvSpPr>
              <p:cNvPr id="57" name="Moon 56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5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60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</p:grpSpPr>
          <p:sp>
            <p:nvSpPr>
              <p:cNvPr id="52" name="Moon 51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</p:grpSpPr>
          <p:sp>
            <p:nvSpPr>
              <p:cNvPr id="47" name="Moon 4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</p:grpSpPr>
          <p:sp>
            <p:nvSpPr>
              <p:cNvPr id="42" name="Moon 41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</p:grpSpPr>
            <p:sp>
              <p:nvSpPr>
                <p:cNvPr id="37" name="Moon 36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Moon 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</p:grpSpPr>
            <p:sp>
              <p:nvSpPr>
                <p:cNvPr id="28" name="Moon 2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</p:grpSpPr>
            <p:sp>
              <p:nvSpPr>
                <p:cNvPr id="26" name="Moon 25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</p:grpSpPr>
          <p:sp>
            <p:nvSpPr>
              <p:cNvPr id="18" name="Moon 17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Quad Arrow 20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Quad Arrow 21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Quad Arrow 22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Moon 15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lock Arc 16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4548" y="181391"/>
            <a:ext cx="2116441" cy="3032395"/>
            <a:chOff x="2362200" y="533400"/>
            <a:chExt cx="1295400" cy="1752600"/>
          </a:xfrm>
        </p:grpSpPr>
        <p:sp>
          <p:nvSpPr>
            <p:cNvPr id="63" name="Hexagon 62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Quad Arrow Callout 64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015910" y="520170"/>
            <a:ext cx="1573350" cy="2383750"/>
            <a:chOff x="9787878" y="1731085"/>
            <a:chExt cx="1113492" cy="1687029"/>
          </a:xfrm>
        </p:grpSpPr>
        <p:grpSp>
          <p:nvGrpSpPr>
            <p:cNvPr id="67" name="Group 6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</p:grpSpPr>
          <p:sp>
            <p:nvSpPr>
              <p:cNvPr id="80" name="Rounded Rectangle 7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Freeform 6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 rot="20891411">
              <a:off x="9947942" y="2939939"/>
              <a:ext cx="392895" cy="78115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</p:grpSpPr>
          <p:sp>
            <p:nvSpPr>
              <p:cNvPr id="78" name="Rounded Rectangle 7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ounded Rectangle 7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47050">
              <a:off x="9836963" y="3021896"/>
              <a:ext cx="203494" cy="34683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146559" y="3741159"/>
            <a:ext cx="2081567" cy="2842629"/>
            <a:chOff x="7976531" y="4455371"/>
            <a:chExt cx="1544145" cy="2108715"/>
          </a:xfrm>
        </p:grpSpPr>
        <p:grpSp>
          <p:nvGrpSpPr>
            <p:cNvPr id="83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</p:grpSpPr>
          <p:sp>
            <p:nvSpPr>
              <p:cNvPr id="102" name="Pentagon 101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Pentagon 102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Pentagon 103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entagon 104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Pentagon 105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solidFill>
                <a:srgbClr val="96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86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</p:grpSpPr>
            <p:grpSp>
              <p:nvGrpSpPr>
                <p:cNvPr id="87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8" name="Multiply 97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lowchart: Summing Junction 98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Flowchart: Summing Junction 99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Flowchart: Summing Junction 100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4" name="Multiply 93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Flowchart: Summing Junction 94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lowchart: Summing Junction 95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Flowchart: Summing Junction 96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</p:grpSpPr>
              <p:sp>
                <p:nvSpPr>
                  <p:cNvPr id="90" name="Multiply 89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lowchart: Summing Junction 90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Flowchart: Summing Junction 91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lowchart: Summing Junction 92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solidFill>
                    <a:srgbClr val="F4DA6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07" name="Group 106"/>
          <p:cNvGrpSpPr/>
          <p:nvPr/>
        </p:nvGrpSpPr>
        <p:grpSpPr>
          <a:xfrm rot="19091664">
            <a:off x="400783" y="4506740"/>
            <a:ext cx="4042576" cy="1023945"/>
            <a:chOff x="6095053" y="3341913"/>
            <a:chExt cx="3680318" cy="729343"/>
          </a:xfrm>
        </p:grpSpPr>
        <p:sp>
          <p:nvSpPr>
            <p:cNvPr id="108" name="Pentagon 107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eft-Right Arrow Callout 108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Diamond 109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 rot="1671493">
            <a:off x="8151193" y="3880441"/>
            <a:ext cx="2885301" cy="2722043"/>
            <a:chOff x="9623647" y="3979165"/>
            <a:chExt cx="1596885" cy="1506529"/>
          </a:xfrm>
        </p:grpSpPr>
        <p:sp>
          <p:nvSpPr>
            <p:cNvPr id="127" name="Block Arc 126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</p:grpSpPr>
          <p:sp>
            <p:nvSpPr>
              <p:cNvPr id="129" name="Trapezoid 128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Block Arc 129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</p:grpSpPr>
            <p:sp>
              <p:nvSpPr>
                <p:cNvPr id="136" name="Moon 135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Moon 136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Moon 137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Oval 133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Quad Arrow 134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9" name="Rectangle 138"/>
          <p:cNvSpPr/>
          <p:nvPr/>
        </p:nvSpPr>
        <p:spPr>
          <a:xfrm rot="16200000">
            <a:off x="-3120002" y="3190412"/>
            <a:ext cx="678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en-US" dirty="0">
                <a:solidFill>
                  <a:srgbClr val="212121"/>
                </a:solidFill>
                <a:latin typeface="inherit"/>
              </a:rPr>
              <a:t>gioco di abbinamento</a:t>
            </a:r>
            <a:r>
              <a:rPr lang="it-IT" altLang="en-US" sz="600" dirty="0"/>
              <a:t> </a:t>
            </a:r>
            <a:endParaRPr lang="it-IT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57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88009" y="115913"/>
            <a:ext cx="2435202" cy="2832286"/>
            <a:chOff x="6057388" y="1341509"/>
            <a:chExt cx="2223641" cy="2586228"/>
          </a:xfrm>
          <a:solidFill>
            <a:schemeClr val="bg1"/>
          </a:solidFill>
        </p:grpSpPr>
        <p:grpSp>
          <p:nvGrpSpPr>
            <p:cNvPr id="9" name="Group 8"/>
            <p:cNvGrpSpPr/>
            <p:nvPr/>
          </p:nvGrpSpPr>
          <p:grpSpPr>
            <a:xfrm>
              <a:off x="6068746" y="3402875"/>
              <a:ext cx="2143406" cy="524862"/>
              <a:chOff x="6099033" y="3074892"/>
              <a:chExt cx="2143406" cy="524862"/>
            </a:xfrm>
            <a:grpFill/>
          </p:grpSpPr>
          <p:sp>
            <p:nvSpPr>
              <p:cNvPr id="57" name="Moon 56"/>
              <p:cNvSpPr/>
              <p:nvPr/>
            </p:nvSpPr>
            <p:spPr>
              <a:xfrm rot="18174625">
                <a:off x="6193930" y="2979995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5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60"/>
              <p:cNvSpPr/>
              <p:nvPr/>
            </p:nvSpPr>
            <p:spPr>
              <a:xfrm rot="14867701">
                <a:off x="7654278" y="3004768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57388" y="3087970"/>
              <a:ext cx="2154763" cy="539547"/>
              <a:chOff x="6087675" y="3065764"/>
              <a:chExt cx="2154763" cy="539547"/>
            </a:xfrm>
            <a:grpFill/>
          </p:grpSpPr>
          <p:sp>
            <p:nvSpPr>
              <p:cNvPr id="52" name="Moon 51"/>
              <p:cNvSpPr/>
              <p:nvPr/>
            </p:nvSpPr>
            <p:spPr>
              <a:xfrm rot="18174625">
                <a:off x="6182572" y="2970867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4867701">
                <a:off x="7654277" y="3017150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091248" y="2814450"/>
              <a:ext cx="2097501" cy="502477"/>
              <a:chOff x="6043942" y="3077251"/>
              <a:chExt cx="2171746" cy="542990"/>
            </a:xfrm>
            <a:grpFill/>
          </p:grpSpPr>
          <p:sp>
            <p:nvSpPr>
              <p:cNvPr id="47" name="Moon 46"/>
              <p:cNvSpPr/>
              <p:nvPr/>
            </p:nvSpPr>
            <p:spPr>
              <a:xfrm rot="17915101">
                <a:off x="6138840" y="2982353"/>
                <a:ext cx="493263" cy="683059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5129121">
                <a:off x="7680311" y="3084865"/>
                <a:ext cx="493263" cy="577490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168674" y="2490868"/>
              <a:ext cx="2027028" cy="522503"/>
              <a:chOff x="6043942" y="3077251"/>
              <a:chExt cx="2195196" cy="522503"/>
            </a:xfrm>
            <a:grpFill/>
          </p:grpSpPr>
          <p:sp>
            <p:nvSpPr>
              <p:cNvPr id="42" name="Moon 41"/>
              <p:cNvSpPr/>
              <p:nvPr/>
            </p:nvSpPr>
            <p:spPr>
              <a:xfrm rot="17107840">
                <a:off x="6138839" y="2982354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6200000">
                <a:off x="6519648" y="2997101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6200000">
                <a:off x="6972297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6200000">
                <a:off x="7313826" y="3011593"/>
                <a:ext cx="493264" cy="683058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5237281">
                <a:off x="7708844" y="3032152"/>
                <a:ext cx="442924" cy="617664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158332" y="2277439"/>
              <a:ext cx="2056761" cy="479860"/>
              <a:chOff x="6158332" y="2277439"/>
              <a:chExt cx="2056761" cy="479860"/>
            </a:xfrm>
            <a:grpFill/>
          </p:grpSpPr>
          <p:grpSp>
            <p:nvGrpSpPr>
              <p:cNvPr id="33" name="Group 32"/>
              <p:cNvGrpSpPr/>
              <p:nvPr/>
            </p:nvGrpSpPr>
            <p:grpSpPr>
              <a:xfrm>
                <a:off x="6158332" y="2331807"/>
                <a:ext cx="1475762" cy="369627"/>
                <a:chOff x="6043941" y="3077252"/>
                <a:chExt cx="2274775" cy="526106"/>
              </a:xfrm>
              <a:grpFill/>
            </p:grpSpPr>
            <p:sp>
              <p:nvSpPr>
                <p:cNvPr id="37" name="Moon 36"/>
                <p:cNvSpPr/>
                <p:nvPr/>
              </p:nvSpPr>
              <p:spPr>
                <a:xfrm rot="18053194">
                  <a:off x="6138838" y="2982355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Moon 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Moon 40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20747058">
                <a:off x="7466567" y="2277439"/>
                <a:ext cx="748526" cy="479860"/>
                <a:chOff x="6093204" y="3040530"/>
                <a:chExt cx="1153797" cy="683004"/>
              </a:xfrm>
              <a:grpFill/>
            </p:grpSpPr>
            <p:sp>
              <p:nvSpPr>
                <p:cNvPr id="35" name="Moon 34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Moon 35"/>
                <p:cNvSpPr/>
                <p:nvPr/>
              </p:nvSpPr>
              <p:spPr>
                <a:xfrm rot="14527003">
                  <a:off x="6563970" y="3040503"/>
                  <a:ext cx="68300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6212461" y="2122569"/>
              <a:ext cx="1910593" cy="392969"/>
              <a:chOff x="6158332" y="2308467"/>
              <a:chExt cx="2084485" cy="392969"/>
            </a:xfrm>
            <a:grpFill/>
          </p:grpSpPr>
          <p:grpSp>
            <p:nvGrpSpPr>
              <p:cNvPr id="24" name="Group 23"/>
              <p:cNvGrpSpPr/>
              <p:nvPr/>
            </p:nvGrpSpPr>
            <p:grpSpPr>
              <a:xfrm>
                <a:off x="6158332" y="2331808"/>
                <a:ext cx="1475761" cy="369628"/>
                <a:chOff x="6043942" y="3077251"/>
                <a:chExt cx="2274774" cy="526107"/>
              </a:xfrm>
              <a:grpFill/>
            </p:grpSpPr>
            <p:sp>
              <p:nvSpPr>
                <p:cNvPr id="28" name="Moon 27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Moon 2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Moon 2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Moon 3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Moon 31"/>
                <p:cNvSpPr/>
                <p:nvPr/>
              </p:nvSpPr>
              <p:spPr>
                <a:xfrm rot="15636094">
                  <a:off x="7730555" y="301519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20747058">
                <a:off x="7462465" y="2308467"/>
                <a:ext cx="780352" cy="381440"/>
                <a:chOff x="6093204" y="3089616"/>
                <a:chExt cx="1202854" cy="542919"/>
              </a:xfrm>
              <a:grpFill/>
            </p:grpSpPr>
            <p:sp>
              <p:nvSpPr>
                <p:cNvPr id="26" name="Moon 25"/>
                <p:cNvSpPr/>
                <p:nvPr/>
              </p:nvSpPr>
              <p:spPr>
                <a:xfrm rot="17107840">
                  <a:off x="6188101" y="2994719"/>
                  <a:ext cx="493263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Moon 26"/>
                <p:cNvSpPr/>
                <p:nvPr/>
              </p:nvSpPr>
              <p:spPr>
                <a:xfrm rot="16200000">
                  <a:off x="6707897" y="304437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6072170" y="1595962"/>
              <a:ext cx="2186933" cy="921460"/>
              <a:chOff x="6460672" y="1322616"/>
              <a:chExt cx="1937657" cy="816428"/>
            </a:xfrm>
            <a:grpFill/>
          </p:grpSpPr>
          <p:sp>
            <p:nvSpPr>
              <p:cNvPr id="18" name="Moon 17"/>
              <p:cNvSpPr/>
              <p:nvPr/>
            </p:nvSpPr>
            <p:spPr>
              <a:xfrm rot="16200000">
                <a:off x="7021287" y="762001"/>
                <a:ext cx="816428" cy="1937657"/>
              </a:xfrm>
              <a:prstGeom prst="moon">
                <a:avLst>
                  <a:gd name="adj" fmla="val 8733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Quad Arrow 18"/>
              <p:cNvSpPr/>
              <p:nvPr/>
            </p:nvSpPr>
            <p:spPr>
              <a:xfrm rot="3141579">
                <a:off x="6555551" y="137892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 rot="1963993">
                <a:off x="687447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Quad Arrow 20"/>
              <p:cNvSpPr/>
              <p:nvPr/>
            </p:nvSpPr>
            <p:spPr>
              <a:xfrm rot="21297079">
                <a:off x="7294507" y="1725581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Quad Arrow 21"/>
              <p:cNvSpPr/>
              <p:nvPr/>
            </p:nvSpPr>
            <p:spPr>
              <a:xfrm rot="20234441">
                <a:off x="7714543" y="1633463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Quad Arrow 22"/>
              <p:cNvSpPr/>
              <p:nvPr/>
            </p:nvSpPr>
            <p:spPr>
              <a:xfrm rot="18356568">
                <a:off x="7980424" y="1383987"/>
                <a:ext cx="342899" cy="408214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Moon 15"/>
            <p:cNvSpPr/>
            <p:nvPr/>
          </p:nvSpPr>
          <p:spPr>
            <a:xfrm rot="16200000">
              <a:off x="6918762" y="658954"/>
              <a:ext cx="537597" cy="2186937"/>
            </a:xfrm>
            <a:prstGeom prst="moon">
              <a:avLst>
                <a:gd name="adj" fmla="val 6233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Block Arc 16"/>
            <p:cNvSpPr/>
            <p:nvPr/>
          </p:nvSpPr>
          <p:spPr>
            <a:xfrm rot="10800000">
              <a:off x="6636290" y="1341509"/>
              <a:ext cx="1058693" cy="478389"/>
            </a:xfrm>
            <a:prstGeom prst="blockArc">
              <a:avLst>
                <a:gd name="adj1" fmla="val 10800000"/>
                <a:gd name="adj2" fmla="val 21503573"/>
                <a:gd name="adj3" fmla="val 2951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64548" y="181391"/>
            <a:ext cx="2116441" cy="3032395"/>
            <a:chOff x="2362200" y="533400"/>
            <a:chExt cx="1295400" cy="1752600"/>
          </a:xfrm>
          <a:solidFill>
            <a:schemeClr val="bg1"/>
          </a:solidFill>
        </p:grpSpPr>
        <p:sp>
          <p:nvSpPr>
            <p:cNvPr id="63" name="Hexagon 62"/>
            <p:cNvSpPr/>
            <p:nvPr/>
          </p:nvSpPr>
          <p:spPr>
            <a:xfrm>
              <a:off x="2362200" y="533400"/>
              <a:ext cx="1295400" cy="17526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>
              <a:off x="2590800" y="838200"/>
              <a:ext cx="844826" cy="1143000"/>
            </a:xfrm>
            <a:prstGeom prst="hexag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Quad Arrow Callout 64"/>
            <p:cNvSpPr/>
            <p:nvPr/>
          </p:nvSpPr>
          <p:spPr>
            <a:xfrm>
              <a:off x="2819400" y="1066800"/>
              <a:ext cx="381000" cy="762000"/>
            </a:xfrm>
            <a:prstGeom prst="quadArrowCallo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015910" y="520170"/>
            <a:ext cx="1573350" cy="2383750"/>
            <a:chOff x="9787878" y="1731085"/>
            <a:chExt cx="1113492" cy="1687029"/>
          </a:xfrm>
          <a:solidFill>
            <a:schemeClr val="bg1"/>
          </a:solidFill>
        </p:grpSpPr>
        <p:grpSp>
          <p:nvGrpSpPr>
            <p:cNvPr id="67" name="Group 66"/>
            <p:cNvGrpSpPr/>
            <p:nvPr/>
          </p:nvGrpSpPr>
          <p:grpSpPr>
            <a:xfrm>
              <a:off x="9787878" y="1955208"/>
              <a:ext cx="96754" cy="341475"/>
              <a:chOff x="9787878" y="1955208"/>
              <a:chExt cx="96754" cy="341475"/>
            </a:xfrm>
            <a:grpFill/>
          </p:grpSpPr>
          <p:sp>
            <p:nvSpPr>
              <p:cNvPr id="80" name="Rounded Rectangle 79"/>
              <p:cNvSpPr/>
              <p:nvPr/>
            </p:nvSpPr>
            <p:spPr>
              <a:xfrm rot="17515235">
                <a:off x="9654502" y="2088584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 rot="15790597">
                <a:off x="9698447" y="2110498"/>
                <a:ext cx="319561" cy="528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Freeform 67"/>
            <p:cNvSpPr/>
            <p:nvPr/>
          </p:nvSpPr>
          <p:spPr>
            <a:xfrm>
              <a:off x="9841963" y="1731085"/>
              <a:ext cx="1059407" cy="1654629"/>
            </a:xfrm>
            <a:custGeom>
              <a:avLst/>
              <a:gdLst>
                <a:gd name="connsiteX0" fmla="*/ 14379 w 1059407"/>
                <a:gd name="connsiteY0" fmla="*/ 130629 h 1654629"/>
                <a:gd name="connsiteX1" fmla="*/ 3493 w 1059407"/>
                <a:gd name="connsiteY1" fmla="*/ 185057 h 1654629"/>
                <a:gd name="connsiteX2" fmla="*/ 14379 w 1059407"/>
                <a:gd name="connsiteY2" fmla="*/ 348343 h 1654629"/>
                <a:gd name="connsiteX3" fmla="*/ 36150 w 1059407"/>
                <a:gd name="connsiteY3" fmla="*/ 489857 h 1654629"/>
                <a:gd name="connsiteX4" fmla="*/ 47036 w 1059407"/>
                <a:gd name="connsiteY4" fmla="*/ 631371 h 1654629"/>
                <a:gd name="connsiteX5" fmla="*/ 57921 w 1059407"/>
                <a:gd name="connsiteY5" fmla="*/ 696686 h 1654629"/>
                <a:gd name="connsiteX6" fmla="*/ 68807 w 1059407"/>
                <a:gd name="connsiteY6" fmla="*/ 772886 h 1654629"/>
                <a:gd name="connsiteX7" fmla="*/ 79693 w 1059407"/>
                <a:gd name="connsiteY7" fmla="*/ 827314 h 1654629"/>
                <a:gd name="connsiteX8" fmla="*/ 90579 w 1059407"/>
                <a:gd name="connsiteY8" fmla="*/ 914400 h 1654629"/>
                <a:gd name="connsiteX9" fmla="*/ 101464 w 1059407"/>
                <a:gd name="connsiteY9" fmla="*/ 1099457 h 1654629"/>
                <a:gd name="connsiteX10" fmla="*/ 112350 w 1059407"/>
                <a:gd name="connsiteY10" fmla="*/ 1132114 h 1654629"/>
                <a:gd name="connsiteX11" fmla="*/ 123236 w 1059407"/>
                <a:gd name="connsiteY11" fmla="*/ 1175657 h 1654629"/>
                <a:gd name="connsiteX12" fmla="*/ 101464 w 1059407"/>
                <a:gd name="connsiteY12" fmla="*/ 1338943 h 1654629"/>
                <a:gd name="connsiteX13" fmla="*/ 79693 w 1059407"/>
                <a:gd name="connsiteY13" fmla="*/ 1371600 h 1654629"/>
                <a:gd name="connsiteX14" fmla="*/ 47036 w 1059407"/>
                <a:gd name="connsiteY14" fmla="*/ 1426029 h 1654629"/>
                <a:gd name="connsiteX15" fmla="*/ 36150 w 1059407"/>
                <a:gd name="connsiteY15" fmla="*/ 1458686 h 1654629"/>
                <a:gd name="connsiteX16" fmla="*/ 14379 w 1059407"/>
                <a:gd name="connsiteY16" fmla="*/ 1491343 h 1654629"/>
                <a:gd name="connsiteX17" fmla="*/ 25264 w 1059407"/>
                <a:gd name="connsiteY17" fmla="*/ 1589314 h 1654629"/>
                <a:gd name="connsiteX18" fmla="*/ 57921 w 1059407"/>
                <a:gd name="connsiteY18" fmla="*/ 1600200 h 1654629"/>
                <a:gd name="connsiteX19" fmla="*/ 449807 w 1059407"/>
                <a:gd name="connsiteY19" fmla="*/ 1611086 h 1654629"/>
                <a:gd name="connsiteX20" fmla="*/ 515121 w 1059407"/>
                <a:gd name="connsiteY20" fmla="*/ 1621971 h 1654629"/>
                <a:gd name="connsiteX21" fmla="*/ 602207 w 1059407"/>
                <a:gd name="connsiteY21" fmla="*/ 1632857 h 1654629"/>
                <a:gd name="connsiteX22" fmla="*/ 634864 w 1059407"/>
                <a:gd name="connsiteY22" fmla="*/ 1643743 h 1654629"/>
                <a:gd name="connsiteX23" fmla="*/ 809036 w 1059407"/>
                <a:gd name="connsiteY23" fmla="*/ 1654629 h 1654629"/>
                <a:gd name="connsiteX24" fmla="*/ 1048521 w 1059407"/>
                <a:gd name="connsiteY24" fmla="*/ 1632857 h 1654629"/>
                <a:gd name="connsiteX25" fmla="*/ 1059407 w 1059407"/>
                <a:gd name="connsiteY25" fmla="*/ 1600200 h 1654629"/>
                <a:gd name="connsiteX26" fmla="*/ 1048521 w 1059407"/>
                <a:gd name="connsiteY26" fmla="*/ 1524000 h 1654629"/>
                <a:gd name="connsiteX27" fmla="*/ 1015864 w 1059407"/>
                <a:gd name="connsiteY27" fmla="*/ 1502229 h 1654629"/>
                <a:gd name="connsiteX28" fmla="*/ 950550 w 1059407"/>
                <a:gd name="connsiteY28" fmla="*/ 1480457 h 1654629"/>
                <a:gd name="connsiteX29" fmla="*/ 917893 w 1059407"/>
                <a:gd name="connsiteY29" fmla="*/ 1458686 h 1654629"/>
                <a:gd name="connsiteX30" fmla="*/ 830807 w 1059407"/>
                <a:gd name="connsiteY30" fmla="*/ 1436914 h 1654629"/>
                <a:gd name="connsiteX31" fmla="*/ 765493 w 1059407"/>
                <a:gd name="connsiteY31" fmla="*/ 1415143 h 1654629"/>
                <a:gd name="connsiteX32" fmla="*/ 732836 w 1059407"/>
                <a:gd name="connsiteY32" fmla="*/ 1404257 h 1654629"/>
                <a:gd name="connsiteX33" fmla="*/ 711064 w 1059407"/>
                <a:gd name="connsiteY33" fmla="*/ 1382486 h 1654629"/>
                <a:gd name="connsiteX34" fmla="*/ 645750 w 1059407"/>
                <a:gd name="connsiteY34" fmla="*/ 1338943 h 1654629"/>
                <a:gd name="connsiteX35" fmla="*/ 591321 w 1059407"/>
                <a:gd name="connsiteY35" fmla="*/ 1306286 h 1654629"/>
                <a:gd name="connsiteX36" fmla="*/ 547779 w 1059407"/>
                <a:gd name="connsiteY36" fmla="*/ 1262743 h 1654629"/>
                <a:gd name="connsiteX37" fmla="*/ 526007 w 1059407"/>
                <a:gd name="connsiteY37" fmla="*/ 1230086 h 1654629"/>
                <a:gd name="connsiteX38" fmla="*/ 504236 w 1059407"/>
                <a:gd name="connsiteY38" fmla="*/ 1208314 h 1654629"/>
                <a:gd name="connsiteX39" fmla="*/ 493350 w 1059407"/>
                <a:gd name="connsiteY39" fmla="*/ 1175657 h 1654629"/>
                <a:gd name="connsiteX40" fmla="*/ 482464 w 1059407"/>
                <a:gd name="connsiteY40" fmla="*/ 1110343 h 1654629"/>
                <a:gd name="connsiteX41" fmla="*/ 471579 w 1059407"/>
                <a:gd name="connsiteY41" fmla="*/ 1055914 h 1654629"/>
                <a:gd name="connsiteX42" fmla="*/ 482464 w 1059407"/>
                <a:gd name="connsiteY42" fmla="*/ 751114 h 1654629"/>
                <a:gd name="connsiteX43" fmla="*/ 493350 w 1059407"/>
                <a:gd name="connsiteY43" fmla="*/ 696686 h 1654629"/>
                <a:gd name="connsiteX44" fmla="*/ 504236 w 1059407"/>
                <a:gd name="connsiteY44" fmla="*/ 620486 h 1654629"/>
                <a:gd name="connsiteX45" fmla="*/ 515121 w 1059407"/>
                <a:gd name="connsiteY45" fmla="*/ 576943 h 1654629"/>
                <a:gd name="connsiteX46" fmla="*/ 526007 w 1059407"/>
                <a:gd name="connsiteY46" fmla="*/ 489857 h 1654629"/>
                <a:gd name="connsiteX47" fmla="*/ 547779 w 1059407"/>
                <a:gd name="connsiteY47" fmla="*/ 424543 h 1654629"/>
                <a:gd name="connsiteX48" fmla="*/ 558664 w 1059407"/>
                <a:gd name="connsiteY48" fmla="*/ 381000 h 1654629"/>
                <a:gd name="connsiteX49" fmla="*/ 569550 w 1059407"/>
                <a:gd name="connsiteY49" fmla="*/ 217714 h 1654629"/>
                <a:gd name="connsiteX50" fmla="*/ 580436 w 1059407"/>
                <a:gd name="connsiteY50" fmla="*/ 141514 h 1654629"/>
                <a:gd name="connsiteX51" fmla="*/ 569550 w 1059407"/>
                <a:gd name="connsiteY51" fmla="*/ 65314 h 1654629"/>
                <a:gd name="connsiteX52" fmla="*/ 536893 w 1059407"/>
                <a:gd name="connsiteY52" fmla="*/ 32657 h 1654629"/>
                <a:gd name="connsiteX53" fmla="*/ 493350 w 1059407"/>
                <a:gd name="connsiteY53" fmla="*/ 21771 h 1654629"/>
                <a:gd name="connsiteX54" fmla="*/ 308293 w 1059407"/>
                <a:gd name="connsiteY54" fmla="*/ 0 h 1654629"/>
                <a:gd name="connsiteX55" fmla="*/ 47036 w 1059407"/>
                <a:gd name="connsiteY55" fmla="*/ 10886 h 1654629"/>
                <a:gd name="connsiteX56" fmla="*/ 36150 w 1059407"/>
                <a:gd name="connsiteY56" fmla="*/ 43543 h 1654629"/>
                <a:gd name="connsiteX57" fmla="*/ 3493 w 1059407"/>
                <a:gd name="connsiteY57" fmla="*/ 65314 h 1654629"/>
                <a:gd name="connsiteX58" fmla="*/ 14379 w 1059407"/>
                <a:gd name="connsiteY58" fmla="*/ 130629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59407" h="1654629">
                  <a:moveTo>
                    <a:pt x="14379" y="130629"/>
                  </a:moveTo>
                  <a:cubicBezTo>
                    <a:pt x="14379" y="150586"/>
                    <a:pt x="3493" y="166555"/>
                    <a:pt x="3493" y="185057"/>
                  </a:cubicBezTo>
                  <a:cubicBezTo>
                    <a:pt x="3493" y="239606"/>
                    <a:pt x="9654" y="293999"/>
                    <a:pt x="14379" y="348343"/>
                  </a:cubicBezTo>
                  <a:cubicBezTo>
                    <a:pt x="20463" y="418311"/>
                    <a:pt x="24014" y="429180"/>
                    <a:pt x="36150" y="489857"/>
                  </a:cubicBezTo>
                  <a:cubicBezTo>
                    <a:pt x="39779" y="537028"/>
                    <a:pt x="42083" y="584320"/>
                    <a:pt x="47036" y="631371"/>
                  </a:cubicBezTo>
                  <a:cubicBezTo>
                    <a:pt x="49347" y="653322"/>
                    <a:pt x="54565" y="674871"/>
                    <a:pt x="57921" y="696686"/>
                  </a:cubicBezTo>
                  <a:cubicBezTo>
                    <a:pt x="61822" y="722046"/>
                    <a:pt x="64589" y="747577"/>
                    <a:pt x="68807" y="772886"/>
                  </a:cubicBezTo>
                  <a:cubicBezTo>
                    <a:pt x="71849" y="791136"/>
                    <a:pt x="76880" y="809027"/>
                    <a:pt x="79693" y="827314"/>
                  </a:cubicBezTo>
                  <a:cubicBezTo>
                    <a:pt x="84141" y="856228"/>
                    <a:pt x="86950" y="885371"/>
                    <a:pt x="90579" y="914400"/>
                  </a:cubicBezTo>
                  <a:cubicBezTo>
                    <a:pt x="94207" y="976086"/>
                    <a:pt x="95316" y="1037971"/>
                    <a:pt x="101464" y="1099457"/>
                  </a:cubicBezTo>
                  <a:cubicBezTo>
                    <a:pt x="102606" y="1110875"/>
                    <a:pt x="109198" y="1121081"/>
                    <a:pt x="112350" y="1132114"/>
                  </a:cubicBezTo>
                  <a:cubicBezTo>
                    <a:pt x="116460" y="1146499"/>
                    <a:pt x="119607" y="1161143"/>
                    <a:pt x="123236" y="1175657"/>
                  </a:cubicBezTo>
                  <a:cubicBezTo>
                    <a:pt x="120803" y="1204848"/>
                    <a:pt x="123697" y="1294476"/>
                    <a:pt x="101464" y="1338943"/>
                  </a:cubicBezTo>
                  <a:cubicBezTo>
                    <a:pt x="95613" y="1350645"/>
                    <a:pt x="85544" y="1359898"/>
                    <a:pt x="79693" y="1371600"/>
                  </a:cubicBezTo>
                  <a:cubicBezTo>
                    <a:pt x="51430" y="1428125"/>
                    <a:pt x="89560" y="1383503"/>
                    <a:pt x="47036" y="1426029"/>
                  </a:cubicBezTo>
                  <a:cubicBezTo>
                    <a:pt x="43407" y="1436915"/>
                    <a:pt x="41282" y="1448423"/>
                    <a:pt x="36150" y="1458686"/>
                  </a:cubicBezTo>
                  <a:cubicBezTo>
                    <a:pt x="30299" y="1470388"/>
                    <a:pt x="15466" y="1478305"/>
                    <a:pt x="14379" y="1491343"/>
                  </a:cubicBezTo>
                  <a:cubicBezTo>
                    <a:pt x="11650" y="1524087"/>
                    <a:pt x="13061" y="1558806"/>
                    <a:pt x="25264" y="1589314"/>
                  </a:cubicBezTo>
                  <a:cubicBezTo>
                    <a:pt x="29525" y="1599968"/>
                    <a:pt x="46462" y="1599612"/>
                    <a:pt x="57921" y="1600200"/>
                  </a:cubicBezTo>
                  <a:cubicBezTo>
                    <a:pt x="188429" y="1606893"/>
                    <a:pt x="319178" y="1607457"/>
                    <a:pt x="449807" y="1611086"/>
                  </a:cubicBezTo>
                  <a:cubicBezTo>
                    <a:pt x="471578" y="1614714"/>
                    <a:pt x="493271" y="1618850"/>
                    <a:pt x="515121" y="1621971"/>
                  </a:cubicBezTo>
                  <a:cubicBezTo>
                    <a:pt x="544082" y="1626108"/>
                    <a:pt x="573424" y="1627624"/>
                    <a:pt x="602207" y="1632857"/>
                  </a:cubicBezTo>
                  <a:cubicBezTo>
                    <a:pt x="613496" y="1634910"/>
                    <a:pt x="623453" y="1642542"/>
                    <a:pt x="634864" y="1643743"/>
                  </a:cubicBezTo>
                  <a:cubicBezTo>
                    <a:pt x="692715" y="1649833"/>
                    <a:pt x="750979" y="1651000"/>
                    <a:pt x="809036" y="1654629"/>
                  </a:cubicBezTo>
                  <a:cubicBezTo>
                    <a:pt x="888864" y="1647372"/>
                    <a:pt x="970193" y="1649885"/>
                    <a:pt x="1048521" y="1632857"/>
                  </a:cubicBezTo>
                  <a:cubicBezTo>
                    <a:pt x="1059734" y="1630419"/>
                    <a:pt x="1059407" y="1611675"/>
                    <a:pt x="1059407" y="1600200"/>
                  </a:cubicBezTo>
                  <a:cubicBezTo>
                    <a:pt x="1059407" y="1574542"/>
                    <a:pt x="1058942" y="1547446"/>
                    <a:pt x="1048521" y="1524000"/>
                  </a:cubicBezTo>
                  <a:cubicBezTo>
                    <a:pt x="1043208" y="1512045"/>
                    <a:pt x="1027819" y="1507542"/>
                    <a:pt x="1015864" y="1502229"/>
                  </a:cubicBezTo>
                  <a:cubicBezTo>
                    <a:pt x="994893" y="1492908"/>
                    <a:pt x="969645" y="1493187"/>
                    <a:pt x="950550" y="1480457"/>
                  </a:cubicBezTo>
                  <a:cubicBezTo>
                    <a:pt x="939664" y="1473200"/>
                    <a:pt x="930188" y="1463157"/>
                    <a:pt x="917893" y="1458686"/>
                  </a:cubicBezTo>
                  <a:cubicBezTo>
                    <a:pt x="889772" y="1448460"/>
                    <a:pt x="859194" y="1446376"/>
                    <a:pt x="830807" y="1436914"/>
                  </a:cubicBezTo>
                  <a:lnTo>
                    <a:pt x="765493" y="1415143"/>
                  </a:lnTo>
                  <a:lnTo>
                    <a:pt x="732836" y="1404257"/>
                  </a:lnTo>
                  <a:cubicBezTo>
                    <a:pt x="725579" y="1397000"/>
                    <a:pt x="719275" y="1388644"/>
                    <a:pt x="711064" y="1382486"/>
                  </a:cubicBezTo>
                  <a:cubicBezTo>
                    <a:pt x="690131" y="1366787"/>
                    <a:pt x="664252" y="1357446"/>
                    <a:pt x="645750" y="1338943"/>
                  </a:cubicBezTo>
                  <a:cubicBezTo>
                    <a:pt x="615865" y="1309057"/>
                    <a:pt x="633716" y="1320416"/>
                    <a:pt x="591321" y="1306286"/>
                  </a:cubicBezTo>
                  <a:cubicBezTo>
                    <a:pt x="567572" y="1235036"/>
                    <a:pt x="600557" y="1304965"/>
                    <a:pt x="547779" y="1262743"/>
                  </a:cubicBezTo>
                  <a:cubicBezTo>
                    <a:pt x="537563" y="1254570"/>
                    <a:pt x="534180" y="1240302"/>
                    <a:pt x="526007" y="1230086"/>
                  </a:cubicBezTo>
                  <a:cubicBezTo>
                    <a:pt x="519596" y="1222072"/>
                    <a:pt x="511493" y="1215571"/>
                    <a:pt x="504236" y="1208314"/>
                  </a:cubicBezTo>
                  <a:cubicBezTo>
                    <a:pt x="500607" y="1197428"/>
                    <a:pt x="495839" y="1186858"/>
                    <a:pt x="493350" y="1175657"/>
                  </a:cubicBezTo>
                  <a:cubicBezTo>
                    <a:pt x="488562" y="1154111"/>
                    <a:pt x="486412" y="1132059"/>
                    <a:pt x="482464" y="1110343"/>
                  </a:cubicBezTo>
                  <a:cubicBezTo>
                    <a:pt x="479154" y="1092139"/>
                    <a:pt x="475207" y="1074057"/>
                    <a:pt x="471579" y="1055914"/>
                  </a:cubicBezTo>
                  <a:cubicBezTo>
                    <a:pt x="475207" y="954314"/>
                    <a:pt x="476314" y="852593"/>
                    <a:pt x="482464" y="751114"/>
                  </a:cubicBezTo>
                  <a:cubicBezTo>
                    <a:pt x="483583" y="732646"/>
                    <a:pt x="490308" y="714936"/>
                    <a:pt x="493350" y="696686"/>
                  </a:cubicBezTo>
                  <a:cubicBezTo>
                    <a:pt x="497568" y="671377"/>
                    <a:pt x="499646" y="645730"/>
                    <a:pt x="504236" y="620486"/>
                  </a:cubicBezTo>
                  <a:cubicBezTo>
                    <a:pt x="506912" y="605766"/>
                    <a:pt x="512661" y="591700"/>
                    <a:pt x="515121" y="576943"/>
                  </a:cubicBezTo>
                  <a:cubicBezTo>
                    <a:pt x="519930" y="548086"/>
                    <a:pt x="519877" y="518462"/>
                    <a:pt x="526007" y="489857"/>
                  </a:cubicBezTo>
                  <a:cubicBezTo>
                    <a:pt x="530816" y="467417"/>
                    <a:pt x="542213" y="446807"/>
                    <a:pt x="547779" y="424543"/>
                  </a:cubicBezTo>
                  <a:lnTo>
                    <a:pt x="558664" y="381000"/>
                  </a:lnTo>
                  <a:cubicBezTo>
                    <a:pt x="562293" y="326571"/>
                    <a:pt x="564611" y="272039"/>
                    <a:pt x="569550" y="217714"/>
                  </a:cubicBezTo>
                  <a:cubicBezTo>
                    <a:pt x="571873" y="192161"/>
                    <a:pt x="580436" y="167172"/>
                    <a:pt x="580436" y="141514"/>
                  </a:cubicBezTo>
                  <a:cubicBezTo>
                    <a:pt x="580436" y="115856"/>
                    <a:pt x="579079" y="89137"/>
                    <a:pt x="569550" y="65314"/>
                  </a:cubicBezTo>
                  <a:cubicBezTo>
                    <a:pt x="563833" y="51020"/>
                    <a:pt x="550259" y="40295"/>
                    <a:pt x="536893" y="32657"/>
                  </a:cubicBezTo>
                  <a:cubicBezTo>
                    <a:pt x="523903" y="25234"/>
                    <a:pt x="507735" y="25881"/>
                    <a:pt x="493350" y="21771"/>
                  </a:cubicBezTo>
                  <a:cubicBezTo>
                    <a:pt x="394388" y="-6503"/>
                    <a:pt x="551983" y="17407"/>
                    <a:pt x="308293" y="0"/>
                  </a:cubicBezTo>
                  <a:cubicBezTo>
                    <a:pt x="221207" y="3629"/>
                    <a:pt x="133103" y="-2885"/>
                    <a:pt x="47036" y="10886"/>
                  </a:cubicBezTo>
                  <a:cubicBezTo>
                    <a:pt x="35706" y="12699"/>
                    <a:pt x="43318" y="34583"/>
                    <a:pt x="36150" y="43543"/>
                  </a:cubicBezTo>
                  <a:cubicBezTo>
                    <a:pt x="27977" y="53759"/>
                    <a:pt x="14379" y="58057"/>
                    <a:pt x="3493" y="65314"/>
                  </a:cubicBezTo>
                  <a:cubicBezTo>
                    <a:pt x="-8541" y="101413"/>
                    <a:pt x="14379" y="110672"/>
                    <a:pt x="14379" y="13062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 rot="20891411">
              <a:off x="9947942" y="2939939"/>
              <a:ext cx="392895" cy="7811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10331741" y="2951961"/>
              <a:ext cx="209395" cy="38613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0733520" y="3141400"/>
              <a:ext cx="149145" cy="21589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0087609" y="2439111"/>
              <a:ext cx="121553" cy="592712"/>
              <a:chOff x="10087609" y="2439111"/>
              <a:chExt cx="121553" cy="592712"/>
            </a:xfrm>
            <a:grpFill/>
          </p:grpSpPr>
          <p:sp>
            <p:nvSpPr>
              <p:cNvPr id="78" name="Rounded Rectangle 77"/>
              <p:cNvSpPr/>
              <p:nvPr/>
            </p:nvSpPr>
            <p:spPr>
              <a:xfrm rot="19247105" flipH="1">
                <a:off x="10087609" y="2448489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2352895">
                <a:off x="10145056" y="2439111"/>
                <a:ext cx="64106" cy="5833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ounded Rectangle 72"/>
            <p:cNvSpPr/>
            <p:nvPr/>
          </p:nvSpPr>
          <p:spPr>
            <a:xfrm rot="2352895" flipH="1" flipV="1">
              <a:off x="10147670" y="1935073"/>
              <a:ext cx="75634" cy="73506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19247105" flipV="1">
              <a:off x="10027474" y="1970701"/>
              <a:ext cx="70584" cy="66189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9816761" y="1941562"/>
              <a:ext cx="645075" cy="10660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47050">
              <a:off x="9836963" y="3021896"/>
              <a:ext cx="203494" cy="3468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9849346" y="3338098"/>
              <a:ext cx="1052024" cy="8001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146559" y="3741159"/>
            <a:ext cx="2081567" cy="2842629"/>
            <a:chOff x="7976531" y="4455371"/>
            <a:chExt cx="1544145" cy="2108715"/>
          </a:xfrm>
          <a:solidFill>
            <a:schemeClr val="bg1"/>
          </a:solidFill>
        </p:grpSpPr>
        <p:grpSp>
          <p:nvGrpSpPr>
            <p:cNvPr id="83" name="Group 204"/>
            <p:cNvGrpSpPr/>
            <p:nvPr/>
          </p:nvGrpSpPr>
          <p:grpSpPr>
            <a:xfrm>
              <a:off x="7976532" y="4789570"/>
              <a:ext cx="1539952" cy="1774516"/>
              <a:chOff x="5018992" y="1571035"/>
              <a:chExt cx="2485710" cy="1364907"/>
            </a:xfrm>
            <a:grpFill/>
          </p:grpSpPr>
          <p:sp>
            <p:nvSpPr>
              <p:cNvPr id="102" name="Pentagon 101"/>
              <p:cNvSpPr/>
              <p:nvPr/>
            </p:nvSpPr>
            <p:spPr>
              <a:xfrm rot="5714766">
                <a:off x="4790391" y="1799636"/>
                <a:ext cx="1219201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Pentagon 102"/>
              <p:cNvSpPr/>
              <p:nvPr/>
            </p:nvSpPr>
            <p:spPr>
              <a:xfrm rot="5400000">
                <a:off x="5038165" y="1819836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Pentagon 103"/>
              <p:cNvSpPr/>
              <p:nvPr/>
            </p:nvSpPr>
            <p:spPr>
              <a:xfrm rot="5136568">
                <a:off x="6514103" y="1837765"/>
                <a:ext cx="1219198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entagon 104"/>
              <p:cNvSpPr/>
              <p:nvPr/>
            </p:nvSpPr>
            <p:spPr>
              <a:xfrm rot="5400000">
                <a:off x="6149788" y="1837765"/>
                <a:ext cx="1219200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Pentagon 105"/>
              <p:cNvSpPr/>
              <p:nvPr/>
            </p:nvSpPr>
            <p:spPr>
              <a:xfrm rot="5400000">
                <a:off x="5571564" y="1887071"/>
                <a:ext cx="1335742" cy="7620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170"/>
            <p:cNvGrpSpPr/>
            <p:nvPr/>
          </p:nvGrpSpPr>
          <p:grpSpPr>
            <a:xfrm>
              <a:off x="7976531" y="4455371"/>
              <a:ext cx="1544145" cy="581307"/>
              <a:chOff x="3755051" y="1524000"/>
              <a:chExt cx="908347" cy="457200"/>
            </a:xfrm>
            <a:grpFill/>
          </p:grpSpPr>
          <p:sp>
            <p:nvSpPr>
              <p:cNvPr id="85" name="Rectangle 84"/>
              <p:cNvSpPr/>
              <p:nvPr/>
            </p:nvSpPr>
            <p:spPr>
              <a:xfrm>
                <a:off x="3755051" y="1537635"/>
                <a:ext cx="908347" cy="41063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86" name="Group 154"/>
              <p:cNvGrpSpPr/>
              <p:nvPr/>
            </p:nvGrpSpPr>
            <p:grpSpPr>
              <a:xfrm>
                <a:off x="3810000" y="1524000"/>
                <a:ext cx="838200" cy="457200"/>
                <a:chOff x="4643203" y="2743200"/>
                <a:chExt cx="3490210" cy="1256675"/>
              </a:xfrm>
              <a:grpFill/>
            </p:grpSpPr>
            <p:grpSp>
              <p:nvGrpSpPr>
                <p:cNvPr id="87" name="Group 23"/>
                <p:cNvGrpSpPr/>
                <p:nvPr/>
              </p:nvGrpSpPr>
              <p:grpSpPr>
                <a:xfrm>
                  <a:off x="4643203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8" name="Multiply 97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lowchart: Summing Junction 98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Flowchart: Summing Junction 99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Flowchart: Summing Junction 100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24"/>
                <p:cNvGrpSpPr/>
                <p:nvPr/>
              </p:nvGrpSpPr>
              <p:grpSpPr>
                <a:xfrm>
                  <a:off x="5791200" y="2743200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4" name="Multiply 93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Flowchart: Summing Junction 94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lowchart: Summing Junction 95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Flowchart: Summing Junction 96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29"/>
                <p:cNvGrpSpPr/>
                <p:nvPr/>
              </p:nvGrpSpPr>
              <p:grpSpPr>
                <a:xfrm>
                  <a:off x="6986665" y="2780675"/>
                  <a:ext cx="1146748" cy="1219200"/>
                  <a:chOff x="4643203" y="2743200"/>
                  <a:chExt cx="1146748" cy="1219200"/>
                </a:xfrm>
                <a:grpFill/>
              </p:grpSpPr>
              <p:sp>
                <p:nvSpPr>
                  <p:cNvPr id="90" name="Multiply 89"/>
                  <p:cNvSpPr/>
                  <p:nvPr/>
                </p:nvSpPr>
                <p:spPr>
                  <a:xfrm>
                    <a:off x="4724400" y="2743200"/>
                    <a:ext cx="990600" cy="1219200"/>
                  </a:xfrm>
                  <a:prstGeom prst="mathMultiply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lowchart: Summing Junction 90"/>
                  <p:cNvSpPr/>
                  <p:nvPr/>
                </p:nvSpPr>
                <p:spPr>
                  <a:xfrm>
                    <a:off x="5075420" y="3154181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Flowchart: Summing Junction 91"/>
                  <p:cNvSpPr/>
                  <p:nvPr/>
                </p:nvSpPr>
                <p:spPr>
                  <a:xfrm>
                    <a:off x="5485151" y="3174168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lowchart: Summing Junction 92"/>
                  <p:cNvSpPr/>
                  <p:nvPr/>
                </p:nvSpPr>
                <p:spPr>
                  <a:xfrm>
                    <a:off x="4643203" y="3156679"/>
                    <a:ext cx="304800" cy="381000"/>
                  </a:xfrm>
                  <a:prstGeom prst="flowChartSummingJuncti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107" name="Group 106"/>
          <p:cNvGrpSpPr/>
          <p:nvPr/>
        </p:nvGrpSpPr>
        <p:grpSpPr>
          <a:xfrm rot="19091664">
            <a:off x="400783" y="4506740"/>
            <a:ext cx="4042576" cy="1023945"/>
            <a:chOff x="6095053" y="3341913"/>
            <a:chExt cx="3680318" cy="729343"/>
          </a:xfrm>
          <a:solidFill>
            <a:schemeClr val="bg1"/>
          </a:solidFill>
        </p:grpSpPr>
        <p:sp>
          <p:nvSpPr>
            <p:cNvPr id="108" name="Pentagon 107"/>
            <p:cNvSpPr/>
            <p:nvPr/>
          </p:nvSpPr>
          <p:spPr>
            <a:xfrm>
              <a:off x="6347244" y="3603172"/>
              <a:ext cx="3428127" cy="191480"/>
            </a:xfrm>
            <a:prstGeom prst="homeP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eft-Right Arrow Callout 108"/>
            <p:cNvSpPr/>
            <p:nvPr/>
          </p:nvSpPr>
          <p:spPr>
            <a:xfrm>
              <a:off x="6640703" y="3341913"/>
              <a:ext cx="728776" cy="729343"/>
            </a:xfrm>
            <a:prstGeom prst="leftRightArrowCallout">
              <a:avLst>
                <a:gd name="adj1" fmla="val 19025"/>
                <a:gd name="adj2" fmla="val 25000"/>
                <a:gd name="adj3" fmla="val 39937"/>
                <a:gd name="adj4" fmla="val 4812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Diamond 109"/>
            <p:cNvSpPr/>
            <p:nvPr/>
          </p:nvSpPr>
          <p:spPr>
            <a:xfrm>
              <a:off x="6784268" y="3578010"/>
              <a:ext cx="429178" cy="257061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6095053" y="3596035"/>
              <a:ext cx="522320" cy="23903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6180647" y="3606691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324212" y="3606469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6463742" y="3608358"/>
              <a:ext cx="69098" cy="2198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 rot="1671493">
            <a:off x="8151193" y="3880441"/>
            <a:ext cx="2885301" cy="2722043"/>
            <a:chOff x="9623647" y="3979165"/>
            <a:chExt cx="1596885" cy="1506529"/>
          </a:xfrm>
          <a:solidFill>
            <a:schemeClr val="bg1"/>
          </a:solidFill>
        </p:grpSpPr>
        <p:sp>
          <p:nvSpPr>
            <p:cNvPr id="127" name="Block Arc 126"/>
            <p:cNvSpPr/>
            <p:nvPr/>
          </p:nvSpPr>
          <p:spPr>
            <a:xfrm rot="19030661" flipH="1">
              <a:off x="9623647" y="3979165"/>
              <a:ext cx="1596885" cy="977842"/>
            </a:xfrm>
            <a:prstGeom prst="blockArc">
              <a:avLst>
                <a:gd name="adj1" fmla="val 10800000"/>
                <a:gd name="adj2" fmla="val 490142"/>
                <a:gd name="adj3" fmla="val 2510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9877600" y="4033524"/>
              <a:ext cx="1272207" cy="1452170"/>
              <a:chOff x="9877600" y="4033524"/>
              <a:chExt cx="1272207" cy="1452170"/>
            </a:xfrm>
            <a:grpFill/>
          </p:grpSpPr>
          <p:sp>
            <p:nvSpPr>
              <p:cNvPr id="129" name="Trapezoid 128"/>
              <p:cNvSpPr/>
              <p:nvPr/>
            </p:nvSpPr>
            <p:spPr>
              <a:xfrm>
                <a:off x="9877600" y="4344807"/>
                <a:ext cx="717984" cy="901436"/>
              </a:xfrm>
              <a:prstGeom prst="trapezoid">
                <a:avLst>
                  <a:gd name="adj" fmla="val 2726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Block Arc 129"/>
              <p:cNvSpPr/>
              <p:nvPr/>
            </p:nvSpPr>
            <p:spPr>
              <a:xfrm rot="13988004" flipH="1">
                <a:off x="10193739" y="4667733"/>
                <a:ext cx="1268839" cy="367084"/>
              </a:xfrm>
              <a:prstGeom prst="blockArc">
                <a:avLst>
                  <a:gd name="adj1" fmla="val 10800000"/>
                  <a:gd name="adj2" fmla="val 18813826"/>
                  <a:gd name="adj3" fmla="val 4431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 rot="20397052">
                <a:off x="10054239" y="4033524"/>
                <a:ext cx="986405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 rot="19617415">
                <a:off x="10341649" y="4244731"/>
                <a:ext cx="808158" cy="16258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 rot="274177">
                <a:off x="10024180" y="4392232"/>
                <a:ext cx="348402" cy="1066800"/>
                <a:chOff x="4876800" y="2209800"/>
                <a:chExt cx="721689" cy="2209800"/>
              </a:xfrm>
              <a:grpFill/>
            </p:grpSpPr>
            <p:sp>
              <p:nvSpPr>
                <p:cNvPr id="136" name="Moon 135"/>
                <p:cNvSpPr/>
                <p:nvPr/>
              </p:nvSpPr>
              <p:spPr>
                <a:xfrm>
                  <a:off x="4876800" y="22098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Moon 136"/>
                <p:cNvSpPr/>
                <p:nvPr/>
              </p:nvSpPr>
              <p:spPr>
                <a:xfrm rot="20540578">
                  <a:off x="5029200" y="2362200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Moon 137"/>
                <p:cNvSpPr/>
                <p:nvPr/>
              </p:nvSpPr>
              <p:spPr>
                <a:xfrm rot="20085338">
                  <a:off x="5141289" y="2285249"/>
                  <a:ext cx="457200" cy="2057400"/>
                </a:xfrm>
                <a:prstGeom prst="mo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Oval 133"/>
              <p:cNvSpPr/>
              <p:nvPr/>
            </p:nvSpPr>
            <p:spPr>
              <a:xfrm rot="20397052">
                <a:off x="10027549" y="4281512"/>
                <a:ext cx="429507" cy="40015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Quad Arrow 134"/>
              <p:cNvSpPr/>
              <p:nvPr/>
            </p:nvSpPr>
            <p:spPr>
              <a:xfrm rot="21297079">
                <a:off x="10125650" y="4353413"/>
                <a:ext cx="206269" cy="245559"/>
              </a:xfrm>
              <a:prstGeom prst="quadArrow">
                <a:avLst>
                  <a:gd name="adj1" fmla="val 45000"/>
                  <a:gd name="adj2" fmla="val 2250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9" name="Rectangle 138"/>
          <p:cNvSpPr/>
          <p:nvPr/>
        </p:nvSpPr>
        <p:spPr>
          <a:xfrm rot="16200000">
            <a:off x="-3120002" y="3190412"/>
            <a:ext cx="678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en-US" dirty="0">
                <a:solidFill>
                  <a:srgbClr val="212121"/>
                </a:solidFill>
                <a:latin typeface="inherit"/>
              </a:rPr>
              <a:t>gioco di abbinamento</a:t>
            </a:r>
            <a:r>
              <a:rPr lang="it-IT" altLang="en-US" sz="600" dirty="0"/>
              <a:t> </a:t>
            </a:r>
            <a:endParaRPr lang="it-IT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67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943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6943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57457" y="0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57457" y="3396343"/>
            <a:ext cx="3690257" cy="33963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29345" y="405509"/>
            <a:ext cx="3418114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/>
              <a:t>Verità</a:t>
            </a:r>
            <a:r>
              <a:rPr lang="en-US" sz="5400" dirty="0" smtClean="0"/>
              <a:t> </a:t>
            </a:r>
            <a:r>
              <a:rPr lang="en-US" sz="4400" dirty="0"/>
              <a:t>(</a:t>
            </a:r>
            <a:r>
              <a:rPr lang="en-US" sz="4400" dirty="0" err="1"/>
              <a:t>Efesini</a:t>
            </a:r>
            <a:r>
              <a:rPr lang="en-US" sz="4400" dirty="0"/>
              <a:t> </a:t>
            </a:r>
            <a:r>
              <a:rPr lang="en-US" sz="4400" dirty="0" smtClean="0"/>
              <a:t>6:14)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4207330" y="655880"/>
            <a:ext cx="38099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err="1"/>
              <a:t>Giustizia</a:t>
            </a:r>
            <a:r>
              <a:rPr lang="en-US" sz="4400" dirty="0"/>
              <a:t> (</a:t>
            </a:r>
            <a:r>
              <a:rPr lang="en-US" sz="4400" dirty="0" err="1"/>
              <a:t>Efesini</a:t>
            </a:r>
            <a:r>
              <a:rPr lang="en-US" sz="4400" dirty="0"/>
              <a:t> 6:14)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017327" y="113122"/>
            <a:ext cx="341811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dirty="0"/>
              <a:t>Preparazione data dal Vangelo di pace (Efesini 6:15</a:t>
            </a:r>
            <a:r>
              <a:rPr lang="it-IT" sz="4000" dirty="0" smtClean="0"/>
              <a:t>)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729345" y="3902150"/>
            <a:ext cx="3418114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/>
              <a:t>Fede</a:t>
            </a:r>
            <a:r>
              <a:rPr lang="en-US" sz="5400" dirty="0" smtClean="0"/>
              <a:t> </a:t>
            </a:r>
          </a:p>
          <a:p>
            <a:pPr algn="ctr"/>
            <a:r>
              <a:rPr lang="en-US" sz="4400" dirty="0" smtClean="0"/>
              <a:t>(</a:t>
            </a:r>
            <a:r>
              <a:rPr lang="en-US" sz="4400" dirty="0" err="1"/>
              <a:t>Efesini</a:t>
            </a:r>
            <a:r>
              <a:rPr lang="en-US" sz="4400" dirty="0"/>
              <a:t> </a:t>
            </a:r>
            <a:r>
              <a:rPr lang="en-US" sz="4400" dirty="0" smtClean="0"/>
              <a:t>6:16)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419602" y="4053516"/>
            <a:ext cx="3418114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/>
              <a:t>Salvezza</a:t>
            </a:r>
            <a:r>
              <a:rPr lang="en-US" sz="5400" dirty="0"/>
              <a:t> </a:t>
            </a:r>
            <a:r>
              <a:rPr lang="en-US" sz="4400" dirty="0"/>
              <a:t>(</a:t>
            </a:r>
            <a:r>
              <a:rPr lang="en-US" sz="4400" dirty="0" err="1"/>
              <a:t>Efesini</a:t>
            </a:r>
            <a:r>
              <a:rPr lang="en-US" sz="4400" dirty="0"/>
              <a:t> 6:17)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8077198" y="3509465"/>
            <a:ext cx="341811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dirty="0"/>
              <a:t>Spirito di Dio o parola di Dio (Efesini 6:17; DeA 6:2)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16200000">
            <a:off x="-3120002" y="3190412"/>
            <a:ext cx="6781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en-US" dirty="0">
                <a:solidFill>
                  <a:srgbClr val="212121"/>
                </a:solidFill>
                <a:latin typeface="inherit"/>
              </a:rPr>
              <a:t>gioco di abbinamento</a:t>
            </a:r>
            <a:r>
              <a:rPr lang="it-IT" altLang="en-US" sz="600" dirty="0"/>
              <a:t> </a:t>
            </a:r>
            <a:endParaRPr lang="it-IT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7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75857" y="87086"/>
            <a:ext cx="6683829" cy="6683829"/>
            <a:chOff x="2775857" y="87086"/>
            <a:chExt cx="6683829" cy="6683829"/>
          </a:xfrm>
        </p:grpSpPr>
        <p:sp>
          <p:nvSpPr>
            <p:cNvPr id="2" name="Oval 1"/>
            <p:cNvSpPr/>
            <p:nvPr/>
          </p:nvSpPr>
          <p:spPr>
            <a:xfrm>
              <a:off x="2775857" y="87086"/>
              <a:ext cx="6683829" cy="668382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69668" y="1985623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17" name="Hexagon 1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Hexagon 1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Quad Arrow Callout 1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774888" y="3968752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1" name="Hexagon 2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Quad Arrow Callout 2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 rot="5400000">
              <a:off x="4740013" y="2962901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5" name="Hexagon 24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Quad Arrow Callout 26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 rot="5400000">
              <a:off x="6764868" y="2978199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29" name="Hexagon 28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Hexagon 29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Quad Arrow Callout 30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 rot="8060101">
              <a:off x="5045471" y="2264840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33" name="Hexagon 32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Hexagon 33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Quad Arrow Callout 34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rot="8060101">
              <a:off x="6493272" y="3669098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37" name="Hexagon 36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Hexagon 37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Quad Arrow Callout 38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rot="2746980">
              <a:off x="5046155" y="3676067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1" name="Hexagon 40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Hexagon 41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Quad Arrow Callout 42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 rot="2746980">
              <a:off x="6483071" y="2282695"/>
              <a:ext cx="696205" cy="997509"/>
              <a:chOff x="2362200" y="533400"/>
              <a:chExt cx="1295400" cy="1752600"/>
            </a:xfrm>
            <a:solidFill>
              <a:schemeClr val="bg1"/>
            </a:solidFill>
          </p:grpSpPr>
          <p:sp>
            <p:nvSpPr>
              <p:cNvPr id="45" name="Hexagon 44"/>
              <p:cNvSpPr/>
              <p:nvPr/>
            </p:nvSpPr>
            <p:spPr>
              <a:xfrm>
                <a:off x="2362200" y="533400"/>
                <a:ext cx="1295400" cy="1752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Hexagon 45"/>
              <p:cNvSpPr/>
              <p:nvPr/>
            </p:nvSpPr>
            <p:spPr>
              <a:xfrm>
                <a:off x="2590800" y="838200"/>
                <a:ext cx="844826" cy="11430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Quad Arrow Callout 46"/>
              <p:cNvSpPr/>
              <p:nvPr/>
            </p:nvSpPr>
            <p:spPr>
              <a:xfrm>
                <a:off x="2819400" y="1066800"/>
                <a:ext cx="381000" cy="762000"/>
              </a:xfrm>
              <a:prstGeom prst="quadArrowCallo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705996" y="838373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4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68" name="Pentagon 6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Pentagon 6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Pentagon 6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Pentagon 7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Pentagon 7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5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5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64" name="Multiply 6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" name="Flowchart: Summing Junction 6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Flowchart: Summing Junction 6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Flowchart: Summing Junction 6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60" name="Multiply 5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Flowchart: Summing Junction 6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" name="Flowchart: Summing Junction 6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Flowchart: Summing Junction 6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56" name="Multiply 5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Flowchart: Summing Junction 5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Flowchart: Summing Junction 5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" name="Flowchart: Summing Junction 5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73" name="Group 72"/>
            <p:cNvGrpSpPr/>
            <p:nvPr/>
          </p:nvGrpSpPr>
          <p:grpSpPr>
            <a:xfrm flipV="1">
              <a:off x="5707444" y="4988910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74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93" name="Pentagon 92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Pentagon 93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Pentagon 94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entagon 95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Pentagon 96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77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78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9" name="Multiply 88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Flowchart: Summing Junction 8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" name="Flowchart: Summing Junction 9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" name="Flowchart: Summing Junction 9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9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5" name="Multiply 8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" name="Flowchart: Summing Junction 8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Flowchart: Summing Junction 8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Flowchart: Summing Junction 8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0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81" name="Multiply 80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Flowchart: Summing Junction 81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3" name="Flowchart: Summing Junction 82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Flowchart: Summing Junction 83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98" name="Group 97"/>
            <p:cNvGrpSpPr/>
            <p:nvPr/>
          </p:nvGrpSpPr>
          <p:grpSpPr>
            <a:xfrm rot="5400000">
              <a:off x="7752085" y="2883415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99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118" name="Pentagon 117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Pentagon 118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Pentagon 119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entagon 120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Pentagon 121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101" name="Rectangle 100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102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103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14" name="Multiply 113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Flowchart: Summing Junction 114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6" name="Flowchart: Summing Junction 115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7" name="Flowchart: Summing Junction 116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4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10" name="Multiply 109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1" name="Flowchart: Summing Junction 110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2" name="Flowchart: Summing Junction 111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3" name="Flowchart: Summing Junction 112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5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06" name="Multiply 105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Flowchart: Summing Junction 106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" name="Flowchart: Summing Junction 107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9" name="Flowchart: Summing Junction 108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123" name="Group 122"/>
            <p:cNvGrpSpPr/>
            <p:nvPr/>
          </p:nvGrpSpPr>
          <p:grpSpPr>
            <a:xfrm rot="5400000" flipH="1" flipV="1">
              <a:off x="3571971" y="2872529"/>
              <a:ext cx="837550" cy="1143775"/>
              <a:chOff x="7976531" y="4455371"/>
              <a:chExt cx="1544145" cy="2108715"/>
            </a:xfrm>
            <a:solidFill>
              <a:schemeClr val="bg1"/>
            </a:solidFill>
          </p:grpSpPr>
          <p:grpSp>
            <p:nvGrpSpPr>
              <p:cNvPr id="124" name="Group 204"/>
              <p:cNvGrpSpPr/>
              <p:nvPr/>
            </p:nvGrpSpPr>
            <p:grpSpPr>
              <a:xfrm>
                <a:off x="7976532" y="4789570"/>
                <a:ext cx="1539952" cy="1774516"/>
                <a:chOff x="5018992" y="1571035"/>
                <a:chExt cx="2485710" cy="1364907"/>
              </a:xfrm>
              <a:grpFill/>
            </p:grpSpPr>
            <p:sp>
              <p:nvSpPr>
                <p:cNvPr id="143" name="Pentagon 142"/>
                <p:cNvSpPr/>
                <p:nvPr/>
              </p:nvSpPr>
              <p:spPr>
                <a:xfrm rot="5714766">
                  <a:off x="4790391" y="1799636"/>
                  <a:ext cx="1219201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Pentagon 143"/>
                <p:cNvSpPr/>
                <p:nvPr/>
              </p:nvSpPr>
              <p:spPr>
                <a:xfrm rot="5400000">
                  <a:off x="5038165" y="1819836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Pentagon 144"/>
                <p:cNvSpPr/>
                <p:nvPr/>
              </p:nvSpPr>
              <p:spPr>
                <a:xfrm rot="5136568">
                  <a:off x="6514103" y="1837765"/>
                  <a:ext cx="1219198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Pentagon 145"/>
                <p:cNvSpPr/>
                <p:nvPr/>
              </p:nvSpPr>
              <p:spPr>
                <a:xfrm rot="5400000">
                  <a:off x="6149788" y="1837765"/>
                  <a:ext cx="1219200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Pentagon 146"/>
                <p:cNvSpPr/>
                <p:nvPr/>
              </p:nvSpPr>
              <p:spPr>
                <a:xfrm rot="5400000">
                  <a:off x="5571564" y="1887071"/>
                  <a:ext cx="1335742" cy="762000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5" name="Group 170"/>
              <p:cNvGrpSpPr/>
              <p:nvPr/>
            </p:nvGrpSpPr>
            <p:grpSpPr>
              <a:xfrm>
                <a:off x="7976531" y="4455371"/>
                <a:ext cx="1544145" cy="581307"/>
                <a:chOff x="3755051" y="1524000"/>
                <a:chExt cx="908347" cy="457200"/>
              </a:xfrm>
              <a:grpFill/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3755051" y="1537635"/>
                  <a:ext cx="908347" cy="410635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grpSp>
              <p:nvGrpSpPr>
                <p:cNvPr id="127" name="Group 154"/>
                <p:cNvGrpSpPr/>
                <p:nvPr/>
              </p:nvGrpSpPr>
              <p:grpSpPr>
                <a:xfrm>
                  <a:off x="3810000" y="1524000"/>
                  <a:ext cx="838200" cy="457200"/>
                  <a:chOff x="4643203" y="2743200"/>
                  <a:chExt cx="3490210" cy="1256675"/>
                </a:xfrm>
                <a:grpFill/>
              </p:grpSpPr>
              <p:grpSp>
                <p:nvGrpSpPr>
                  <p:cNvPr id="128" name="Group 23"/>
                  <p:cNvGrpSpPr/>
                  <p:nvPr/>
                </p:nvGrpSpPr>
                <p:grpSpPr>
                  <a:xfrm>
                    <a:off x="4643203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9" name="Multiply 138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0" name="Flowchart: Summing Junction 139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Flowchart: Summing Junction 140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2" name="Flowchart: Summing Junction 141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" name="Group 24"/>
                  <p:cNvGrpSpPr/>
                  <p:nvPr/>
                </p:nvGrpSpPr>
                <p:grpSpPr>
                  <a:xfrm>
                    <a:off x="5791200" y="2743200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5" name="Multiply 134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Flowchart: Summing Junction 135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7" name="Flowchart: Summing Junction 136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Flowchart: Summing Junction 137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0" name="Group 29"/>
                  <p:cNvGrpSpPr/>
                  <p:nvPr/>
                </p:nvGrpSpPr>
                <p:grpSpPr>
                  <a:xfrm>
                    <a:off x="6986665" y="2780675"/>
                    <a:ext cx="1146748" cy="1219200"/>
                    <a:chOff x="4643203" y="2743200"/>
                    <a:chExt cx="1146748" cy="1219200"/>
                  </a:xfrm>
                  <a:grpFill/>
                </p:grpSpPr>
                <p:sp>
                  <p:nvSpPr>
                    <p:cNvPr id="131" name="Multiply 130"/>
                    <p:cNvSpPr/>
                    <p:nvPr/>
                  </p:nvSpPr>
                  <p:spPr>
                    <a:xfrm>
                      <a:off x="4724400" y="2743200"/>
                      <a:ext cx="990600" cy="1219200"/>
                    </a:xfrm>
                    <a:prstGeom prst="mathMultipl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Flowchart: Summing Junction 131"/>
                    <p:cNvSpPr/>
                    <p:nvPr/>
                  </p:nvSpPr>
                  <p:spPr>
                    <a:xfrm>
                      <a:off x="5075420" y="3154181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3" name="Flowchart: Summing Junction 132"/>
                    <p:cNvSpPr/>
                    <p:nvPr/>
                  </p:nvSpPr>
                  <p:spPr>
                    <a:xfrm>
                      <a:off x="5485151" y="3174168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Flowchart: Summing Junction 133"/>
                    <p:cNvSpPr/>
                    <p:nvPr/>
                  </p:nvSpPr>
                  <p:spPr>
                    <a:xfrm>
                      <a:off x="4643203" y="3156679"/>
                      <a:ext cx="304800" cy="381000"/>
                    </a:xfrm>
                    <a:prstGeom prst="flowChartSummingJunction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48" name="Group 247"/>
            <p:cNvGrpSpPr/>
            <p:nvPr/>
          </p:nvGrpSpPr>
          <p:grpSpPr>
            <a:xfrm rot="14522353">
              <a:off x="7954333" y="1607758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249" name="Group 248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262" name="Rounded Rectangle 261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Rounded Rectangle 262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0" name="Freeform 249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ounded Rectangle 250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ounded Rectangle 251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ounded Rectangle 252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260" name="Rounded Rectangle 259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Rounded Rectangle 260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5" name="Rounded Rectangle 254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ounded Rectangle 255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ounded Rectangle 256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ounded Rectangle 258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0" name="Group 279"/>
            <p:cNvGrpSpPr/>
            <p:nvPr/>
          </p:nvGrpSpPr>
          <p:grpSpPr>
            <a:xfrm rot="3684417">
              <a:off x="3371349" y="3896139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281" name="Group 280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294" name="Rounded Rectangle 293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Rounded Rectangle 294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2" name="Freeform 281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ounded Rectangle 282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ounded Rectangle 283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ounded Rectangle 284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6" name="Group 285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292" name="Rounded Rectangle 291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Rounded Rectangle 292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7" name="Rounded Rectangle 286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ounded Rectangle 287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ounded Rectangle 288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ounded Rectangle 290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 rot="9387585">
              <a:off x="4557143" y="425685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29" name="Group 328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42" name="Rounded Rectangle 341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Rounded Rectangle 342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0" name="Freeform 329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ounded Rectangle 330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Rounded Rectangle 331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ounded Rectangle 332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4" name="Group 333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40" name="Rounded Rectangle 339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ounded Rectangle 340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5" name="Rounded Rectangle 334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ounded Rectangle 335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ounded Rectangle 336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ounded Rectangle 338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3" name="Group 362"/>
            <p:cNvGrpSpPr/>
            <p:nvPr/>
          </p:nvGrpSpPr>
          <p:grpSpPr>
            <a:xfrm rot="20018484">
              <a:off x="6844443" y="5080337"/>
              <a:ext cx="893025" cy="1353003"/>
              <a:chOff x="9787878" y="1731085"/>
              <a:chExt cx="1113492" cy="1687029"/>
            </a:xfrm>
            <a:solidFill>
              <a:schemeClr val="bg1"/>
            </a:solidFill>
          </p:grpSpPr>
          <p:grpSp>
            <p:nvGrpSpPr>
              <p:cNvPr id="364" name="Group 363"/>
              <p:cNvGrpSpPr/>
              <p:nvPr/>
            </p:nvGrpSpPr>
            <p:grpSpPr>
              <a:xfrm>
                <a:off x="9787878" y="1955208"/>
                <a:ext cx="96754" cy="341475"/>
                <a:chOff x="9787878" y="1955208"/>
                <a:chExt cx="96754" cy="341475"/>
              </a:xfrm>
              <a:grpFill/>
            </p:grpSpPr>
            <p:sp>
              <p:nvSpPr>
                <p:cNvPr id="377" name="Rounded Rectangle 376"/>
                <p:cNvSpPr/>
                <p:nvPr/>
              </p:nvSpPr>
              <p:spPr>
                <a:xfrm rot="17515235">
                  <a:off x="9654502" y="2088584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Rounded Rectangle 377"/>
                <p:cNvSpPr/>
                <p:nvPr/>
              </p:nvSpPr>
              <p:spPr>
                <a:xfrm rot="15790597">
                  <a:off x="9698447" y="2110498"/>
                  <a:ext cx="319561" cy="528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5" name="Freeform 364"/>
              <p:cNvSpPr/>
              <p:nvPr/>
            </p:nvSpPr>
            <p:spPr>
              <a:xfrm>
                <a:off x="9841963" y="1731085"/>
                <a:ext cx="1059407" cy="1654629"/>
              </a:xfrm>
              <a:custGeom>
                <a:avLst/>
                <a:gdLst>
                  <a:gd name="connsiteX0" fmla="*/ 14379 w 1059407"/>
                  <a:gd name="connsiteY0" fmla="*/ 130629 h 1654629"/>
                  <a:gd name="connsiteX1" fmla="*/ 3493 w 1059407"/>
                  <a:gd name="connsiteY1" fmla="*/ 185057 h 1654629"/>
                  <a:gd name="connsiteX2" fmla="*/ 14379 w 1059407"/>
                  <a:gd name="connsiteY2" fmla="*/ 348343 h 1654629"/>
                  <a:gd name="connsiteX3" fmla="*/ 36150 w 1059407"/>
                  <a:gd name="connsiteY3" fmla="*/ 489857 h 1654629"/>
                  <a:gd name="connsiteX4" fmla="*/ 47036 w 1059407"/>
                  <a:gd name="connsiteY4" fmla="*/ 631371 h 1654629"/>
                  <a:gd name="connsiteX5" fmla="*/ 57921 w 1059407"/>
                  <a:gd name="connsiteY5" fmla="*/ 696686 h 1654629"/>
                  <a:gd name="connsiteX6" fmla="*/ 68807 w 1059407"/>
                  <a:gd name="connsiteY6" fmla="*/ 772886 h 1654629"/>
                  <a:gd name="connsiteX7" fmla="*/ 79693 w 1059407"/>
                  <a:gd name="connsiteY7" fmla="*/ 827314 h 1654629"/>
                  <a:gd name="connsiteX8" fmla="*/ 90579 w 1059407"/>
                  <a:gd name="connsiteY8" fmla="*/ 914400 h 1654629"/>
                  <a:gd name="connsiteX9" fmla="*/ 101464 w 1059407"/>
                  <a:gd name="connsiteY9" fmla="*/ 1099457 h 1654629"/>
                  <a:gd name="connsiteX10" fmla="*/ 112350 w 1059407"/>
                  <a:gd name="connsiteY10" fmla="*/ 1132114 h 1654629"/>
                  <a:gd name="connsiteX11" fmla="*/ 123236 w 1059407"/>
                  <a:gd name="connsiteY11" fmla="*/ 1175657 h 1654629"/>
                  <a:gd name="connsiteX12" fmla="*/ 101464 w 1059407"/>
                  <a:gd name="connsiteY12" fmla="*/ 1338943 h 1654629"/>
                  <a:gd name="connsiteX13" fmla="*/ 79693 w 1059407"/>
                  <a:gd name="connsiteY13" fmla="*/ 1371600 h 1654629"/>
                  <a:gd name="connsiteX14" fmla="*/ 47036 w 1059407"/>
                  <a:gd name="connsiteY14" fmla="*/ 1426029 h 1654629"/>
                  <a:gd name="connsiteX15" fmla="*/ 36150 w 1059407"/>
                  <a:gd name="connsiteY15" fmla="*/ 1458686 h 1654629"/>
                  <a:gd name="connsiteX16" fmla="*/ 14379 w 1059407"/>
                  <a:gd name="connsiteY16" fmla="*/ 1491343 h 1654629"/>
                  <a:gd name="connsiteX17" fmla="*/ 25264 w 1059407"/>
                  <a:gd name="connsiteY17" fmla="*/ 1589314 h 1654629"/>
                  <a:gd name="connsiteX18" fmla="*/ 57921 w 1059407"/>
                  <a:gd name="connsiteY18" fmla="*/ 1600200 h 1654629"/>
                  <a:gd name="connsiteX19" fmla="*/ 449807 w 1059407"/>
                  <a:gd name="connsiteY19" fmla="*/ 1611086 h 1654629"/>
                  <a:gd name="connsiteX20" fmla="*/ 515121 w 1059407"/>
                  <a:gd name="connsiteY20" fmla="*/ 1621971 h 1654629"/>
                  <a:gd name="connsiteX21" fmla="*/ 602207 w 1059407"/>
                  <a:gd name="connsiteY21" fmla="*/ 1632857 h 1654629"/>
                  <a:gd name="connsiteX22" fmla="*/ 634864 w 1059407"/>
                  <a:gd name="connsiteY22" fmla="*/ 1643743 h 1654629"/>
                  <a:gd name="connsiteX23" fmla="*/ 809036 w 1059407"/>
                  <a:gd name="connsiteY23" fmla="*/ 1654629 h 1654629"/>
                  <a:gd name="connsiteX24" fmla="*/ 1048521 w 1059407"/>
                  <a:gd name="connsiteY24" fmla="*/ 1632857 h 1654629"/>
                  <a:gd name="connsiteX25" fmla="*/ 1059407 w 1059407"/>
                  <a:gd name="connsiteY25" fmla="*/ 1600200 h 1654629"/>
                  <a:gd name="connsiteX26" fmla="*/ 1048521 w 1059407"/>
                  <a:gd name="connsiteY26" fmla="*/ 1524000 h 1654629"/>
                  <a:gd name="connsiteX27" fmla="*/ 1015864 w 1059407"/>
                  <a:gd name="connsiteY27" fmla="*/ 1502229 h 1654629"/>
                  <a:gd name="connsiteX28" fmla="*/ 950550 w 1059407"/>
                  <a:gd name="connsiteY28" fmla="*/ 1480457 h 1654629"/>
                  <a:gd name="connsiteX29" fmla="*/ 917893 w 1059407"/>
                  <a:gd name="connsiteY29" fmla="*/ 1458686 h 1654629"/>
                  <a:gd name="connsiteX30" fmla="*/ 830807 w 1059407"/>
                  <a:gd name="connsiteY30" fmla="*/ 1436914 h 1654629"/>
                  <a:gd name="connsiteX31" fmla="*/ 765493 w 1059407"/>
                  <a:gd name="connsiteY31" fmla="*/ 1415143 h 1654629"/>
                  <a:gd name="connsiteX32" fmla="*/ 732836 w 1059407"/>
                  <a:gd name="connsiteY32" fmla="*/ 1404257 h 1654629"/>
                  <a:gd name="connsiteX33" fmla="*/ 711064 w 1059407"/>
                  <a:gd name="connsiteY33" fmla="*/ 1382486 h 1654629"/>
                  <a:gd name="connsiteX34" fmla="*/ 645750 w 1059407"/>
                  <a:gd name="connsiteY34" fmla="*/ 1338943 h 1654629"/>
                  <a:gd name="connsiteX35" fmla="*/ 591321 w 1059407"/>
                  <a:gd name="connsiteY35" fmla="*/ 1306286 h 1654629"/>
                  <a:gd name="connsiteX36" fmla="*/ 547779 w 1059407"/>
                  <a:gd name="connsiteY36" fmla="*/ 1262743 h 1654629"/>
                  <a:gd name="connsiteX37" fmla="*/ 526007 w 1059407"/>
                  <a:gd name="connsiteY37" fmla="*/ 1230086 h 1654629"/>
                  <a:gd name="connsiteX38" fmla="*/ 504236 w 1059407"/>
                  <a:gd name="connsiteY38" fmla="*/ 1208314 h 1654629"/>
                  <a:gd name="connsiteX39" fmla="*/ 493350 w 1059407"/>
                  <a:gd name="connsiteY39" fmla="*/ 1175657 h 1654629"/>
                  <a:gd name="connsiteX40" fmla="*/ 482464 w 1059407"/>
                  <a:gd name="connsiteY40" fmla="*/ 1110343 h 1654629"/>
                  <a:gd name="connsiteX41" fmla="*/ 471579 w 1059407"/>
                  <a:gd name="connsiteY41" fmla="*/ 1055914 h 1654629"/>
                  <a:gd name="connsiteX42" fmla="*/ 482464 w 1059407"/>
                  <a:gd name="connsiteY42" fmla="*/ 751114 h 1654629"/>
                  <a:gd name="connsiteX43" fmla="*/ 493350 w 1059407"/>
                  <a:gd name="connsiteY43" fmla="*/ 696686 h 1654629"/>
                  <a:gd name="connsiteX44" fmla="*/ 504236 w 1059407"/>
                  <a:gd name="connsiteY44" fmla="*/ 620486 h 1654629"/>
                  <a:gd name="connsiteX45" fmla="*/ 515121 w 1059407"/>
                  <a:gd name="connsiteY45" fmla="*/ 576943 h 1654629"/>
                  <a:gd name="connsiteX46" fmla="*/ 526007 w 1059407"/>
                  <a:gd name="connsiteY46" fmla="*/ 489857 h 1654629"/>
                  <a:gd name="connsiteX47" fmla="*/ 547779 w 1059407"/>
                  <a:gd name="connsiteY47" fmla="*/ 424543 h 1654629"/>
                  <a:gd name="connsiteX48" fmla="*/ 558664 w 1059407"/>
                  <a:gd name="connsiteY48" fmla="*/ 381000 h 1654629"/>
                  <a:gd name="connsiteX49" fmla="*/ 569550 w 1059407"/>
                  <a:gd name="connsiteY49" fmla="*/ 217714 h 1654629"/>
                  <a:gd name="connsiteX50" fmla="*/ 580436 w 1059407"/>
                  <a:gd name="connsiteY50" fmla="*/ 141514 h 1654629"/>
                  <a:gd name="connsiteX51" fmla="*/ 569550 w 1059407"/>
                  <a:gd name="connsiteY51" fmla="*/ 65314 h 1654629"/>
                  <a:gd name="connsiteX52" fmla="*/ 536893 w 1059407"/>
                  <a:gd name="connsiteY52" fmla="*/ 32657 h 1654629"/>
                  <a:gd name="connsiteX53" fmla="*/ 493350 w 1059407"/>
                  <a:gd name="connsiteY53" fmla="*/ 21771 h 1654629"/>
                  <a:gd name="connsiteX54" fmla="*/ 308293 w 1059407"/>
                  <a:gd name="connsiteY54" fmla="*/ 0 h 1654629"/>
                  <a:gd name="connsiteX55" fmla="*/ 47036 w 1059407"/>
                  <a:gd name="connsiteY55" fmla="*/ 10886 h 1654629"/>
                  <a:gd name="connsiteX56" fmla="*/ 36150 w 1059407"/>
                  <a:gd name="connsiteY56" fmla="*/ 43543 h 1654629"/>
                  <a:gd name="connsiteX57" fmla="*/ 3493 w 1059407"/>
                  <a:gd name="connsiteY57" fmla="*/ 65314 h 1654629"/>
                  <a:gd name="connsiteX58" fmla="*/ 14379 w 1059407"/>
                  <a:gd name="connsiteY58" fmla="*/ 130629 h 1654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1059407" h="1654629">
                    <a:moveTo>
                      <a:pt x="14379" y="130629"/>
                    </a:moveTo>
                    <a:cubicBezTo>
                      <a:pt x="14379" y="150586"/>
                      <a:pt x="3493" y="166555"/>
                      <a:pt x="3493" y="185057"/>
                    </a:cubicBezTo>
                    <a:cubicBezTo>
                      <a:pt x="3493" y="239606"/>
                      <a:pt x="9654" y="293999"/>
                      <a:pt x="14379" y="348343"/>
                    </a:cubicBezTo>
                    <a:cubicBezTo>
                      <a:pt x="20463" y="418311"/>
                      <a:pt x="24014" y="429180"/>
                      <a:pt x="36150" y="489857"/>
                    </a:cubicBezTo>
                    <a:cubicBezTo>
                      <a:pt x="39779" y="537028"/>
                      <a:pt x="42083" y="584320"/>
                      <a:pt x="47036" y="631371"/>
                    </a:cubicBezTo>
                    <a:cubicBezTo>
                      <a:pt x="49347" y="653322"/>
                      <a:pt x="54565" y="674871"/>
                      <a:pt x="57921" y="696686"/>
                    </a:cubicBezTo>
                    <a:cubicBezTo>
                      <a:pt x="61822" y="722046"/>
                      <a:pt x="64589" y="747577"/>
                      <a:pt x="68807" y="772886"/>
                    </a:cubicBezTo>
                    <a:cubicBezTo>
                      <a:pt x="71849" y="791136"/>
                      <a:pt x="76880" y="809027"/>
                      <a:pt x="79693" y="827314"/>
                    </a:cubicBezTo>
                    <a:cubicBezTo>
                      <a:pt x="84141" y="856228"/>
                      <a:pt x="86950" y="885371"/>
                      <a:pt x="90579" y="914400"/>
                    </a:cubicBezTo>
                    <a:cubicBezTo>
                      <a:pt x="94207" y="976086"/>
                      <a:pt x="95316" y="1037971"/>
                      <a:pt x="101464" y="1099457"/>
                    </a:cubicBezTo>
                    <a:cubicBezTo>
                      <a:pt x="102606" y="1110875"/>
                      <a:pt x="109198" y="1121081"/>
                      <a:pt x="112350" y="1132114"/>
                    </a:cubicBezTo>
                    <a:cubicBezTo>
                      <a:pt x="116460" y="1146499"/>
                      <a:pt x="119607" y="1161143"/>
                      <a:pt x="123236" y="1175657"/>
                    </a:cubicBezTo>
                    <a:cubicBezTo>
                      <a:pt x="120803" y="1204848"/>
                      <a:pt x="123697" y="1294476"/>
                      <a:pt x="101464" y="1338943"/>
                    </a:cubicBezTo>
                    <a:cubicBezTo>
                      <a:pt x="95613" y="1350645"/>
                      <a:pt x="85544" y="1359898"/>
                      <a:pt x="79693" y="1371600"/>
                    </a:cubicBezTo>
                    <a:cubicBezTo>
                      <a:pt x="51430" y="1428125"/>
                      <a:pt x="89560" y="1383503"/>
                      <a:pt x="47036" y="1426029"/>
                    </a:cubicBezTo>
                    <a:cubicBezTo>
                      <a:pt x="43407" y="1436915"/>
                      <a:pt x="41282" y="1448423"/>
                      <a:pt x="36150" y="1458686"/>
                    </a:cubicBezTo>
                    <a:cubicBezTo>
                      <a:pt x="30299" y="1470388"/>
                      <a:pt x="15466" y="1478305"/>
                      <a:pt x="14379" y="1491343"/>
                    </a:cubicBezTo>
                    <a:cubicBezTo>
                      <a:pt x="11650" y="1524087"/>
                      <a:pt x="13061" y="1558806"/>
                      <a:pt x="25264" y="1589314"/>
                    </a:cubicBezTo>
                    <a:cubicBezTo>
                      <a:pt x="29525" y="1599968"/>
                      <a:pt x="46462" y="1599612"/>
                      <a:pt x="57921" y="1600200"/>
                    </a:cubicBezTo>
                    <a:cubicBezTo>
                      <a:pt x="188429" y="1606893"/>
                      <a:pt x="319178" y="1607457"/>
                      <a:pt x="449807" y="1611086"/>
                    </a:cubicBezTo>
                    <a:cubicBezTo>
                      <a:pt x="471578" y="1614714"/>
                      <a:pt x="493271" y="1618850"/>
                      <a:pt x="515121" y="1621971"/>
                    </a:cubicBezTo>
                    <a:cubicBezTo>
                      <a:pt x="544082" y="1626108"/>
                      <a:pt x="573424" y="1627624"/>
                      <a:pt x="602207" y="1632857"/>
                    </a:cubicBezTo>
                    <a:cubicBezTo>
                      <a:pt x="613496" y="1634910"/>
                      <a:pt x="623453" y="1642542"/>
                      <a:pt x="634864" y="1643743"/>
                    </a:cubicBezTo>
                    <a:cubicBezTo>
                      <a:pt x="692715" y="1649833"/>
                      <a:pt x="750979" y="1651000"/>
                      <a:pt x="809036" y="1654629"/>
                    </a:cubicBezTo>
                    <a:cubicBezTo>
                      <a:pt x="888864" y="1647372"/>
                      <a:pt x="970193" y="1649885"/>
                      <a:pt x="1048521" y="1632857"/>
                    </a:cubicBezTo>
                    <a:cubicBezTo>
                      <a:pt x="1059734" y="1630419"/>
                      <a:pt x="1059407" y="1611675"/>
                      <a:pt x="1059407" y="1600200"/>
                    </a:cubicBezTo>
                    <a:cubicBezTo>
                      <a:pt x="1059407" y="1574542"/>
                      <a:pt x="1058942" y="1547446"/>
                      <a:pt x="1048521" y="1524000"/>
                    </a:cubicBezTo>
                    <a:cubicBezTo>
                      <a:pt x="1043208" y="1512045"/>
                      <a:pt x="1027819" y="1507542"/>
                      <a:pt x="1015864" y="1502229"/>
                    </a:cubicBezTo>
                    <a:cubicBezTo>
                      <a:pt x="994893" y="1492908"/>
                      <a:pt x="969645" y="1493187"/>
                      <a:pt x="950550" y="1480457"/>
                    </a:cubicBezTo>
                    <a:cubicBezTo>
                      <a:pt x="939664" y="1473200"/>
                      <a:pt x="930188" y="1463157"/>
                      <a:pt x="917893" y="1458686"/>
                    </a:cubicBezTo>
                    <a:cubicBezTo>
                      <a:pt x="889772" y="1448460"/>
                      <a:pt x="859194" y="1446376"/>
                      <a:pt x="830807" y="1436914"/>
                    </a:cubicBezTo>
                    <a:lnTo>
                      <a:pt x="765493" y="1415143"/>
                    </a:lnTo>
                    <a:lnTo>
                      <a:pt x="732836" y="1404257"/>
                    </a:lnTo>
                    <a:cubicBezTo>
                      <a:pt x="725579" y="1397000"/>
                      <a:pt x="719275" y="1388644"/>
                      <a:pt x="711064" y="1382486"/>
                    </a:cubicBezTo>
                    <a:cubicBezTo>
                      <a:pt x="690131" y="1366787"/>
                      <a:pt x="664252" y="1357446"/>
                      <a:pt x="645750" y="1338943"/>
                    </a:cubicBezTo>
                    <a:cubicBezTo>
                      <a:pt x="615865" y="1309057"/>
                      <a:pt x="633716" y="1320416"/>
                      <a:pt x="591321" y="1306286"/>
                    </a:cubicBezTo>
                    <a:cubicBezTo>
                      <a:pt x="567572" y="1235036"/>
                      <a:pt x="600557" y="1304965"/>
                      <a:pt x="547779" y="1262743"/>
                    </a:cubicBezTo>
                    <a:cubicBezTo>
                      <a:pt x="537563" y="1254570"/>
                      <a:pt x="534180" y="1240302"/>
                      <a:pt x="526007" y="1230086"/>
                    </a:cubicBezTo>
                    <a:cubicBezTo>
                      <a:pt x="519596" y="1222072"/>
                      <a:pt x="511493" y="1215571"/>
                      <a:pt x="504236" y="1208314"/>
                    </a:cubicBezTo>
                    <a:cubicBezTo>
                      <a:pt x="500607" y="1197428"/>
                      <a:pt x="495839" y="1186858"/>
                      <a:pt x="493350" y="1175657"/>
                    </a:cubicBezTo>
                    <a:cubicBezTo>
                      <a:pt x="488562" y="1154111"/>
                      <a:pt x="486412" y="1132059"/>
                      <a:pt x="482464" y="1110343"/>
                    </a:cubicBezTo>
                    <a:cubicBezTo>
                      <a:pt x="479154" y="1092139"/>
                      <a:pt x="475207" y="1074057"/>
                      <a:pt x="471579" y="1055914"/>
                    </a:cubicBezTo>
                    <a:cubicBezTo>
                      <a:pt x="475207" y="954314"/>
                      <a:pt x="476314" y="852593"/>
                      <a:pt x="482464" y="751114"/>
                    </a:cubicBezTo>
                    <a:cubicBezTo>
                      <a:pt x="483583" y="732646"/>
                      <a:pt x="490308" y="714936"/>
                      <a:pt x="493350" y="696686"/>
                    </a:cubicBezTo>
                    <a:cubicBezTo>
                      <a:pt x="497568" y="671377"/>
                      <a:pt x="499646" y="645730"/>
                      <a:pt x="504236" y="620486"/>
                    </a:cubicBezTo>
                    <a:cubicBezTo>
                      <a:pt x="506912" y="605766"/>
                      <a:pt x="512661" y="591700"/>
                      <a:pt x="515121" y="576943"/>
                    </a:cubicBezTo>
                    <a:cubicBezTo>
                      <a:pt x="519930" y="548086"/>
                      <a:pt x="519877" y="518462"/>
                      <a:pt x="526007" y="489857"/>
                    </a:cubicBezTo>
                    <a:cubicBezTo>
                      <a:pt x="530816" y="467417"/>
                      <a:pt x="542213" y="446807"/>
                      <a:pt x="547779" y="424543"/>
                    </a:cubicBezTo>
                    <a:lnTo>
                      <a:pt x="558664" y="381000"/>
                    </a:lnTo>
                    <a:cubicBezTo>
                      <a:pt x="562293" y="326571"/>
                      <a:pt x="564611" y="272039"/>
                      <a:pt x="569550" y="217714"/>
                    </a:cubicBezTo>
                    <a:cubicBezTo>
                      <a:pt x="571873" y="192161"/>
                      <a:pt x="580436" y="167172"/>
                      <a:pt x="580436" y="141514"/>
                    </a:cubicBezTo>
                    <a:cubicBezTo>
                      <a:pt x="580436" y="115856"/>
                      <a:pt x="579079" y="89137"/>
                      <a:pt x="569550" y="65314"/>
                    </a:cubicBezTo>
                    <a:cubicBezTo>
                      <a:pt x="563833" y="51020"/>
                      <a:pt x="550259" y="40295"/>
                      <a:pt x="536893" y="32657"/>
                    </a:cubicBezTo>
                    <a:cubicBezTo>
                      <a:pt x="523903" y="25234"/>
                      <a:pt x="507735" y="25881"/>
                      <a:pt x="493350" y="21771"/>
                    </a:cubicBezTo>
                    <a:cubicBezTo>
                      <a:pt x="394388" y="-6503"/>
                      <a:pt x="551983" y="17407"/>
                      <a:pt x="308293" y="0"/>
                    </a:cubicBezTo>
                    <a:cubicBezTo>
                      <a:pt x="221207" y="3629"/>
                      <a:pt x="133103" y="-2885"/>
                      <a:pt x="47036" y="10886"/>
                    </a:cubicBezTo>
                    <a:cubicBezTo>
                      <a:pt x="35706" y="12699"/>
                      <a:pt x="43318" y="34583"/>
                      <a:pt x="36150" y="43543"/>
                    </a:cubicBezTo>
                    <a:cubicBezTo>
                      <a:pt x="27977" y="53759"/>
                      <a:pt x="14379" y="58057"/>
                      <a:pt x="3493" y="65314"/>
                    </a:cubicBezTo>
                    <a:cubicBezTo>
                      <a:pt x="-8541" y="101413"/>
                      <a:pt x="14379" y="110672"/>
                      <a:pt x="14379" y="13062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Rounded Rectangle 365"/>
              <p:cNvSpPr/>
              <p:nvPr/>
            </p:nvSpPr>
            <p:spPr>
              <a:xfrm rot="20891411">
                <a:off x="9947942" y="2939939"/>
                <a:ext cx="392895" cy="7811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Rounded Rectangle 366"/>
              <p:cNvSpPr/>
              <p:nvPr/>
            </p:nvSpPr>
            <p:spPr>
              <a:xfrm>
                <a:off x="10331741" y="2951961"/>
                <a:ext cx="209395" cy="38613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Rounded Rectangle 367"/>
              <p:cNvSpPr/>
              <p:nvPr/>
            </p:nvSpPr>
            <p:spPr>
              <a:xfrm>
                <a:off x="10733520" y="3141400"/>
                <a:ext cx="149145" cy="21589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9" name="Group 368"/>
              <p:cNvGrpSpPr/>
              <p:nvPr/>
            </p:nvGrpSpPr>
            <p:grpSpPr>
              <a:xfrm>
                <a:off x="10087609" y="2439111"/>
                <a:ext cx="121553" cy="592712"/>
                <a:chOff x="10087609" y="2439111"/>
                <a:chExt cx="121553" cy="592712"/>
              </a:xfrm>
              <a:grpFill/>
            </p:grpSpPr>
            <p:sp>
              <p:nvSpPr>
                <p:cNvPr id="375" name="Rounded Rectangle 374"/>
                <p:cNvSpPr/>
                <p:nvPr/>
              </p:nvSpPr>
              <p:spPr>
                <a:xfrm rot="19247105" flipH="1">
                  <a:off x="10087609" y="2448489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Rounded Rectangle 375"/>
                <p:cNvSpPr/>
                <p:nvPr/>
              </p:nvSpPr>
              <p:spPr>
                <a:xfrm rot="2352895">
                  <a:off x="10145056" y="2439111"/>
                  <a:ext cx="64106" cy="58333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0" name="Rounded Rectangle 369"/>
              <p:cNvSpPr/>
              <p:nvPr/>
            </p:nvSpPr>
            <p:spPr>
              <a:xfrm rot="2352895" flipH="1" flipV="1">
                <a:off x="10147670" y="1935073"/>
                <a:ext cx="75634" cy="73506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Rounded Rectangle 370"/>
              <p:cNvSpPr/>
              <p:nvPr/>
            </p:nvSpPr>
            <p:spPr>
              <a:xfrm rot="19247105" flipV="1">
                <a:off x="10027474" y="1970701"/>
                <a:ext cx="70584" cy="66189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Rounded Rectangle 371"/>
              <p:cNvSpPr/>
              <p:nvPr/>
            </p:nvSpPr>
            <p:spPr>
              <a:xfrm>
                <a:off x="9816761" y="1941562"/>
                <a:ext cx="645075" cy="10660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 rot="347050">
                <a:off x="9836963" y="3021896"/>
                <a:ext cx="203494" cy="34683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Rounded Rectangle 373"/>
              <p:cNvSpPr/>
              <p:nvPr/>
            </p:nvSpPr>
            <p:spPr>
              <a:xfrm>
                <a:off x="9849346" y="3338098"/>
                <a:ext cx="1052024" cy="8001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9" name="Group 378"/>
            <p:cNvGrpSpPr/>
            <p:nvPr/>
          </p:nvGrpSpPr>
          <p:grpSpPr>
            <a:xfrm rot="20071843">
              <a:off x="8180263" y="412514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80" name="Block Arc 379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81" name="Group 380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82" name="Trapezoid 381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Block Arc 382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4" name="Oval 383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Rounded Rectangle 384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86" name="Group 385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389" name="Moon 388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0" name="Moon 389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1" name="Moon 390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87" name="Oval 386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Quad Arrow 387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2" name="Group 391"/>
            <p:cNvGrpSpPr/>
            <p:nvPr/>
          </p:nvGrpSpPr>
          <p:grpSpPr>
            <a:xfrm rot="3014630">
              <a:off x="4467305" y="5475993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393" name="Block Arc 392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4" name="Group 393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395" name="Trapezoid 394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Block Arc 395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7" name="Oval 396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Rounded Rectangle 397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99" name="Group 398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02" name="Moon 401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3" name="Moon 402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4" name="Moon 403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0" name="Oval 399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Quad Arrow 400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05" name="Group 404"/>
            <p:cNvGrpSpPr/>
            <p:nvPr/>
          </p:nvGrpSpPr>
          <p:grpSpPr>
            <a:xfrm rot="9898832">
              <a:off x="3031940" y="1742639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06" name="Block Arc 405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7" name="Group 406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08" name="Trapezoid 407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Block Arc 408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0" name="Oval 409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1" name="Rounded Rectangle 410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2" name="Group 411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15" name="Moon 414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6" name="Moon 415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7" name="Moon 416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3" name="Oval 412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Quad Arrow 413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8" name="Group 417"/>
            <p:cNvGrpSpPr/>
            <p:nvPr/>
          </p:nvGrpSpPr>
          <p:grpSpPr>
            <a:xfrm rot="15300000">
              <a:off x="6831988" y="314177"/>
              <a:ext cx="1045271" cy="986127"/>
              <a:chOff x="9623647" y="3979165"/>
              <a:chExt cx="1596885" cy="1506529"/>
            </a:xfrm>
            <a:solidFill>
              <a:schemeClr val="bg1"/>
            </a:solidFill>
          </p:grpSpPr>
          <p:sp>
            <p:nvSpPr>
              <p:cNvPr id="419" name="Block Arc 418"/>
              <p:cNvSpPr/>
              <p:nvPr/>
            </p:nvSpPr>
            <p:spPr>
              <a:xfrm rot="19030661" flipH="1">
                <a:off x="9623647" y="3979165"/>
                <a:ext cx="1596885" cy="977842"/>
              </a:xfrm>
              <a:prstGeom prst="blockArc">
                <a:avLst>
                  <a:gd name="adj1" fmla="val 10800000"/>
                  <a:gd name="adj2" fmla="val 490142"/>
                  <a:gd name="adj3" fmla="val 2510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0" name="Group 419"/>
              <p:cNvGrpSpPr/>
              <p:nvPr/>
            </p:nvGrpSpPr>
            <p:grpSpPr>
              <a:xfrm>
                <a:off x="9877600" y="4033524"/>
                <a:ext cx="1272207" cy="1452170"/>
                <a:chOff x="9877600" y="4033524"/>
                <a:chExt cx="1272207" cy="1452170"/>
              </a:xfrm>
              <a:grpFill/>
            </p:grpSpPr>
            <p:sp>
              <p:nvSpPr>
                <p:cNvPr id="421" name="Trapezoid 420"/>
                <p:cNvSpPr/>
                <p:nvPr/>
              </p:nvSpPr>
              <p:spPr>
                <a:xfrm>
                  <a:off x="9877600" y="4344807"/>
                  <a:ext cx="717984" cy="901436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2" name="Block Arc 421"/>
                <p:cNvSpPr/>
                <p:nvPr/>
              </p:nvSpPr>
              <p:spPr>
                <a:xfrm rot="13988004" flipH="1">
                  <a:off x="10193739" y="4667733"/>
                  <a:ext cx="1268839" cy="367084"/>
                </a:xfrm>
                <a:prstGeom prst="blockArc">
                  <a:avLst>
                    <a:gd name="adj1" fmla="val 10800000"/>
                    <a:gd name="adj2" fmla="val 18813826"/>
                    <a:gd name="adj3" fmla="val 4431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3" name="Oval 422"/>
                <p:cNvSpPr/>
                <p:nvPr/>
              </p:nvSpPr>
              <p:spPr>
                <a:xfrm rot="20397052">
                  <a:off x="10054239" y="4033524"/>
                  <a:ext cx="986405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Rounded Rectangle 423"/>
                <p:cNvSpPr/>
                <p:nvPr/>
              </p:nvSpPr>
              <p:spPr>
                <a:xfrm rot="19617415">
                  <a:off x="10341649" y="4244731"/>
                  <a:ext cx="808158" cy="162582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5" name="Group 424"/>
                <p:cNvGrpSpPr/>
                <p:nvPr/>
              </p:nvGrpSpPr>
              <p:grpSpPr>
                <a:xfrm rot="274177">
                  <a:off x="10024180" y="4392232"/>
                  <a:ext cx="348402" cy="1066800"/>
                  <a:chOff x="4876800" y="2209800"/>
                  <a:chExt cx="721689" cy="2209800"/>
                </a:xfrm>
                <a:grpFill/>
              </p:grpSpPr>
              <p:sp>
                <p:nvSpPr>
                  <p:cNvPr id="428" name="Moon 427"/>
                  <p:cNvSpPr/>
                  <p:nvPr/>
                </p:nvSpPr>
                <p:spPr>
                  <a:xfrm>
                    <a:off x="4876800" y="22098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9" name="Moon 428"/>
                  <p:cNvSpPr/>
                  <p:nvPr/>
                </p:nvSpPr>
                <p:spPr>
                  <a:xfrm rot="20540578">
                    <a:off x="5029200" y="2362200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0" name="Moon 429"/>
                  <p:cNvSpPr/>
                  <p:nvPr/>
                </p:nvSpPr>
                <p:spPr>
                  <a:xfrm rot="20085338">
                    <a:off x="5141289" y="2285249"/>
                    <a:ext cx="457200" cy="2057400"/>
                  </a:xfrm>
                  <a:prstGeom prst="mo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6" name="Oval 425"/>
                <p:cNvSpPr/>
                <p:nvPr/>
              </p:nvSpPr>
              <p:spPr>
                <a:xfrm rot="20397052">
                  <a:off x="10027549" y="4281512"/>
                  <a:ext cx="429507" cy="40015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Quad Arrow 426"/>
                <p:cNvSpPr/>
                <p:nvPr/>
              </p:nvSpPr>
              <p:spPr>
                <a:xfrm rot="21297079">
                  <a:off x="10125650" y="4353413"/>
                  <a:ext cx="206269" cy="245559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1" name="Group 430"/>
            <p:cNvGrpSpPr/>
            <p:nvPr/>
          </p:nvGrpSpPr>
          <p:grpSpPr>
            <a:xfrm rot="2700000">
              <a:off x="7269613" y="131025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432" name="Group 431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480" name="Moon 479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1" name="Moon 480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2" name="Moon 481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3" name="Moon 482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4" name="Moon 483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3" name="Group 432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475" name="Moon 474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6" name="Moon 47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7" name="Moon 47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8" name="Moon 47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9" name="Moon 478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4" name="Group 433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470" name="Moon 469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Moon 470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Moon 471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Moon 472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Moon 473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5" name="Group 434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465" name="Moon 464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Moon 465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Moon 466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Moon 467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Moon 468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6" name="Group 435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456" name="Group 455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460" name="Moon 459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1" name="Moon 460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2" name="Moon 461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Moon 462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4" name="Moon 463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7" name="Group 456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458" name="Moon 457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9" name="Moon 458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7" name="Group 436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447" name="Group 446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451" name="Moon 450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2" name="Moon 451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3" name="Moon 452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Moon 453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5" name="Moon 454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48" name="Group 447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449" name="Moon 448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0" name="Moon 449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8" name="Group 437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441" name="Moon 440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Quad Arrow 441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Quad Arrow 442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Quad Arrow 443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Quad Arrow 444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Quad Arrow 445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9" name="Moon 438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Block Arc 439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85" name="Group 484"/>
            <p:cNvGrpSpPr/>
            <p:nvPr/>
          </p:nvGrpSpPr>
          <p:grpSpPr>
            <a:xfrm rot="13428561">
              <a:off x="4047642" y="4510623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486" name="Group 485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534" name="Moon 533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5" name="Moon 53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6" name="Moon 53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7" name="Moon 53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8" name="Moon 537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7" name="Group 486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529" name="Moon 528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0" name="Moon 52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1" name="Moon 53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2" name="Moon 53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3" name="Moon 532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8" name="Group 487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524" name="Moon 523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5" name="Moon 524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6" name="Moon 525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7" name="Moon 526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8" name="Moon 527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9" name="Group 488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519" name="Moon 518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0" name="Moon 519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1" name="Moon 520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2" name="Moon 521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3" name="Moon 522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0" name="Group 489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510" name="Group 509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514" name="Moon 513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5" name="Moon 514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6" name="Moon 515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7" name="Moon 516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8" name="Moon 517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1" name="Group 510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512" name="Moon 511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3" name="Moon 512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1" name="Group 490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501" name="Group 500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505" name="Moon 504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6" name="Moon 505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7" name="Moon 506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8" name="Moon 507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9" name="Moon 508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2" name="Group 501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503" name="Moon 502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4" name="Moon 503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2" name="Group 491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495" name="Moon 494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6" name="Quad Arrow 495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7" name="Quad Arrow 496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8" name="Quad Arrow 497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9" name="Quad Arrow 498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0" name="Quad Arrow 499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3" name="Moon 492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Block Arc 493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9" name="Group 538"/>
            <p:cNvGrpSpPr/>
            <p:nvPr/>
          </p:nvGrpSpPr>
          <p:grpSpPr>
            <a:xfrm rot="8038518">
              <a:off x="7291643" y="4476962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540" name="Group 539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588" name="Moon 587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9" name="Moon 58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0" name="Moon 58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1" name="Moon 59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2" name="Moon 591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1" name="Group 540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583" name="Moon 582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4" name="Moon 58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5" name="Moon 58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6" name="Moon 58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7" name="Moon 586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2" name="Group 541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578" name="Moon 577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9" name="Moon 578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0" name="Moon 579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1" name="Moon 580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2" name="Moon 581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3" name="Group 542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573" name="Moon 572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4" name="Moon 573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Moon 574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Moon 575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7" name="Moon 576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4" name="Group 543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564" name="Group 563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568" name="Moon 567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9" name="Moon 568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0" name="Moon 569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1" name="Moon 570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2" name="Moon 571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5" name="Group 564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566" name="Moon 565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7" name="Moon 566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45" name="Group 544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555" name="Group 554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559" name="Moon 558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0" name="Moon 559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1" name="Moon 560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2" name="Moon 561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3" name="Moon 562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56" name="Group 555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557" name="Moon 556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8" name="Moon 557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46" name="Group 545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549" name="Moon 548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0" name="Quad Arrow 549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1" name="Quad Arrow 550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Quad Arrow 551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3" name="Quad Arrow 552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4" name="Quad Arrow 553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7" name="Moon 546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8" name="Block Arc 547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93" name="Group 592"/>
            <p:cNvGrpSpPr/>
            <p:nvPr/>
          </p:nvGrpSpPr>
          <p:grpSpPr>
            <a:xfrm rot="18906246">
              <a:off x="4101694" y="1265726"/>
              <a:ext cx="959026" cy="1115405"/>
              <a:chOff x="6057388" y="1341509"/>
              <a:chExt cx="2223641" cy="2586228"/>
            </a:xfrm>
            <a:solidFill>
              <a:schemeClr val="bg1"/>
            </a:solidFill>
          </p:grpSpPr>
          <p:grpSp>
            <p:nvGrpSpPr>
              <p:cNvPr id="594" name="Group 593"/>
              <p:cNvGrpSpPr/>
              <p:nvPr/>
            </p:nvGrpSpPr>
            <p:grpSpPr>
              <a:xfrm>
                <a:off x="6068746" y="3402875"/>
                <a:ext cx="2143406" cy="524862"/>
                <a:chOff x="6099033" y="3074892"/>
                <a:chExt cx="2143406" cy="524862"/>
              </a:xfrm>
              <a:grpFill/>
            </p:grpSpPr>
            <p:sp>
              <p:nvSpPr>
                <p:cNvPr id="642" name="Moon 641"/>
                <p:cNvSpPr/>
                <p:nvPr/>
              </p:nvSpPr>
              <p:spPr>
                <a:xfrm rot="18174625">
                  <a:off x="6193930" y="2979995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3" name="Moon 64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4" name="Moon 64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5" name="Moon 64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6" name="Moon 645"/>
                <p:cNvSpPr/>
                <p:nvPr/>
              </p:nvSpPr>
              <p:spPr>
                <a:xfrm rot="14867701">
                  <a:off x="7654278" y="3004768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5" name="Group 594"/>
              <p:cNvGrpSpPr/>
              <p:nvPr/>
            </p:nvGrpSpPr>
            <p:grpSpPr>
              <a:xfrm>
                <a:off x="6057388" y="3087970"/>
                <a:ext cx="2154763" cy="539547"/>
                <a:chOff x="6087675" y="3065764"/>
                <a:chExt cx="2154763" cy="539547"/>
              </a:xfrm>
              <a:grpFill/>
            </p:grpSpPr>
            <p:sp>
              <p:nvSpPr>
                <p:cNvPr id="637" name="Moon 636"/>
                <p:cNvSpPr/>
                <p:nvPr/>
              </p:nvSpPr>
              <p:spPr>
                <a:xfrm rot="18174625">
                  <a:off x="6182572" y="2970867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8" name="Moon 63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9" name="Moon 63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0" name="Moon 63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1" name="Moon 640"/>
                <p:cNvSpPr/>
                <p:nvPr/>
              </p:nvSpPr>
              <p:spPr>
                <a:xfrm rot="14867701">
                  <a:off x="7654277" y="3017150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6" name="Group 595"/>
              <p:cNvGrpSpPr/>
              <p:nvPr/>
            </p:nvGrpSpPr>
            <p:grpSpPr>
              <a:xfrm>
                <a:off x="6091248" y="2814450"/>
                <a:ext cx="2097501" cy="502477"/>
                <a:chOff x="6043942" y="3077251"/>
                <a:chExt cx="2171746" cy="542990"/>
              </a:xfrm>
              <a:grpFill/>
            </p:grpSpPr>
            <p:sp>
              <p:nvSpPr>
                <p:cNvPr id="632" name="Moon 631"/>
                <p:cNvSpPr/>
                <p:nvPr/>
              </p:nvSpPr>
              <p:spPr>
                <a:xfrm rot="17915101">
                  <a:off x="6138840" y="2982353"/>
                  <a:ext cx="493263" cy="683059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3" name="Moon 632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4" name="Moon 633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5" name="Moon 634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6" name="Moon 635"/>
                <p:cNvSpPr/>
                <p:nvPr/>
              </p:nvSpPr>
              <p:spPr>
                <a:xfrm rot="15129121">
                  <a:off x="7680311" y="3084865"/>
                  <a:ext cx="493263" cy="577490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7" name="Group 596"/>
              <p:cNvGrpSpPr/>
              <p:nvPr/>
            </p:nvGrpSpPr>
            <p:grpSpPr>
              <a:xfrm>
                <a:off x="6168674" y="2490868"/>
                <a:ext cx="2027028" cy="522503"/>
                <a:chOff x="6043942" y="3077251"/>
                <a:chExt cx="2195196" cy="522503"/>
              </a:xfrm>
              <a:grpFill/>
            </p:grpSpPr>
            <p:sp>
              <p:nvSpPr>
                <p:cNvPr id="627" name="Moon 626"/>
                <p:cNvSpPr/>
                <p:nvPr/>
              </p:nvSpPr>
              <p:spPr>
                <a:xfrm rot="17107840">
                  <a:off x="6138839" y="2982354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8" name="Moon 627"/>
                <p:cNvSpPr/>
                <p:nvPr/>
              </p:nvSpPr>
              <p:spPr>
                <a:xfrm rot="16200000">
                  <a:off x="6519648" y="2997101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9" name="Moon 628"/>
                <p:cNvSpPr/>
                <p:nvPr/>
              </p:nvSpPr>
              <p:spPr>
                <a:xfrm rot="16200000">
                  <a:off x="6972297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0" name="Moon 629"/>
                <p:cNvSpPr/>
                <p:nvPr/>
              </p:nvSpPr>
              <p:spPr>
                <a:xfrm rot="16200000">
                  <a:off x="7313826" y="3011593"/>
                  <a:ext cx="493264" cy="683058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1" name="Moon 630"/>
                <p:cNvSpPr/>
                <p:nvPr/>
              </p:nvSpPr>
              <p:spPr>
                <a:xfrm rot="15237281">
                  <a:off x="7708844" y="3032152"/>
                  <a:ext cx="442924" cy="617664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8" name="Group 597"/>
              <p:cNvGrpSpPr/>
              <p:nvPr/>
            </p:nvGrpSpPr>
            <p:grpSpPr>
              <a:xfrm>
                <a:off x="6158332" y="2277439"/>
                <a:ext cx="2056761" cy="479860"/>
                <a:chOff x="6158332" y="2277439"/>
                <a:chExt cx="2056761" cy="479860"/>
              </a:xfrm>
              <a:grpFill/>
            </p:grpSpPr>
            <p:grpSp>
              <p:nvGrpSpPr>
                <p:cNvPr id="618" name="Group 617"/>
                <p:cNvGrpSpPr/>
                <p:nvPr/>
              </p:nvGrpSpPr>
              <p:grpSpPr>
                <a:xfrm>
                  <a:off x="6158332" y="2331807"/>
                  <a:ext cx="1475762" cy="369627"/>
                  <a:chOff x="6043941" y="3077252"/>
                  <a:chExt cx="2274775" cy="526106"/>
                </a:xfrm>
                <a:grpFill/>
              </p:grpSpPr>
              <p:sp>
                <p:nvSpPr>
                  <p:cNvPr id="622" name="Moon 621"/>
                  <p:cNvSpPr/>
                  <p:nvPr/>
                </p:nvSpPr>
                <p:spPr>
                  <a:xfrm rot="18053194">
                    <a:off x="6138838" y="2982355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3" name="Moon 622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4" name="Moon 623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5" name="Moon 624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6" name="Moon 625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9" name="Group 618"/>
                <p:cNvGrpSpPr/>
                <p:nvPr/>
              </p:nvGrpSpPr>
              <p:grpSpPr>
                <a:xfrm rot="20747058">
                  <a:off x="7466567" y="2277439"/>
                  <a:ext cx="748526" cy="479860"/>
                  <a:chOff x="6093204" y="3040530"/>
                  <a:chExt cx="1153797" cy="683004"/>
                </a:xfrm>
                <a:grpFill/>
              </p:grpSpPr>
              <p:sp>
                <p:nvSpPr>
                  <p:cNvPr id="620" name="Moon 619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1" name="Moon 620"/>
                  <p:cNvSpPr/>
                  <p:nvPr/>
                </p:nvSpPr>
                <p:spPr>
                  <a:xfrm rot="14527003">
                    <a:off x="6563970" y="3040503"/>
                    <a:ext cx="68300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99" name="Group 598"/>
              <p:cNvGrpSpPr/>
              <p:nvPr/>
            </p:nvGrpSpPr>
            <p:grpSpPr>
              <a:xfrm>
                <a:off x="6212461" y="2122569"/>
                <a:ext cx="1910593" cy="392969"/>
                <a:chOff x="6158332" y="2308467"/>
                <a:chExt cx="2084485" cy="392969"/>
              </a:xfrm>
              <a:grpFill/>
            </p:grpSpPr>
            <p:grpSp>
              <p:nvGrpSpPr>
                <p:cNvPr id="609" name="Group 608"/>
                <p:cNvGrpSpPr/>
                <p:nvPr/>
              </p:nvGrpSpPr>
              <p:grpSpPr>
                <a:xfrm>
                  <a:off x="6158332" y="2331808"/>
                  <a:ext cx="1475761" cy="369628"/>
                  <a:chOff x="6043942" y="3077251"/>
                  <a:chExt cx="2274774" cy="526107"/>
                </a:xfrm>
                <a:grpFill/>
              </p:grpSpPr>
              <p:sp>
                <p:nvSpPr>
                  <p:cNvPr id="613" name="Moon 612"/>
                  <p:cNvSpPr/>
                  <p:nvPr/>
                </p:nvSpPr>
                <p:spPr>
                  <a:xfrm rot="17107840">
                    <a:off x="6138839" y="298235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4" name="Moon 613"/>
                  <p:cNvSpPr/>
                  <p:nvPr/>
                </p:nvSpPr>
                <p:spPr>
                  <a:xfrm rot="16200000">
                    <a:off x="6519648" y="2997101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5" name="Moon 614"/>
                  <p:cNvSpPr/>
                  <p:nvPr/>
                </p:nvSpPr>
                <p:spPr>
                  <a:xfrm rot="16200000">
                    <a:off x="6972297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6" name="Moon 615"/>
                  <p:cNvSpPr/>
                  <p:nvPr/>
                </p:nvSpPr>
                <p:spPr>
                  <a:xfrm rot="16200000">
                    <a:off x="7313826" y="3011593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7" name="Moon 616"/>
                  <p:cNvSpPr/>
                  <p:nvPr/>
                </p:nvSpPr>
                <p:spPr>
                  <a:xfrm rot="15636094">
                    <a:off x="7730555" y="3015197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0" name="Group 609"/>
                <p:cNvGrpSpPr/>
                <p:nvPr/>
              </p:nvGrpSpPr>
              <p:grpSpPr>
                <a:xfrm rot="20747058">
                  <a:off x="7462465" y="2308467"/>
                  <a:ext cx="780352" cy="381440"/>
                  <a:chOff x="6093204" y="3089616"/>
                  <a:chExt cx="1202854" cy="542919"/>
                </a:xfrm>
                <a:grpFill/>
              </p:grpSpPr>
              <p:sp>
                <p:nvSpPr>
                  <p:cNvPr id="611" name="Moon 610"/>
                  <p:cNvSpPr/>
                  <p:nvPr/>
                </p:nvSpPr>
                <p:spPr>
                  <a:xfrm rot="17107840">
                    <a:off x="6188101" y="2994719"/>
                    <a:ext cx="493263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2" name="Moon 611"/>
                  <p:cNvSpPr/>
                  <p:nvPr/>
                </p:nvSpPr>
                <p:spPr>
                  <a:xfrm rot="16200000">
                    <a:off x="6707897" y="3044374"/>
                    <a:ext cx="493264" cy="683058"/>
                  </a:xfrm>
                  <a:prstGeom prst="moon">
                    <a:avLst>
                      <a:gd name="adj" fmla="val 8733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00" name="Group 599"/>
              <p:cNvGrpSpPr/>
              <p:nvPr/>
            </p:nvGrpSpPr>
            <p:grpSpPr>
              <a:xfrm>
                <a:off x="6072170" y="1595962"/>
                <a:ext cx="2186933" cy="921460"/>
                <a:chOff x="6460672" y="1322616"/>
                <a:chExt cx="1937657" cy="816428"/>
              </a:xfrm>
              <a:grpFill/>
            </p:grpSpPr>
            <p:sp>
              <p:nvSpPr>
                <p:cNvPr id="603" name="Moon 602"/>
                <p:cNvSpPr/>
                <p:nvPr/>
              </p:nvSpPr>
              <p:spPr>
                <a:xfrm rot="16200000">
                  <a:off x="7021287" y="762001"/>
                  <a:ext cx="816428" cy="1937657"/>
                </a:xfrm>
                <a:prstGeom prst="moon">
                  <a:avLst>
                    <a:gd name="adj" fmla="val 8733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4" name="Quad Arrow 603"/>
                <p:cNvSpPr/>
                <p:nvPr/>
              </p:nvSpPr>
              <p:spPr>
                <a:xfrm rot="3141579">
                  <a:off x="6555551" y="137892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5" name="Quad Arrow 604"/>
                <p:cNvSpPr/>
                <p:nvPr/>
              </p:nvSpPr>
              <p:spPr>
                <a:xfrm rot="1963993">
                  <a:off x="687447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6" name="Quad Arrow 605"/>
                <p:cNvSpPr/>
                <p:nvPr/>
              </p:nvSpPr>
              <p:spPr>
                <a:xfrm rot="21297079">
                  <a:off x="7294507" y="1725581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7" name="Quad Arrow 606"/>
                <p:cNvSpPr/>
                <p:nvPr/>
              </p:nvSpPr>
              <p:spPr>
                <a:xfrm rot="20234441">
                  <a:off x="7714543" y="1633463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8" name="Quad Arrow 607"/>
                <p:cNvSpPr/>
                <p:nvPr/>
              </p:nvSpPr>
              <p:spPr>
                <a:xfrm rot="18356568">
                  <a:off x="7980424" y="1383987"/>
                  <a:ext cx="342899" cy="408214"/>
                </a:xfrm>
                <a:prstGeom prst="quadArrow">
                  <a:avLst>
                    <a:gd name="adj1" fmla="val 45000"/>
                    <a:gd name="adj2" fmla="val 22500"/>
                    <a:gd name="adj3" fmla="val 22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01" name="Moon 600"/>
              <p:cNvSpPr/>
              <p:nvPr/>
            </p:nvSpPr>
            <p:spPr>
              <a:xfrm rot="16200000">
                <a:off x="6918762" y="658954"/>
                <a:ext cx="537597" cy="2186937"/>
              </a:xfrm>
              <a:prstGeom prst="moon">
                <a:avLst>
                  <a:gd name="adj" fmla="val 623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2" name="Block Arc 601"/>
              <p:cNvSpPr/>
              <p:nvPr/>
            </p:nvSpPr>
            <p:spPr>
              <a:xfrm rot="10800000">
                <a:off x="6636290" y="1341509"/>
                <a:ext cx="1058693" cy="478389"/>
              </a:xfrm>
              <a:prstGeom prst="blockArc">
                <a:avLst>
                  <a:gd name="adj1" fmla="val 10800000"/>
                  <a:gd name="adj2" fmla="val 21503573"/>
                  <a:gd name="adj3" fmla="val 295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47" name="Group 646"/>
            <p:cNvGrpSpPr/>
            <p:nvPr/>
          </p:nvGrpSpPr>
          <p:grpSpPr>
            <a:xfrm rot="6848637">
              <a:off x="5462086" y="213140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48" name="Pentagon 647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9" name="Left-Right Arrow Callout 648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0" name="Diamond 649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1" name="Rounded Rectangle 650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2" name="Rounded Rectangle 651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3" name="Rounded Rectangle 652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4" name="Rounded Rectangle 653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5" name="Group 654"/>
            <p:cNvGrpSpPr/>
            <p:nvPr/>
          </p:nvGrpSpPr>
          <p:grpSpPr>
            <a:xfrm rot="17625149">
              <a:off x="4547850" y="4221521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56" name="Pentagon 655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Left-Right Arrow Callout 656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8" name="Diamond 657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9" name="Rounded Rectangle 658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0" name="Rounded Rectangle 659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1" name="Rounded Rectangle 660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2" name="Rounded Rectangle 661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3" name="Group 662"/>
            <p:cNvGrpSpPr/>
            <p:nvPr/>
          </p:nvGrpSpPr>
          <p:grpSpPr>
            <a:xfrm rot="12129634">
              <a:off x="6082583" y="3621230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64" name="Pentagon 663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5" name="Left-Right Arrow Callout 664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6" name="Diamond 665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7" name="Rounded Rectangle 666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8" name="Rounded Rectangle 667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9" name="Rounded Rectangle 668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0" name="Rounded Rectangle 669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1" name="Group 670"/>
            <p:cNvGrpSpPr/>
            <p:nvPr/>
          </p:nvGrpSpPr>
          <p:grpSpPr>
            <a:xfrm rot="1340253">
              <a:off x="3927732" y="2772518"/>
              <a:ext cx="2260899" cy="505187"/>
              <a:chOff x="6095053" y="3341913"/>
              <a:chExt cx="3680318" cy="729343"/>
            </a:xfrm>
            <a:solidFill>
              <a:schemeClr val="bg1"/>
            </a:solidFill>
          </p:grpSpPr>
          <p:sp>
            <p:nvSpPr>
              <p:cNvPr id="672" name="Pentagon 671"/>
              <p:cNvSpPr/>
              <p:nvPr/>
            </p:nvSpPr>
            <p:spPr>
              <a:xfrm>
                <a:off x="6347244" y="3603172"/>
                <a:ext cx="3428127" cy="19148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" name="Left-Right Arrow Callout 672"/>
              <p:cNvSpPr/>
              <p:nvPr/>
            </p:nvSpPr>
            <p:spPr>
              <a:xfrm>
                <a:off x="6640703" y="3341913"/>
                <a:ext cx="728776" cy="729343"/>
              </a:xfrm>
              <a:prstGeom prst="leftRightArrowCallout">
                <a:avLst>
                  <a:gd name="adj1" fmla="val 19025"/>
                  <a:gd name="adj2" fmla="val 25000"/>
                  <a:gd name="adj3" fmla="val 39937"/>
                  <a:gd name="adj4" fmla="val 4812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4" name="Diamond 673"/>
              <p:cNvSpPr/>
              <p:nvPr/>
            </p:nvSpPr>
            <p:spPr>
              <a:xfrm>
                <a:off x="6784268" y="3578010"/>
                <a:ext cx="429178" cy="257061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5" name="Rounded Rectangle 674"/>
              <p:cNvSpPr/>
              <p:nvPr/>
            </p:nvSpPr>
            <p:spPr>
              <a:xfrm>
                <a:off x="6095053" y="3596035"/>
                <a:ext cx="522320" cy="239036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6" name="Rounded Rectangle 675"/>
              <p:cNvSpPr/>
              <p:nvPr/>
            </p:nvSpPr>
            <p:spPr>
              <a:xfrm>
                <a:off x="6180647" y="3606691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7" name="Rounded Rectangle 676"/>
              <p:cNvSpPr/>
              <p:nvPr/>
            </p:nvSpPr>
            <p:spPr>
              <a:xfrm>
                <a:off x="6324212" y="3606469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8" name="Rounded Rectangle 677"/>
              <p:cNvSpPr/>
              <p:nvPr/>
            </p:nvSpPr>
            <p:spPr>
              <a:xfrm>
                <a:off x="6463742" y="3608358"/>
                <a:ext cx="69098" cy="219885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81012" y="42219"/>
            <a:ext cx="2309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Alma 43-44</a:t>
            </a:r>
          </a:p>
          <a:p>
            <a:r>
              <a:rPr lang="fr-FR" dirty="0" err="1" smtClean="0"/>
              <a:t>Efesini</a:t>
            </a:r>
            <a:r>
              <a:rPr lang="fr-FR" dirty="0" smtClean="0"/>
              <a:t> 6:14-17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4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182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inherit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18</cp:revision>
  <dcterms:created xsi:type="dcterms:W3CDTF">2016-06-01T15:34:24Z</dcterms:created>
  <dcterms:modified xsi:type="dcterms:W3CDTF">2016-06-04T14:42:16Z</dcterms:modified>
</cp:coreProperties>
</file>