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7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3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5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2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6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2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8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>
          <a:xfrm>
            <a:off x="0" y="-33087"/>
            <a:ext cx="12165101" cy="68910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201" y="4315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pt-BR" dirty="0">
                <a:solidFill>
                  <a:schemeClr val="bg1"/>
                </a:solidFill>
              </a:rPr>
              <a:t>Primária 4: O Livro de Mórmon</a:t>
            </a:r>
          </a:p>
          <a:p>
            <a:pPr fontAlgn="base"/>
            <a:r>
              <a:rPr lang="en-US" dirty="0" err="1">
                <a:solidFill>
                  <a:schemeClr val="bg1"/>
                </a:solidFill>
              </a:rPr>
              <a:t>Lição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25 </a:t>
            </a:r>
            <a:r>
              <a:rPr lang="pt-BR" dirty="0">
                <a:solidFill>
                  <a:schemeClr val="bg1"/>
                </a:solidFill>
              </a:rPr>
              <a:t>O Capitão Morôni Derrota Zeraemna</a:t>
            </a:r>
          </a:p>
          <a:p>
            <a:pPr fontAlgn="base"/>
            <a:endParaRPr lang="en-US" b="0" i="1" dirty="0">
              <a:solidFill>
                <a:schemeClr val="bg1"/>
              </a:solidFill>
              <a:effectLst/>
              <a:latin typeface="Open San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8919" y="1189671"/>
            <a:ext cx="1492082" cy="1735381"/>
            <a:chOff x="6057388" y="1341509"/>
            <a:chExt cx="2223641" cy="2586228"/>
          </a:xfrm>
        </p:grpSpPr>
        <p:grpSp>
          <p:nvGrpSpPr>
            <p:cNvPr id="6" name="Group 5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4" name="Moon 53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49" name="Moon 48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44" name="Moon 43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46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39" name="Moon 38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34" name="Moon 33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Moon 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Moon 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2" name="Moon 31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25" name="Moon 24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Moon 2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Moon 2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23" name="Moon 22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Moon 23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15" name="Moon 14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Quad Arrow 15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Quad Arrow 16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Quad Arrow 17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Moon 12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lock Arc 13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297312" y="1179486"/>
            <a:ext cx="1376882" cy="1972769"/>
            <a:chOff x="2362200" y="533400"/>
            <a:chExt cx="1295400" cy="1752600"/>
          </a:xfrm>
        </p:grpSpPr>
        <p:sp>
          <p:nvSpPr>
            <p:cNvPr id="60" name="Hexagon 59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Quad Arrow Callout 61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185025" y="1391872"/>
            <a:ext cx="1544145" cy="2108715"/>
            <a:chOff x="7976531" y="4455371"/>
            <a:chExt cx="1544145" cy="2108715"/>
          </a:xfrm>
        </p:grpSpPr>
        <p:grpSp>
          <p:nvGrpSpPr>
            <p:cNvPr id="64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83" name="Pentagon 8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Pentagon 8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Pentagon 8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Pentagon 8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Pentagon 8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67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68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9" name="Multiply 78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Flowchart: Summing Junction 79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lowchart: Summing Junction 80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Flowchart: Summing Junction 81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5" name="Multiply 74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Flowchart: Summing Junction 75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Flowchart: Summing Junction 76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Flowchart: Summing Junction 77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1" name="Multiply 7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Flowchart: Summing Junction 7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Flowchart: Summing Junction 7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Flowchart: Summing Junction 7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88" name="Group 87"/>
          <p:cNvGrpSpPr/>
          <p:nvPr/>
        </p:nvGrpSpPr>
        <p:grpSpPr>
          <a:xfrm rot="3348675">
            <a:off x="3554311" y="2206414"/>
            <a:ext cx="3115845" cy="617479"/>
            <a:chOff x="6095053" y="3341913"/>
            <a:chExt cx="3680318" cy="729343"/>
          </a:xfrm>
        </p:grpSpPr>
        <p:sp>
          <p:nvSpPr>
            <p:cNvPr id="89" name="Pentagon 88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Left-Right Arrow Callout 89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Diamond 90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176116" y="1304688"/>
            <a:ext cx="1113492" cy="1687029"/>
            <a:chOff x="9787878" y="1731085"/>
            <a:chExt cx="1113492" cy="1687029"/>
          </a:xfrm>
        </p:grpSpPr>
        <p:grpSp>
          <p:nvGrpSpPr>
            <p:cNvPr id="97" name="Group 9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110" name="Rounded Rectangle 10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8" name="Freeform 9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108" name="Rounded Rectangle 10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Rounded Rectangle 10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 rot="1567437">
            <a:off x="10225265" y="1625899"/>
            <a:ext cx="1596885" cy="1506529"/>
            <a:chOff x="9623647" y="3979165"/>
            <a:chExt cx="1596885" cy="1506529"/>
          </a:xfrm>
        </p:grpSpPr>
        <p:sp>
          <p:nvSpPr>
            <p:cNvPr id="113" name="Block Arc 11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15" name="Trapezoid 114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Block Arc 115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22" name="Moon 121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Moon 122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Moon 123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0" name="Oval 119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Quad Arrow 120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5" name="Rectangle 124"/>
          <p:cNvSpPr/>
          <p:nvPr/>
        </p:nvSpPr>
        <p:spPr>
          <a:xfrm flipH="1">
            <a:off x="3353311" y="4750833"/>
            <a:ext cx="2395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en-US" dirty="0">
                <a:solidFill>
                  <a:schemeClr val="bg1"/>
                </a:solidFill>
                <a:latin typeface="inherit"/>
              </a:rPr>
              <a:t>jogo de correspondência jogo de concentração e para colorir</a:t>
            </a:r>
            <a:r>
              <a:rPr lang="pt-PT" altLang="en-US" sz="1050" dirty="0">
                <a:solidFill>
                  <a:schemeClr val="bg1"/>
                </a:solidFill>
              </a:rPr>
              <a:t> </a:t>
            </a:r>
            <a:endParaRPr lang="pt-PT" alt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6246465" y="3496846"/>
            <a:ext cx="3193339" cy="3125697"/>
            <a:chOff x="2775857" y="87086"/>
            <a:chExt cx="6683829" cy="6683829"/>
          </a:xfrm>
        </p:grpSpPr>
        <p:sp>
          <p:nvSpPr>
            <p:cNvPr id="128" name="Oval 127"/>
            <p:cNvSpPr/>
            <p:nvPr/>
          </p:nvSpPr>
          <p:spPr>
            <a:xfrm>
              <a:off x="2775857" y="87086"/>
              <a:ext cx="6683829" cy="66838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5769668" y="1985623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22" name="Hexagon 621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3" name="Hexagon 622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4" name="Quad Arrow Callout 623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774888" y="3968752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9" name="Hexagon 618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0" name="Hexagon 619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1" name="Quad Arrow Callout 620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 rot="5400000">
              <a:off x="4740013" y="2962901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6" name="Hexagon 615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7" name="Hexagon 616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8" name="Quad Arrow Callout 617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 rot="5400000">
              <a:off x="6764868" y="2978199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3" name="Hexagon 612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4" name="Hexagon 613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5" name="Quad Arrow Callout 614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 rot="8060101">
              <a:off x="5045471" y="2264840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0" name="Hexagon 609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1" name="Hexagon 610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2" name="Quad Arrow Callout 611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 rot="8060101">
              <a:off x="6493272" y="3669098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7" name="Hexagon 60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8" name="Hexagon 60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9" name="Quad Arrow Callout 60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 rot="2746980">
              <a:off x="5046155" y="3676067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4" name="Hexagon 603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5" name="Hexagon 604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6" name="Quad Arrow Callout 605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 rot="2746980">
              <a:off x="6483071" y="2282695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1" name="Hexagon 60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2" name="Hexagon 60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3" name="Quad Arrow Callout 60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5705996" y="838373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77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96" name="Pentagon 595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7" name="Pentagon 596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8" name="Pentagon 597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9" name="Pentagon 598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0" name="Pentagon 599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8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79" name="Rectangle 578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80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81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92" name="Multiply 591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3" name="Flowchart: Summing Junction 592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4" name="Flowchart: Summing Junction 593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5" name="Flowchart: Summing Junction 594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2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88" name="Multiply 587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9" name="Flowchart: Summing Junction 588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0" name="Flowchart: Summing Junction 589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1" name="Flowchart: Summing Junction 590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3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84" name="Multiply 58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5" name="Flowchart: Summing Junction 58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6" name="Flowchart: Summing Junction 58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7" name="Flowchart: Summing Junction 58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38" name="Group 137"/>
            <p:cNvGrpSpPr/>
            <p:nvPr/>
          </p:nvGrpSpPr>
          <p:grpSpPr>
            <a:xfrm flipV="1">
              <a:off x="5707444" y="4988910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53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72" name="Pentagon 571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3" name="Pentagon 572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Pentagon 573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Pentagon 574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Pentagon 575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4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55" name="Rectangle 554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56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57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8" name="Multiply 567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9" name="Flowchart: Summing Junction 568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0" name="Flowchart: Summing Junction 569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1" name="Flowchart: Summing Junction 570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8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4" name="Multiply 56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5" name="Flowchart: Summing Junction 56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6" name="Flowchart: Summing Junction 56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7" name="Flowchart: Summing Junction 56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9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0" name="Multiply 55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1" name="Flowchart: Summing Junction 56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2" name="Flowchart: Summing Junction 56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3" name="Flowchart: Summing Junction 56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39" name="Group 138"/>
            <p:cNvGrpSpPr/>
            <p:nvPr/>
          </p:nvGrpSpPr>
          <p:grpSpPr>
            <a:xfrm rot="5400000">
              <a:off x="7752085" y="2883415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2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48" name="Pentagon 54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9" name="Pentagon 54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Pentagon 54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Pentagon 55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Pentagon 55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31" name="Rectangle 53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3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3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44" name="Multiply 54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5" name="Flowchart: Summing Junction 54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6" name="Flowchart: Summing Junction 54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7" name="Flowchart: Summing Junction 54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40" name="Multiply 53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1" name="Flowchart: Summing Junction 54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2" name="Flowchart: Summing Junction 54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3" name="Flowchart: Summing Junction 54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36" name="Multiply 53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7" name="Flowchart: Summing Junction 53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8" name="Flowchart: Summing Junction 53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9" name="Flowchart: Summing Junction 53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0" name="Group 139"/>
            <p:cNvGrpSpPr/>
            <p:nvPr/>
          </p:nvGrpSpPr>
          <p:grpSpPr>
            <a:xfrm rot="5400000" flipH="1" flipV="1">
              <a:off x="3571971" y="2872529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05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24" name="Pentagon 523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Pentagon 524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Pentagon 525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Pentagon 526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Pentagon 527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6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07" name="Rectangle 506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08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09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20" name="Multiply 51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1" name="Flowchart: Summing Junction 52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2" name="Flowchart: Summing Junction 52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3" name="Flowchart: Summing Junction 52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0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16" name="Multiply 51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7" name="Flowchart: Summing Junction 51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8" name="Flowchart: Summing Junction 51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9" name="Flowchart: Summing Junction 51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1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12" name="Multiply 511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3" name="Flowchart: Summing Junction 512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4" name="Flowchart: Summing Junction 513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5" name="Flowchart: Summing Junction 514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1" name="Group 140"/>
            <p:cNvGrpSpPr/>
            <p:nvPr/>
          </p:nvGrpSpPr>
          <p:grpSpPr>
            <a:xfrm rot="14522353">
              <a:off x="7954333" y="1607758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90" name="Group 489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503" name="Rounded Rectangle 50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4" name="Rounded Rectangle 50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1" name="Freeform 49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Rounded Rectangle 49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Rounded Rectangle 49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Rounded Rectangle 493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5" name="Group 494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501" name="Rounded Rectangle 50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2" name="Rounded Rectangle 50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6" name="Rounded Rectangle 49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Rounded Rectangle 49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Rounded Rectangle 49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Rounded Rectangle 49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 rot="3684417">
              <a:off x="3371349" y="3896139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75" name="Group 474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88" name="Rounded Rectangle 48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9" name="Rounded Rectangle 48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6" name="Freeform 47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Rounded Rectangle 47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Rounded Rectangle 47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Rounded Rectangle 47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0" name="Group 479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86" name="Rounded Rectangle 485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7" name="Rounded Rectangle 48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1" name="Rounded Rectangle 480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Rounded Rectangle 48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Rounded Rectangle 48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Oval 48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Rounded Rectangle 48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 rot="9387585">
              <a:off x="4557143" y="425685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60" name="Group 459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73" name="Rounded Rectangle 47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Rounded Rectangle 47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1" name="Freeform 46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Rounded Rectangle 46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Rounded Rectangle 46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Rounded Rectangle 463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5" name="Group 464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71" name="Rounded Rectangle 47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Rounded Rectangle 47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6" name="Rounded Rectangle 46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Rounded Rectangle 46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ounded Rectangle 46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Oval 468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ounded Rectangle 46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 rot="20018484">
              <a:off x="6844443" y="5080337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45" name="Group 444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58" name="Rounded Rectangle 45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Rounded Rectangle 45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46" name="Freeform 44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Rounded Rectangle 44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Rounded Rectangle 44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Rounded Rectangle 44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0" name="Group 449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56" name="Rounded Rectangle 455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Rounded Rectangle 45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1" name="Rounded Rectangle 450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Rounded Rectangle 45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Rounded Rectangle 45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Oval 45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Rounded Rectangle 45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 rot="20071843">
              <a:off x="8180263" y="412514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33" name="Block Arc 432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34" name="Group 433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35" name="Trapezoid 434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Block Arc 435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7" name="Oval 436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Rounded Rectangle 437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9" name="Group 438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42" name="Moon 441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3" name="Moon 442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4" name="Moon 443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40" name="Oval 439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Quad Arrow 440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 rot="3014630">
              <a:off x="4467305" y="547599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21" name="Block Arc 420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2" name="Group 421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23" name="Trapezoid 422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Block Arc 423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5" name="Oval 424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Rounded Rectangle 425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7" name="Group 426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30" name="Moon 429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1" name="Moon 430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2" name="Moon 431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8" name="Oval 427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Quad Arrow 428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7" name="Group 146"/>
            <p:cNvGrpSpPr/>
            <p:nvPr/>
          </p:nvGrpSpPr>
          <p:grpSpPr>
            <a:xfrm rot="9898832">
              <a:off x="3031940" y="1742639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09" name="Block Arc 408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10" name="Group 409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11" name="Trapezoid 410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" name="Block Arc 411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3" name="Oval 412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Rounded Rectangle 413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5" name="Group 414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18" name="Moon 417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9" name="Moon 418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0" name="Moon 419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6" name="Oval 415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Quad Arrow 416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8" name="Group 147"/>
            <p:cNvGrpSpPr/>
            <p:nvPr/>
          </p:nvGrpSpPr>
          <p:grpSpPr>
            <a:xfrm rot="15300000">
              <a:off x="6831988" y="314177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97" name="Block Arc 396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8" name="Group 397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99" name="Trapezoid 398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Block Arc 399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1" name="Oval 400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Rounded Rectangle 401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03" name="Group 402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06" name="Moon 405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7" name="Moon 406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8" name="Moon 407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4" name="Oval 403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Quad Arrow 404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9" name="Group 148"/>
            <p:cNvGrpSpPr/>
            <p:nvPr/>
          </p:nvGrpSpPr>
          <p:grpSpPr>
            <a:xfrm rot="2700000">
              <a:off x="7269613" y="131025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344" name="Group 343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392" name="Moon 391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Moon 39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Moon 39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Moon 39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Moon 395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5" name="Group 344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387" name="Moon 386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Moon 38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Moon 38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Moon 38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Moon 390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6" name="Group 345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382" name="Moon 381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Moon 38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Moon 38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Moon 38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Moon 385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7" name="Group 346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377" name="Moon 376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Moon 37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Moon 37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Moon 37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Moon 380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8" name="Group 347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368" name="Group 367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372" name="Moon 371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Moon 372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Moon 373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Moon 374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Moon 375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9" name="Group 368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370" name="Moon 369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Moon 370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9" name="Group 348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359" name="Group 358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363" name="Moon 362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Moon 36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Moon 36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Moon 36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Moon 36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0" name="Group 359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361" name="Moon 36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Moon 361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50" name="Group 349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353" name="Moon 352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Quad Arrow 353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Quad Arrow 354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Quad Arrow 355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Quad Arrow 356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Quad Arrow 357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1" name="Moon 350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Block Arc 351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 rot="13428561">
              <a:off x="4047642" y="451062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291" name="Group 290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339" name="Moon 338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Moon 33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Moon 34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Moon 34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Moon 342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291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334" name="Moon 333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Moon 3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Moon 3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Moon 3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Moon 337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3" name="Group 292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329" name="Moon 328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Moon 3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Moon 3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Moon 3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Moon 332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324" name="Moon 323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Moon 32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Moon 32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Moon 32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Moon 327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315" name="Group 314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319" name="Moon 318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Moon 319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1" name="Moon 320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Moon 321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Moon 322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6" name="Group 315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317" name="Moon 316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Moon 317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6" name="Group 295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306" name="Group 305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310" name="Moon 309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1" name="Moon 310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2" name="Moon 311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Moon 312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Moon 313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7" name="Group 306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308" name="Moon 307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9" name="Moon 308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7" name="Group 296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300" name="Moon 299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Quad Arrow 300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Quad Arrow 301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Quad Arrow 302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Quad Arrow 303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Quad Arrow 304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8" name="Moon 297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Block Arc 298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 rot="8038518">
              <a:off x="7291643" y="4476962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238" name="Group 237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86" name="Moon 285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Moon 28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Moon 28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Moon 28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Moon 289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38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81" name="Moon 280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Moon 28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Moon 28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Moon 28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Moon 284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76" name="Moon 275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Moon 27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Moon 27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Moon 27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Moon 279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40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271" name="Moon 270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Moon 27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Moon 27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Moon 27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Moon 274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41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262" name="Group 261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266" name="Moon 265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Moon 266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Moon 267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Moon 268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Moon 269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3" name="Group 262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264" name="Moon 263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Moon 264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3" name="Group 242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253" name="Group 252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257" name="Moon 256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Moon 257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Moon 258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Moon 259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Moon 260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255" name="Moon 254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6" name="Moon 255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4" name="Group 243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247" name="Moon 246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Quad Arrow 247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Quad Arrow 248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Quad Arrow 249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Quad Arrow 250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Quad Arrow 251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5" name="Moon 244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Block Arc 245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 rot="18906246">
              <a:off x="4101694" y="1265726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185" name="Group 184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33" name="Moon 232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Moon 23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Moon 23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Moon 23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Moon 236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85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28" name="Moon 227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Moon 2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Moon 2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Moon 2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Moon 231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86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23" name="Moon 222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Moon 22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Moon 22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Moon 22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Moon 226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218" name="Moon 21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Moon 21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Moon 21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Moon 22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Moon 221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88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209" name="Group 208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213" name="Moon 212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Moon 21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Moon 21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Moon 21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Moon 21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0" name="Group 209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211" name="Moon 21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2" name="Moon 211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0" name="Group 189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200" name="Group 199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204" name="Moon 203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Moon 204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Moon 205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Moon 206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Moon 207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1" name="Group 200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202" name="Moon 201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Moon 202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1" name="Group 190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194" name="Moon 193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Quad Arrow 194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Quad Arrow 195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Quad Arrow 196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Quad Arrow 197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Quad Arrow 198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Moon 191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Block Arc 192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 rot="6848637">
              <a:off x="5462086" y="213140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78" name="Pentagon 177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Left-Right Arrow Callout 178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Diamond 179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ounded Rectangle 180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ounded Rectangle 181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 rot="17625149">
              <a:off x="4547850" y="4221521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71" name="Pentagon 170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Left-Right Arrow Callout 171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Diamond 172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ounded Rectangle 173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ounded Rectangle 175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ounded Rectangle 176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 rot="12129634">
              <a:off x="6082583" y="3621230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64" name="Pentagon 163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Left-Right Arrow Callout 164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Diamond 165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ounded Rectangle 166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ounded Rectangle 167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ounded Rectangle 169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 rot="1340253">
              <a:off x="3927732" y="277251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57" name="Pentagon 156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Left-Right Arrow Callout 157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Diamond 158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ounded Rectangle 160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ounded Rectangle 161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ounded Rectangle 162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219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93636" y="253648"/>
            <a:ext cx="1492082" cy="1735381"/>
            <a:chOff x="6057388" y="1341509"/>
            <a:chExt cx="2223641" cy="2586228"/>
          </a:xfrm>
        </p:grpSpPr>
        <p:grpSp>
          <p:nvGrpSpPr>
            <p:cNvPr id="52" name="Group 51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3" name="Moon 52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10" name="Moon 9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17" name="Moon 1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23" name="Moon 22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29" name="Moon 28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46" name="Moon 45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44" name="Moon 43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3" name="Moon 2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Quad Arrow 3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Quad Arrow 4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Quad Arrow 5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Quad Arrow 6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Quad Arrow 8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oon 57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lock Arc 58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2029" y="243463"/>
            <a:ext cx="1376882" cy="1972769"/>
            <a:chOff x="2362200" y="533400"/>
            <a:chExt cx="1295400" cy="1752600"/>
          </a:xfrm>
        </p:grpSpPr>
        <p:sp>
          <p:nvSpPr>
            <p:cNvPr id="62" name="Hexagon 61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Quad Arrow Callout 63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069742" y="455849"/>
            <a:ext cx="1544145" cy="2108715"/>
            <a:chOff x="7976531" y="4455371"/>
            <a:chExt cx="1544145" cy="2108715"/>
          </a:xfrm>
        </p:grpSpPr>
        <p:grpSp>
          <p:nvGrpSpPr>
            <p:cNvPr id="122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123" name="Pentagon 12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Pentagon 12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entagon 12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entagon 12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29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130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41" name="Multiply 14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Flowchart: Summing Junction 14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lowchart: Summing Junction 14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Flowchart: Summing Junction 14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1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37" name="Multiply 136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lowchart: Summing Junction 137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Flowchart: Summing Junction 138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Flowchart: Summing Junction 139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33" name="Multiply 132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Summing Junction 133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lowchart: Summing Junction 134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Summing Junction 135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53" name="Group 152"/>
          <p:cNvGrpSpPr/>
          <p:nvPr/>
        </p:nvGrpSpPr>
        <p:grpSpPr>
          <a:xfrm rot="3348675">
            <a:off x="3439028" y="1270391"/>
            <a:ext cx="3115845" cy="617479"/>
            <a:chOff x="6095053" y="3341913"/>
            <a:chExt cx="3680318" cy="729343"/>
          </a:xfrm>
        </p:grpSpPr>
        <p:sp>
          <p:nvSpPr>
            <p:cNvPr id="145" name="Pentagon 144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Left-Right Arrow Callout 146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060833" y="368665"/>
            <a:ext cx="1113492" cy="1687029"/>
            <a:chOff x="9787878" y="1731085"/>
            <a:chExt cx="1113492" cy="1687029"/>
          </a:xfrm>
        </p:grpSpPr>
        <p:grpSp>
          <p:nvGrpSpPr>
            <p:cNvPr id="170" name="Group 169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168" name="Rounded Rectangle 167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Freeform 153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158" name="Rounded Rectangle 15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Rounded Rectangle 164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1567437">
            <a:off x="10109982" y="689876"/>
            <a:ext cx="1596885" cy="1506529"/>
            <a:chOff x="9623647" y="3979165"/>
            <a:chExt cx="1596885" cy="1506529"/>
          </a:xfrm>
        </p:grpSpPr>
        <p:sp>
          <p:nvSpPr>
            <p:cNvPr id="173" name="Block Arc 17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78" name="Trapezoid 177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Block Arc 176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83" name="Moon 182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Moon 183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Moon 184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Quad Arrow 179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4" name="TextBox 193"/>
          <p:cNvSpPr txBox="1"/>
          <p:nvPr/>
        </p:nvSpPr>
        <p:spPr>
          <a:xfrm>
            <a:off x="-120676" y="5193729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Verdade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Efésios</a:t>
            </a:r>
            <a:r>
              <a:rPr lang="en-US" dirty="0"/>
              <a:t> 6:14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1718692" y="5193728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Justiça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Efésios</a:t>
            </a:r>
            <a:r>
              <a:rPr lang="en-US" dirty="0"/>
              <a:t> 6:14)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3939285" y="5206148"/>
            <a:ext cx="223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Preparação do evangelho da paz (Efésios 6:15)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6053563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Fé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Efésios</a:t>
            </a:r>
            <a:r>
              <a:rPr lang="en-US" dirty="0"/>
              <a:t> 6:16)</a:t>
            </a:r>
            <a:endParaRPr lang="en-US" dirty="0"/>
          </a:p>
        </p:txBody>
      </p:sp>
      <p:sp>
        <p:nvSpPr>
          <p:cNvPr id="198" name="TextBox 197"/>
          <p:cNvSpPr txBox="1"/>
          <p:nvPr/>
        </p:nvSpPr>
        <p:spPr>
          <a:xfrm>
            <a:off x="7944860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Salvação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Efésios</a:t>
            </a:r>
            <a:r>
              <a:rPr lang="en-US" dirty="0"/>
              <a:t> 6:17)</a:t>
            </a:r>
            <a:endParaRPr lang="en-US" dirty="0"/>
          </a:p>
        </p:txBody>
      </p:sp>
      <p:sp>
        <p:nvSpPr>
          <p:cNvPr id="199" name="TextBox 198"/>
          <p:cNvSpPr txBox="1"/>
          <p:nvPr/>
        </p:nvSpPr>
        <p:spPr>
          <a:xfrm>
            <a:off x="9836157" y="5193728"/>
            <a:ext cx="223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O Espírito de Deus, a palavra de Deus (Efésios 6:17; </a:t>
            </a:r>
            <a:endParaRPr lang="pt-BR" dirty="0" smtClean="0"/>
          </a:p>
          <a:p>
            <a:pPr algn="ctr"/>
            <a:r>
              <a:rPr lang="pt-BR" dirty="0" smtClean="0"/>
              <a:t>D&amp;C </a:t>
            </a:r>
            <a:r>
              <a:rPr lang="pt-BR" dirty="0"/>
              <a:t>6:2)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16436" y="6394057"/>
            <a:ext cx="76727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100" dirty="0"/>
              <a:t/>
            </a:r>
            <a:br>
              <a:rPr lang="pt-BR" sz="1100" dirty="0"/>
            </a:br>
            <a:r>
              <a:rPr lang="pt-BR" sz="1100" dirty="0"/>
              <a:t>desenhe uma linha de imagem a escritura</a:t>
            </a:r>
            <a:endParaRPr lang="it-IT" altLang="en-US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93636" y="253648"/>
            <a:ext cx="1492082" cy="1735381"/>
            <a:chOff x="6057388" y="1341509"/>
            <a:chExt cx="2223641" cy="2586228"/>
          </a:xfrm>
          <a:solidFill>
            <a:schemeClr val="bg1"/>
          </a:solidFill>
        </p:grpSpPr>
        <p:grpSp>
          <p:nvGrpSpPr>
            <p:cNvPr id="52" name="Group 51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  <a:grpFill/>
          </p:grpSpPr>
          <p:sp>
            <p:nvSpPr>
              <p:cNvPr id="53" name="Moon 52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  <a:grpFill/>
          </p:grpSpPr>
          <p:sp>
            <p:nvSpPr>
              <p:cNvPr id="10" name="Moon 9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  <a:grpFill/>
          </p:grpSpPr>
          <p:sp>
            <p:nvSpPr>
              <p:cNvPr id="17" name="Moon 1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  <a:grpFill/>
          </p:grpSpPr>
          <p:sp>
            <p:nvSpPr>
              <p:cNvPr id="23" name="Moon 22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  <a:grpFill/>
          </p:grpSpPr>
          <p:grpSp>
            <p:nvGrpSpPr>
              <p:cNvPr id="28" name="Group 27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  <a:grpFill/>
            </p:grpSpPr>
            <p:sp>
              <p:nvSpPr>
                <p:cNvPr id="29" name="Moon 28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  <a:grpFill/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  <a:grpFill/>
          </p:grpSpPr>
          <p:grpSp>
            <p:nvGrpSpPr>
              <p:cNvPr id="42" name="Group 41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  <a:grpFill/>
            </p:grpSpPr>
            <p:sp>
              <p:nvSpPr>
                <p:cNvPr id="46" name="Moon 45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  <a:grpFill/>
            </p:grpSpPr>
            <p:sp>
              <p:nvSpPr>
                <p:cNvPr id="44" name="Moon 43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  <a:grpFill/>
          </p:grpSpPr>
          <p:sp>
            <p:nvSpPr>
              <p:cNvPr id="3" name="Moon 2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Quad Arrow 3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Quad Arrow 4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Quad Arrow 5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Quad Arrow 6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Quad Arrow 8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oon 57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lock Arc 58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2029" y="243463"/>
            <a:ext cx="1376882" cy="1972769"/>
            <a:chOff x="2362200" y="533400"/>
            <a:chExt cx="1295400" cy="1752600"/>
          </a:xfrm>
          <a:solidFill>
            <a:schemeClr val="bg1"/>
          </a:solidFill>
        </p:grpSpPr>
        <p:sp>
          <p:nvSpPr>
            <p:cNvPr id="62" name="Hexagon 61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Quad Arrow Callout 63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069742" y="455849"/>
            <a:ext cx="1544145" cy="2108715"/>
            <a:chOff x="7976531" y="4455371"/>
            <a:chExt cx="1544145" cy="2108715"/>
          </a:xfrm>
          <a:solidFill>
            <a:schemeClr val="bg1"/>
          </a:solidFill>
        </p:grpSpPr>
        <p:grpSp>
          <p:nvGrpSpPr>
            <p:cNvPr id="122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  <a:grpFill/>
          </p:grpSpPr>
          <p:sp>
            <p:nvSpPr>
              <p:cNvPr id="123" name="Pentagon 12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Pentagon 12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entagon 12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entagon 12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  <a:grpFill/>
          </p:grpSpPr>
          <p:sp>
            <p:nvSpPr>
              <p:cNvPr id="128" name="Rectangle 127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29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  <a:grpFill/>
            </p:grpSpPr>
            <p:grpSp>
              <p:nvGrpSpPr>
                <p:cNvPr id="130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41" name="Multiply 14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Flowchart: Summing Junction 14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lowchart: Summing Junction 14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Flowchart: Summing Junction 14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1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37" name="Multiply 136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lowchart: Summing Junction 137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Flowchart: Summing Junction 138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Flowchart: Summing Junction 139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33" name="Multiply 132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Summing Junction 133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lowchart: Summing Junction 134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Summing Junction 135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53" name="Group 152"/>
          <p:cNvGrpSpPr/>
          <p:nvPr/>
        </p:nvGrpSpPr>
        <p:grpSpPr>
          <a:xfrm rot="3348675">
            <a:off x="3439028" y="1270391"/>
            <a:ext cx="3115845" cy="617479"/>
            <a:chOff x="6095053" y="3341913"/>
            <a:chExt cx="3680318" cy="729343"/>
          </a:xfrm>
          <a:solidFill>
            <a:schemeClr val="bg1"/>
          </a:solidFill>
        </p:grpSpPr>
        <p:sp>
          <p:nvSpPr>
            <p:cNvPr id="145" name="Pentagon 144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Left-Right Arrow Callout 146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060833" y="368665"/>
            <a:ext cx="1113492" cy="1687029"/>
            <a:chOff x="9787878" y="1731085"/>
            <a:chExt cx="1113492" cy="1687029"/>
          </a:xfrm>
          <a:solidFill>
            <a:schemeClr val="bg1"/>
          </a:solidFill>
        </p:grpSpPr>
        <p:grpSp>
          <p:nvGrpSpPr>
            <p:cNvPr id="170" name="Group 169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  <a:grpFill/>
          </p:grpSpPr>
          <p:sp>
            <p:nvSpPr>
              <p:cNvPr id="168" name="Rounded Rectangle 167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Freeform 153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  <a:grpFill/>
          </p:grpSpPr>
          <p:sp>
            <p:nvSpPr>
              <p:cNvPr id="158" name="Rounded Rectangle 15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Rounded Rectangle 164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1567437">
            <a:off x="10109982" y="689876"/>
            <a:ext cx="1596885" cy="1506529"/>
            <a:chOff x="9623647" y="3979165"/>
            <a:chExt cx="1596885" cy="1506529"/>
          </a:xfrm>
          <a:solidFill>
            <a:schemeClr val="bg1"/>
          </a:solidFill>
        </p:grpSpPr>
        <p:sp>
          <p:nvSpPr>
            <p:cNvPr id="173" name="Block Arc 17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  <a:grpFill/>
          </p:grpSpPr>
          <p:sp>
            <p:nvSpPr>
              <p:cNvPr id="178" name="Trapezoid 177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Block Arc 176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  <a:grpFill/>
            </p:grpSpPr>
            <p:sp>
              <p:nvSpPr>
                <p:cNvPr id="183" name="Moon 182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Moon 183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Moon 184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Quad Arrow 179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0" name="TextBox 199"/>
          <p:cNvSpPr txBox="1"/>
          <p:nvPr/>
        </p:nvSpPr>
        <p:spPr>
          <a:xfrm>
            <a:off x="0" y="6394057"/>
            <a:ext cx="76727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100"/>
              <a:t/>
            </a:r>
            <a:br>
              <a:rPr lang="pt-BR" sz="1100"/>
            </a:br>
            <a:r>
              <a:rPr lang="pt-BR" sz="1100"/>
              <a:t>desenhe uma linha de imagem a escritura</a:t>
            </a:r>
            <a:endParaRPr lang="it-IT" altLang="en-US" sz="1000" dirty="0">
              <a:latin typeface="Arial" panose="020B0604020202020204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-120676" y="5193729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Verdade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Efésios</a:t>
            </a:r>
            <a:r>
              <a:rPr lang="en-US" dirty="0"/>
              <a:t> 6:14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>
            <a:off x="1718692" y="5193728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Justiça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Efésios</a:t>
            </a:r>
            <a:r>
              <a:rPr lang="en-US" dirty="0"/>
              <a:t> 6:14)</a:t>
            </a:r>
            <a:endParaRPr lang="en-US" dirty="0"/>
          </a:p>
        </p:txBody>
      </p:sp>
      <p:sp>
        <p:nvSpPr>
          <p:cNvPr id="210" name="TextBox 209"/>
          <p:cNvSpPr txBox="1"/>
          <p:nvPr/>
        </p:nvSpPr>
        <p:spPr>
          <a:xfrm>
            <a:off x="3939285" y="5206148"/>
            <a:ext cx="223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Preparação do evangelho da paz (Efésios 6:15)</a:t>
            </a:r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6053563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Fé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Efésios</a:t>
            </a:r>
            <a:r>
              <a:rPr lang="en-US" dirty="0"/>
              <a:t> 6:16)</a:t>
            </a:r>
            <a:endParaRPr lang="en-US" dirty="0"/>
          </a:p>
        </p:txBody>
      </p:sp>
      <p:sp>
        <p:nvSpPr>
          <p:cNvPr id="212" name="TextBox 211"/>
          <p:cNvSpPr txBox="1"/>
          <p:nvPr/>
        </p:nvSpPr>
        <p:spPr>
          <a:xfrm>
            <a:off x="7944860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Salvação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Efésios</a:t>
            </a:r>
            <a:r>
              <a:rPr lang="en-US" dirty="0"/>
              <a:t> 6:17)</a:t>
            </a:r>
            <a:endParaRPr lang="en-US" dirty="0"/>
          </a:p>
        </p:txBody>
      </p:sp>
      <p:sp>
        <p:nvSpPr>
          <p:cNvPr id="213" name="TextBox 212"/>
          <p:cNvSpPr txBox="1"/>
          <p:nvPr/>
        </p:nvSpPr>
        <p:spPr>
          <a:xfrm>
            <a:off x="9836157" y="5193728"/>
            <a:ext cx="223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O Espírito de Deus, a palavra de Deus (Efésios 6:17; </a:t>
            </a:r>
            <a:endParaRPr lang="pt-BR" dirty="0" smtClean="0"/>
          </a:p>
          <a:p>
            <a:pPr algn="ctr"/>
            <a:r>
              <a:rPr lang="pt-BR" dirty="0" smtClean="0"/>
              <a:t>D&amp;C </a:t>
            </a:r>
            <a:r>
              <a:rPr lang="pt-BR" dirty="0"/>
              <a:t>6:2)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9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88009" y="115913"/>
            <a:ext cx="2435202" cy="2832286"/>
            <a:chOff x="6057388" y="1341509"/>
            <a:chExt cx="2223641" cy="2586228"/>
          </a:xfrm>
        </p:grpSpPr>
        <p:grpSp>
          <p:nvGrpSpPr>
            <p:cNvPr id="9" name="Group 8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7" name="Moon 56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52" name="Moon 51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47" name="Moon 4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42" name="Moon 41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37" name="Moon 36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28" name="Moon 2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26" name="Moon 25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18" name="Moon 17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Quad Arrow 20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Quad Arrow 21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Quad Arrow 22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Moon 15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4548" y="181391"/>
            <a:ext cx="2116441" cy="3032395"/>
            <a:chOff x="2362200" y="533400"/>
            <a:chExt cx="1295400" cy="1752600"/>
          </a:xfrm>
        </p:grpSpPr>
        <p:sp>
          <p:nvSpPr>
            <p:cNvPr id="63" name="Hexagon 62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Quad Arrow Callout 64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015910" y="520170"/>
            <a:ext cx="1573350" cy="2383750"/>
            <a:chOff x="9787878" y="1731085"/>
            <a:chExt cx="1113492" cy="1687029"/>
          </a:xfrm>
        </p:grpSpPr>
        <p:grpSp>
          <p:nvGrpSpPr>
            <p:cNvPr id="67" name="Group 6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80" name="Rounded Rectangle 7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Freeform 6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20891411">
              <a:off x="9947942" y="2939939"/>
              <a:ext cx="392895" cy="78115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78" name="Rounded Rectangle 7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47050">
              <a:off x="9836963" y="3021896"/>
              <a:ext cx="203494" cy="34683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146559" y="3741159"/>
            <a:ext cx="2081567" cy="2842629"/>
            <a:chOff x="7976531" y="4455371"/>
            <a:chExt cx="1544145" cy="2108715"/>
          </a:xfrm>
        </p:grpSpPr>
        <p:grpSp>
          <p:nvGrpSpPr>
            <p:cNvPr id="83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102" name="Pentagon 101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Pentagon 102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Pentagon 103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entagon 104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entagon 105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86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87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8" name="Multiply 97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Summing Junction 98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Flowchart: Summing Junction 99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Flowchart: Summing Junction 100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4" name="Multiply 93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Flowchart: Summing Junction 94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lowchart: Summing Junction 95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Flowchart: Summing Junction 96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0" name="Multiply 89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lowchart: Summing Junction 90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Flowchart: Summing Junction 91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lowchart: Summing Junction 92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7" name="Group 106"/>
          <p:cNvGrpSpPr/>
          <p:nvPr/>
        </p:nvGrpSpPr>
        <p:grpSpPr>
          <a:xfrm rot="19091664">
            <a:off x="400783" y="4506740"/>
            <a:ext cx="4042576" cy="1023945"/>
            <a:chOff x="6095053" y="3341913"/>
            <a:chExt cx="3680318" cy="729343"/>
          </a:xfrm>
        </p:grpSpPr>
        <p:sp>
          <p:nvSpPr>
            <p:cNvPr id="108" name="Pentagon 107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eft-Right Arrow Callout 108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iamond 109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 rot="1671493">
            <a:off x="8151193" y="3880441"/>
            <a:ext cx="2885301" cy="2722043"/>
            <a:chOff x="9623647" y="3979165"/>
            <a:chExt cx="1596885" cy="1506529"/>
          </a:xfrm>
        </p:grpSpPr>
        <p:sp>
          <p:nvSpPr>
            <p:cNvPr id="127" name="Block Arc 126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29" name="Trapezoid 128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Block Arc 129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36" name="Moon 135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Oval 133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Quad Arrow 134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4" name="Rectangle 143"/>
          <p:cNvSpPr/>
          <p:nvPr/>
        </p:nvSpPr>
        <p:spPr>
          <a:xfrm rot="16200000">
            <a:off x="-2929043" y="3206040"/>
            <a:ext cx="678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en-US">
                <a:solidFill>
                  <a:srgbClr val="212121"/>
                </a:solidFill>
                <a:latin typeface="inherit"/>
              </a:rPr>
              <a:t>jogo de concentração</a:t>
            </a:r>
            <a:r>
              <a:rPr lang="pt-PT" altLang="en-US" sz="600"/>
              <a:t> </a:t>
            </a:r>
            <a:endParaRPr lang="pt-PT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57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88009" y="115913"/>
            <a:ext cx="2435202" cy="2832286"/>
            <a:chOff x="6057388" y="1341509"/>
            <a:chExt cx="2223641" cy="2586228"/>
          </a:xfrm>
          <a:solidFill>
            <a:schemeClr val="bg1"/>
          </a:solidFill>
        </p:grpSpPr>
        <p:grpSp>
          <p:nvGrpSpPr>
            <p:cNvPr id="9" name="Group 8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  <a:grpFill/>
          </p:grpSpPr>
          <p:sp>
            <p:nvSpPr>
              <p:cNvPr id="57" name="Moon 56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  <a:grpFill/>
          </p:grpSpPr>
          <p:sp>
            <p:nvSpPr>
              <p:cNvPr id="52" name="Moon 51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  <a:grpFill/>
          </p:grpSpPr>
          <p:sp>
            <p:nvSpPr>
              <p:cNvPr id="47" name="Moon 4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  <a:grpFill/>
          </p:grpSpPr>
          <p:sp>
            <p:nvSpPr>
              <p:cNvPr id="42" name="Moon 41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  <a:grpFill/>
          </p:grpSpPr>
          <p:grpSp>
            <p:nvGrpSpPr>
              <p:cNvPr id="33" name="Group 32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  <a:grpFill/>
            </p:grpSpPr>
            <p:sp>
              <p:nvSpPr>
                <p:cNvPr id="37" name="Moon 36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  <a:grpFill/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  <a:grpFill/>
          </p:grpSpPr>
          <p:grpSp>
            <p:nvGrpSpPr>
              <p:cNvPr id="24" name="Group 23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  <a:grpFill/>
            </p:grpSpPr>
            <p:sp>
              <p:nvSpPr>
                <p:cNvPr id="28" name="Moon 2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  <a:grpFill/>
            </p:grpSpPr>
            <p:sp>
              <p:nvSpPr>
                <p:cNvPr id="26" name="Moon 25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  <a:grpFill/>
          </p:grpSpPr>
          <p:sp>
            <p:nvSpPr>
              <p:cNvPr id="18" name="Moon 17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Quad Arrow 20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Quad Arrow 21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Quad Arrow 22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Moon 15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4548" y="181391"/>
            <a:ext cx="2116441" cy="3032395"/>
            <a:chOff x="2362200" y="533400"/>
            <a:chExt cx="1295400" cy="1752600"/>
          </a:xfrm>
          <a:solidFill>
            <a:schemeClr val="bg1"/>
          </a:solidFill>
        </p:grpSpPr>
        <p:sp>
          <p:nvSpPr>
            <p:cNvPr id="63" name="Hexagon 62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Quad Arrow Callout 64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015910" y="520170"/>
            <a:ext cx="1573350" cy="2383750"/>
            <a:chOff x="9787878" y="1731085"/>
            <a:chExt cx="1113492" cy="1687029"/>
          </a:xfrm>
          <a:solidFill>
            <a:schemeClr val="bg1"/>
          </a:solidFill>
        </p:grpSpPr>
        <p:grpSp>
          <p:nvGrpSpPr>
            <p:cNvPr id="67" name="Group 6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  <a:grpFill/>
          </p:grpSpPr>
          <p:sp>
            <p:nvSpPr>
              <p:cNvPr id="80" name="Rounded Rectangle 7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Freeform 6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20891411">
              <a:off x="9947942" y="2939939"/>
              <a:ext cx="392895" cy="7811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  <a:grpFill/>
          </p:grpSpPr>
          <p:sp>
            <p:nvSpPr>
              <p:cNvPr id="78" name="Rounded Rectangle 7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47050">
              <a:off x="9836963" y="3021896"/>
              <a:ext cx="203494" cy="3468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146559" y="3741159"/>
            <a:ext cx="2081567" cy="2842629"/>
            <a:chOff x="7976531" y="4455371"/>
            <a:chExt cx="1544145" cy="2108715"/>
          </a:xfrm>
          <a:solidFill>
            <a:schemeClr val="bg1"/>
          </a:solidFill>
        </p:grpSpPr>
        <p:grpSp>
          <p:nvGrpSpPr>
            <p:cNvPr id="83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  <a:grpFill/>
          </p:grpSpPr>
          <p:sp>
            <p:nvSpPr>
              <p:cNvPr id="102" name="Pentagon 101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Pentagon 102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Pentagon 103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entagon 104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entagon 105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  <a:grpFill/>
          </p:grpSpPr>
          <p:sp>
            <p:nvSpPr>
              <p:cNvPr id="85" name="Rectangle 84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86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  <a:grpFill/>
            </p:grpSpPr>
            <p:grpSp>
              <p:nvGrpSpPr>
                <p:cNvPr id="87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8" name="Multiply 97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Summing Junction 98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Flowchart: Summing Junction 99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Flowchart: Summing Junction 100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4" name="Multiply 93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Flowchart: Summing Junction 94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lowchart: Summing Junction 95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Flowchart: Summing Junction 96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0" name="Multiply 89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lowchart: Summing Junction 90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Flowchart: Summing Junction 91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lowchart: Summing Junction 92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7" name="Group 106"/>
          <p:cNvGrpSpPr/>
          <p:nvPr/>
        </p:nvGrpSpPr>
        <p:grpSpPr>
          <a:xfrm rot="19091664">
            <a:off x="400783" y="4506740"/>
            <a:ext cx="4042576" cy="1023945"/>
            <a:chOff x="6095053" y="3341913"/>
            <a:chExt cx="3680318" cy="729343"/>
          </a:xfrm>
          <a:solidFill>
            <a:schemeClr val="bg1"/>
          </a:solidFill>
        </p:grpSpPr>
        <p:sp>
          <p:nvSpPr>
            <p:cNvPr id="108" name="Pentagon 107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eft-Right Arrow Callout 108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iamond 109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 rot="1671493">
            <a:off x="8151193" y="3880441"/>
            <a:ext cx="2885301" cy="2722043"/>
            <a:chOff x="9623647" y="3979165"/>
            <a:chExt cx="1596885" cy="1506529"/>
          </a:xfrm>
          <a:solidFill>
            <a:schemeClr val="bg1"/>
          </a:solidFill>
        </p:grpSpPr>
        <p:sp>
          <p:nvSpPr>
            <p:cNvPr id="127" name="Block Arc 126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  <a:grpFill/>
          </p:grpSpPr>
          <p:sp>
            <p:nvSpPr>
              <p:cNvPr id="129" name="Trapezoid 128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>
                  <a:gd name="adj" fmla="val 2726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Block Arc 129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  <a:grpFill/>
            </p:grpSpPr>
            <p:sp>
              <p:nvSpPr>
                <p:cNvPr id="136" name="Moon 135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Oval 133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Quad Arrow 134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9" name="Rectangle 138"/>
          <p:cNvSpPr/>
          <p:nvPr/>
        </p:nvSpPr>
        <p:spPr>
          <a:xfrm rot="16200000">
            <a:off x="-3120002" y="3190412"/>
            <a:ext cx="678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en-US">
                <a:solidFill>
                  <a:srgbClr val="212121"/>
                </a:solidFill>
                <a:latin typeface="inherit"/>
              </a:rPr>
              <a:t>jogo de concentração</a:t>
            </a:r>
            <a:r>
              <a:rPr lang="pt-PT" altLang="en-US" sz="600"/>
              <a:t> </a:t>
            </a:r>
            <a:endParaRPr lang="pt-PT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67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29345" y="405509"/>
            <a:ext cx="3418114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/>
              <a:t>Verdade</a:t>
            </a:r>
            <a:r>
              <a:rPr lang="en-US" sz="5400" dirty="0"/>
              <a:t> </a:t>
            </a:r>
            <a:r>
              <a:rPr lang="en-US" sz="4400" dirty="0"/>
              <a:t>(</a:t>
            </a:r>
            <a:r>
              <a:rPr lang="en-US" sz="4400" dirty="0" err="1"/>
              <a:t>Efésios</a:t>
            </a:r>
            <a:r>
              <a:rPr lang="en-US" sz="4400" dirty="0"/>
              <a:t> 6:14)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4207330" y="655880"/>
            <a:ext cx="38099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err="1"/>
              <a:t>Justiça</a:t>
            </a:r>
            <a:r>
              <a:rPr lang="en-US" sz="4400" dirty="0"/>
              <a:t> </a:t>
            </a:r>
            <a:endParaRPr lang="en-US" sz="4400" dirty="0" smtClean="0"/>
          </a:p>
          <a:p>
            <a:pPr algn="ctr"/>
            <a:r>
              <a:rPr lang="en-US" sz="4400" dirty="0" smtClean="0"/>
              <a:t>(</a:t>
            </a:r>
            <a:r>
              <a:rPr lang="en-US" sz="4400" dirty="0" err="1"/>
              <a:t>Efésios</a:t>
            </a:r>
            <a:r>
              <a:rPr lang="en-US" sz="4400" dirty="0"/>
              <a:t> 6:14)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017327" y="113122"/>
            <a:ext cx="341811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dirty="0"/>
              <a:t>Preparação do evangelho da paz </a:t>
            </a:r>
            <a:endParaRPr lang="pt-BR" sz="4000" dirty="0" smtClean="0"/>
          </a:p>
          <a:p>
            <a:pPr algn="ctr"/>
            <a:r>
              <a:rPr lang="pt-BR" sz="4000" dirty="0" smtClean="0"/>
              <a:t>(</a:t>
            </a:r>
            <a:r>
              <a:rPr lang="pt-BR" sz="4000" dirty="0"/>
              <a:t>Efésios 6:15)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729345" y="3902150"/>
            <a:ext cx="3418114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/>
              <a:t>Fé</a:t>
            </a:r>
            <a:r>
              <a:rPr lang="en-US" sz="5400" dirty="0"/>
              <a:t> </a:t>
            </a:r>
            <a:endParaRPr lang="en-US" sz="5400" dirty="0" smtClean="0"/>
          </a:p>
          <a:p>
            <a:pPr algn="ctr"/>
            <a:r>
              <a:rPr lang="en-US" sz="4400" dirty="0" smtClean="0"/>
              <a:t>(</a:t>
            </a:r>
            <a:r>
              <a:rPr lang="en-US" sz="4400" dirty="0" err="1"/>
              <a:t>Efésios</a:t>
            </a:r>
            <a:r>
              <a:rPr lang="en-US" sz="4400" dirty="0"/>
              <a:t> 6:16)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419602" y="4053516"/>
            <a:ext cx="3418114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/>
              <a:t>Salvação</a:t>
            </a:r>
            <a:r>
              <a:rPr lang="en-US" sz="5400" dirty="0"/>
              <a:t> </a:t>
            </a:r>
            <a:r>
              <a:rPr lang="en-US" sz="4400" dirty="0"/>
              <a:t>(</a:t>
            </a:r>
            <a:r>
              <a:rPr lang="en-US" sz="4400" dirty="0" err="1"/>
              <a:t>Efésios</a:t>
            </a:r>
            <a:r>
              <a:rPr lang="en-US" sz="4400" dirty="0"/>
              <a:t> 6:17)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8077198" y="3509465"/>
            <a:ext cx="341811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dirty="0"/>
              <a:t>O Espírito de Deus, a palavra de Deus (Efésios 6:17; D&amp;C 6:2)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16200000">
            <a:off x="-3120002" y="3190412"/>
            <a:ext cx="678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en-US">
                <a:solidFill>
                  <a:srgbClr val="212121"/>
                </a:solidFill>
                <a:latin typeface="inherit"/>
              </a:rPr>
              <a:t>jogo de concentração</a:t>
            </a:r>
            <a:r>
              <a:rPr lang="pt-PT" altLang="en-US" sz="600"/>
              <a:t> </a:t>
            </a:r>
            <a:endParaRPr lang="pt-PT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7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75857" y="87086"/>
            <a:ext cx="6683829" cy="6683829"/>
            <a:chOff x="2775857" y="87086"/>
            <a:chExt cx="6683829" cy="6683829"/>
          </a:xfrm>
        </p:grpSpPr>
        <p:sp>
          <p:nvSpPr>
            <p:cNvPr id="2" name="Oval 1"/>
            <p:cNvSpPr/>
            <p:nvPr/>
          </p:nvSpPr>
          <p:spPr>
            <a:xfrm>
              <a:off x="2775857" y="87086"/>
              <a:ext cx="6683829" cy="66838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69668" y="1985623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17" name="Hexagon 1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Hexagon 1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Quad Arrow Callout 1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774888" y="3968752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1" name="Hexagon 2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Quad Arrow Callout 2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 rot="5400000">
              <a:off x="4740013" y="2962901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5" name="Hexagon 2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Quad Arrow Callout 2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rot="5400000">
              <a:off x="6764868" y="2978199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9" name="Hexagon 28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Hexagon 29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Quad Arrow Callout 30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 rot="8060101">
              <a:off x="5045471" y="2264840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33" name="Hexagon 32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Hexagon 33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Quad Arrow Callout 34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rot="8060101">
              <a:off x="6493272" y="3669098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37" name="Hexagon 3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Hexagon 3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Quad Arrow Callout 3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rot="2746980">
              <a:off x="5046155" y="3676067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1" name="Hexagon 4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Hexagon 4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Quad Arrow Callout 4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 rot="2746980">
              <a:off x="6483071" y="2282695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5" name="Hexagon 4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Hexagon 4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Quad Arrow Callout 4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705996" y="838373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4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68" name="Pentagon 6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Pentagon 6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Pentagon 6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Pentagon 7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Pentagon 7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64" name="Multiply 6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" name="Flowchart: Summing Junction 6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Flowchart: Summing Junction 6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Flowchart: Summing Junction 6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60" name="Multiply 5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Flowchart: Summing Junction 6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Flowchart: Summing Junction 6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Flowchart: Summing Junction 6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" name="Multiply 5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Flowchart: Summing Junction 5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Flowchart: Summing Junction 5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" name="Flowchart: Summing Junction 5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73" name="Group 72"/>
            <p:cNvGrpSpPr/>
            <p:nvPr/>
          </p:nvGrpSpPr>
          <p:grpSpPr>
            <a:xfrm flipV="1">
              <a:off x="5707444" y="4988910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74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93" name="Pentagon 92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Pentagon 93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Pentagon 94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entagon 95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Pentagon 96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77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78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9" name="Multiply 8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Flowchart: Summing Junction 8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" name="Flowchart: Summing Junction 9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" name="Flowchart: Summing Junction 9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9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5" name="Multiply 8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" name="Flowchart: Summing Junction 8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Flowchart: Summing Junction 8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Flowchart: Summing Junction 8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0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1" name="Multiply 8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Flowchart: Summing Junction 8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Flowchart: Summing Junction 82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Flowchart: Summing Junction 8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98" name="Group 97"/>
            <p:cNvGrpSpPr/>
            <p:nvPr/>
          </p:nvGrpSpPr>
          <p:grpSpPr>
            <a:xfrm rot="5400000">
              <a:off x="7752085" y="2883415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9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118" name="Pentagon 11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Pentagon 11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Pentagon 11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entagon 12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Pentagon 12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10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10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14" name="Multiply 11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Flowchart: Summing Junction 11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Flowchart: Summing Junction 11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7" name="Flowchart: Summing Junction 11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10" name="Multiply 10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1" name="Flowchart: Summing Junction 11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2" name="Flowchart: Summing Junction 11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3" name="Flowchart: Summing Junction 11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06" name="Multiply 10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Flowchart: Summing Junction 10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" name="Flowchart: Summing Junction 10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" name="Flowchart: Summing Junction 10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23" name="Group 122"/>
            <p:cNvGrpSpPr/>
            <p:nvPr/>
          </p:nvGrpSpPr>
          <p:grpSpPr>
            <a:xfrm rot="5400000" flipH="1" flipV="1">
              <a:off x="3571971" y="2872529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124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143" name="Pentagon 142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Pentagon 143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Pentagon 144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Pentagon 145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Pentagon 146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5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127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128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9" name="Multiply 13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0" name="Flowchart: Summing Junction 13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Flowchart: Summing Junction 14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2" name="Flowchart: Summing Junction 14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5" name="Multiply 13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Flowchart: Summing Junction 13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Flowchart: Summing Junction 13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Flowchart: Summing Junction 13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0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1" name="Multiply 13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Flowchart: Summing Junction 13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3" name="Flowchart: Summing Junction 132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Flowchart: Summing Junction 13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48" name="Group 247"/>
            <p:cNvGrpSpPr/>
            <p:nvPr/>
          </p:nvGrpSpPr>
          <p:grpSpPr>
            <a:xfrm rot="14522353">
              <a:off x="7954333" y="1607758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249" name="Group 24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262" name="Rounded Rectangle 261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Rounded Rectangle 262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0" name="Freeform 249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ounded Rectangle 250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ounded Rectangle 251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ounded Rectangle 252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260" name="Rounded Rectangle 259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Rounded Rectangle 260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5" name="Rounded Rectangle 254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ounded Rectangle 255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ounded Rectangle 256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ounded Rectangle 258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0" name="Group 279"/>
            <p:cNvGrpSpPr/>
            <p:nvPr/>
          </p:nvGrpSpPr>
          <p:grpSpPr>
            <a:xfrm rot="3684417">
              <a:off x="3371349" y="3896139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281" name="Group 280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294" name="Rounded Rectangle 293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Rounded Rectangle 294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2" name="Freeform 281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ounded Rectangle 282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ounded Rectangle 283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ounded Rectangle 284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6" name="Group 285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292" name="Rounded Rectangle 291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Rounded Rectangle 292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7" name="Rounded Rectangle 286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ounded Rectangle 287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ounded Rectangle 288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ounded Rectangle 290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 rot="9387585">
              <a:off x="4557143" y="425685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29" name="Group 32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42" name="Rounded Rectangle 341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Rounded Rectangle 342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0" name="Freeform 329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ounded Rectangle 330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Rounded Rectangle 331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ounded Rectangle 332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4" name="Group 33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40" name="Rounded Rectangle 339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ounded Rectangle 340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5" name="Rounded Rectangle 334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ounded Rectangle 335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ounded Rectangle 336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ounded Rectangle 338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/>
            <p:cNvGrpSpPr/>
            <p:nvPr/>
          </p:nvGrpSpPr>
          <p:grpSpPr>
            <a:xfrm rot="20018484">
              <a:off x="6844443" y="5080337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64" name="Group 363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77" name="Rounded Rectangle 376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Rounded Rectangle 377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5" name="Freeform 364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Rounded Rectangle 365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Rounded Rectangle 366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Rounded Rectangle 367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9" name="Group 368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75" name="Rounded Rectangle 374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Rounded Rectangle 375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0" name="Rounded Rectangle 369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Rounded Rectangle 370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Rounded Rectangle 371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Rounded Rectangle 373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9" name="Group 378"/>
            <p:cNvGrpSpPr/>
            <p:nvPr/>
          </p:nvGrpSpPr>
          <p:grpSpPr>
            <a:xfrm rot="20071843">
              <a:off x="8180263" y="412514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80" name="Block Arc 379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1" name="Group 380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82" name="Trapezoid 381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Block Arc 382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4" name="Oval 383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Rounded Rectangle 384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86" name="Group 385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389" name="Moon 388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Moon 389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1" name="Moon 390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87" name="Oval 386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Quad Arrow 387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2" name="Group 391"/>
            <p:cNvGrpSpPr/>
            <p:nvPr/>
          </p:nvGrpSpPr>
          <p:grpSpPr>
            <a:xfrm rot="3014630">
              <a:off x="4467305" y="547599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93" name="Block Arc 392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4" name="Group 393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95" name="Trapezoid 394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Block Arc 395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7" name="Oval 396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Rounded Rectangle 397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99" name="Group 398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02" name="Moon 401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3" name="Moon 402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4" name="Moon 403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0" name="Oval 399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Quad Arrow 400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05" name="Group 404"/>
            <p:cNvGrpSpPr/>
            <p:nvPr/>
          </p:nvGrpSpPr>
          <p:grpSpPr>
            <a:xfrm rot="9898832">
              <a:off x="3031940" y="1742639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06" name="Block Arc 405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7" name="Group 406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08" name="Trapezoid 407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Block Arc 408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0" name="Oval 409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Rounded Rectangle 410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2" name="Group 411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15" name="Moon 414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6" name="Moon 415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7" name="Moon 416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3" name="Oval 412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Quad Arrow 413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8" name="Group 417"/>
            <p:cNvGrpSpPr/>
            <p:nvPr/>
          </p:nvGrpSpPr>
          <p:grpSpPr>
            <a:xfrm rot="15300000">
              <a:off x="6831988" y="314177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19" name="Block Arc 418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0" name="Group 419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21" name="Trapezoid 420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2" name="Block Arc 421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3" name="Oval 422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Rounded Rectangle 423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5" name="Group 424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28" name="Moon 427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9" name="Moon 428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0" name="Moon 429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6" name="Oval 425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Quad Arrow 426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1" name="Group 430"/>
            <p:cNvGrpSpPr/>
            <p:nvPr/>
          </p:nvGrpSpPr>
          <p:grpSpPr>
            <a:xfrm rot="2700000">
              <a:off x="7269613" y="131025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432" name="Group 431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480" name="Moon 479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1" name="Moon 480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2" name="Moon 481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3" name="Moon 482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4" name="Moon 483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3" name="Group 432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475" name="Moon 474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6" name="Moon 47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7" name="Moon 47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8" name="Moon 47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9" name="Moon 478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4" name="Group 433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470" name="Moon 469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Moon 470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Moon 471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Moon 472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Moon 473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5" name="Group 434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465" name="Moon 464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Moon 46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Moon 46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Moon 46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Moon 468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6" name="Group 435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456" name="Group 455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460" name="Moon 459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Moon 460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2" name="Moon 461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Moon 462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Moon 463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7" name="Group 456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458" name="Moon 457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9" name="Moon 458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7" name="Group 436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447" name="Group 446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451" name="Moon 450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2" name="Moon 451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3" name="Moon 452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Moon 453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5" name="Moon 454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8" name="Group 447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449" name="Moon 448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0" name="Moon 449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8" name="Group 437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441" name="Moon 440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Quad Arrow 441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Quad Arrow 442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Quad Arrow 443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Quad Arrow 444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Quad Arrow 445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9" name="Moon 438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Block Arc 439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85" name="Group 484"/>
            <p:cNvGrpSpPr/>
            <p:nvPr/>
          </p:nvGrpSpPr>
          <p:grpSpPr>
            <a:xfrm rot="13428561">
              <a:off x="4047642" y="451062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486" name="Group 485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534" name="Moon 533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5" name="Moon 5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6" name="Moon 5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7" name="Moon 5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8" name="Moon 537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7" name="Group 486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529" name="Moon 528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0" name="Moon 5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1" name="Moon 5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2" name="Moon 5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3" name="Moon 532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8" name="Group 487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524" name="Moon 523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Moon 52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Moon 52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Moon 52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Moon 527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9" name="Group 488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519" name="Moon 518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0" name="Moon 51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1" name="Moon 52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2" name="Moon 52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3" name="Moon 522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0" name="Group 489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510" name="Group 509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514" name="Moon 513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5" name="Moon 514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6" name="Moon 515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7" name="Moon 516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8" name="Moon 517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1" name="Group 510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512" name="Moon 511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3" name="Moon 512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1" name="Group 490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501" name="Group 500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505" name="Moon 504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6" name="Moon 505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7" name="Moon 506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8" name="Moon 507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9" name="Moon 508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2" name="Group 501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503" name="Moon 502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4" name="Moon 503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2" name="Group 491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495" name="Moon 494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6" name="Quad Arrow 495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7" name="Quad Arrow 496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8" name="Quad Arrow 497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9" name="Quad Arrow 498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0" name="Quad Arrow 499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3" name="Moon 492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Block Arc 493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9" name="Group 538"/>
            <p:cNvGrpSpPr/>
            <p:nvPr/>
          </p:nvGrpSpPr>
          <p:grpSpPr>
            <a:xfrm rot="8038518">
              <a:off x="7291643" y="4476962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540" name="Group 539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588" name="Moon 587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9" name="Moon 58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0" name="Moon 58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1" name="Moon 59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2" name="Moon 591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1" name="Group 540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583" name="Moon 582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4" name="Moon 58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5" name="Moon 58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6" name="Moon 58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7" name="Moon 586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2" name="Group 541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578" name="Moon 577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9" name="Moon 57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" name="Moon 57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1" name="Moon 58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2" name="Moon 581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3" name="Group 542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573" name="Moon 572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Moon 57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Moon 57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Moon 57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7" name="Moon 576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4" name="Group 543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564" name="Group 563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568" name="Moon 567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9" name="Moon 568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0" name="Moon 569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1" name="Moon 570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2" name="Moon 571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5" name="Group 564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566" name="Moon 565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7" name="Moon 566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5" name="Group 544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555" name="Group 554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559" name="Moon 558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0" name="Moon 559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1" name="Moon 560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2" name="Moon 561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3" name="Moon 562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56" name="Group 555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557" name="Moon 556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8" name="Moon 557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6" name="Group 545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549" name="Moon 548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Quad Arrow 549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Quad Arrow 550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Quad Arrow 551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3" name="Quad Arrow 552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4" name="Quad Arrow 553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7" name="Moon 546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Block Arc 547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93" name="Group 592"/>
            <p:cNvGrpSpPr/>
            <p:nvPr/>
          </p:nvGrpSpPr>
          <p:grpSpPr>
            <a:xfrm rot="18906246">
              <a:off x="4101694" y="1265726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594" name="Group 593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642" name="Moon 641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3" name="Moon 64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4" name="Moon 64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5" name="Moon 64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6" name="Moon 645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5" name="Group 594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637" name="Moon 636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8" name="Moon 6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9" name="Moon 6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0" name="Moon 6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1" name="Moon 640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6" name="Group 595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632" name="Moon 631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3" name="Moon 63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4" name="Moon 63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5" name="Moon 63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6" name="Moon 635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7" name="Group 596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627" name="Moon 626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8" name="Moon 62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9" name="Moon 62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0" name="Moon 62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1" name="Moon 630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8" name="Group 597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618" name="Group 617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622" name="Moon 621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3" name="Moon 622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4" name="Moon 623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5" name="Moon 624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6" name="Moon 625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9" name="Group 618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620" name="Moon 619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1" name="Moon 620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99" name="Group 598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609" name="Group 608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613" name="Moon 612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4" name="Moon 61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5" name="Moon 61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6" name="Moon 61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7" name="Moon 61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0" name="Group 609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611" name="Moon 61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2" name="Moon 611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00" name="Group 599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603" name="Moon 602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4" name="Quad Arrow 603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5" name="Quad Arrow 604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6" name="Quad Arrow 605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7" name="Quad Arrow 606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8" name="Quad Arrow 607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1" name="Moon 600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2" name="Block Arc 601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47" name="Group 646"/>
            <p:cNvGrpSpPr/>
            <p:nvPr/>
          </p:nvGrpSpPr>
          <p:grpSpPr>
            <a:xfrm rot="6848637">
              <a:off x="5462086" y="213140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48" name="Pentagon 647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9" name="Left-Right Arrow Callout 648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0" name="Diamond 649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1" name="Rounded Rectangle 650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2" name="Rounded Rectangle 651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3" name="Rounded Rectangle 652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Rounded Rectangle 653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5" name="Group 654"/>
            <p:cNvGrpSpPr/>
            <p:nvPr/>
          </p:nvGrpSpPr>
          <p:grpSpPr>
            <a:xfrm rot="17625149">
              <a:off x="4547850" y="4221521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56" name="Pentagon 655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Left-Right Arrow Callout 656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8" name="Diamond 657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Rounded Rectangle 658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0" name="Rounded Rectangle 659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1" name="Rounded Rectangle 660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2" name="Rounded Rectangle 661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3" name="Group 662"/>
            <p:cNvGrpSpPr/>
            <p:nvPr/>
          </p:nvGrpSpPr>
          <p:grpSpPr>
            <a:xfrm rot="12129634">
              <a:off x="6082583" y="3621230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64" name="Pentagon 663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5" name="Left-Right Arrow Callout 664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" name="Diamond 665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7" name="Rounded Rectangle 666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8" name="Rounded Rectangle 667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9" name="Rounded Rectangle 668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0" name="Rounded Rectangle 669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1" name="Group 670"/>
            <p:cNvGrpSpPr/>
            <p:nvPr/>
          </p:nvGrpSpPr>
          <p:grpSpPr>
            <a:xfrm rot="1340253">
              <a:off x="3927732" y="277251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72" name="Pentagon 671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Left-Right Arrow Callout 672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Diamond 673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Rounded Rectangle 674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Rounded Rectangle 675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7" name="Rounded Rectangle 676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8" name="Rounded Rectangle 677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81012" y="42219"/>
            <a:ext cx="2309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Alma 43-44</a:t>
            </a:r>
          </a:p>
          <a:p>
            <a:r>
              <a:rPr lang="en-US" dirty="0" err="1"/>
              <a:t>Efésios</a:t>
            </a:r>
            <a:r>
              <a:rPr lang="fr-FR" dirty="0" smtClean="0"/>
              <a:t> 6:14-17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4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171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inherit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18</cp:revision>
  <dcterms:created xsi:type="dcterms:W3CDTF">2016-06-01T15:34:24Z</dcterms:created>
  <dcterms:modified xsi:type="dcterms:W3CDTF">2016-06-04T14:41:02Z</dcterms:modified>
</cp:coreProperties>
</file>