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0" y="-33087"/>
            <a:ext cx="12165101" cy="689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9743" y="21743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s-ES" i="1" dirty="0">
                <a:solidFill>
                  <a:schemeClr val="bg1"/>
                </a:solidFill>
              </a:rPr>
              <a:t>Primaria 4: El Libro de </a:t>
            </a:r>
            <a:r>
              <a:rPr lang="es-ES" i="1" dirty="0" smtClean="0">
                <a:solidFill>
                  <a:schemeClr val="bg1"/>
                </a:solidFill>
              </a:rPr>
              <a:t>Mormón</a:t>
            </a:r>
          </a:p>
          <a:p>
            <a:pPr fontAlgn="base"/>
            <a:r>
              <a:rPr lang="en-US" dirty="0" err="1" smtClean="0">
                <a:solidFill>
                  <a:schemeClr val="bg1"/>
                </a:solidFill>
              </a:rPr>
              <a:t>Lección</a:t>
            </a:r>
            <a:r>
              <a:rPr lang="en-US" dirty="0" smtClean="0">
                <a:solidFill>
                  <a:schemeClr val="bg1"/>
                </a:solidFill>
              </a:rPr>
              <a:t> 25 </a:t>
            </a:r>
            <a:r>
              <a:rPr lang="en-US" dirty="0">
                <a:solidFill>
                  <a:schemeClr val="bg1"/>
                </a:solidFill>
              </a:rPr>
              <a:t>El </a:t>
            </a:r>
            <a:r>
              <a:rPr lang="en-US" dirty="0" err="1">
                <a:solidFill>
                  <a:schemeClr val="bg1"/>
                </a:solidFill>
              </a:rPr>
              <a:t>capitán</a:t>
            </a:r>
            <a:r>
              <a:rPr lang="en-US" dirty="0">
                <a:solidFill>
                  <a:schemeClr val="bg1"/>
                </a:solidFill>
              </a:rPr>
              <a:t> Moroni </a:t>
            </a:r>
            <a:r>
              <a:rPr lang="en-US" dirty="0" err="1">
                <a:solidFill>
                  <a:schemeClr val="bg1"/>
                </a:solidFill>
              </a:rPr>
              <a:t>derrota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Zerahemna</a:t>
            </a:r>
            <a:endParaRPr lang="en-US" dirty="0">
              <a:solidFill>
                <a:schemeClr val="bg1"/>
              </a:solidFill>
            </a:endParaRPr>
          </a:p>
          <a:p>
            <a:pPr fontAlgn="base"/>
            <a:endParaRPr lang="en-U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8919" y="1189671"/>
            <a:ext cx="1492082" cy="1735381"/>
            <a:chOff x="6057388" y="1341509"/>
            <a:chExt cx="2223641" cy="2586228"/>
          </a:xfrm>
        </p:grpSpPr>
        <p:grpSp>
          <p:nvGrpSpPr>
            <p:cNvPr id="6" name="Group 5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4" name="Moon 53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49" name="Moon 48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4" name="Moon 43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39" name="Moon 38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4" name="Moon 33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2" name="Moon 31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5" name="Moon 2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Moon 2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3" name="Moon 22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5" name="Moon 14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Quad Arrow 16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Quad Arrow 17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Moon 12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13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97312" y="1179486"/>
            <a:ext cx="1376882" cy="1972769"/>
            <a:chOff x="2362200" y="533400"/>
            <a:chExt cx="1295400" cy="1752600"/>
          </a:xfrm>
        </p:grpSpPr>
        <p:sp>
          <p:nvSpPr>
            <p:cNvPr id="60" name="Hexagon 59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Quad Arrow Callout 61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85025" y="1391872"/>
            <a:ext cx="1544145" cy="2108715"/>
            <a:chOff x="7976531" y="4455371"/>
            <a:chExt cx="1544145" cy="2108715"/>
          </a:xfrm>
        </p:grpSpPr>
        <p:grpSp>
          <p:nvGrpSpPr>
            <p:cNvPr id="64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83" name="Pentagon 8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entagon 8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Pentagon 8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entagon 8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entagon 8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67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68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9" name="Multiply 78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lowchart: Summing Junction 79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Summing Junction 80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Flowchart: Summing Junction 81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5" name="Multiply 74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Flowchart: Summing Junction 75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lowchart: Summing Junction 76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Flowchart: Summing Junction 77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1" name="Multiply 7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lowchart: Summing Junction 7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Flowchart: Summing Junction 7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Flowchart: Summing Junction 7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88" name="Group 87"/>
          <p:cNvGrpSpPr/>
          <p:nvPr/>
        </p:nvGrpSpPr>
        <p:grpSpPr>
          <a:xfrm rot="3348675">
            <a:off x="3554311" y="2206414"/>
            <a:ext cx="3115845" cy="617479"/>
            <a:chOff x="6095053" y="3341913"/>
            <a:chExt cx="3680318" cy="729343"/>
          </a:xfrm>
        </p:grpSpPr>
        <p:sp>
          <p:nvSpPr>
            <p:cNvPr id="89" name="Pentagon 88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-Right Arrow Callout 89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iamond 90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76116" y="1304688"/>
            <a:ext cx="1113492" cy="1687029"/>
            <a:chOff x="9787878" y="1731085"/>
            <a:chExt cx="1113492" cy="1687029"/>
          </a:xfrm>
        </p:grpSpPr>
        <p:grpSp>
          <p:nvGrpSpPr>
            <p:cNvPr id="97" name="Group 9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10" name="Rounded Rectangle 10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Freeform 9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08" name="Rounded Rectangle 10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Rounded Rectangle 10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 rot="1567437">
            <a:off x="10225265" y="1625899"/>
            <a:ext cx="1596885" cy="1506529"/>
            <a:chOff x="9623647" y="3979165"/>
            <a:chExt cx="1596885" cy="1506529"/>
          </a:xfrm>
        </p:grpSpPr>
        <p:sp>
          <p:nvSpPr>
            <p:cNvPr id="113" name="Block Arc 11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15" name="Trapezoid 114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22" name="Moon 121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Oval 119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Quad Arrow 120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Rectangle 124"/>
          <p:cNvSpPr/>
          <p:nvPr/>
        </p:nvSpPr>
        <p:spPr>
          <a:xfrm flipH="1">
            <a:off x="3353311" y="4750833"/>
            <a:ext cx="2395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dirty="0">
                <a:solidFill>
                  <a:schemeClr val="bg1"/>
                </a:solidFill>
                <a:latin typeface="inherit"/>
              </a:rPr>
              <a:t>Jeu d'association jeu de concentration Coloriage</a:t>
            </a:r>
            <a:r>
              <a:rPr lang="fr-FR" altLang="en-US" sz="600" dirty="0">
                <a:solidFill>
                  <a:schemeClr val="bg1"/>
                </a:solidFill>
              </a:rPr>
              <a:t> </a:t>
            </a:r>
            <a:endParaRPr lang="fr-FR" altLang="en-US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246465" y="3496846"/>
            <a:ext cx="3193339" cy="3125697"/>
            <a:chOff x="2775857" y="87086"/>
            <a:chExt cx="6683829" cy="6683829"/>
          </a:xfrm>
        </p:grpSpPr>
        <p:sp>
          <p:nvSpPr>
            <p:cNvPr id="128" name="Oval 127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22" name="Hexagon 621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3" name="Hexagon 622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4" name="Quad Arrow Callout 623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9" name="Hexagon 61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0" name="Hexagon 61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1" name="Quad Arrow Callout 62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6" name="Hexagon 615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7" name="Hexagon 616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8" name="Quad Arrow Callout 617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3" name="Hexagon 61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4" name="Hexagon 61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5" name="Quad Arrow Callout 61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0" name="Hexagon 609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1" name="Hexagon 610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2" name="Quad Arrow Callout 611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7" name="Hexagon 60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8" name="Hexagon 60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9" name="Quad Arrow Callout 60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4" name="Hexagon 603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5" name="Hexagon 604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6" name="Quad Arrow Callout 605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1" name="Hexagon 60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2" name="Hexagon 60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3" name="Quad Arrow Callout 60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77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96" name="Pentagon 595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7" name="Pentagon 596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Pentagon 597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Pentagon 598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Pentagon 599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8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79" name="Rectangle 578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80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81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92" name="Multiply 59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3" name="Flowchart: Summing Junction 59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4" name="Flowchart: Summing Junction 59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5" name="Flowchart: Summing Junction 59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2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8" name="Multiply 58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9" name="Flowchart: Summing Junction 58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0" name="Flowchart: Summing Junction 58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1" name="Flowchart: Summing Junction 59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3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4" name="Multiply 58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5" name="Flowchart: Summing Junction 58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6" name="Flowchart: Summing Junction 58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7" name="Flowchart: Summing Junction 58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8" name="Group 137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53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72" name="Pentagon 571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Pentagon 572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Pentagon 573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Pentagon 574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Pentagon 575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4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55" name="Rectangle 554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56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57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8" name="Multiply 56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9" name="Flowchart: Summing Junction 56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0" name="Flowchart: Summing Junction 56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1" name="Flowchart: Summing Junction 57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8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4" name="Multiply 5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5" name="Flowchart: Summing Junction 5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6" name="Flowchart: Summing Junction 5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7" name="Flowchart: Summing Junction 5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9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0" name="Multiply 5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1" name="Flowchart: Summing Junction 5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2" name="Flowchart: Summing Junction 5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3" name="Flowchart: Summing Junction 5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9" name="Group 138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2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48" name="Pentagon 54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Pentagon 54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Pentagon 54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Pentagon 55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Pentagon 55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31" name="Rectangle 53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3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4" name="Multiply 54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5" name="Flowchart: Summing Junction 54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6" name="Flowchart: Summing Junction 54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7" name="Flowchart: Summing Junction 54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0" name="Multiply 53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1" name="Flowchart: Summing Junction 54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2" name="Flowchart: Summing Junction 54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3" name="Flowchart: Summing Junction 54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36" name="Multiply 53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Flowchart: Summing Junction 53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8" name="Flowchart: Summing Junction 53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Flowchart: Summing Junction 53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0" name="Group 139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05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24" name="Pentagon 523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Pentagon 524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Pentagon 525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Pentagon 526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Pentagon 527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6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07" name="Rectangle 506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08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09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20" name="Multiply 51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Flowchart: Summing Junction 52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2" name="Flowchart: Summing Junction 52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3" name="Flowchart: Summing Junction 52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6" name="Multiply 51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7" name="Flowchart: Summing Junction 51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Flowchart: Summing Junction 51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Flowchart: Summing Junction 51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1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2" name="Multiply 51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Flowchart: Summing Junction 51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Flowchart: Summing Junction 51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Flowchart: Summing Junction 51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1" name="Group 140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90" name="Group 48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503" name="Rounded Rectangle 50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1" name="Freeform 49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ounded Rectangle 49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ounded Rectangle 49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ounded Rectangle 49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5" name="Group 49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501" name="Rounded Rectangle 50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Rounded Rectangle 50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6" name="Rounded Rectangle 49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75" name="Group 47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88" name="Rounded Rectangle 48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Rounded Rectangle 48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6" name="Freeform 47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ounded Rectangle 47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ounded Rectangle 47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47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86" name="Rounded Rectangle 48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Rounded Rectangle 48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1" name="Rounded Rectangle 48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60" name="Group 45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73" name="Rounded Rectangle 47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Rounded Rectangle 47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1" name="Freeform 46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5" name="Group 46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71" name="Rounded Rectangle 47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6" name="Rounded Rectangle 46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45" name="Group 44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58" name="Rounded Rectangle 45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6" name="Freeform 44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0" name="Group 44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56" name="Rounded Rectangle 45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Rounded Rectangle 45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1" name="Rounded Rectangle 45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33" name="Block Arc 43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4" name="Group 43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35" name="Trapezoid 43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Block Arc 43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7" name="Oval 43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Rounded Rectangle 43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9" name="Group 43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42" name="Moon 44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Moon 44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Moon 44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0" name="Oval 43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Quad Arrow 44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21" name="Block Arc 420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2" name="Group 421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3" name="Trapezoid 422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Block Arc 423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Rounded Rectangle 425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7" name="Group 426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30" name="Moon 429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Moon 430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Moon 431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8" name="Oval 427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Quad Arrow 428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7" name="Group 146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9" name="Block Arc 40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0" name="Group 40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11" name="Trapezoid 41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Block Arc 41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Rounded Rectangle 41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5" name="Group 41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8" name="Moon 41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Moon 41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Moon 41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6" name="Oval 41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Quad Arrow 41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7" name="Block Arc 396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8" name="Group 397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9" name="Trapezoid 398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Block Arc 399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1" name="Oval 400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ounded Rectangle 401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3" name="Group 402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6" name="Moon 405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Moon 406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Moon 407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4" name="Oval 403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Quad Arrow 404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9" name="Group 148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344" name="Group 34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92" name="Moon 39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Moon 39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Moon 39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Moon 39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Moon 39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34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87" name="Moon 38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38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38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Moon 38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Moon 39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82" name="Moon 38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Moon 38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38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34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77" name="Moon 37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Moon 37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Moon 37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Moon 37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Moon 38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68" name="Group 36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72" name="Moon 37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Moon 37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Moon 37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9" name="Group 36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70" name="Moon 36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9" name="Group 34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63" name="Moon 36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6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36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36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36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35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61" name="Moon 36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Moon 36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0" name="Group 34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53" name="Moon 35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Quad Arrow 35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Quad Arrow 35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Quad Arrow 35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Quad Arrow 35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Quad Arrow 35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" name="Moon 35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Block Arc 35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91" name="Group 290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39" name="Moon 338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Moon 33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Moon 34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Moon 34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Moon 342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34" name="Moon 333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Moon 3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Moon 3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Moon 3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Moon 337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29" name="Moon 328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Moon 3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Moon 3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Moon 3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Moon 332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24" name="Moon 323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Moon 3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Moon 3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Moon 327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15" name="Group 314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19" name="Moon 318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Moon 31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Moon 32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Moon 32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Moon 32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6" name="Group 315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17" name="Moon 31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Moon 317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06" name="Group 305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10" name="Moon 309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Moon 31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Moon 31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Moon 31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Moon 31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7" name="Group 306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08" name="Moon 30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Moon 308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7" name="Group 296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00" name="Moon 299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Quad Arrow 300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Quad Arrow 301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Quad Arrow 302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Quad Arrow 303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Quad Arrow 304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8" name="Moon 297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Block Arc 298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38" name="Group 237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86" name="Moon 285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28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Moon 28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Moon 28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Moon 289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81" name="Moon 280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Moon 28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8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284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76" name="Moon 275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oon 27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Moon 27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71" name="Moon 270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oon 27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Moon 27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Moon 27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62" name="Group 261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66" name="Moon 265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3" name="Group 262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64" name="Moon 263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Moon 264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242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53" name="Group 252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57" name="Moon 256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55" name="Moon 254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Moon 255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4" name="Group 243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247" name="Moon 246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Quad Arrow 247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Quad Arrow 248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Quad Arrow 249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Quad Arrow 250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Quad Arrow 251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Moon 244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Block Arc 245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85" name="Group 184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33" name="Moon 232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oon 23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Moon 23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Moon 23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Moon 236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28" name="Moon 227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Moon 2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oon 2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Moon 2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oon 231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23" name="Moon 222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Moon 22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Moon 22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Moon 22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Moon 226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18" name="Moon 21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Moon 21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Moon 21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Moon 22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Moon 221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13" name="Moon 212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Moon 2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Moon 2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Moon 2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Moon 2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209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11" name="Moon 2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Moon 211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0" name="Group 189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04" name="Moon 203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Moon 20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Moon 20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Moon 20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Moon 20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200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02" name="Moon 20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Moon 202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1" name="Group 190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94" name="Moon 193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Quad Arrow 194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Quad Arrow 195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Quad Arrow 196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Quad Arrow 197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Quad Arrow 198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Moon 191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Block Arc 192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8" name="Pentagon 17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eft-Right Arrow Callout 17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iamond 17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ounded Rectangle 18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1" name="Pentagon 170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Left-Right Arrow Callout 171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Diamond 172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64" name="Pentagon 1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Left-Right Arrow Callout 1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Diamond 1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ed Rectangle 1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57" name="Pentagon 156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Left-Right Arrow Callout 157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iamond 158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219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verdad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6:14)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justicia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6:14)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preparación del evangelio de paz (Efesios 6:15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fe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6:16)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salvación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</a:t>
            </a:r>
            <a:r>
              <a:rPr lang="en-US" dirty="0" smtClean="0"/>
              <a:t>6:17)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espíritu de Dios, o la palabra de Dios (Efesios 6:17</a:t>
            </a:r>
            <a:r>
              <a:rPr lang="es-ES" dirty="0" smtClean="0"/>
              <a:t>;</a:t>
            </a:r>
          </a:p>
          <a:p>
            <a:pPr algn="ctr"/>
            <a:r>
              <a:rPr lang="es-ES" dirty="0" smtClean="0"/>
              <a:t>D</a:t>
            </a:r>
            <a:r>
              <a:rPr lang="es-ES" dirty="0"/>
              <a:t>. y C. 6:2).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1100">
                <a:solidFill>
                  <a:srgbClr val="212121"/>
                </a:solidFill>
                <a:latin typeface="inherit"/>
              </a:rPr>
              <a:t>dibujar la línea de la escritura a la imagen</a:t>
            </a:r>
            <a:r>
              <a:rPr lang="es-ES" altLang="en-US" sz="200"/>
              <a:t> </a:t>
            </a:r>
            <a:endParaRPr lang="es-ES" altLang="en-U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1100" dirty="0">
                <a:solidFill>
                  <a:srgbClr val="212121"/>
                </a:solidFill>
                <a:latin typeface="inherit"/>
              </a:rPr>
              <a:t>dibujar la línea de la escritura a la imagen</a:t>
            </a:r>
            <a:r>
              <a:rPr lang="es-ES" altLang="en-US" sz="200" dirty="0"/>
              <a:t> </a:t>
            </a:r>
            <a:endParaRPr lang="es-ES" altLang="en-US" sz="1000" dirty="0">
              <a:latin typeface="Arial" panose="020B0604020202020204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verdad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6:14)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justicia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6:14)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preparación del evangelio de paz (Efesios 6:15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fe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6:16)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salvación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Efesios</a:t>
            </a:r>
            <a:r>
              <a:rPr lang="en-US" dirty="0"/>
              <a:t> </a:t>
            </a:r>
            <a:r>
              <a:rPr lang="en-US" dirty="0" smtClean="0"/>
              <a:t>6:17)</a:t>
            </a:r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espíritu de Dios, o la palabra de Dios (Efesios 6:17</a:t>
            </a:r>
            <a:r>
              <a:rPr lang="es-ES" dirty="0" smtClean="0"/>
              <a:t>;</a:t>
            </a:r>
          </a:p>
          <a:p>
            <a:pPr algn="ctr"/>
            <a:r>
              <a:rPr lang="es-ES" dirty="0" smtClean="0"/>
              <a:t>D</a:t>
            </a:r>
            <a:r>
              <a:rPr lang="es-ES" dirty="0"/>
              <a:t>. y C. 6:2).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9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dirty="0">
                <a:solidFill>
                  <a:srgbClr val="212121"/>
                </a:solidFill>
                <a:latin typeface="inherit"/>
              </a:rPr>
              <a:t>juego de concentración</a:t>
            </a:r>
            <a:r>
              <a:rPr lang="es-ES" altLang="en-US" sz="600" dirty="0"/>
              <a:t> </a:t>
            </a:r>
            <a:endParaRPr lang="es-ES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>
                  <a:gd name="adj" fmla="val 272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dirty="0">
                <a:solidFill>
                  <a:srgbClr val="212121"/>
                </a:solidFill>
                <a:latin typeface="inherit"/>
              </a:rPr>
              <a:t>juego de concentración</a:t>
            </a:r>
            <a:r>
              <a:rPr lang="es-ES" altLang="en-US" sz="600" dirty="0"/>
              <a:t> </a:t>
            </a:r>
            <a:endParaRPr lang="es-ES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29345" y="405509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/>
              <a:t>La </a:t>
            </a:r>
            <a:r>
              <a:rPr lang="en-US" sz="5400" dirty="0" err="1"/>
              <a:t>verdad</a:t>
            </a:r>
            <a:r>
              <a:rPr lang="en-US" sz="5400" dirty="0"/>
              <a:t> </a:t>
            </a:r>
            <a:r>
              <a:rPr lang="en-US" sz="4400" dirty="0"/>
              <a:t>(</a:t>
            </a:r>
            <a:r>
              <a:rPr lang="en-US" sz="4400" dirty="0" err="1"/>
              <a:t>Efesios</a:t>
            </a:r>
            <a:r>
              <a:rPr lang="en-US" sz="4400" dirty="0"/>
              <a:t> 6:14)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207330" y="655880"/>
            <a:ext cx="38099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/>
              <a:t>La </a:t>
            </a:r>
            <a:r>
              <a:rPr lang="en-US" sz="4400" dirty="0" err="1"/>
              <a:t>justicia</a:t>
            </a:r>
            <a:r>
              <a:rPr lang="en-US" sz="4400" dirty="0"/>
              <a:t> (</a:t>
            </a:r>
            <a:r>
              <a:rPr lang="en-US" sz="4400" dirty="0" err="1"/>
              <a:t>Efesios</a:t>
            </a:r>
            <a:r>
              <a:rPr lang="en-US" sz="4400" dirty="0"/>
              <a:t> 6:14)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017327" y="113122"/>
            <a:ext cx="341811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/>
              <a:t>La preparación del evangelio de paz </a:t>
            </a:r>
            <a:endParaRPr lang="es-ES" sz="4000" dirty="0" smtClean="0"/>
          </a:p>
          <a:p>
            <a:pPr algn="ctr"/>
            <a:r>
              <a:rPr lang="es-ES" sz="4000" dirty="0" smtClean="0"/>
              <a:t>(</a:t>
            </a:r>
            <a:r>
              <a:rPr lang="es-ES" sz="4000" dirty="0"/>
              <a:t>Efesios 6:15</a:t>
            </a:r>
            <a:r>
              <a:rPr lang="es-ES" sz="4000" dirty="0" smtClean="0"/>
              <a:t>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29345" y="3902150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/>
              <a:t>La </a:t>
            </a:r>
            <a:r>
              <a:rPr lang="en-US" sz="5400" dirty="0" err="1"/>
              <a:t>fe</a:t>
            </a:r>
            <a:r>
              <a:rPr lang="en-US" sz="5400" dirty="0"/>
              <a:t> </a:t>
            </a:r>
            <a:endParaRPr lang="en-US" sz="5400" dirty="0" smtClean="0"/>
          </a:p>
          <a:p>
            <a:pPr algn="ctr"/>
            <a:r>
              <a:rPr lang="en-US" sz="4400" dirty="0" smtClean="0"/>
              <a:t>(</a:t>
            </a:r>
            <a:r>
              <a:rPr lang="en-US" sz="4400" dirty="0" err="1"/>
              <a:t>Efesios</a:t>
            </a:r>
            <a:r>
              <a:rPr lang="en-US" sz="4400" dirty="0"/>
              <a:t> 6:16)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283530" y="3386354"/>
            <a:ext cx="3418114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/>
              <a:t>La </a:t>
            </a:r>
            <a:r>
              <a:rPr lang="en-US" sz="5400" dirty="0" err="1"/>
              <a:t>salvación</a:t>
            </a:r>
            <a:r>
              <a:rPr lang="en-US" sz="5400" dirty="0"/>
              <a:t> </a:t>
            </a:r>
            <a:r>
              <a:rPr lang="en-US" sz="4400" dirty="0"/>
              <a:t>(</a:t>
            </a:r>
            <a:r>
              <a:rPr lang="en-US" sz="4400" dirty="0" err="1"/>
              <a:t>Efesios</a:t>
            </a:r>
            <a:r>
              <a:rPr lang="en-US" sz="4400" dirty="0"/>
              <a:t> </a:t>
            </a:r>
            <a:r>
              <a:rPr lang="en-US" sz="4400" dirty="0" smtClean="0"/>
              <a:t>6:17)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8077198" y="3509465"/>
            <a:ext cx="341811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/>
              <a:t>El espíritu de Dios, o la palabra de Dios (Efesios 6:17</a:t>
            </a:r>
            <a:r>
              <a:rPr lang="es-ES" sz="4000" dirty="0" smtClean="0"/>
              <a:t>;</a:t>
            </a:r>
          </a:p>
          <a:p>
            <a:pPr algn="ctr"/>
            <a:r>
              <a:rPr lang="es-ES" sz="4000" dirty="0" smtClean="0"/>
              <a:t>D</a:t>
            </a:r>
            <a:r>
              <a:rPr lang="es-ES" sz="4000" dirty="0"/>
              <a:t>. y C. 6:2</a:t>
            </a:r>
            <a:r>
              <a:rPr lang="es-ES" sz="4000" dirty="0" smtClean="0"/>
              <a:t>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212121"/>
                </a:solidFill>
                <a:latin typeface="inherit"/>
              </a:rPr>
              <a:t>juego de concentración</a:t>
            </a:r>
            <a:r>
              <a:rPr lang="es-ES" altLang="en-US" sz="600"/>
              <a:t> </a:t>
            </a:r>
            <a:endParaRPr lang="es-ES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7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5857" y="87086"/>
            <a:ext cx="6683829" cy="6683829"/>
            <a:chOff x="2775857" y="87086"/>
            <a:chExt cx="6683829" cy="6683829"/>
          </a:xfrm>
        </p:grpSpPr>
        <p:sp>
          <p:nvSpPr>
            <p:cNvPr id="2" name="Oval 1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Quad Arrow Callout 1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1" name="Hexagon 2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Quad Arrow Callout 2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5" name="Hexagon 2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Quad Arrow Callout 2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9" name="Hexagon 2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3" name="Hexagon 3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7" name="Hexagon 3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1" name="Hexagon 4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Hexagon 4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5" name="Hexagon 4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Hexagon 4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68" name="Pentagon 6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Pentagon 6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4" name="Multiply 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Flowchart: Summing Junction 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Flowchart: Summing Junction 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Flowchart: Summing Junction 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0" name="Multiply 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Flowchart: Summing Junction 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Flowchart: Summing Junction 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Flowchart: Summing Junction 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" name="Multiply 5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lowchart: Summing Junction 5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lowchart: Summing Junction 5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Flowchart: Summing Junction 5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73" name="Group 72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7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93" name="Pentagon 9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9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Pentagon 9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entagon 9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Pentagon 9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7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7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9" name="Multiply 8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Flowchart: Summing Junction 8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Flowchart: Summing Junction 9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Flowchart: Summing Junction 9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5" name="Multiply 8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Flowchart: Summing Junction 8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Flowchart: Summing Junction 8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Flowchart: Summing Junction 8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1" name="Multiply 8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Flowchart: Summing Junction 8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Flowchart: Summing Junction 8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Flowchart: Summing Junction 8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8" name="Group 97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9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18" name="Pentagon 11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Pentagon 11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Pentagon 11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entagon 12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Pentagon 12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0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4" name="Multiply 11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Flowchart: Summing Junction 11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Flowchart: Summing Junction 11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Flowchart: Summing Junction 11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0" name="Multiply 10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Flowchart: Summing Junction 11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Flowchart: Summing Junction 11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Flowchart: Summing Junction 11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06" name="Multiply 10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Flowchart: Summing Junction 10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Flowchart: Summing Junction 10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Flowchart: Summing Junction 10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23" name="Group 122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12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43" name="Pentagon 14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Pentagon 14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entagon 14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Pentagon 14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Pentagon 14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2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2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9" name="Multiply 13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Flowchart: Summing Junction 13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lowchart: Summing Junction 14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Flowchart: Summing Junction 14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5" name="Multiply 13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Flowchart: Summing Junction 13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lowchart: Summing Junction 1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Flowchart: Summing Junction 13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1" name="Multiply 13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Flowchart: Summing Junction 13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Flowchart: Summing Junction 13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Flowchart: Summing Junction 13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48" name="Group 247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49" name="Group 24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62" name="Rounded Rectangle 26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ed Rectangle 26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Freeform 24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60" name="Rounded Rectangle 25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ed Rectangle 26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Rounded Rectangle 25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ounded Rectangle 25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ounded Rectangle 25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81" name="Group 280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94" name="Rounded Rectangle 293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ed Rectangle 294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Freeform 281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285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92" name="Rounded Rectangle 291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ounded Rectangle 292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7" name="Rounded Rectangle 286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29" name="Group 32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42" name="Rounded Rectangle 34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ounded Rectangle 34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Freeform 32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ounded Rectangle 33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4" name="Group 33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40" name="Rounded Rectangle 33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ounded Rectangle 34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ounded Rectangle 33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64" name="Group 363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77" name="Rounded Rectangle 376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ounded Rectangle 377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5" name="Freeform 364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ounded Rectangle 365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9" name="Group 368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75" name="Rounded Rectangle 374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0" name="Rounded Rectangle 369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ounded Rectangle 373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80" name="Block Arc 379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1" name="Group 380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82" name="Trapezoid 381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Block Arc 382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89" name="Moon 388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389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Moon 390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7" name="Oval 386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Quad Arrow 387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391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3" name="Block Arc 39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4" name="Group 39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5" name="Trapezoid 39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Block Arc 39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Rounded Rectangle 39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2" name="Moon 40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40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40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0" name="Oval 39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Quad Arrow 40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6" name="Block Arc 405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7" name="Group 406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08" name="Trapezoid 407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Block Arc 408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0" name="Oval 409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Rounded Rectangle 410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2" name="Group 411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5" name="Moon 414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Moon 415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Moon 416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3" name="Oval 412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Quad Arrow 413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8" name="Group 41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19" name="Block Arc 41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0" name="Group 41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1" name="Trapezoid 42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Block Arc 42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Oval 42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ounded Rectangle 42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5" name="Group 42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28" name="Moon 42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Moon 42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Moon 42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6" name="Oval 42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Quad Arrow 42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1" name="Group 430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32" name="Group 431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480" name="Moon 479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Moon 48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Moon 48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Moon 48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Moon 483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475" name="Moon 474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Moon 47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Moon 47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Moon 47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Moon 478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470" name="Moon 469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Moon 47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Moon 47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Moon 47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Moon 473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5" name="Group 434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465" name="Moon 46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Moon 46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Moon 46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Moon 468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6" name="Group 435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456" name="Group 455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460" name="Moon 459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7" name="Group 456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458" name="Moon 45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7" name="Group 436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447" name="Group 446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451" name="Moon 450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Moon 454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8" name="Group 447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449" name="Moon 448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8" name="Group 437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41" name="Moon 440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Quad Arrow 441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Quad Arrow 442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Quad Arrow 443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Quad Arrow 444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Quad Arrow 445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9" name="Moon 438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Block Arc 439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86" name="Group 485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34" name="Moon 533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Moon 5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Moon 5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Moon 537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7" name="Group 486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29" name="Moon 528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Moon 5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Moon 5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" name="Moon 5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Moon 532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8" name="Group 487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24" name="Moon 523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Moon 5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Moon 5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Moon 5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Moon 527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9" name="Group 488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19" name="Moon 518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Moon 51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Moon 52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Moon 52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Moon 522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10" name="Group 509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14" name="Moon 513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Moon 51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Moon 51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Moon 51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Moon 51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1" name="Group 510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12" name="Moon 51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Moon 512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1" name="Group 490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01" name="Group 500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05" name="Moon 504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6" name="Moon 505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7" name="Moon 506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Moon 507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Moon 508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2" name="Group 501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03" name="Moon 502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Moon 503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2" name="Group 491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95" name="Moon 494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Quad Arrow 495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Quad Arrow 496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Quad Arrow 497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Quad Arrow 498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Quad Arrow 499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3" name="Moon 492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Block Arc 493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9" name="Group 538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40" name="Group 539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88" name="Moon 587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Moon 58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Moon 58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Moon 59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Moon 591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1" name="Group 540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83" name="Moon 582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Moon 58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Moon 58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Moon 58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Moon 586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2" name="Group 541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78" name="Moon 577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Moon 57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Moon 57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Moon 58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Moon 581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3" name="Group 542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73" name="Moon 572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Moon 57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Moon 57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Moon 576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64" name="Group 563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68" name="Moon 567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Moon 56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0" name="Moon 56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Moon 57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Moon 57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5" name="Group 564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66" name="Moon 56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Moon 566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5" name="Group 544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55" name="Group 554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59" name="Moon 558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Moon 55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Moon 56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2" name="Moon 56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Moon 56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6" name="Group 555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57" name="Moon 55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8" name="Moon 557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545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549" name="Moon 548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Quad Arrow 549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Quad Arrow 550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Quad Arrow 551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Quad Arrow 552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Quad Arrow 553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7" name="Moon 546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Block Arc 547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3" name="Group 592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94" name="Group 59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642" name="Moon 64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Moon 64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Moon 64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Moon 64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Moon 64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5" name="Group 59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637" name="Moon 63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8" name="Moon 6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Moon 6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Moon 6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Moon 64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6" name="Group 59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632" name="Moon 63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Moon 63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4" name="Moon 63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Moon 63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6" name="Moon 63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7" name="Group 59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627" name="Moon 62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Moon 62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Moon 62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Moon 62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Moon 63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8" name="Group 59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618" name="Group 61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622" name="Moon 62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Moon 62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Moon 62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Moon 62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Moon 62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9" name="Group 61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620" name="Moon 61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Moon 62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9" name="Group 59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609" name="Group 60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613" name="Moon 61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Moon 6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Moon 6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Moon 6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Moon 6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611" name="Moon 6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Moon 61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0" name="Group 59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603" name="Moon 60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" name="Quad Arrow 60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" name="Quad Arrow 60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Quad Arrow 60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Quad Arrow 60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Quad Arrow 60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1" name="Moon 60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Block Arc 60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48" name="Pentagon 64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Left-Right Arrow Callout 64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Diamond 64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ounded Rectangle 65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ounded Rectangle 65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ounded Rectangle 65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ounded Rectangle 65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5" name="Group 654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56" name="Pentagon 655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Left-Right Arrow Callout 656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Diamond 657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ounded Rectangle 658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ounded Rectangle 659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ounded Rectangle 660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ounded Rectangle 661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64" name="Pentagon 6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Left-Right Arrow Callout 6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Diamond 6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1" name="Group 670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72" name="Pentagon 671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Left-Right Arrow Callout 672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Diamond 673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674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675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676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677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1012" y="42219"/>
            <a:ext cx="230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Alma 43-44</a:t>
            </a:r>
          </a:p>
          <a:p>
            <a:r>
              <a:rPr lang="fr-FR" dirty="0" err="1" smtClean="0"/>
              <a:t>Efesios</a:t>
            </a:r>
            <a:r>
              <a:rPr lang="fr-FR" dirty="0" smtClean="0"/>
              <a:t> 6:14-17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4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217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16</cp:revision>
  <dcterms:created xsi:type="dcterms:W3CDTF">2016-06-01T15:34:24Z</dcterms:created>
  <dcterms:modified xsi:type="dcterms:W3CDTF">2016-06-04T14:45:51Z</dcterms:modified>
</cp:coreProperties>
</file>