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59" r:id="rId5"/>
    <p:sldId id="263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6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7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0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1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6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D92B-88B3-4763-97C7-F3B2F1CF4BA9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F3C1-52D4-4AE5-907A-A2214F956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18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395054" y="3476086"/>
            <a:ext cx="1404453" cy="3114968"/>
            <a:chOff x="2514600" y="914399"/>
            <a:chExt cx="1699489" cy="4480997"/>
          </a:xfrm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74898" y="4939222"/>
              <a:ext cx="331999" cy="543507"/>
              <a:chOff x="4405660" y="5057633"/>
              <a:chExt cx="685800" cy="6096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4405660" y="5057633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481860" y="5210032"/>
                <a:ext cx="457199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solidFill>
                <a:srgbClr val="3D281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solidFill>
                <a:srgbClr val="51A59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solidFill>
                  <a:srgbClr val="582A0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solidFill>
                  <a:srgbClr val="738A8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solidFill>
                <a:srgbClr val="FFDD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0" name="Group 119"/>
          <p:cNvGrpSpPr/>
          <p:nvPr/>
        </p:nvGrpSpPr>
        <p:grpSpPr>
          <a:xfrm>
            <a:off x="282661" y="2578074"/>
            <a:ext cx="1985300" cy="3972661"/>
            <a:chOff x="4643600" y="232652"/>
            <a:chExt cx="1985300" cy="3972661"/>
          </a:xfrm>
        </p:grpSpPr>
        <p:sp>
          <p:nvSpPr>
            <p:cNvPr id="121" name="Oval 120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2" name="Oval 121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3" name="Pentagon 122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4" name="Pentagon 123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7" name="Flowchart: Manual Operation 126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9" name="Pentagon 128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Pentagon 129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Pentagon 132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Pentagon 133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Pentagon 134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Oval 135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Cross 139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Pentagon 140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Chevron 142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gular Pentagon 143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Regular Pentagon 144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Cloud 146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Quad Arrow 156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Quad Arrow 157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Quad Arrow 158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Quad Arrow 159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54" name="Chord 153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154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Flowchart: Stored Data 150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-Right-Up Arrow 151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22452" y="23253"/>
            <a:ext cx="2227079" cy="6740653"/>
            <a:chOff x="5639170" y="1372277"/>
            <a:chExt cx="1779161" cy="4716123"/>
          </a:xfrm>
        </p:grpSpPr>
        <p:grpSp>
          <p:nvGrpSpPr>
            <p:cNvPr id="168" name="Group 167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0" name="Pentagon 169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Flowchart: Punched Tape 170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Moroni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225535" y="-19591"/>
            <a:ext cx="2227079" cy="6740653"/>
            <a:chOff x="5639170" y="1372277"/>
            <a:chExt cx="1779161" cy="4716123"/>
          </a:xfrm>
        </p:grpSpPr>
        <p:grpSp>
          <p:nvGrpSpPr>
            <p:cNvPr id="173" name="Group 172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5" name="Pentagon 174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Flowchart: Punched Tape 175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74" name="Rectangle 173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Amalickiah</a:t>
              </a:r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2237567" y="1557196"/>
            <a:ext cx="260603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restore the Nephite’s freedom—Alma 46:16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2247110" y="2403483"/>
            <a:ext cx="260603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Preserve their religious liberty—Alma 46:24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225025" y="3350735"/>
            <a:ext cx="260603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Make a covenant of peace—Alma 46:31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2236581" y="4306186"/>
            <a:ext cx="260603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have the Title of Liberty hoisted on every Tower—Alma 46:36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7744005" y="1750844"/>
            <a:ext cx="260603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be the Nephite King and rule over them—Alma 46:4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7726688" y="2869717"/>
            <a:ext cx="260603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take the lower judges and give them more power over the people—Alma 46:5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724618" y="4283359"/>
            <a:ext cx="260603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destroy the Church of God and the foundation of liberty—Alma 46:10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4953220" y="260778"/>
            <a:ext cx="3114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Primary 4: Book of Mormon</a:t>
            </a:r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Lesson 26: Captain Moroni and the Title of Liberty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146273" y="295689"/>
            <a:ext cx="1996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SAMPLE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5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95054" y="3476086"/>
            <a:ext cx="1404453" cy="3114968"/>
            <a:chOff x="2514600" y="914399"/>
            <a:chExt cx="1699489" cy="4480997"/>
          </a:xfrm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74898" y="4939222"/>
              <a:ext cx="331999" cy="543507"/>
              <a:chOff x="4405660" y="5057633"/>
              <a:chExt cx="685800" cy="6096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4405660" y="5057633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481860" y="5210032"/>
                <a:ext cx="457199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solidFill>
                <a:srgbClr val="3D281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solidFill>
                <a:srgbClr val="51A59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solidFill>
                  <a:srgbClr val="582A0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solidFill>
                  <a:srgbClr val="738A8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solidFill>
                <a:srgbClr val="FFDD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0" name="Group 119"/>
          <p:cNvGrpSpPr/>
          <p:nvPr/>
        </p:nvGrpSpPr>
        <p:grpSpPr>
          <a:xfrm>
            <a:off x="282661" y="2578074"/>
            <a:ext cx="1985300" cy="3972661"/>
            <a:chOff x="4643600" y="232652"/>
            <a:chExt cx="1985300" cy="3972661"/>
          </a:xfrm>
        </p:grpSpPr>
        <p:sp>
          <p:nvSpPr>
            <p:cNvPr id="121" name="Oval 120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2" name="Oval 121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3" name="Pentagon 122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4" name="Pentagon 123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7" name="Flowchart: Manual Operation 126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9" name="Pentagon 128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Pentagon 129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Pentagon 132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Pentagon 133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Pentagon 134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Oval 135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Cross 139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Pentagon 140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Chevron 142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gular Pentagon 143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Regular Pentagon 144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Cloud 146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Quad Arrow 156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Quad Arrow 157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Quad Arrow 158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Quad Arrow 159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54" name="Chord 153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154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Flowchart: Stored Data 150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-Right-Up Arrow 151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22452" y="23253"/>
            <a:ext cx="2227079" cy="6740653"/>
            <a:chOff x="5639170" y="1372277"/>
            <a:chExt cx="1779161" cy="4716123"/>
          </a:xfrm>
        </p:grpSpPr>
        <p:grpSp>
          <p:nvGrpSpPr>
            <p:cNvPr id="168" name="Group 167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0" name="Pentagon 169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Flowchart: Punched Tape 170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Moroni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225535" y="-19591"/>
            <a:ext cx="2227079" cy="6740653"/>
            <a:chOff x="5639170" y="1372277"/>
            <a:chExt cx="1779161" cy="4716123"/>
          </a:xfrm>
        </p:grpSpPr>
        <p:grpSp>
          <p:nvGrpSpPr>
            <p:cNvPr id="173" name="Group 172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5" name="Pentagon 174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Flowchart: Punched Tape 175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74" name="Rectangle 173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Amalickiah</a:t>
              </a:r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632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95054" y="3476086"/>
            <a:ext cx="1404453" cy="3114968"/>
            <a:chOff x="2514600" y="914399"/>
            <a:chExt cx="1699489" cy="4480997"/>
          </a:xfrm>
          <a:solidFill>
            <a:schemeClr val="bg1"/>
          </a:solidFill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  <a:grpFill/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74898" y="4939222"/>
              <a:ext cx="331999" cy="543507"/>
              <a:chOff x="4405660" y="5057633"/>
              <a:chExt cx="685800" cy="609600"/>
            </a:xfrm>
            <a:grpFill/>
          </p:grpSpPr>
          <p:sp>
            <p:nvSpPr>
              <p:cNvPr id="116" name="Oval 115"/>
              <p:cNvSpPr/>
              <p:nvPr/>
            </p:nvSpPr>
            <p:spPr>
              <a:xfrm>
                <a:off x="4405660" y="5057633"/>
                <a:ext cx="685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481860" y="5210032"/>
                <a:ext cx="457199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  <a:grpFill/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  <a:grpFill/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  <a:grpFill/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  <a:grpFill/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grpFill/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grpFill/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grpFill/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grpFill/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  <a:grpFill/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  <a:grpFill/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0" name="Group 119"/>
          <p:cNvGrpSpPr/>
          <p:nvPr/>
        </p:nvGrpSpPr>
        <p:grpSpPr>
          <a:xfrm>
            <a:off x="282661" y="2578074"/>
            <a:ext cx="1985300" cy="3972661"/>
            <a:chOff x="4643600" y="232652"/>
            <a:chExt cx="1985300" cy="3972661"/>
          </a:xfrm>
          <a:solidFill>
            <a:schemeClr val="bg1"/>
          </a:solidFill>
        </p:grpSpPr>
        <p:sp>
          <p:nvSpPr>
            <p:cNvPr id="121" name="Oval 120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2" name="Oval 121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3" name="Pentagon 122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4" name="Pentagon 123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7" name="Flowchart: Manual Operation 126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9" name="Pentagon 128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Pentagon 129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Pentagon 132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Pentagon 133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Pentagon 134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Oval 135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Cross 139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Pentagon 140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Chevron 142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gular Pentagon 143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Regular Pentagon 144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Cloud 146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  <a:grpFill/>
          </p:grpSpPr>
          <p:sp>
            <p:nvSpPr>
              <p:cNvPr id="156" name="Oval 15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Quad Arrow 156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Quad Arrow 157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Quad Arrow 158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Quad Arrow 159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grpFill/>
          </p:grpSpPr>
          <p:sp>
            <p:nvSpPr>
              <p:cNvPr id="154" name="Chord 153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154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Flowchart: Stored Data 150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-Right-Up Arrow 151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22452" y="23253"/>
            <a:ext cx="2227079" cy="6740653"/>
            <a:chOff x="5639170" y="1372277"/>
            <a:chExt cx="1779161" cy="4716123"/>
          </a:xfrm>
          <a:solidFill>
            <a:schemeClr val="bg1"/>
          </a:solidFill>
        </p:grpSpPr>
        <p:grpSp>
          <p:nvGrpSpPr>
            <p:cNvPr id="168" name="Group 167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  <a:grpFill/>
          </p:grpSpPr>
          <p:sp>
            <p:nvSpPr>
              <p:cNvPr id="170" name="Pentagon 169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Flowchart: Punched Tape 170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Moroni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225535" y="-19591"/>
            <a:ext cx="2227079" cy="6740653"/>
            <a:chOff x="5639170" y="1372277"/>
            <a:chExt cx="1779161" cy="4716123"/>
          </a:xfrm>
          <a:solidFill>
            <a:schemeClr val="bg1"/>
          </a:solidFill>
        </p:grpSpPr>
        <p:grpSp>
          <p:nvGrpSpPr>
            <p:cNvPr id="173" name="Group 172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  <a:grpFill/>
          </p:grpSpPr>
          <p:sp>
            <p:nvSpPr>
              <p:cNvPr id="175" name="Pentagon 174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Flowchart: Punched Tape 175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74" name="Rectangle 173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Amalickiah</a:t>
              </a:r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8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434" y="155274"/>
            <a:ext cx="2606037" cy="5900620"/>
            <a:chOff x="119044" y="91900"/>
            <a:chExt cx="2606037" cy="5900620"/>
          </a:xfrm>
        </p:grpSpPr>
        <p:sp>
          <p:nvSpPr>
            <p:cNvPr id="2" name="TextBox 1"/>
            <p:cNvSpPr txBox="1"/>
            <p:nvPr/>
          </p:nvSpPr>
          <p:spPr>
            <a:xfrm>
              <a:off x="119044" y="5346189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restore the Nephite’s freedom—Alma 46:16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044" y="1013864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Preserve their religious liberty—Alma 46:24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9044" y="2853198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Make a covenant of peace—Alma 46:31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9044" y="91900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have the Title of Liberty hoisted on every Tower—Alma 46:36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9044" y="442285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be the Nephite King and rule over them—Alma 46:4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44" y="1657215"/>
              <a:ext cx="260603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take the lower judges and give them more power over the people—Alma 46:5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044" y="349952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destroy the Church of God and the foundation of liberty—Alma 46:10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77606" y="155274"/>
            <a:ext cx="2606037" cy="5900620"/>
            <a:chOff x="119044" y="91900"/>
            <a:chExt cx="2606037" cy="5900620"/>
          </a:xfrm>
        </p:grpSpPr>
        <p:sp>
          <p:nvSpPr>
            <p:cNvPr id="11" name="TextBox 10"/>
            <p:cNvSpPr txBox="1"/>
            <p:nvPr/>
          </p:nvSpPr>
          <p:spPr>
            <a:xfrm>
              <a:off x="119044" y="5346189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restore the Nephite’s freedom—Alma 46:16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9044" y="1013864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Preserve their religious liberty—Alma 46:24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9044" y="2853198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Make a covenant of peace—Alma 46:31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044" y="91900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have the Title of Liberty hoisted on every Tower—Alma 46:36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9044" y="442285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be the Nephite King and rule over them—Alma 46:4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9044" y="1657215"/>
              <a:ext cx="260603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take the lower judges and give them more power over the people—Alma 46:5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9044" y="349952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destroy the Church of God and the foundation of liberty—Alma 46:10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00778" y="155274"/>
            <a:ext cx="2606037" cy="5900620"/>
            <a:chOff x="119044" y="91900"/>
            <a:chExt cx="2606037" cy="5900620"/>
          </a:xfrm>
        </p:grpSpPr>
        <p:sp>
          <p:nvSpPr>
            <p:cNvPr id="19" name="TextBox 18"/>
            <p:cNvSpPr txBox="1"/>
            <p:nvPr/>
          </p:nvSpPr>
          <p:spPr>
            <a:xfrm>
              <a:off x="119044" y="5346189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restore the Nephite’s freedom—Alma 46:16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9044" y="1013864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Preserve their religious liberty—Alma 46:24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9044" y="2853198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Make a covenant of peace—Alma 46:31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9044" y="91900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have the Title of Liberty hoisted on every Tower—Alma 46:36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9044" y="442285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be the Nephite King and rule over them—Alma 46:4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044" y="1657215"/>
              <a:ext cx="260603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take the lower judges and give them more power over the people—Alma 46:5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9044" y="349952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destroy the Church of God and the foundation of liberty—Alma 46:10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890343" y="155274"/>
            <a:ext cx="2606037" cy="5900620"/>
            <a:chOff x="119044" y="91900"/>
            <a:chExt cx="2606037" cy="5900620"/>
          </a:xfrm>
        </p:grpSpPr>
        <p:sp>
          <p:nvSpPr>
            <p:cNvPr id="27" name="TextBox 26"/>
            <p:cNvSpPr txBox="1"/>
            <p:nvPr/>
          </p:nvSpPr>
          <p:spPr>
            <a:xfrm>
              <a:off x="119044" y="5346189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restore the Nephite’s freedom—Alma 46:16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9044" y="1013864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Preserve their religious liberty—Alma 46:24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9044" y="2853198"/>
              <a:ext cx="26060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Make a covenant of peace—Alma 46:31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9044" y="91900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have the Title of Liberty hoisted on every Tower—Alma 46:36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9044" y="442285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be the Nephite King and rule over them—Alma 46:4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9044" y="1657215"/>
              <a:ext cx="260603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take the lower judges and give them more power over the people—Alma 46:5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9044" y="3499529"/>
              <a:ext cx="26060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destroy the Church of God and the foundation of liberty—Alma 46:10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09579" y="6139241"/>
            <a:ext cx="610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 statements and paste next to flag pole---See Sample</a:t>
            </a:r>
          </a:p>
          <a:p>
            <a:r>
              <a:rPr lang="en-US" dirty="0" smtClean="0"/>
              <a:t>Next 2 pages-- handouts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95054" y="3476086"/>
            <a:ext cx="1404453" cy="3114968"/>
            <a:chOff x="2514600" y="914399"/>
            <a:chExt cx="1699489" cy="4480997"/>
          </a:xfrm>
          <a:solidFill>
            <a:schemeClr val="bg1"/>
          </a:solidFill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  <a:grpFill/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74898" y="4939222"/>
              <a:ext cx="331999" cy="543507"/>
              <a:chOff x="4405660" y="5057633"/>
              <a:chExt cx="685800" cy="609600"/>
            </a:xfrm>
            <a:grpFill/>
          </p:grpSpPr>
          <p:sp>
            <p:nvSpPr>
              <p:cNvPr id="116" name="Oval 115"/>
              <p:cNvSpPr/>
              <p:nvPr/>
            </p:nvSpPr>
            <p:spPr>
              <a:xfrm>
                <a:off x="4405660" y="5057633"/>
                <a:ext cx="685800" cy="609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481860" y="5210032"/>
                <a:ext cx="457199" cy="4572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  <a:grpFill/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  <a:grpFill/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  <a:grpFill/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  <a:grpFill/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grpFill/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grpFill/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grpFill/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grpFill/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  <a:grpFill/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  <a:grpFill/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  <a:grpFill/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  <a:grpFill/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0" name="Group 119"/>
          <p:cNvGrpSpPr/>
          <p:nvPr/>
        </p:nvGrpSpPr>
        <p:grpSpPr>
          <a:xfrm>
            <a:off x="282661" y="2578074"/>
            <a:ext cx="1985300" cy="3972661"/>
            <a:chOff x="4643600" y="232652"/>
            <a:chExt cx="1985300" cy="3972661"/>
          </a:xfrm>
          <a:solidFill>
            <a:schemeClr val="bg1"/>
          </a:solidFill>
        </p:grpSpPr>
        <p:sp>
          <p:nvSpPr>
            <p:cNvPr id="121" name="Oval 120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2" name="Oval 121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3" name="Pentagon 122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4" name="Pentagon 123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7" name="Flowchart: Manual Operation 126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9" name="Pentagon 128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Pentagon 129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Pentagon 132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Pentagon 133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Pentagon 134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Oval 135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Cross 139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Pentagon 140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Chevron 142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gular Pentagon 143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Regular Pentagon 144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Cloud 146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  <a:grpFill/>
          </p:grpSpPr>
          <p:sp>
            <p:nvSpPr>
              <p:cNvPr id="156" name="Oval 15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Quad Arrow 156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Quad Arrow 157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Quad Arrow 158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Quad Arrow 159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grpFill/>
          </p:grpSpPr>
          <p:sp>
            <p:nvSpPr>
              <p:cNvPr id="154" name="Chord 153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154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Flowchart: Stored Data 150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-Right-Up Arrow 151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22452" y="23253"/>
            <a:ext cx="2227079" cy="6740653"/>
            <a:chOff x="5639170" y="1372277"/>
            <a:chExt cx="1779161" cy="4716123"/>
          </a:xfrm>
          <a:solidFill>
            <a:schemeClr val="bg1"/>
          </a:solidFill>
        </p:grpSpPr>
        <p:grpSp>
          <p:nvGrpSpPr>
            <p:cNvPr id="168" name="Group 167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  <a:grpFill/>
          </p:grpSpPr>
          <p:sp>
            <p:nvSpPr>
              <p:cNvPr id="170" name="Pentagon 169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Flowchart: Punched Tape 170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Moroni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225535" y="-19591"/>
            <a:ext cx="2227079" cy="6740653"/>
            <a:chOff x="5639170" y="1372277"/>
            <a:chExt cx="1779161" cy="4716123"/>
          </a:xfrm>
          <a:solidFill>
            <a:schemeClr val="bg1"/>
          </a:solidFill>
        </p:grpSpPr>
        <p:grpSp>
          <p:nvGrpSpPr>
            <p:cNvPr id="173" name="Group 172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  <a:grpFill/>
          </p:grpSpPr>
          <p:sp>
            <p:nvSpPr>
              <p:cNvPr id="175" name="Pentagon 174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Flowchart: Punched Tape 175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74" name="Rectangle 173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Amalickiah</a:t>
              </a:r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2237567" y="1557196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restore the Nephite’s freedom—Alma 46:16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2247110" y="2403483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Preserve their religious liberty—Alma 46:24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232924" y="3331252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Make a covenant of peace—Alma 46:31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2235986" y="4285769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have the Title of Liberty hoisted on every Tower—Alma 46:36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7744005" y="1750844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be the Nephite King and rule over them—Alma 46:4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7726688" y="2869717"/>
            <a:ext cx="26060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take the lower judges and give them more power over the people—Alma 46:5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724485" y="4302777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destroy the Church of God and the foundation of liberty—Alma 46:10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95054" y="3476086"/>
            <a:ext cx="1404453" cy="3114968"/>
            <a:chOff x="2514600" y="914399"/>
            <a:chExt cx="1699489" cy="4480997"/>
          </a:xfrm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74898" y="4939222"/>
              <a:ext cx="331999" cy="543507"/>
              <a:chOff x="4405660" y="5057633"/>
              <a:chExt cx="685800" cy="6096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4405660" y="5057633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481860" y="5210032"/>
                <a:ext cx="457199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solidFill>
                <a:srgbClr val="3D281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solidFill>
                <a:srgbClr val="51A59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solidFill>
                  <a:srgbClr val="582A0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solidFill>
                  <a:srgbClr val="738A8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solidFill>
                <a:srgbClr val="FFDD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0" name="Group 119"/>
          <p:cNvGrpSpPr/>
          <p:nvPr/>
        </p:nvGrpSpPr>
        <p:grpSpPr>
          <a:xfrm>
            <a:off x="282661" y="2578074"/>
            <a:ext cx="1985300" cy="3972661"/>
            <a:chOff x="4643600" y="232652"/>
            <a:chExt cx="1985300" cy="3972661"/>
          </a:xfrm>
        </p:grpSpPr>
        <p:sp>
          <p:nvSpPr>
            <p:cNvPr id="121" name="Oval 120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2" name="Oval 121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3" name="Pentagon 122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4" name="Pentagon 123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7" name="Flowchart: Manual Operation 126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8" name="Pentagon 127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29" name="Pentagon 128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Pentagon 129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Pentagon 132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Pentagon 133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Pentagon 134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Oval 135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0" name="Cross 139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1" name="Pentagon 140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Chevron 142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gular Pentagon 143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Regular Pentagon 144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Oval 145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Cloud 146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Quad Arrow 156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Quad Arrow 157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Quad Arrow 158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Quad Arrow 159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54" name="Chord 153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154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Flowchart: Stored Data 150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eft-Right-Up Arrow 151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122452" y="23253"/>
            <a:ext cx="2227079" cy="6740653"/>
            <a:chOff x="5639170" y="1372277"/>
            <a:chExt cx="1779161" cy="4716123"/>
          </a:xfrm>
        </p:grpSpPr>
        <p:grpSp>
          <p:nvGrpSpPr>
            <p:cNvPr id="168" name="Group 167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0" name="Pentagon 169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Flowchart: Punched Tape 170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Moroni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 flipH="1">
            <a:off x="8225535" y="-19591"/>
            <a:ext cx="2227079" cy="6740653"/>
            <a:chOff x="5639170" y="1372277"/>
            <a:chExt cx="1779161" cy="4716123"/>
          </a:xfrm>
        </p:grpSpPr>
        <p:grpSp>
          <p:nvGrpSpPr>
            <p:cNvPr id="173" name="Group 172"/>
            <p:cNvGrpSpPr/>
            <p:nvPr/>
          </p:nvGrpSpPr>
          <p:grpSpPr>
            <a:xfrm flipH="1">
              <a:off x="5639170" y="1372277"/>
              <a:ext cx="1718211" cy="4716123"/>
              <a:chOff x="6408942" y="1640606"/>
              <a:chExt cx="1718211" cy="3937124"/>
            </a:xfrm>
          </p:grpSpPr>
          <p:sp>
            <p:nvSpPr>
              <p:cNvPr id="175" name="Pentagon 174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6" name="Flowchart: Punched Tape 175"/>
              <p:cNvSpPr/>
              <p:nvPr/>
            </p:nvSpPr>
            <p:spPr>
              <a:xfrm>
                <a:off x="6408942" y="1699809"/>
                <a:ext cx="1626248" cy="762721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74" name="Rectangle 173"/>
            <p:cNvSpPr/>
            <p:nvPr/>
          </p:nvSpPr>
          <p:spPr>
            <a:xfrm>
              <a:off x="5738756" y="1751475"/>
              <a:ext cx="1679575" cy="27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Amalickiah</a:t>
              </a:r>
              <a:r>
                <a:rPr lang="en-US" sz="2000" dirty="0" smtClean="0">
                  <a:solidFill>
                    <a:srgbClr val="333333"/>
                  </a:solidFill>
                  <a:latin typeface="Agency FB" panose="020B0503020202020204" pitchFamily="34" charset="0"/>
                </a:rPr>
                <a:t> Wanted: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2237567" y="1557196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restore the Nephite’s freedom—Alma 46:16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2247110" y="2403483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Preserve their religious liberty—Alma 46:24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206971" y="3331382"/>
            <a:ext cx="26060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Make a covenant of peace—Alma 46:31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2190753" y="4296522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have the Title of Liberty hoisted on every Tower—Alma 46:36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7744005" y="1750844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be the Nephite King and rule over them—Alma 46:4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7726688" y="2869717"/>
            <a:ext cx="26060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take the lower judges and give them more power over the people—Alma 46:5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752309" y="4293281"/>
            <a:ext cx="26060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destroy the Church of God and the foundation of liberty—Alma 46:10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5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8503" y="271604"/>
            <a:ext cx="2841279" cy="6301737"/>
            <a:chOff x="2514600" y="914399"/>
            <a:chExt cx="1699489" cy="4480997"/>
          </a:xfrm>
        </p:grpSpPr>
        <p:sp>
          <p:nvSpPr>
            <p:cNvPr id="3" name="Oval 2"/>
            <p:cNvSpPr/>
            <p:nvPr/>
          </p:nvSpPr>
          <p:spPr>
            <a:xfrm rot="6360011">
              <a:off x="2394530" y="3489940"/>
              <a:ext cx="685800" cy="358534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3628137">
              <a:off x="3505060" y="3505764"/>
              <a:ext cx="685800" cy="372322"/>
            </a:xfrm>
            <a:prstGeom prst="ellipse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01"/>
            <p:cNvGrpSpPr/>
            <p:nvPr/>
          </p:nvGrpSpPr>
          <p:grpSpPr>
            <a:xfrm rot="7128265">
              <a:off x="3352512" y="4957643"/>
              <a:ext cx="331999" cy="543507"/>
              <a:chOff x="4267200" y="5105400"/>
              <a:chExt cx="685800" cy="609600"/>
            </a:xfrm>
          </p:grpSpPr>
          <p:sp>
            <p:nvSpPr>
              <p:cNvPr id="118" name="Oval 99"/>
              <p:cNvSpPr/>
              <p:nvPr/>
            </p:nvSpPr>
            <p:spPr>
              <a:xfrm>
                <a:off x="4267200" y="5105400"/>
                <a:ext cx="685800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00"/>
              <p:cNvSpPr/>
              <p:nvPr/>
            </p:nvSpPr>
            <p:spPr>
              <a:xfrm>
                <a:off x="4343400" y="5257800"/>
                <a:ext cx="457200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02"/>
            <p:cNvGrpSpPr/>
            <p:nvPr/>
          </p:nvGrpSpPr>
          <p:grpSpPr>
            <a:xfrm rot="14157531">
              <a:off x="2927068" y="4943005"/>
              <a:ext cx="331998" cy="543507"/>
              <a:chOff x="4454501" y="5010804"/>
              <a:chExt cx="685799" cy="6096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4454501" y="5010804"/>
                <a:ext cx="685799" cy="6096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530702" y="5163204"/>
                <a:ext cx="457200" cy="457200"/>
              </a:xfrm>
              <a:prstGeom prst="ellipse">
                <a:avLst/>
              </a:prstGeom>
              <a:solidFill>
                <a:srgbClr val="F8AB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rapezoid 6"/>
            <p:cNvSpPr/>
            <p:nvPr/>
          </p:nvSpPr>
          <p:spPr>
            <a:xfrm rot="20378210">
              <a:off x="3481117" y="2400714"/>
              <a:ext cx="410373" cy="1412574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422945">
              <a:off x="2663446" y="2475618"/>
              <a:ext cx="510084" cy="1321008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0800000">
              <a:off x="2889069" y="2460170"/>
              <a:ext cx="838200" cy="1349829"/>
            </a:xfrm>
            <a:prstGeom prst="trapezoid">
              <a:avLst>
                <a:gd name="adj" fmla="val 20429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gular Pentagon 9"/>
            <p:cNvSpPr/>
            <p:nvPr/>
          </p:nvSpPr>
          <p:spPr>
            <a:xfrm rot="10800000">
              <a:off x="3113315" y="2068285"/>
              <a:ext cx="457200" cy="1371600"/>
            </a:xfrm>
            <a:prstGeom prst="pentagon">
              <a:avLst/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5400000">
              <a:off x="2705100" y="1714500"/>
              <a:ext cx="1219200" cy="990600"/>
            </a:xfrm>
            <a:prstGeom prst="homePlate">
              <a:avLst>
                <a:gd name="adj" fmla="val 40769"/>
              </a:avLst>
            </a:prstGeom>
            <a:solidFill>
              <a:srgbClr val="F8AB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70"/>
            <p:cNvGrpSpPr/>
            <p:nvPr/>
          </p:nvGrpSpPr>
          <p:grpSpPr>
            <a:xfrm>
              <a:off x="2590801" y="914399"/>
              <a:ext cx="1447800" cy="1479289"/>
              <a:chOff x="2731569" y="4101704"/>
              <a:chExt cx="2435810" cy="2042401"/>
            </a:xfrm>
          </p:grpSpPr>
          <p:sp>
            <p:nvSpPr>
              <p:cNvPr id="107" name="Moon 68"/>
              <p:cNvSpPr/>
              <p:nvPr/>
            </p:nvSpPr>
            <p:spPr>
              <a:xfrm rot="9849500">
                <a:off x="4439437" y="4238028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67"/>
              <p:cNvSpPr/>
              <p:nvPr/>
            </p:nvSpPr>
            <p:spPr>
              <a:xfrm rot="833472">
                <a:off x="2744907" y="4239105"/>
                <a:ext cx="609600" cy="19050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61"/>
              <p:cNvSpPr/>
              <p:nvPr/>
            </p:nvSpPr>
            <p:spPr>
              <a:xfrm>
                <a:off x="3581400" y="4191000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62"/>
              <p:cNvSpPr/>
              <p:nvPr/>
            </p:nvSpPr>
            <p:spPr>
              <a:xfrm rot="20163857">
                <a:off x="3829522" y="4247461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63"/>
              <p:cNvSpPr/>
              <p:nvPr/>
            </p:nvSpPr>
            <p:spPr>
              <a:xfrm rot="1214739">
                <a:off x="3266487" y="4101704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Moon 64"/>
              <p:cNvSpPr/>
              <p:nvPr/>
            </p:nvSpPr>
            <p:spPr>
              <a:xfrm rot="6545841">
                <a:off x="4176779" y="378900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65"/>
              <p:cNvSpPr/>
              <p:nvPr/>
            </p:nvSpPr>
            <p:spPr>
              <a:xfrm rot="8444331">
                <a:off x="4175211" y="4152889"/>
                <a:ext cx="609600" cy="1371600"/>
              </a:xfrm>
              <a:prstGeom prst="moon">
                <a:avLst>
                  <a:gd name="adj" fmla="val 65904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66"/>
              <p:cNvSpPr/>
              <p:nvPr/>
            </p:nvSpPr>
            <p:spPr>
              <a:xfrm rot="4022086">
                <a:off x="3112569" y="3901022"/>
                <a:ext cx="609600" cy="1371600"/>
              </a:xfrm>
              <a:prstGeom prst="moon">
                <a:avLst>
                  <a:gd name="adj" fmla="val 86429"/>
                </a:avLst>
              </a:prstGeom>
              <a:solidFill>
                <a:srgbClr val="3D2817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69"/>
              <p:cNvSpPr/>
              <p:nvPr/>
            </p:nvSpPr>
            <p:spPr>
              <a:xfrm>
                <a:off x="3048000" y="4267200"/>
                <a:ext cx="1828800" cy="990600"/>
              </a:xfrm>
              <a:prstGeom prst="ellipse">
                <a:avLst/>
              </a:prstGeom>
              <a:solidFill>
                <a:srgbClr val="3D281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rapezoid 12"/>
            <p:cNvSpPr/>
            <p:nvPr/>
          </p:nvSpPr>
          <p:spPr>
            <a:xfrm>
              <a:off x="2819400" y="3810000"/>
              <a:ext cx="966651" cy="1349829"/>
            </a:xfrm>
            <a:prstGeom prst="trapezoid">
              <a:avLst>
                <a:gd name="adj" fmla="val 23751"/>
              </a:avLst>
            </a:prstGeom>
            <a:solidFill>
              <a:srgbClr val="3A766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97"/>
            <p:cNvGrpSpPr/>
            <p:nvPr/>
          </p:nvGrpSpPr>
          <p:grpSpPr>
            <a:xfrm>
              <a:off x="3010989" y="3886200"/>
              <a:ext cx="567813" cy="914400"/>
              <a:chOff x="4648200" y="4038600"/>
              <a:chExt cx="838200" cy="1349829"/>
            </a:xfrm>
          </p:grpSpPr>
          <p:sp>
            <p:nvSpPr>
              <p:cNvPr id="86" name="Trapezoid 85"/>
              <p:cNvSpPr/>
              <p:nvPr/>
            </p:nvSpPr>
            <p:spPr>
              <a:xfrm>
                <a:off x="4648200" y="4038600"/>
                <a:ext cx="838200" cy="1349829"/>
              </a:xfrm>
              <a:prstGeom prst="trapezoid">
                <a:avLst>
                  <a:gd name="adj" fmla="val 20429"/>
                </a:avLst>
              </a:prstGeom>
              <a:solidFill>
                <a:srgbClr val="51A59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 rot="5595418">
                <a:off x="4297276" y="4567385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98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5" name="Quad Arrow 10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Diamond 10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Diamond 10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101" name="Quad Arrow 100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Diamond 101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8" name="Group 87"/>
              <p:cNvGrpSpPr/>
              <p:nvPr/>
            </p:nvGrpSpPr>
            <p:grpSpPr>
              <a:xfrm rot="5160593">
                <a:off x="4618957" y="4567387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89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6" name="Quad Arrow 95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iamond 96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4" name="Quad Arrow 93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iamond 94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92" name="Quad Arrow 91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Diamond 92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" name="Rounded Rectangle 14"/>
            <p:cNvSpPr/>
            <p:nvPr/>
          </p:nvSpPr>
          <p:spPr>
            <a:xfrm>
              <a:off x="3048000" y="3733800"/>
              <a:ext cx="533400" cy="152400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13"/>
            <p:cNvGrpSpPr/>
            <p:nvPr/>
          </p:nvGrpSpPr>
          <p:grpSpPr>
            <a:xfrm>
              <a:off x="2514600" y="2362200"/>
              <a:ext cx="1699489" cy="1219199"/>
              <a:chOff x="5334000" y="1676401"/>
              <a:chExt cx="3200400" cy="2295940"/>
            </a:xfrm>
          </p:grpSpPr>
          <p:grpSp>
            <p:nvGrpSpPr>
              <p:cNvPr id="29" name="Group 59"/>
              <p:cNvGrpSpPr/>
              <p:nvPr/>
            </p:nvGrpSpPr>
            <p:grpSpPr>
              <a:xfrm>
                <a:off x="5334000" y="1676401"/>
                <a:ext cx="3200400" cy="2295940"/>
                <a:chOff x="3329709" y="1676400"/>
                <a:chExt cx="5204691" cy="3733801"/>
              </a:xfrm>
            </p:grpSpPr>
            <p:grpSp>
              <p:nvGrpSpPr>
                <p:cNvPr id="33" name="Group 139"/>
                <p:cNvGrpSpPr/>
                <p:nvPr/>
              </p:nvGrpSpPr>
              <p:grpSpPr>
                <a:xfrm>
                  <a:off x="5784951" y="1676400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65" name="Rounded Rectangle 38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6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3" name="Moon 56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Moon 57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Moon 5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7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80" name="Moon 53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Moon 54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Moon 55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8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7" name="Moon 50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Moon 51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Moon 52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9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4" name="Moon 47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Moon 48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Moon 49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0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71" name="Moon 44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Moon 45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Moon 46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" name="Group 140"/>
                <p:cNvGrpSpPr/>
                <p:nvPr/>
              </p:nvGrpSpPr>
              <p:grpSpPr>
                <a:xfrm flipH="1">
                  <a:off x="3329709" y="1768267"/>
                  <a:ext cx="2749449" cy="2932281"/>
                  <a:chOff x="4370181" y="2237947"/>
                  <a:chExt cx="1395285" cy="1533800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4" name="Rounded Rectangle 43"/>
                  <p:cNvSpPr/>
                  <p:nvPr/>
                </p:nvSpPr>
                <p:spPr>
                  <a:xfrm rot="7483574">
                    <a:off x="4138676" y="2853106"/>
                    <a:ext cx="1355172" cy="124854"/>
                  </a:xfrm>
                  <a:prstGeom prst="roundRect">
                    <a:avLst/>
                  </a:prstGeom>
                  <a:solidFill>
                    <a:srgbClr val="582A04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5" name="Group 122"/>
                  <p:cNvGrpSpPr/>
                  <p:nvPr/>
                </p:nvGrpSpPr>
                <p:grpSpPr>
                  <a:xfrm>
                    <a:off x="4975163" y="2434420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62" name="Moon 35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Moon 3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Moon 3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" name="Group 123"/>
                  <p:cNvGrpSpPr/>
                  <p:nvPr/>
                </p:nvGrpSpPr>
                <p:grpSpPr>
                  <a:xfrm>
                    <a:off x="4842164" y="2673927"/>
                    <a:ext cx="856672" cy="364837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9" name="Moon 3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Moon 3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Moon 34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" name="Group 127"/>
                  <p:cNvGrpSpPr/>
                  <p:nvPr/>
                </p:nvGrpSpPr>
                <p:grpSpPr>
                  <a:xfrm>
                    <a:off x="4702690" y="2882384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6" name="Moon 2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Moon 56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Moon 57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131"/>
                  <p:cNvGrpSpPr/>
                  <p:nvPr/>
                </p:nvGrpSpPr>
                <p:grpSpPr>
                  <a:xfrm>
                    <a:off x="4545672" y="3122529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3" name="Moon 52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Moon 53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Moon 28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9" name="Group 135"/>
                  <p:cNvGrpSpPr/>
                  <p:nvPr/>
                </p:nvGrpSpPr>
                <p:grpSpPr>
                  <a:xfrm rot="1269795">
                    <a:off x="4370181" y="3362675"/>
                    <a:ext cx="790303" cy="409072"/>
                    <a:chOff x="4975163" y="2434420"/>
                    <a:chExt cx="790303" cy="409072"/>
                  </a:xfrm>
                  <a:grpFill/>
                </p:grpSpPr>
                <p:sp>
                  <p:nvSpPr>
                    <p:cNvPr id="50" name="Moon 49"/>
                    <p:cNvSpPr/>
                    <p:nvPr/>
                  </p:nvSpPr>
                  <p:spPr>
                    <a:xfrm rot="7257268">
                      <a:off x="5322931" y="2233063"/>
                      <a:ext cx="241178" cy="643892"/>
                    </a:xfrm>
                    <a:prstGeom prst="moon">
                      <a:avLst>
                        <a:gd name="adj" fmla="val 51004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Moon 50"/>
                    <p:cNvSpPr/>
                    <p:nvPr/>
                  </p:nvSpPr>
                  <p:spPr>
                    <a:xfrm rot="8006089">
                      <a:off x="5214124" y="2302347"/>
                      <a:ext cx="302184" cy="780106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Moon 51"/>
                    <p:cNvSpPr/>
                    <p:nvPr/>
                  </p:nvSpPr>
                  <p:spPr>
                    <a:xfrm rot="6288045">
                      <a:off x="5227364" y="2325535"/>
                      <a:ext cx="259387" cy="609039"/>
                    </a:xfrm>
                    <a:prstGeom prst="moon">
                      <a:avLst>
                        <a:gd name="adj" fmla="val 36556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5" name="Group 162"/>
                <p:cNvGrpSpPr/>
                <p:nvPr/>
              </p:nvGrpSpPr>
              <p:grpSpPr>
                <a:xfrm rot="4467257">
                  <a:off x="4822952" y="4237309"/>
                  <a:ext cx="1510882" cy="806088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41" name="Moon 40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15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Moon 16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166"/>
                <p:cNvGrpSpPr/>
                <p:nvPr/>
              </p:nvGrpSpPr>
              <p:grpSpPr>
                <a:xfrm rot="16200000" flipH="1">
                  <a:off x="5569396" y="4270840"/>
                  <a:ext cx="1602452" cy="676270"/>
                  <a:chOff x="4975163" y="2434420"/>
                  <a:chExt cx="790303" cy="409072"/>
                </a:xfrm>
                <a:solidFill>
                  <a:schemeClr val="accent6">
                    <a:lumMod val="50000"/>
                  </a:schemeClr>
                </a:solidFill>
              </p:grpSpPr>
              <p:sp>
                <p:nvSpPr>
                  <p:cNvPr id="38" name="Moon 11"/>
                  <p:cNvSpPr/>
                  <p:nvPr/>
                </p:nvSpPr>
                <p:spPr>
                  <a:xfrm rot="7257268">
                    <a:off x="5322931" y="2233063"/>
                    <a:ext cx="241178" cy="643892"/>
                  </a:xfrm>
                  <a:prstGeom prst="moon">
                    <a:avLst>
                      <a:gd name="adj" fmla="val 51004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8006089">
                    <a:off x="5214124" y="2302347"/>
                    <a:ext cx="302184" cy="780106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13"/>
                  <p:cNvSpPr/>
                  <p:nvPr/>
                </p:nvSpPr>
                <p:spPr>
                  <a:xfrm rot="6288045">
                    <a:off x="5227364" y="2325535"/>
                    <a:ext cx="259387" cy="609039"/>
                  </a:xfrm>
                  <a:prstGeom prst="moon">
                    <a:avLst>
                      <a:gd name="adj" fmla="val 36556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Oval 36"/>
                <p:cNvSpPr/>
                <p:nvPr/>
              </p:nvSpPr>
              <p:spPr>
                <a:xfrm>
                  <a:off x="5870539" y="3729189"/>
                  <a:ext cx="138361" cy="201352"/>
                </a:xfrm>
                <a:prstGeom prst="ellipse">
                  <a:avLst/>
                </a:prstGeom>
                <a:solidFill>
                  <a:srgbClr val="582A04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10"/>
              <p:cNvGrpSpPr/>
              <p:nvPr/>
            </p:nvGrpSpPr>
            <p:grpSpPr>
              <a:xfrm>
                <a:off x="6705600" y="2819400"/>
                <a:ext cx="457200" cy="457200"/>
                <a:chOff x="6019800" y="5334000"/>
                <a:chExt cx="914400" cy="914400"/>
              </a:xfrm>
            </p:grpSpPr>
            <p:sp>
              <p:nvSpPr>
                <p:cNvPr id="31" name="Quad Arrow 30"/>
                <p:cNvSpPr/>
                <p:nvPr/>
              </p:nvSpPr>
              <p:spPr>
                <a:xfrm>
                  <a:off x="6019800" y="5334000"/>
                  <a:ext cx="914400" cy="914400"/>
                </a:xfrm>
                <a:prstGeom prst="quadArrow">
                  <a:avLst/>
                </a:prstGeom>
                <a:solidFill>
                  <a:srgbClr val="738A8B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6361611" y="5617029"/>
                  <a:ext cx="235132" cy="36576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" name="Group 125"/>
            <p:cNvGrpSpPr/>
            <p:nvPr/>
          </p:nvGrpSpPr>
          <p:grpSpPr>
            <a:xfrm flipV="1">
              <a:off x="2590800" y="1447800"/>
              <a:ext cx="1371600" cy="259080"/>
              <a:chOff x="5029200" y="838200"/>
              <a:chExt cx="1905000" cy="457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029200" y="838200"/>
                <a:ext cx="1905000" cy="457200"/>
              </a:xfrm>
              <a:prstGeom prst="roundRect">
                <a:avLst/>
              </a:prstGeom>
              <a:solidFill>
                <a:srgbClr val="FFDD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14"/>
              <p:cNvGrpSpPr/>
              <p:nvPr/>
            </p:nvGrpSpPr>
            <p:grpSpPr>
              <a:xfrm rot="10800000">
                <a:off x="5334000" y="914400"/>
                <a:ext cx="1211525" cy="322729"/>
                <a:chOff x="6019800" y="5334000"/>
                <a:chExt cx="2590800" cy="914400"/>
              </a:xfrm>
            </p:grpSpPr>
            <p:grpSp>
              <p:nvGrpSpPr>
                <p:cNvPr id="20" name="Group 79"/>
                <p:cNvGrpSpPr/>
                <p:nvPr/>
              </p:nvGrpSpPr>
              <p:grpSpPr>
                <a:xfrm>
                  <a:off x="60198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7" name="Quad Arrow 26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Diamond 27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80"/>
                <p:cNvGrpSpPr/>
                <p:nvPr/>
              </p:nvGrpSpPr>
              <p:grpSpPr>
                <a:xfrm>
                  <a:off x="68580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5" name="Quad Arrow 24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Diamond 25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83"/>
                <p:cNvGrpSpPr/>
                <p:nvPr/>
              </p:nvGrpSpPr>
              <p:grpSpPr>
                <a:xfrm>
                  <a:off x="7696200" y="5334000"/>
                  <a:ext cx="914400" cy="914400"/>
                  <a:chOff x="6019800" y="5334000"/>
                  <a:chExt cx="914400" cy="914400"/>
                </a:xfrm>
              </p:grpSpPr>
              <p:sp>
                <p:nvSpPr>
                  <p:cNvPr id="23" name="Quad Arrow 22"/>
                  <p:cNvSpPr/>
                  <p:nvPr/>
                </p:nvSpPr>
                <p:spPr>
                  <a:xfrm>
                    <a:off x="6019800" y="5334000"/>
                    <a:ext cx="914400" cy="914400"/>
                  </a:xfrm>
                  <a:prstGeom prst="quadArrow">
                    <a:avLst/>
                  </a:prstGeom>
                  <a:solidFill>
                    <a:srgbClr val="738A8B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6361611" y="5617029"/>
                    <a:ext cx="235132" cy="36576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21" name="Group 120"/>
          <p:cNvGrpSpPr/>
          <p:nvPr/>
        </p:nvGrpSpPr>
        <p:grpSpPr>
          <a:xfrm>
            <a:off x="3865322" y="173416"/>
            <a:ext cx="3296752" cy="6596926"/>
            <a:chOff x="4643600" y="232652"/>
            <a:chExt cx="1985300" cy="3972661"/>
          </a:xfrm>
        </p:grpSpPr>
        <p:sp>
          <p:nvSpPr>
            <p:cNvPr id="129" name="Oval 128"/>
            <p:cNvSpPr/>
            <p:nvPr/>
          </p:nvSpPr>
          <p:spPr>
            <a:xfrm rot="19437994">
              <a:off x="5538390" y="3572983"/>
              <a:ext cx="446518" cy="63233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0" name="Oval 129"/>
            <p:cNvSpPr/>
            <p:nvPr/>
          </p:nvSpPr>
          <p:spPr>
            <a:xfrm rot="1955574">
              <a:off x="5066149" y="3534321"/>
              <a:ext cx="446518" cy="668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1" name="Pentagon 130"/>
            <p:cNvSpPr/>
            <p:nvPr/>
          </p:nvSpPr>
          <p:spPr>
            <a:xfrm rot="3873679">
              <a:off x="5299039" y="3503664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2" name="Pentagon 131"/>
            <p:cNvSpPr/>
            <p:nvPr/>
          </p:nvSpPr>
          <p:spPr>
            <a:xfrm rot="6319634">
              <a:off x="4913187" y="3502103"/>
              <a:ext cx="830370" cy="32743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3" name="Oval 132"/>
            <p:cNvSpPr/>
            <p:nvPr/>
          </p:nvSpPr>
          <p:spPr>
            <a:xfrm>
              <a:off x="6317400" y="2688148"/>
              <a:ext cx="31150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4" name="Flowchart: Manual Operation 133"/>
            <p:cNvSpPr/>
            <p:nvPr/>
          </p:nvSpPr>
          <p:spPr>
            <a:xfrm rot="8846634">
              <a:off x="6006549" y="1937101"/>
              <a:ext cx="386732" cy="1025287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5" name="Flowchart: Manual Operation 134"/>
            <p:cNvSpPr/>
            <p:nvPr/>
          </p:nvSpPr>
          <p:spPr>
            <a:xfrm rot="10800000">
              <a:off x="4937139" y="1890993"/>
              <a:ext cx="1255178" cy="2033108"/>
            </a:xfrm>
            <a:prstGeom prst="flowChartManualOperation">
              <a:avLst/>
            </a:prstGeom>
            <a:solidFill>
              <a:srgbClr val="D6AD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6" name="Pentagon 135"/>
            <p:cNvSpPr/>
            <p:nvPr/>
          </p:nvSpPr>
          <p:spPr>
            <a:xfrm rot="5400000">
              <a:off x="484939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7" name="Pentagon 136"/>
            <p:cNvSpPr/>
            <p:nvPr/>
          </p:nvSpPr>
          <p:spPr>
            <a:xfrm rot="5400000">
              <a:off x="5067683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8" name="Pentagon 137"/>
            <p:cNvSpPr/>
            <p:nvPr/>
          </p:nvSpPr>
          <p:spPr>
            <a:xfrm rot="5400000">
              <a:off x="5231402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39" name="Pentagon 138"/>
            <p:cNvSpPr/>
            <p:nvPr/>
          </p:nvSpPr>
          <p:spPr>
            <a:xfrm rot="5400000">
              <a:off x="5449694" y="319347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0" name="Pentagon 139"/>
            <p:cNvSpPr/>
            <p:nvPr/>
          </p:nvSpPr>
          <p:spPr>
            <a:xfrm rot="5400000">
              <a:off x="4740246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1" name="Pentagon 140"/>
            <p:cNvSpPr/>
            <p:nvPr/>
          </p:nvSpPr>
          <p:spPr>
            <a:xfrm rot="5400000">
              <a:off x="5558840" y="3259905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2" name="Pentagon 141"/>
            <p:cNvSpPr/>
            <p:nvPr/>
          </p:nvSpPr>
          <p:spPr>
            <a:xfrm rot="6342749">
              <a:off x="4646203" y="3206496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3" name="Pentagon 142"/>
            <p:cNvSpPr/>
            <p:nvPr/>
          </p:nvSpPr>
          <p:spPr>
            <a:xfrm rot="4529732">
              <a:off x="5640787" y="3213518"/>
              <a:ext cx="830370" cy="21829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4" name="Oval 143"/>
            <p:cNvSpPr/>
            <p:nvPr/>
          </p:nvSpPr>
          <p:spPr>
            <a:xfrm>
              <a:off x="5373722" y="1758134"/>
              <a:ext cx="382010" cy="3321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5" name="Pentagon 144"/>
            <p:cNvSpPr/>
            <p:nvPr/>
          </p:nvSpPr>
          <p:spPr>
            <a:xfrm rot="7201658">
              <a:off x="4468743" y="2076836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6" name="Pentagon 145"/>
            <p:cNvSpPr/>
            <p:nvPr/>
          </p:nvSpPr>
          <p:spPr>
            <a:xfrm rot="14398342" flipH="1">
              <a:off x="5612966" y="2178493"/>
              <a:ext cx="1104375" cy="295323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210003" y="2156711"/>
              <a:ext cx="709448" cy="53143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8" name="Cross 147"/>
            <p:cNvSpPr/>
            <p:nvPr/>
          </p:nvSpPr>
          <p:spPr>
            <a:xfrm rot="19635303">
              <a:off x="5544640" y="2361907"/>
              <a:ext cx="450945" cy="386959"/>
            </a:xfrm>
            <a:prstGeom prst="plus">
              <a:avLst>
                <a:gd name="adj" fmla="val 397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9" name="Pentagon 148"/>
            <p:cNvSpPr/>
            <p:nvPr/>
          </p:nvSpPr>
          <p:spPr>
            <a:xfrm rot="3832538">
              <a:off x="5639977" y="3212657"/>
              <a:ext cx="1038571" cy="139057"/>
            </a:xfrm>
            <a:prstGeom prst="homePlat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046285" y="2688148"/>
              <a:ext cx="1036886" cy="26571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51" name="Chevron 150"/>
            <p:cNvSpPr/>
            <p:nvPr/>
          </p:nvSpPr>
          <p:spPr>
            <a:xfrm rot="5400000">
              <a:off x="5329851" y="1880284"/>
              <a:ext cx="465007" cy="619284"/>
            </a:xfrm>
            <a:prstGeom prst="chevron">
              <a:avLst>
                <a:gd name="adj" fmla="val 74817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Regular Pentagon 151"/>
            <p:cNvSpPr/>
            <p:nvPr/>
          </p:nvSpPr>
          <p:spPr>
            <a:xfrm rot="2000186">
              <a:off x="5010189" y="1616727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53" name="Regular Pentagon 152"/>
            <p:cNvSpPr/>
            <p:nvPr/>
          </p:nvSpPr>
          <p:spPr>
            <a:xfrm rot="19599814" flipH="1">
              <a:off x="5774700" y="1648362"/>
              <a:ext cx="382010" cy="465007"/>
            </a:xfrm>
            <a:prstGeom prst="pentag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54" name="Oval 153"/>
            <p:cNvSpPr/>
            <p:nvPr/>
          </p:nvSpPr>
          <p:spPr>
            <a:xfrm>
              <a:off x="5201875" y="637748"/>
              <a:ext cx="764021" cy="13285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u="sng"/>
            </a:p>
          </p:txBody>
        </p:sp>
        <p:sp>
          <p:nvSpPr>
            <p:cNvPr id="155" name="Cloud 154"/>
            <p:cNvSpPr/>
            <p:nvPr/>
          </p:nvSpPr>
          <p:spPr>
            <a:xfrm rot="6461393">
              <a:off x="4695963" y="1002120"/>
              <a:ext cx="1055301" cy="39766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 rot="4892019">
              <a:off x="5422961" y="1049706"/>
              <a:ext cx="1003110" cy="35361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4643600" y="2144477"/>
              <a:ext cx="849043" cy="1157228"/>
              <a:chOff x="3657600" y="1676400"/>
              <a:chExt cx="1219200" cy="2057400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3657600" y="1676400"/>
                <a:ext cx="1219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Quad Arrow 164"/>
              <p:cNvSpPr/>
              <p:nvPr/>
            </p:nvSpPr>
            <p:spPr>
              <a:xfrm>
                <a:off x="3962400" y="1981200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Quad Arrow 165"/>
              <p:cNvSpPr/>
              <p:nvPr/>
            </p:nvSpPr>
            <p:spPr>
              <a:xfrm>
                <a:off x="4291149" y="1992086"/>
                <a:ext cx="304800" cy="1447800"/>
              </a:xfrm>
              <a:prstGeom prst="quadArrow">
                <a:avLst/>
              </a:prstGeom>
              <a:solidFill>
                <a:srgbClr val="FFFF66"/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Quad Arrow 166"/>
              <p:cNvSpPr/>
              <p:nvPr/>
            </p:nvSpPr>
            <p:spPr>
              <a:xfrm>
                <a:off x="4056017" y="2764971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Quad Arrow 167"/>
              <p:cNvSpPr/>
              <p:nvPr/>
            </p:nvSpPr>
            <p:spPr>
              <a:xfrm>
                <a:off x="4051663" y="2068285"/>
                <a:ext cx="449179" cy="609600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582A0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5067292" y="362781"/>
              <a:ext cx="990123" cy="710190"/>
              <a:chOff x="5093048" y="279354"/>
              <a:chExt cx="880064" cy="71019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62" name="Chord 161"/>
              <p:cNvSpPr/>
              <p:nvPr/>
            </p:nvSpPr>
            <p:spPr>
              <a:xfrm rot="5701646">
                <a:off x="5184525" y="273580"/>
                <a:ext cx="706316" cy="717864"/>
              </a:xfrm>
              <a:prstGeom prst="chord">
                <a:avLst>
                  <a:gd name="adj1" fmla="val 4837513"/>
                  <a:gd name="adj2" fmla="val 1620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rapezoid 162"/>
              <p:cNvSpPr/>
              <p:nvPr/>
            </p:nvSpPr>
            <p:spPr>
              <a:xfrm>
                <a:off x="5093048" y="661139"/>
                <a:ext cx="880064" cy="32840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9" name="Flowchart: Stored Data 158"/>
            <p:cNvSpPr/>
            <p:nvPr/>
          </p:nvSpPr>
          <p:spPr>
            <a:xfrm rot="5400000">
              <a:off x="5401172" y="321463"/>
              <a:ext cx="290629" cy="923376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Left-Right-Up Arrow 159"/>
            <p:cNvSpPr/>
            <p:nvPr/>
          </p:nvSpPr>
          <p:spPr>
            <a:xfrm>
              <a:off x="5202180" y="232652"/>
              <a:ext cx="706409" cy="424054"/>
            </a:xfrm>
            <a:prstGeom prst="leftRightUpArrow">
              <a:avLst>
                <a:gd name="adj1" fmla="val 50000"/>
                <a:gd name="adj2" fmla="val 25000"/>
                <a:gd name="adj3" fmla="val 2500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iamond 160"/>
            <p:cNvSpPr/>
            <p:nvPr/>
          </p:nvSpPr>
          <p:spPr>
            <a:xfrm>
              <a:off x="5405915" y="472764"/>
              <a:ext cx="280675" cy="416265"/>
            </a:xfrm>
            <a:prstGeom prst="diamon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8368932" y="0"/>
            <a:ext cx="2250781" cy="6740653"/>
            <a:chOff x="5639170" y="1372277"/>
            <a:chExt cx="1798096" cy="4716123"/>
          </a:xfrm>
        </p:grpSpPr>
        <p:grpSp>
          <p:nvGrpSpPr>
            <p:cNvPr id="125" name="Group 124"/>
            <p:cNvGrpSpPr/>
            <p:nvPr/>
          </p:nvGrpSpPr>
          <p:grpSpPr>
            <a:xfrm flipH="1">
              <a:off x="5639170" y="1372277"/>
              <a:ext cx="1798096" cy="4716123"/>
              <a:chOff x="6329057" y="1640606"/>
              <a:chExt cx="1798096" cy="3937124"/>
            </a:xfrm>
          </p:grpSpPr>
          <p:sp>
            <p:nvSpPr>
              <p:cNvPr id="127" name="Pentagon 126"/>
              <p:cNvSpPr/>
              <p:nvPr/>
            </p:nvSpPr>
            <p:spPr>
              <a:xfrm rot="16200000">
                <a:off x="6112608" y="3563185"/>
                <a:ext cx="3937124" cy="91966"/>
              </a:xfrm>
              <a:prstGeom prst="homePlate">
                <a:avLst>
                  <a:gd name="adj" fmla="val 90910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8" name="Flowchart: Punched Tape 127"/>
              <p:cNvSpPr/>
              <p:nvPr/>
            </p:nvSpPr>
            <p:spPr>
              <a:xfrm>
                <a:off x="6329057" y="1699809"/>
                <a:ext cx="1706133" cy="1508264"/>
              </a:xfrm>
              <a:prstGeom prst="flowChartPunchedTape">
                <a:avLst/>
              </a:prstGeom>
              <a:solidFill>
                <a:srgbClr val="ECF2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5738756" y="1751475"/>
              <a:ext cx="1679575" cy="11412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333333"/>
                  </a:solidFill>
                  <a:latin typeface="Agency FB" panose="020B0503020202020204" pitchFamily="34" charset="0"/>
                </a:rPr>
                <a:t>In memory of our God, our religion, and freedom, and our peace, our wives, and our children</a:t>
              </a:r>
              <a:endParaRPr lang="en-US" sz="2000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84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6</cp:revision>
  <dcterms:created xsi:type="dcterms:W3CDTF">2016-06-08T11:38:24Z</dcterms:created>
  <dcterms:modified xsi:type="dcterms:W3CDTF">2016-06-08T12:44:39Z</dcterms:modified>
</cp:coreProperties>
</file>