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7" r:id="rId2"/>
    <p:sldId id="318" r:id="rId3"/>
    <p:sldId id="343" r:id="rId4"/>
    <p:sldId id="344" r:id="rId5"/>
    <p:sldId id="353" r:id="rId6"/>
    <p:sldId id="362" r:id="rId7"/>
    <p:sldId id="371" r:id="rId8"/>
    <p:sldId id="302" r:id="rId9"/>
    <p:sldId id="308" r:id="rId10"/>
    <p:sldId id="309" r:id="rId11"/>
    <p:sldId id="284" r:id="rId12"/>
    <p:sldId id="285" r:id="rId13"/>
    <p:sldId id="304" r:id="rId14"/>
    <p:sldId id="317" r:id="rId15"/>
    <p:sldId id="303" r:id="rId16"/>
    <p:sldId id="286" r:id="rId17"/>
    <p:sldId id="289" r:id="rId18"/>
    <p:sldId id="351" r:id="rId19"/>
    <p:sldId id="359" r:id="rId20"/>
    <p:sldId id="370" r:id="rId21"/>
    <p:sldId id="295" r:id="rId22"/>
    <p:sldId id="297" r:id="rId23"/>
    <p:sldId id="363" r:id="rId24"/>
    <p:sldId id="355" r:id="rId25"/>
    <p:sldId id="275" r:id="rId26"/>
    <p:sldId id="279" r:id="rId27"/>
    <p:sldId id="281" r:id="rId28"/>
    <p:sldId id="282" r:id="rId29"/>
    <p:sldId id="367" r:id="rId30"/>
    <p:sldId id="276" r:id="rId31"/>
    <p:sldId id="357" r:id="rId32"/>
    <p:sldId id="349" r:id="rId33"/>
    <p:sldId id="366" r:id="rId34"/>
    <p:sldId id="345" r:id="rId35"/>
    <p:sldId id="360" r:id="rId36"/>
    <p:sldId id="348" r:id="rId37"/>
    <p:sldId id="266" r:id="rId38"/>
    <p:sldId id="267" r:id="rId39"/>
    <p:sldId id="270" r:id="rId40"/>
    <p:sldId id="271" r:id="rId41"/>
    <p:sldId id="272" r:id="rId42"/>
    <p:sldId id="369" r:id="rId43"/>
    <p:sldId id="365" r:id="rId44"/>
    <p:sldId id="273" r:id="rId45"/>
    <p:sldId id="274" r:id="rId46"/>
    <p:sldId id="293" r:id="rId47"/>
    <p:sldId id="358" r:id="rId48"/>
    <p:sldId id="287" r:id="rId49"/>
    <p:sldId id="346" r:id="rId50"/>
    <p:sldId id="347" r:id="rId51"/>
    <p:sldId id="361" r:id="rId52"/>
    <p:sldId id="298" r:id="rId53"/>
    <p:sldId id="258" r:id="rId54"/>
    <p:sldId id="259" r:id="rId55"/>
    <p:sldId id="260" r:id="rId56"/>
    <p:sldId id="261" r:id="rId57"/>
    <p:sldId id="262" r:id="rId58"/>
    <p:sldId id="263" r:id="rId59"/>
    <p:sldId id="313" r:id="rId60"/>
    <p:sldId id="301" r:id="rId61"/>
    <p:sldId id="283" r:id="rId62"/>
    <p:sldId id="354" r:id="rId63"/>
    <p:sldId id="264" r:id="rId64"/>
    <p:sldId id="314" r:id="rId65"/>
    <p:sldId id="350" r:id="rId66"/>
    <p:sldId id="269" r:id="rId67"/>
    <p:sldId id="356" r:id="rId68"/>
    <p:sldId id="290" r:id="rId69"/>
    <p:sldId id="352" r:id="rId70"/>
    <p:sldId id="288" r:id="rId71"/>
    <p:sldId id="300" r:id="rId72"/>
    <p:sldId id="319" r:id="rId73"/>
    <p:sldId id="268" r:id="rId74"/>
    <p:sldId id="277" r:id="rId75"/>
    <p:sldId id="278" r:id="rId76"/>
    <p:sldId id="368" r:id="rId77"/>
    <p:sldId id="265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F0C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B70E4-EA5A-4AAC-9F43-4FB0A7D2F2AB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7AAD4-25A8-4DC1-BA0A-0E12DFB75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4345-3C92-4B21-B499-FC07DBC726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7AAD4-25A8-4DC1-BA0A-0E12DFB75C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ADA4-9E1E-460D-8461-6F27BD46CDA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2159-E0C5-4EBA-8D21-0F48CA0EE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14800" y="533400"/>
            <a:ext cx="2514600" cy="1147906"/>
            <a:chOff x="3810000" y="914400"/>
            <a:chExt cx="3962400" cy="1828800"/>
          </a:xfrm>
        </p:grpSpPr>
        <p:grpSp>
          <p:nvGrpSpPr>
            <p:cNvPr id="3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114800" y="1828800"/>
            <a:ext cx="2514600" cy="1147906"/>
            <a:chOff x="3810000" y="914400"/>
            <a:chExt cx="3962400" cy="1828800"/>
          </a:xfrm>
        </p:grpSpPr>
        <p:grpSp>
          <p:nvGrpSpPr>
            <p:cNvPr id="12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114800" y="3124200"/>
            <a:ext cx="2514600" cy="1147906"/>
            <a:chOff x="3810000" y="914400"/>
            <a:chExt cx="3962400" cy="1828800"/>
          </a:xfrm>
        </p:grpSpPr>
        <p:grpSp>
          <p:nvGrpSpPr>
            <p:cNvPr id="21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191000" y="4419600"/>
            <a:ext cx="2514600" cy="1147906"/>
            <a:chOff x="3810000" y="914400"/>
            <a:chExt cx="3962400" cy="1828800"/>
          </a:xfrm>
        </p:grpSpPr>
        <p:grpSp>
          <p:nvGrpSpPr>
            <p:cNvPr id="30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7D9E2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7D9E2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64"/>
          <p:cNvGrpSpPr/>
          <p:nvPr/>
        </p:nvGrpSpPr>
        <p:grpSpPr>
          <a:xfrm>
            <a:off x="533400" y="762000"/>
            <a:ext cx="1480167" cy="2514600"/>
            <a:chOff x="5943600" y="3657600"/>
            <a:chExt cx="1480167" cy="2514600"/>
          </a:xfrm>
        </p:grpSpPr>
        <p:sp>
          <p:nvSpPr>
            <p:cNvPr id="39" name="Oval 38"/>
            <p:cNvSpPr/>
            <p:nvPr/>
          </p:nvSpPr>
          <p:spPr>
            <a:xfrm rot="2741041">
              <a:off x="6251821" y="5792638"/>
              <a:ext cx="332117" cy="4270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8253901">
              <a:off x="6640367" y="5789086"/>
              <a:ext cx="332117" cy="4270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>
              <a:off x="6014594" y="3752491"/>
              <a:ext cx="1233577" cy="996351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014594" y="5033513"/>
              <a:ext cx="237226" cy="3321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058390" y="5033513"/>
              <a:ext cx="237226" cy="3321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20160541">
              <a:off x="6642090" y="4389797"/>
              <a:ext cx="517627" cy="862792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 rot="1387770">
              <a:off x="6101331" y="4439229"/>
              <a:ext cx="517627" cy="789111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6128152" y="4429169"/>
              <a:ext cx="948906" cy="1553250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379796">
              <a:off x="6142083" y="4359556"/>
              <a:ext cx="517627" cy="1734234"/>
            </a:xfrm>
            <a:prstGeom prst="trapezoid">
              <a:avLst>
                <a:gd name="adj" fmla="val 4183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 rot="21033800">
              <a:off x="6660558" y="4317335"/>
              <a:ext cx="517627" cy="1723811"/>
            </a:xfrm>
            <a:prstGeom prst="trapezoid">
              <a:avLst>
                <a:gd name="adj" fmla="val 40202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gular Pentagon 48"/>
            <p:cNvSpPr/>
            <p:nvPr/>
          </p:nvSpPr>
          <p:spPr>
            <a:xfrm rot="10800000">
              <a:off x="6299266" y="3799936"/>
              <a:ext cx="664234" cy="854015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>
              <a:off x="6346711" y="3657600"/>
              <a:ext cx="569343" cy="474453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rot="18167829">
              <a:off x="6022703" y="3924809"/>
              <a:ext cx="790979" cy="28467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14977688">
              <a:off x="6507001" y="3983011"/>
              <a:ext cx="790979" cy="28467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Stored Data 52"/>
            <p:cNvSpPr/>
            <p:nvPr/>
          </p:nvSpPr>
          <p:spPr>
            <a:xfrm rot="5400000">
              <a:off x="6465324" y="3349206"/>
              <a:ext cx="379562" cy="996351"/>
            </a:xfrm>
            <a:prstGeom prst="flowChartOnlineStorag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88"/>
            <p:cNvGrpSpPr/>
            <p:nvPr/>
          </p:nvGrpSpPr>
          <p:grpSpPr>
            <a:xfrm>
              <a:off x="6773719" y="4511615"/>
              <a:ext cx="178160" cy="1493964"/>
              <a:chOff x="6629400" y="1447800"/>
              <a:chExt cx="806264" cy="3603319"/>
            </a:xfrm>
          </p:grpSpPr>
          <p:grpSp>
            <p:nvGrpSpPr>
              <p:cNvPr id="55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95" name="Regular Pentagon 94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gular Pentagon 95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93" name="Regular Pentagon 92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gular Pentagon 93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91" name="Regular Pentagon 90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gular Pentagon 91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Quad Arrow 88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Quad Arrow 89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89"/>
            <p:cNvGrpSpPr/>
            <p:nvPr/>
          </p:nvGrpSpPr>
          <p:grpSpPr>
            <a:xfrm>
              <a:off x="6346711" y="4511615"/>
              <a:ext cx="178160" cy="1493964"/>
              <a:chOff x="6629400" y="1447800"/>
              <a:chExt cx="806264" cy="3603319"/>
            </a:xfrm>
          </p:grpSpPr>
          <p:grpSp>
            <p:nvGrpSpPr>
              <p:cNvPr id="65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84" name="Regular Pentagon 83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gular Pentagon 84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82" name="Regular Pentagon 81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gular Pentagon 82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80" name="Regular Pentagon 79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gular Pentagon 80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Quad Arrow 77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Quad Arrow 78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101"/>
            <p:cNvGrpSpPr/>
            <p:nvPr/>
          </p:nvGrpSpPr>
          <p:grpSpPr>
            <a:xfrm rot="16355409">
              <a:off x="6559288" y="3284183"/>
              <a:ext cx="209602" cy="1100863"/>
              <a:chOff x="6629400" y="1447800"/>
              <a:chExt cx="806264" cy="3603319"/>
            </a:xfrm>
          </p:grpSpPr>
          <p:grpSp>
            <p:nvGrpSpPr>
              <p:cNvPr id="77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73" name="Regular Pentagon 72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gular Pentagon 73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71" name="Regular Pentagon 70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gular Pentagon 71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69" name="Regular Pentagon 68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gular Pentagon 69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Quad Arrow 66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Quad Arrow 67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Moon 56"/>
            <p:cNvSpPr/>
            <p:nvPr/>
          </p:nvSpPr>
          <p:spPr>
            <a:xfrm rot="5207311">
              <a:off x="6245101" y="4107455"/>
              <a:ext cx="115993" cy="476366"/>
            </a:xfrm>
            <a:prstGeom prst="moon">
              <a:avLst>
                <a:gd name="adj" fmla="val 2362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/>
            <p:cNvSpPr/>
            <p:nvPr/>
          </p:nvSpPr>
          <p:spPr>
            <a:xfrm rot="5207311">
              <a:off x="6909335" y="4060009"/>
              <a:ext cx="115993" cy="476366"/>
            </a:xfrm>
            <a:prstGeom prst="moon">
              <a:avLst>
                <a:gd name="adj" fmla="val 2362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120"/>
            <p:cNvGrpSpPr/>
            <p:nvPr/>
          </p:nvGrpSpPr>
          <p:grpSpPr>
            <a:xfrm rot="5139206">
              <a:off x="6340294" y="4217470"/>
              <a:ext cx="686780" cy="1480167"/>
              <a:chOff x="6705600" y="2286000"/>
              <a:chExt cx="1524000" cy="2819400"/>
            </a:xfrm>
          </p:grpSpPr>
          <p:sp>
            <p:nvSpPr>
              <p:cNvPr id="60" name="Moon 59"/>
              <p:cNvSpPr/>
              <p:nvPr/>
            </p:nvSpPr>
            <p:spPr>
              <a:xfrm>
                <a:off x="6705600" y="2362200"/>
                <a:ext cx="914400" cy="25908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>
                <a:off x="7010400" y="2286000"/>
                <a:ext cx="762000" cy="25908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61"/>
              <p:cNvSpPr/>
              <p:nvPr/>
            </p:nvSpPr>
            <p:spPr>
              <a:xfrm>
                <a:off x="7391400" y="2514600"/>
                <a:ext cx="533400" cy="25908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62"/>
              <p:cNvSpPr/>
              <p:nvPr/>
            </p:nvSpPr>
            <p:spPr>
              <a:xfrm flipH="1">
                <a:off x="7620000" y="2286000"/>
                <a:ext cx="609600" cy="28194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7" name="Group 64"/>
          <p:cNvGrpSpPr/>
          <p:nvPr/>
        </p:nvGrpSpPr>
        <p:grpSpPr>
          <a:xfrm>
            <a:off x="457200" y="3581400"/>
            <a:ext cx="1281022" cy="2514600"/>
            <a:chOff x="6014594" y="3657600"/>
            <a:chExt cx="1281022" cy="2514600"/>
          </a:xfrm>
        </p:grpSpPr>
        <p:sp>
          <p:nvSpPr>
            <p:cNvPr id="98" name="Oval 97"/>
            <p:cNvSpPr/>
            <p:nvPr/>
          </p:nvSpPr>
          <p:spPr>
            <a:xfrm rot="2741041">
              <a:off x="6251821" y="5792638"/>
              <a:ext cx="332117" cy="4270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18253901">
              <a:off x="6640367" y="5789086"/>
              <a:ext cx="332117" cy="4270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loud 99"/>
            <p:cNvSpPr/>
            <p:nvPr/>
          </p:nvSpPr>
          <p:spPr>
            <a:xfrm>
              <a:off x="6014594" y="3752491"/>
              <a:ext cx="1233577" cy="996351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014594" y="5033513"/>
              <a:ext cx="237226" cy="3321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058390" y="5033513"/>
              <a:ext cx="237226" cy="3321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20160541">
              <a:off x="6642090" y="4389797"/>
              <a:ext cx="517627" cy="862792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387770">
              <a:off x="6101331" y="4439229"/>
              <a:ext cx="517627" cy="789111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>
              <a:off x="6128152" y="4429169"/>
              <a:ext cx="948906" cy="1553250"/>
            </a:xfrm>
            <a:prstGeom prst="trapezoid">
              <a:avLst>
                <a:gd name="adj" fmla="val 3286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/>
            <p:cNvSpPr/>
            <p:nvPr/>
          </p:nvSpPr>
          <p:spPr>
            <a:xfrm rot="379796">
              <a:off x="6142083" y="4359556"/>
              <a:ext cx="517627" cy="1734234"/>
            </a:xfrm>
            <a:prstGeom prst="trapezoid">
              <a:avLst>
                <a:gd name="adj" fmla="val 4183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21033800">
              <a:off x="6660558" y="4317335"/>
              <a:ext cx="517627" cy="1723811"/>
            </a:xfrm>
            <a:prstGeom prst="trapezoid">
              <a:avLst>
                <a:gd name="adj" fmla="val 40202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gular Pentagon 107"/>
            <p:cNvSpPr/>
            <p:nvPr/>
          </p:nvSpPr>
          <p:spPr>
            <a:xfrm rot="10800000">
              <a:off x="6299266" y="3799936"/>
              <a:ext cx="664234" cy="854015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>
              <a:off x="6346711" y="3657600"/>
              <a:ext cx="569343" cy="474453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 rot="18167829">
              <a:off x="6022703" y="3924809"/>
              <a:ext cx="790979" cy="28467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/>
            <p:cNvSpPr/>
            <p:nvPr/>
          </p:nvSpPr>
          <p:spPr>
            <a:xfrm rot="14977688">
              <a:off x="6507001" y="3983011"/>
              <a:ext cx="790979" cy="28467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Stored Data 111"/>
            <p:cNvSpPr/>
            <p:nvPr/>
          </p:nvSpPr>
          <p:spPr>
            <a:xfrm rot="5400000">
              <a:off x="6465324" y="3349206"/>
              <a:ext cx="379562" cy="996351"/>
            </a:xfrm>
            <a:prstGeom prst="flowChartOnlineStorag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88"/>
            <p:cNvGrpSpPr/>
            <p:nvPr/>
          </p:nvGrpSpPr>
          <p:grpSpPr>
            <a:xfrm>
              <a:off x="6773719" y="4511615"/>
              <a:ext cx="178160" cy="1493964"/>
              <a:chOff x="6629400" y="1447800"/>
              <a:chExt cx="806264" cy="3603319"/>
            </a:xfrm>
          </p:grpSpPr>
          <p:grpSp>
            <p:nvGrpSpPr>
              <p:cNvPr id="114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49" name="Regular Pentagon 148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gular Pentagon 149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47" name="Regular Pentagon 146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gular Pentagon 147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45" name="Regular Pentagon 144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gular Pentagon 145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3" name="Quad Arrow 142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Quad Arrow 143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89"/>
            <p:cNvGrpSpPr/>
            <p:nvPr/>
          </p:nvGrpSpPr>
          <p:grpSpPr>
            <a:xfrm>
              <a:off x="6346711" y="4511615"/>
              <a:ext cx="178160" cy="1493964"/>
              <a:chOff x="6629400" y="1447800"/>
              <a:chExt cx="806264" cy="3603319"/>
            </a:xfrm>
          </p:grpSpPr>
          <p:grpSp>
            <p:nvGrpSpPr>
              <p:cNvPr id="120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38" name="Regular Pentagon 137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gular Pentagon 138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36" name="Regular Pentagon 135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gular Pentagon 136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34" name="Regular Pentagon 133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gular Pentagon 134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2" name="Quad Arrow 131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Quad Arrow 132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01"/>
            <p:cNvGrpSpPr/>
            <p:nvPr/>
          </p:nvGrpSpPr>
          <p:grpSpPr>
            <a:xfrm rot="16355409">
              <a:off x="6559288" y="3284183"/>
              <a:ext cx="209602" cy="1100863"/>
              <a:chOff x="6629400" y="1447800"/>
              <a:chExt cx="806264" cy="3603319"/>
            </a:xfrm>
          </p:grpSpPr>
          <p:grpSp>
            <p:nvGrpSpPr>
              <p:cNvPr id="140" name="Group 79"/>
              <p:cNvGrpSpPr/>
              <p:nvPr/>
            </p:nvGrpSpPr>
            <p:grpSpPr>
              <a:xfrm>
                <a:off x="6629400" y="144780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27" name="Regular Pentagon 126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gular Pentagon 127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80"/>
              <p:cNvGrpSpPr/>
              <p:nvPr/>
            </p:nvGrpSpPr>
            <p:grpSpPr>
              <a:xfrm>
                <a:off x="6645639" y="2683240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25" name="Regular Pentagon 124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gular Pentagon 125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83"/>
              <p:cNvGrpSpPr/>
              <p:nvPr/>
            </p:nvGrpSpPr>
            <p:grpSpPr>
              <a:xfrm>
                <a:off x="6721839" y="3876208"/>
                <a:ext cx="713825" cy="1174911"/>
                <a:chOff x="6629400" y="1447800"/>
                <a:chExt cx="713825" cy="1174911"/>
              </a:xfrm>
            </p:grpSpPr>
            <p:sp>
              <p:nvSpPr>
                <p:cNvPr id="123" name="Regular Pentagon 122"/>
                <p:cNvSpPr/>
                <p:nvPr/>
              </p:nvSpPr>
              <p:spPr>
                <a:xfrm rot="10800000">
                  <a:off x="6629400" y="1447800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gular Pentagon 123"/>
                <p:cNvSpPr/>
                <p:nvPr/>
              </p:nvSpPr>
              <p:spPr>
                <a:xfrm>
                  <a:off x="6657425" y="2013111"/>
                  <a:ext cx="685800" cy="609600"/>
                </a:xfrm>
                <a:prstGeom prst="pent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1" name="Quad Arrow 120"/>
              <p:cNvSpPr/>
              <p:nvPr/>
            </p:nvSpPr>
            <p:spPr>
              <a:xfrm>
                <a:off x="6781800" y="2362200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Quad Arrow 121"/>
              <p:cNvSpPr/>
              <p:nvPr/>
            </p:nvSpPr>
            <p:spPr>
              <a:xfrm>
                <a:off x="6783049" y="3582649"/>
                <a:ext cx="457200" cy="609600"/>
              </a:xfrm>
              <a:prstGeom prst="quadArrow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Moon 115"/>
            <p:cNvSpPr/>
            <p:nvPr/>
          </p:nvSpPr>
          <p:spPr>
            <a:xfrm rot="5207311">
              <a:off x="6245101" y="4107455"/>
              <a:ext cx="115993" cy="476366"/>
            </a:xfrm>
            <a:prstGeom prst="moon">
              <a:avLst>
                <a:gd name="adj" fmla="val 2362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Moon 116"/>
            <p:cNvSpPr/>
            <p:nvPr/>
          </p:nvSpPr>
          <p:spPr>
            <a:xfrm rot="5207311">
              <a:off x="6909335" y="4060009"/>
              <a:ext cx="115993" cy="476366"/>
            </a:xfrm>
            <a:prstGeom prst="moon">
              <a:avLst>
                <a:gd name="adj" fmla="val 2362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2743200" y="30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Satan</a:t>
            </a:r>
            <a:endParaRPr lang="en-US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6477000" y="457200"/>
            <a:ext cx="1676400" cy="3657600"/>
            <a:chOff x="6019800" y="457200"/>
            <a:chExt cx="2438400" cy="5334000"/>
          </a:xfrm>
        </p:grpSpPr>
        <p:sp>
          <p:nvSpPr>
            <p:cNvPr id="153" name="Cloud 152"/>
            <p:cNvSpPr/>
            <p:nvPr/>
          </p:nvSpPr>
          <p:spPr>
            <a:xfrm rot="19732643">
              <a:off x="6453463" y="891534"/>
              <a:ext cx="1600200" cy="1828800"/>
            </a:xfrm>
            <a:prstGeom prst="cloud">
              <a:avLst/>
            </a:prstGeom>
            <a:solidFill>
              <a:srgbClr val="DCAF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6019800" y="3805767"/>
              <a:ext cx="483771" cy="7799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4"/>
            <p:cNvSpPr/>
            <p:nvPr/>
          </p:nvSpPr>
          <p:spPr>
            <a:xfrm>
              <a:off x="7974429" y="3734859"/>
              <a:ext cx="483771" cy="7799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/>
            <p:cNvSpPr/>
            <p:nvPr/>
          </p:nvSpPr>
          <p:spPr>
            <a:xfrm rot="20331229">
              <a:off x="7304186" y="2222597"/>
              <a:ext cx="916232" cy="2174808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27"/>
            <p:cNvSpPr/>
            <p:nvPr/>
          </p:nvSpPr>
          <p:spPr>
            <a:xfrm rot="1173993">
              <a:off x="6245971" y="2290186"/>
              <a:ext cx="916232" cy="2174808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85"/>
            <p:cNvGrpSpPr/>
            <p:nvPr/>
          </p:nvGrpSpPr>
          <p:grpSpPr>
            <a:xfrm rot="2228468">
              <a:off x="6691704" y="4869392"/>
              <a:ext cx="483771" cy="921808"/>
              <a:chOff x="4343400" y="2438400"/>
              <a:chExt cx="603504" cy="990600"/>
            </a:xfrm>
          </p:grpSpPr>
          <p:sp>
            <p:nvSpPr>
              <p:cNvPr id="167" name="Oval 3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84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 86"/>
            <p:cNvGrpSpPr/>
            <p:nvPr/>
          </p:nvGrpSpPr>
          <p:grpSpPr>
            <a:xfrm rot="19648369">
              <a:off x="7180361" y="4869392"/>
              <a:ext cx="483771" cy="921808"/>
              <a:chOff x="4343400" y="2438400"/>
              <a:chExt cx="603504" cy="990600"/>
            </a:xfrm>
          </p:grpSpPr>
          <p:sp>
            <p:nvSpPr>
              <p:cNvPr id="165" name="Oval 87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88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Trapezoid 159"/>
            <p:cNvSpPr/>
            <p:nvPr/>
          </p:nvSpPr>
          <p:spPr>
            <a:xfrm>
              <a:off x="6447375" y="2590801"/>
              <a:ext cx="1588136" cy="2774950"/>
            </a:xfrm>
            <a:prstGeom prst="trapezoid">
              <a:avLst>
                <a:gd name="adj" fmla="val 2947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/>
            <p:cNvSpPr/>
            <p:nvPr/>
          </p:nvSpPr>
          <p:spPr>
            <a:xfrm rot="10800000">
              <a:off x="6781800" y="2286000"/>
              <a:ext cx="916232" cy="381000"/>
            </a:xfrm>
            <a:prstGeom prst="trapezoid">
              <a:avLst>
                <a:gd name="adj" fmla="val 6565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"/>
            <p:cNvSpPr/>
            <p:nvPr/>
          </p:nvSpPr>
          <p:spPr>
            <a:xfrm>
              <a:off x="6691704" y="685800"/>
              <a:ext cx="1099479" cy="17727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6630622" y="898525"/>
              <a:ext cx="1221643" cy="354542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>
              <a:off x="6629400" y="457200"/>
              <a:ext cx="1219200" cy="609600"/>
            </a:xfrm>
            <a:prstGeom prst="cloud">
              <a:avLst/>
            </a:prstGeom>
            <a:solidFill>
              <a:srgbClr val="DCAF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286000" y="1447800"/>
            <a:ext cx="1531349" cy="3505200"/>
            <a:chOff x="1161358" y="381000"/>
            <a:chExt cx="2496242" cy="5713803"/>
          </a:xfrm>
        </p:grpSpPr>
        <p:sp>
          <p:nvSpPr>
            <p:cNvPr id="170" name="Cloud 169"/>
            <p:cNvSpPr/>
            <p:nvPr/>
          </p:nvSpPr>
          <p:spPr>
            <a:xfrm rot="21271638">
              <a:off x="1227491" y="624316"/>
              <a:ext cx="2401395" cy="231487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976600">
              <a:off x="1161358" y="3569478"/>
              <a:ext cx="566755" cy="7557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/>
            <p:cNvSpPr/>
            <p:nvPr/>
          </p:nvSpPr>
          <p:spPr>
            <a:xfrm rot="808127">
              <a:off x="1230467" y="2029131"/>
              <a:ext cx="1305642" cy="2030309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>
              <a:off x="1762302" y="1965036"/>
              <a:ext cx="1326708" cy="1425865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886948" flipH="1">
              <a:off x="2391453" y="5541168"/>
              <a:ext cx="693920" cy="55363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20713052">
              <a:off x="1549099" y="5541168"/>
              <a:ext cx="693920" cy="55363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rapezoid 175"/>
            <p:cNvSpPr/>
            <p:nvPr/>
          </p:nvSpPr>
          <p:spPr>
            <a:xfrm>
              <a:off x="1193713" y="2040081"/>
              <a:ext cx="2463887" cy="3752272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747807" y="3296206"/>
              <a:ext cx="1326708" cy="225135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1888655" y="3390897"/>
              <a:ext cx="189530" cy="105063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 rot="20563410">
              <a:off x="2020466" y="3283477"/>
              <a:ext cx="200335" cy="1275774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1825480" y="3240808"/>
              <a:ext cx="252707" cy="225135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flipH="1">
              <a:off x="2099612" y="1391588"/>
              <a:ext cx="633595" cy="11376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5"/>
            <p:cNvSpPr/>
            <p:nvPr/>
          </p:nvSpPr>
          <p:spPr>
            <a:xfrm rot="533072">
              <a:off x="2797127" y="3775433"/>
              <a:ext cx="596997" cy="7447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/>
            <p:cNvSpPr/>
            <p:nvPr/>
          </p:nvSpPr>
          <p:spPr>
            <a:xfrm rot="21242778" flipH="1">
              <a:off x="2387888" y="2073022"/>
              <a:ext cx="1128643" cy="2054144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839952" y="580862"/>
              <a:ext cx="1155781" cy="16988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1674841" y="381000"/>
              <a:ext cx="825559" cy="5995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2417844" y="381000"/>
              <a:ext cx="825559" cy="5995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Block Arc 186"/>
            <p:cNvSpPr/>
            <p:nvPr/>
          </p:nvSpPr>
          <p:spPr>
            <a:xfrm rot="10800000">
              <a:off x="1839951" y="513688"/>
              <a:ext cx="1238337" cy="1824777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8" name="Block Arc 187"/>
            <p:cNvSpPr/>
            <p:nvPr/>
          </p:nvSpPr>
          <p:spPr>
            <a:xfrm rot="21435521">
              <a:off x="2092974" y="1698737"/>
              <a:ext cx="649734" cy="289946"/>
            </a:xfrm>
            <a:prstGeom prst="blockArc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9" name="Cloud 188"/>
            <p:cNvSpPr/>
            <p:nvPr/>
          </p:nvSpPr>
          <p:spPr>
            <a:xfrm rot="21271638">
              <a:off x="2762187" y="561628"/>
              <a:ext cx="688970" cy="202966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loud 189"/>
            <p:cNvSpPr/>
            <p:nvPr/>
          </p:nvSpPr>
          <p:spPr>
            <a:xfrm rot="273561">
              <a:off x="1444512" y="631601"/>
              <a:ext cx="632176" cy="197474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1743635" y="478114"/>
              <a:ext cx="481578" cy="48557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2706790" y="478114"/>
              <a:ext cx="481578" cy="48557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3200400" y="990600"/>
              <a:ext cx="381000" cy="13716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371600" y="990600"/>
              <a:ext cx="381000" cy="13716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391400" y="3048000"/>
            <a:ext cx="1531349" cy="3505200"/>
            <a:chOff x="1161358" y="381000"/>
            <a:chExt cx="2496242" cy="5713803"/>
          </a:xfrm>
          <a:solidFill>
            <a:schemeClr val="bg1"/>
          </a:solidFill>
        </p:grpSpPr>
        <p:sp>
          <p:nvSpPr>
            <p:cNvPr id="196" name="Cloud 195"/>
            <p:cNvSpPr/>
            <p:nvPr/>
          </p:nvSpPr>
          <p:spPr>
            <a:xfrm rot="21271638">
              <a:off x="1227491" y="624316"/>
              <a:ext cx="2401395" cy="2314872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 rot="976600">
              <a:off x="1161358" y="3569478"/>
              <a:ext cx="566755" cy="7557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rapezoid 197"/>
            <p:cNvSpPr/>
            <p:nvPr/>
          </p:nvSpPr>
          <p:spPr>
            <a:xfrm rot="808127">
              <a:off x="1230467" y="2029131"/>
              <a:ext cx="1305642" cy="2030309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rapezoid 198"/>
            <p:cNvSpPr/>
            <p:nvPr/>
          </p:nvSpPr>
          <p:spPr>
            <a:xfrm>
              <a:off x="1762302" y="1965036"/>
              <a:ext cx="1326708" cy="1425865"/>
            </a:xfrm>
            <a:prstGeom prst="trapezoid">
              <a:avLst>
                <a:gd name="adj" fmla="val 2488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886948" flipH="1">
              <a:off x="2391453" y="5541168"/>
              <a:ext cx="693920" cy="55363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 rot="20713052">
              <a:off x="1549099" y="5541168"/>
              <a:ext cx="693920" cy="55363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/>
            <p:cNvSpPr/>
            <p:nvPr/>
          </p:nvSpPr>
          <p:spPr>
            <a:xfrm>
              <a:off x="1193713" y="2040081"/>
              <a:ext cx="2463887" cy="3752272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747807" y="3296206"/>
              <a:ext cx="1326708" cy="22513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1888655" y="3390897"/>
              <a:ext cx="189530" cy="1050637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 rot="20563410">
              <a:off x="2020466" y="3283477"/>
              <a:ext cx="200335" cy="127577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1825480" y="3240808"/>
              <a:ext cx="252707" cy="225135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 flipH="1">
              <a:off x="2047407" y="1391587"/>
              <a:ext cx="685800" cy="113765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5"/>
            <p:cNvSpPr/>
            <p:nvPr/>
          </p:nvSpPr>
          <p:spPr>
            <a:xfrm rot="533072">
              <a:off x="2797127" y="3775433"/>
              <a:ext cx="596997" cy="7447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rapezoid 208"/>
            <p:cNvSpPr/>
            <p:nvPr/>
          </p:nvSpPr>
          <p:spPr>
            <a:xfrm rot="21242778" flipH="1">
              <a:off x="2387888" y="2073022"/>
              <a:ext cx="1128643" cy="2054144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1839952" y="580862"/>
              <a:ext cx="1155781" cy="16988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1674841" y="381000"/>
              <a:ext cx="825559" cy="59958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2417844" y="381000"/>
              <a:ext cx="825559" cy="59958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Block Arc 212"/>
            <p:cNvSpPr/>
            <p:nvPr/>
          </p:nvSpPr>
          <p:spPr>
            <a:xfrm rot="10800000">
              <a:off x="1839951" y="513688"/>
              <a:ext cx="1238337" cy="1824777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4" name="Block Arc 213"/>
            <p:cNvSpPr/>
            <p:nvPr/>
          </p:nvSpPr>
          <p:spPr>
            <a:xfrm rot="21435521">
              <a:off x="2092974" y="1698737"/>
              <a:ext cx="649734" cy="289946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" name="Cloud 214"/>
            <p:cNvSpPr/>
            <p:nvPr/>
          </p:nvSpPr>
          <p:spPr>
            <a:xfrm rot="21271638">
              <a:off x="2762187" y="561628"/>
              <a:ext cx="688970" cy="2029662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 rot="273561">
              <a:off x="1444512" y="631601"/>
              <a:ext cx="632176" cy="1974742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1743635" y="478114"/>
              <a:ext cx="481578" cy="48557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2706790" y="478114"/>
              <a:ext cx="481578" cy="48557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3200400" y="990600"/>
              <a:ext cx="381000" cy="1371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371600" y="990600"/>
              <a:ext cx="381000" cy="1371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609600" y="533400"/>
            <a:ext cx="2176913" cy="4997949"/>
            <a:chOff x="1600200" y="539757"/>
            <a:chExt cx="2176913" cy="4997949"/>
          </a:xfrm>
        </p:grpSpPr>
        <p:grpSp>
          <p:nvGrpSpPr>
            <p:cNvPr id="3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27" name="Moon 26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oon 27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oon 28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Moon 29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rapezoid 33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17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53" name="Quad Arrow Callout 52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iamond 53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51" name="Quad Arrow Callout 50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iamond 51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49" name="Quad Arrow Callout 48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Diamond 49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Oval 46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1143000" y="609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grpSp>
        <p:nvGrpSpPr>
          <p:cNvPr id="20" name="Group 122"/>
          <p:cNvGrpSpPr/>
          <p:nvPr/>
        </p:nvGrpSpPr>
        <p:grpSpPr>
          <a:xfrm>
            <a:off x="3581400" y="762000"/>
            <a:ext cx="2895600" cy="5001991"/>
            <a:chOff x="3581400" y="762000"/>
            <a:chExt cx="2895600" cy="5001991"/>
          </a:xfrm>
        </p:grpSpPr>
        <p:sp>
          <p:nvSpPr>
            <p:cNvPr id="65" name="Oval 64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hord 65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23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96" name="Octagon 9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Diamond 9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Diamond 9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92" name="Octagon 9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iamond 9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88" name="Octagon 87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Diamond 89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84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iamond 8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39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17" name="Octagon 116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Diamond 117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Diamond 118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Diamond 119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13" name="Octagon 11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Diamond 11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Diamond 11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Diamond 11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09" name="Octagon 10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Diamond 10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Diamond 11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Diamond 11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05" name="Octagon 104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Diamond 105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Diamond 106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Diamond 10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Cloud 120"/>
            <p:cNvSpPr/>
            <p:nvPr/>
          </p:nvSpPr>
          <p:spPr>
            <a:xfrm rot="20928263" flipH="1">
              <a:off x="4568121" y="2522802"/>
              <a:ext cx="951566" cy="83823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4749384" y="2591792"/>
              <a:ext cx="537147" cy="3862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4267200" y="6324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Jude</a:t>
            </a:r>
            <a:endParaRPr lang="en-US" dirty="0"/>
          </a:p>
        </p:txBody>
      </p:sp>
      <p:grpSp>
        <p:nvGrpSpPr>
          <p:cNvPr id="46" name="Group 124"/>
          <p:cNvGrpSpPr/>
          <p:nvPr/>
        </p:nvGrpSpPr>
        <p:grpSpPr>
          <a:xfrm>
            <a:off x="7010400" y="3429000"/>
            <a:ext cx="1219200" cy="2895600"/>
            <a:chOff x="1488120" y="1447800"/>
            <a:chExt cx="2351057" cy="5181600"/>
          </a:xfrm>
        </p:grpSpPr>
        <p:grpSp>
          <p:nvGrpSpPr>
            <p:cNvPr id="55" name="Group 66"/>
            <p:cNvGrpSpPr/>
            <p:nvPr/>
          </p:nvGrpSpPr>
          <p:grpSpPr>
            <a:xfrm>
              <a:off x="1828800" y="4724400"/>
              <a:ext cx="1243706" cy="1905000"/>
              <a:chOff x="4951236" y="3347286"/>
              <a:chExt cx="1243706" cy="1905000"/>
            </a:xfrm>
          </p:grpSpPr>
          <p:sp>
            <p:nvSpPr>
              <p:cNvPr id="150" name="Oval 149"/>
              <p:cNvSpPr/>
              <p:nvPr/>
            </p:nvSpPr>
            <p:spPr>
              <a:xfrm rot="14845884">
                <a:off x="5350496" y="4356744"/>
                <a:ext cx="633566" cy="10553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 rot="300877">
                <a:off x="4951236" y="3347286"/>
                <a:ext cx="570641" cy="1905000"/>
              </a:xfrm>
              <a:prstGeom prst="roundRect">
                <a:avLst>
                  <a:gd name="adj" fmla="val 40555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 rot="5575827">
                <a:off x="5071963" y="4633357"/>
                <a:ext cx="452647" cy="6683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67"/>
            <p:cNvGrpSpPr/>
            <p:nvPr/>
          </p:nvGrpSpPr>
          <p:grpSpPr>
            <a:xfrm>
              <a:off x="2362200" y="4724400"/>
              <a:ext cx="1243706" cy="1905000"/>
              <a:chOff x="4951236" y="3347286"/>
              <a:chExt cx="1243706" cy="1905000"/>
            </a:xfrm>
          </p:grpSpPr>
          <p:sp>
            <p:nvSpPr>
              <p:cNvPr id="147" name="Oval 146"/>
              <p:cNvSpPr/>
              <p:nvPr/>
            </p:nvSpPr>
            <p:spPr>
              <a:xfrm rot="14845884">
                <a:off x="5350496" y="4356744"/>
                <a:ext cx="633566" cy="10553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 rot="300877">
                <a:off x="4951236" y="3347286"/>
                <a:ext cx="570641" cy="1905000"/>
              </a:xfrm>
              <a:prstGeom prst="roundRect">
                <a:avLst>
                  <a:gd name="adj" fmla="val 40555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rot="5575827">
                <a:off x="5071963" y="4633357"/>
                <a:ext cx="452647" cy="6683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46"/>
            <p:cNvGrpSpPr/>
            <p:nvPr/>
          </p:nvGrpSpPr>
          <p:grpSpPr>
            <a:xfrm rot="1043923">
              <a:off x="1488120" y="3244982"/>
              <a:ext cx="646907" cy="2275005"/>
              <a:chOff x="4268431" y="3238599"/>
              <a:chExt cx="646907" cy="2275005"/>
            </a:xfrm>
          </p:grpSpPr>
          <p:grpSp>
            <p:nvGrpSpPr>
              <p:cNvPr id="78" name="Group 41"/>
              <p:cNvGrpSpPr/>
              <p:nvPr/>
            </p:nvGrpSpPr>
            <p:grpSpPr>
              <a:xfrm rot="20356010">
                <a:off x="4268431" y="3238599"/>
                <a:ext cx="631973" cy="2275005"/>
                <a:chOff x="1233945" y="3150804"/>
                <a:chExt cx="631973" cy="2275005"/>
              </a:xfrm>
            </p:grpSpPr>
            <p:sp>
              <p:nvSpPr>
                <p:cNvPr id="145" name="Oval 144"/>
                <p:cNvSpPr/>
                <p:nvPr/>
              </p:nvSpPr>
              <p:spPr>
                <a:xfrm rot="696377">
                  <a:off x="1233945" y="4632593"/>
                  <a:ext cx="476902" cy="79321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 rot="706314">
                  <a:off x="1408718" y="3150804"/>
                  <a:ext cx="457200" cy="1905000"/>
                </a:xfrm>
                <a:prstGeom prst="roundRect">
                  <a:avLst>
                    <a:gd name="adj" fmla="val 40555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4" name="Oval 143"/>
              <p:cNvSpPr/>
              <p:nvPr/>
            </p:nvSpPr>
            <p:spPr>
              <a:xfrm rot="21052387">
                <a:off x="4522495" y="4530272"/>
                <a:ext cx="392843" cy="7932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Rounded Rectangle 128"/>
            <p:cNvSpPr/>
            <p:nvPr/>
          </p:nvSpPr>
          <p:spPr>
            <a:xfrm>
              <a:off x="1905000" y="3276600"/>
              <a:ext cx="1371600" cy="2286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53"/>
            <p:cNvGrpSpPr/>
            <p:nvPr/>
          </p:nvGrpSpPr>
          <p:grpSpPr>
            <a:xfrm>
              <a:off x="1600200" y="4343400"/>
              <a:ext cx="1752600" cy="1667656"/>
              <a:chOff x="4495800" y="4574655"/>
              <a:chExt cx="1977698" cy="1554727"/>
            </a:xfrm>
          </p:grpSpPr>
          <p:sp>
            <p:nvSpPr>
              <p:cNvPr id="140" name="Trapezoid 139"/>
              <p:cNvSpPr/>
              <p:nvPr/>
            </p:nvSpPr>
            <p:spPr>
              <a:xfrm>
                <a:off x="4495800" y="5181600"/>
                <a:ext cx="1905000" cy="885984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Chord 140"/>
              <p:cNvSpPr/>
              <p:nvPr/>
            </p:nvSpPr>
            <p:spPr>
              <a:xfrm rot="17787929">
                <a:off x="4898232" y="4554115"/>
                <a:ext cx="1495574" cy="165495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Chord 141"/>
              <p:cNvSpPr/>
              <p:nvPr/>
            </p:nvSpPr>
            <p:spPr>
              <a:xfrm rot="18608484">
                <a:off x="4736490" y="4495880"/>
                <a:ext cx="1254705" cy="1412256"/>
              </a:xfrm>
              <a:prstGeom prst="chord">
                <a:avLst>
                  <a:gd name="adj1" fmla="val 2700000"/>
                  <a:gd name="adj2" fmla="val 1355713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Oval 130"/>
            <p:cNvSpPr/>
            <p:nvPr/>
          </p:nvSpPr>
          <p:spPr>
            <a:xfrm>
              <a:off x="1752600" y="1447800"/>
              <a:ext cx="1447800" cy="21036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9784766">
              <a:off x="3336585" y="5781419"/>
              <a:ext cx="502592" cy="6794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575827">
              <a:off x="3285891" y="5808160"/>
              <a:ext cx="452647" cy="6012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828799" y="4876800"/>
              <a:ext cx="1524001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45"/>
            <p:cNvGrpSpPr/>
            <p:nvPr/>
          </p:nvGrpSpPr>
          <p:grpSpPr>
            <a:xfrm rot="223770" flipH="1">
              <a:off x="2511704" y="3219031"/>
              <a:ext cx="646907" cy="2275005"/>
              <a:chOff x="4268431" y="3238599"/>
              <a:chExt cx="646907" cy="2275005"/>
            </a:xfrm>
          </p:grpSpPr>
          <p:grpSp>
            <p:nvGrpSpPr>
              <p:cNvPr id="81" name="Group 41"/>
              <p:cNvGrpSpPr/>
              <p:nvPr/>
            </p:nvGrpSpPr>
            <p:grpSpPr>
              <a:xfrm rot="20356010">
                <a:off x="4268431" y="3238599"/>
                <a:ext cx="631973" cy="2275005"/>
                <a:chOff x="1233945" y="3150804"/>
                <a:chExt cx="631973" cy="2275005"/>
              </a:xfrm>
            </p:grpSpPr>
            <p:sp>
              <p:nvSpPr>
                <p:cNvPr id="138" name="Oval 137"/>
                <p:cNvSpPr/>
                <p:nvPr/>
              </p:nvSpPr>
              <p:spPr>
                <a:xfrm rot="696377">
                  <a:off x="1233945" y="4632593"/>
                  <a:ext cx="476902" cy="79321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 rot="706314">
                  <a:off x="1408718" y="3150804"/>
                  <a:ext cx="457200" cy="1905000"/>
                </a:xfrm>
                <a:prstGeom prst="roundRect">
                  <a:avLst>
                    <a:gd name="adj" fmla="val 40555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7" name="Oval 136"/>
              <p:cNvSpPr/>
              <p:nvPr/>
            </p:nvSpPr>
            <p:spPr>
              <a:xfrm rot="21052387">
                <a:off x="4522495" y="4530272"/>
                <a:ext cx="392843" cy="7932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2" name="Group 152"/>
          <p:cNvGrpSpPr/>
          <p:nvPr/>
        </p:nvGrpSpPr>
        <p:grpSpPr>
          <a:xfrm>
            <a:off x="6553200" y="304800"/>
            <a:ext cx="1371600" cy="2743200"/>
            <a:chOff x="6781800" y="2376547"/>
            <a:chExt cx="1794726" cy="4116692"/>
          </a:xfrm>
        </p:grpSpPr>
        <p:grpSp>
          <p:nvGrpSpPr>
            <p:cNvPr id="83" name="Group 66"/>
            <p:cNvGrpSpPr/>
            <p:nvPr/>
          </p:nvGrpSpPr>
          <p:grpSpPr>
            <a:xfrm>
              <a:off x="7041865" y="5030504"/>
              <a:ext cx="949408" cy="1462735"/>
              <a:chOff x="4951236" y="3347286"/>
              <a:chExt cx="1243706" cy="1905000"/>
            </a:xfrm>
          </p:grpSpPr>
          <p:sp>
            <p:nvSpPr>
              <p:cNvPr id="185" name="Oval 184"/>
              <p:cNvSpPr/>
              <p:nvPr/>
            </p:nvSpPr>
            <p:spPr>
              <a:xfrm rot="14845884">
                <a:off x="5350496" y="4356744"/>
                <a:ext cx="633566" cy="10553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 rot="300877">
                <a:off x="4951236" y="3347286"/>
                <a:ext cx="570641" cy="1905000"/>
              </a:xfrm>
              <a:prstGeom prst="roundRect">
                <a:avLst>
                  <a:gd name="adj" fmla="val 40555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 rot="5575827">
                <a:off x="5071963" y="4633357"/>
                <a:ext cx="452647" cy="6683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67"/>
            <p:cNvGrpSpPr/>
            <p:nvPr/>
          </p:nvGrpSpPr>
          <p:grpSpPr>
            <a:xfrm>
              <a:off x="7449046" y="5030504"/>
              <a:ext cx="949408" cy="1462735"/>
              <a:chOff x="4951236" y="3347286"/>
              <a:chExt cx="1243706" cy="1905000"/>
            </a:xfrm>
          </p:grpSpPr>
          <p:sp>
            <p:nvSpPr>
              <p:cNvPr id="182" name="Oval 181"/>
              <p:cNvSpPr/>
              <p:nvPr/>
            </p:nvSpPr>
            <p:spPr>
              <a:xfrm rot="14845884">
                <a:off x="5350496" y="4356744"/>
                <a:ext cx="633566" cy="10553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 rot="300877">
                <a:off x="4951236" y="3347286"/>
                <a:ext cx="570641" cy="1905000"/>
              </a:xfrm>
              <a:prstGeom prst="roundRect">
                <a:avLst>
                  <a:gd name="adj" fmla="val 40555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 rot="5575827">
                <a:off x="5071963" y="4633357"/>
                <a:ext cx="452647" cy="6683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46"/>
            <p:cNvGrpSpPr/>
            <p:nvPr/>
          </p:nvGrpSpPr>
          <p:grpSpPr>
            <a:xfrm rot="1043923">
              <a:off x="6781800" y="3894548"/>
              <a:ext cx="493829" cy="1746840"/>
              <a:chOff x="4268431" y="3238599"/>
              <a:chExt cx="646907" cy="2275005"/>
            </a:xfrm>
          </p:grpSpPr>
          <p:grpSp>
            <p:nvGrpSpPr>
              <p:cNvPr id="102" name="Group 41"/>
              <p:cNvGrpSpPr/>
              <p:nvPr/>
            </p:nvGrpSpPr>
            <p:grpSpPr>
              <a:xfrm rot="20356010">
                <a:off x="4268431" y="3238599"/>
                <a:ext cx="631973" cy="2275005"/>
                <a:chOff x="1233945" y="3150804"/>
                <a:chExt cx="631973" cy="2275005"/>
              </a:xfrm>
            </p:grpSpPr>
            <p:sp>
              <p:nvSpPr>
                <p:cNvPr id="180" name="Oval 179"/>
                <p:cNvSpPr/>
                <p:nvPr/>
              </p:nvSpPr>
              <p:spPr>
                <a:xfrm rot="696377">
                  <a:off x="1233945" y="4632593"/>
                  <a:ext cx="476902" cy="79321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 rot="706314">
                  <a:off x="1408718" y="3150804"/>
                  <a:ext cx="457200" cy="1905000"/>
                </a:xfrm>
                <a:prstGeom prst="roundRect">
                  <a:avLst>
                    <a:gd name="adj" fmla="val 40555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1052387">
                <a:off x="4522495" y="4530272"/>
                <a:ext cx="392843" cy="7932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Rounded Rectangle 156"/>
            <p:cNvSpPr/>
            <p:nvPr/>
          </p:nvSpPr>
          <p:spPr>
            <a:xfrm>
              <a:off x="7100034" y="3918826"/>
              <a:ext cx="1047038" cy="175528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 53"/>
            <p:cNvGrpSpPr/>
            <p:nvPr/>
          </p:nvGrpSpPr>
          <p:grpSpPr>
            <a:xfrm>
              <a:off x="6867358" y="4737957"/>
              <a:ext cx="1337882" cy="1280493"/>
              <a:chOff x="4495800" y="4574655"/>
              <a:chExt cx="1977698" cy="1554727"/>
            </a:xfrm>
          </p:grpSpPr>
          <p:sp>
            <p:nvSpPr>
              <p:cNvPr id="175" name="Trapezoid 174"/>
              <p:cNvSpPr/>
              <p:nvPr/>
            </p:nvSpPr>
            <p:spPr>
              <a:xfrm>
                <a:off x="4495800" y="5181600"/>
                <a:ext cx="1905000" cy="885984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Chord 175"/>
              <p:cNvSpPr/>
              <p:nvPr/>
            </p:nvSpPr>
            <p:spPr>
              <a:xfrm rot="17787929">
                <a:off x="4898232" y="4554115"/>
                <a:ext cx="1495574" cy="165495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Chord 176"/>
              <p:cNvSpPr/>
              <p:nvPr/>
            </p:nvSpPr>
            <p:spPr>
              <a:xfrm rot="18608484">
                <a:off x="4736490" y="4495880"/>
                <a:ext cx="1254705" cy="1412256"/>
              </a:xfrm>
              <a:prstGeom prst="chord">
                <a:avLst>
                  <a:gd name="adj1" fmla="val 2700000"/>
                  <a:gd name="adj2" fmla="val 1355713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9" name="Oval 158"/>
            <p:cNvSpPr/>
            <p:nvPr/>
          </p:nvSpPr>
          <p:spPr>
            <a:xfrm>
              <a:off x="6983696" y="2514600"/>
              <a:ext cx="1105207" cy="161525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9784766">
              <a:off x="8192862" y="5842125"/>
              <a:ext cx="383664" cy="5217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575827">
              <a:off x="8153152" y="5864002"/>
              <a:ext cx="347560" cy="4589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041864" y="5147523"/>
              <a:ext cx="1163376" cy="17552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45"/>
            <p:cNvGrpSpPr/>
            <p:nvPr/>
          </p:nvGrpSpPr>
          <p:grpSpPr>
            <a:xfrm rot="223770" flipH="1">
              <a:off x="7563173" y="3874622"/>
              <a:ext cx="493829" cy="1746840"/>
              <a:chOff x="4268431" y="3238599"/>
              <a:chExt cx="646907" cy="2275005"/>
            </a:xfrm>
          </p:grpSpPr>
          <p:grpSp>
            <p:nvGrpSpPr>
              <p:cNvPr id="123" name="Group 41"/>
              <p:cNvGrpSpPr/>
              <p:nvPr/>
            </p:nvGrpSpPr>
            <p:grpSpPr>
              <a:xfrm rot="20356010">
                <a:off x="4268431" y="3238599"/>
                <a:ext cx="631973" cy="2275005"/>
                <a:chOff x="1233945" y="3150804"/>
                <a:chExt cx="631973" cy="2275005"/>
              </a:xfrm>
            </p:grpSpPr>
            <p:sp>
              <p:nvSpPr>
                <p:cNvPr id="173" name="Oval 172"/>
                <p:cNvSpPr/>
                <p:nvPr/>
              </p:nvSpPr>
              <p:spPr>
                <a:xfrm rot="696377">
                  <a:off x="1233945" y="4632593"/>
                  <a:ext cx="476902" cy="79321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ounded Rectangle 173"/>
                <p:cNvSpPr/>
                <p:nvPr/>
              </p:nvSpPr>
              <p:spPr>
                <a:xfrm rot="706314">
                  <a:off x="1408718" y="3150804"/>
                  <a:ext cx="457200" cy="1905000"/>
                </a:xfrm>
                <a:prstGeom prst="roundRect">
                  <a:avLst>
                    <a:gd name="adj" fmla="val 40555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2" name="Oval 171"/>
              <p:cNvSpPr/>
              <p:nvPr/>
            </p:nvSpPr>
            <p:spPr>
              <a:xfrm rot="21052387">
                <a:off x="4522495" y="4530272"/>
                <a:ext cx="392843" cy="7932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80"/>
            <p:cNvGrpSpPr/>
            <p:nvPr/>
          </p:nvGrpSpPr>
          <p:grpSpPr>
            <a:xfrm rot="6589078">
              <a:off x="7120483" y="2087360"/>
              <a:ext cx="904335" cy="1482709"/>
              <a:chOff x="3901618" y="3368676"/>
              <a:chExt cx="1143000" cy="1489519"/>
            </a:xfrm>
          </p:grpSpPr>
          <p:sp>
            <p:nvSpPr>
              <p:cNvPr id="165" name="Moon 164"/>
              <p:cNvSpPr/>
              <p:nvPr/>
            </p:nvSpPr>
            <p:spPr>
              <a:xfrm>
                <a:off x="3987518" y="3507545"/>
                <a:ext cx="990600" cy="1143000"/>
              </a:xfrm>
              <a:prstGeom prst="moon">
                <a:avLst>
                  <a:gd name="adj" fmla="val 7572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Moon 165"/>
              <p:cNvSpPr/>
              <p:nvPr/>
            </p:nvSpPr>
            <p:spPr>
              <a:xfrm rot="20063086">
                <a:off x="4175774" y="3368676"/>
                <a:ext cx="685800" cy="1143000"/>
              </a:xfrm>
              <a:prstGeom prst="moon">
                <a:avLst>
                  <a:gd name="adj" fmla="val 7572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/>
              <p:cNvSpPr/>
              <p:nvPr/>
            </p:nvSpPr>
            <p:spPr>
              <a:xfrm rot="18403087">
                <a:off x="4130218" y="3855053"/>
                <a:ext cx="685800" cy="1143000"/>
              </a:xfrm>
              <a:prstGeom prst="moon">
                <a:avLst>
                  <a:gd name="adj" fmla="val 7572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oon 167"/>
              <p:cNvSpPr/>
              <p:nvPr/>
            </p:nvSpPr>
            <p:spPr>
              <a:xfrm rot="9529890">
                <a:off x="4296427" y="3783155"/>
                <a:ext cx="369826" cy="1075040"/>
              </a:xfrm>
              <a:prstGeom prst="moon">
                <a:avLst>
                  <a:gd name="adj" fmla="val 54937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/>
              <p:cNvSpPr/>
              <p:nvPr/>
            </p:nvSpPr>
            <p:spPr>
              <a:xfrm rot="642556" flipH="1">
                <a:off x="4307606" y="3590917"/>
                <a:ext cx="550050" cy="1092943"/>
              </a:xfrm>
              <a:prstGeom prst="moon">
                <a:avLst>
                  <a:gd name="adj" fmla="val 81507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4267200" y="3657600"/>
                <a:ext cx="609600" cy="10668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8" name="TextBox 177"/>
          <p:cNvSpPr txBox="1"/>
          <p:nvPr/>
        </p:nvSpPr>
        <p:spPr>
          <a:xfrm>
            <a:off x="228600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3"/>
          <p:cNvGrpSpPr/>
          <p:nvPr/>
        </p:nvGrpSpPr>
        <p:grpSpPr>
          <a:xfrm>
            <a:off x="7315200" y="1219200"/>
            <a:ext cx="1219200" cy="2438400"/>
            <a:chOff x="5530228" y="533400"/>
            <a:chExt cx="2913593" cy="5825482"/>
          </a:xfrm>
        </p:grpSpPr>
        <p:sp>
          <p:nvSpPr>
            <p:cNvPr id="645" name="Oval 644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Cloud 646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Cloud 647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lowchart: Manual Operation 651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lowchart: Manual Operation 652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lowchart: Manual Operation 653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Hexagon 654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Rounded Rectangle 655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Cloud 658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ounded Rectangle 659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Wave 661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Wave 662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ounded Rectangle 663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99" name="Quad Arrow Callout 698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0" name="Quad Arrow Callout 699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Quad Arrow Callout 700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Quad Arrow Callout 701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04" name="Isosceles Triangle 703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5" name="Isosceles Triangle 704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6" name="Isosceles Triangle 705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96" name="Isosceles Triangle 695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Isosceles Triangle 696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Isosceles Triangle 697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8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86" name="Quad Arrow Callout 685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7" name="Quad Arrow Callout 686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" name="Quad Arrow Callout 687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9" name="Quad Arrow Callout 688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91" name="Isosceles Triangle 690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2" name="Isosceles Triangle 691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3" name="Isosceles Triangle 692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83" name="Isosceles Triangle 682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Isosceles Triangle 683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Isosceles Triangle 684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12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73" name="Quad Arrow Callout 672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Quad Arrow Callout 673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Quad Arrow Callout 674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6" name="Quad Arrow Callout 675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78" name="Isosceles Triangle 677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9" name="Isosceles Triangle 678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0" name="Isosceles Triangle 679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70" name="Isosceles Triangle 669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Isosceles Triangle 670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Isosceles Triangle 671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1" name="Group 442"/>
          <p:cNvGrpSpPr/>
          <p:nvPr/>
        </p:nvGrpSpPr>
        <p:grpSpPr>
          <a:xfrm>
            <a:off x="5257800" y="457200"/>
            <a:ext cx="1295400" cy="2590800"/>
            <a:chOff x="3733800" y="304800"/>
            <a:chExt cx="2819400" cy="6294664"/>
          </a:xfrm>
        </p:grpSpPr>
        <p:grpSp>
          <p:nvGrpSpPr>
            <p:cNvPr id="82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83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500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" name="Oval 500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Oval 501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497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Oval 450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Trapezoid 452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Trapezoid 453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Trapezoid 454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Trapezoid 455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Trapezoid 456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Trapezoid 457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Oval 458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Oval 459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Cloud 460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94" name="Moon 493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Moon 494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Oval 495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91" name="Moon 490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Moon 491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" name="Oval 492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104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89" name="Quad Arrow Callout 488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Cross 489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8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87" name="Quad Arrow Callout 48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8" name="Cross 48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1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85" name="Quad Arrow Callout 48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Cross 48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83" name="Quad Arrow Callout 48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Cross 48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3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164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77" name="Quad Arrow Callout 47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8" name="Cross 47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5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75" name="Quad Arrow Callout 47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Cross 47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6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73" name="Quad Arrow Callout 47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Cross 47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3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471" name="Quad Arrow Callout 470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Cross 471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84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440" name="Rounded Rectangle 439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ounded Rectangle 440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5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443" name="Chord 442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Chord 443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Moon 444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Rounded Rectangle 445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Rounded Rectangle 446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Rounded Rectangle 447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6" name="Group 120"/>
          <p:cNvGrpSpPr/>
          <p:nvPr/>
        </p:nvGrpSpPr>
        <p:grpSpPr>
          <a:xfrm>
            <a:off x="2819400" y="1143000"/>
            <a:ext cx="1219200" cy="2819400"/>
            <a:chOff x="3962400" y="685800"/>
            <a:chExt cx="2514600" cy="4930345"/>
          </a:xfrm>
        </p:grpSpPr>
        <p:sp>
          <p:nvSpPr>
            <p:cNvPr id="412" name="Round Diagonal Corner Rectangle 411"/>
            <p:cNvSpPr/>
            <p:nvPr/>
          </p:nvSpPr>
          <p:spPr>
            <a:xfrm rot="12394047">
              <a:off x="5175987" y="958384"/>
              <a:ext cx="901176" cy="169634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ound Diagonal Corner Rectangle 151"/>
            <p:cNvSpPr/>
            <p:nvPr/>
          </p:nvSpPr>
          <p:spPr>
            <a:xfrm rot="19994265" flipH="1">
              <a:off x="4401086" y="947860"/>
              <a:ext cx="904685" cy="183451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/>
            <p:cNvSpPr/>
            <p:nvPr/>
          </p:nvSpPr>
          <p:spPr>
            <a:xfrm>
              <a:off x="4591048" y="744036"/>
              <a:ext cx="1257302" cy="19094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5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435" name="Oval 173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Moon 435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Moon 436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432" name="Oval 431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Moon 432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Moon 172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423" name="Oval 161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Trapezoid 424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Trapezoid 425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Trapezoid 426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Isosceles Triangle 427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Trapezoid 429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Trapezoid 430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18" name="Round Diagonal Corner Rectangle 417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ound Diagonal Corner Rectangle 418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ound Diagonal Corner Rectangle 419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4924270" y="2175277"/>
              <a:ext cx="561416" cy="3973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160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49"/>
          <p:cNvGrpSpPr/>
          <p:nvPr/>
        </p:nvGrpSpPr>
        <p:grpSpPr>
          <a:xfrm>
            <a:off x="3770164" y="762000"/>
            <a:ext cx="1783058" cy="3669792"/>
            <a:chOff x="1586246" y="1066800"/>
            <a:chExt cx="1650842" cy="3733800"/>
          </a:xfrm>
        </p:grpSpPr>
        <p:sp>
          <p:nvSpPr>
            <p:cNvPr id="391" name="Oval 390"/>
            <p:cNvSpPr/>
            <p:nvPr/>
          </p:nvSpPr>
          <p:spPr>
            <a:xfrm rot="19231343">
              <a:off x="2902857" y="2949569"/>
              <a:ext cx="334231" cy="4373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 rot="976600">
              <a:off x="1586246" y="2933286"/>
              <a:ext cx="347668" cy="49389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rapezoid 392"/>
            <p:cNvSpPr/>
            <p:nvPr/>
          </p:nvSpPr>
          <p:spPr>
            <a:xfrm rot="20138027" flipH="1">
              <a:off x="2511093" y="2047113"/>
              <a:ext cx="573708" cy="1172928"/>
            </a:xfrm>
            <a:prstGeom prst="trapezoid">
              <a:avLst>
                <a:gd name="adj" fmla="val 37419"/>
              </a:avLst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Trapezoid 393"/>
            <p:cNvSpPr/>
            <p:nvPr/>
          </p:nvSpPr>
          <p:spPr>
            <a:xfrm rot="1461973">
              <a:off x="1764366" y="1925153"/>
              <a:ext cx="583247" cy="1302837"/>
            </a:xfrm>
            <a:prstGeom prst="trapezoid">
              <a:avLst>
                <a:gd name="adj" fmla="val 37419"/>
              </a:avLst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Trapezoid 394"/>
            <p:cNvSpPr/>
            <p:nvPr/>
          </p:nvSpPr>
          <p:spPr>
            <a:xfrm>
              <a:off x="2064891" y="2101920"/>
              <a:ext cx="685601" cy="931760"/>
            </a:xfrm>
            <a:prstGeom prst="trapezoid">
              <a:avLst>
                <a:gd name="adj" fmla="val 29729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 rot="886948" flipH="1">
              <a:off x="2390016" y="4438816"/>
              <a:ext cx="358596" cy="3617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20713052">
              <a:off x="1954714" y="4438816"/>
              <a:ext cx="358596" cy="3617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Trapezoid 135"/>
            <p:cNvSpPr/>
            <p:nvPr/>
          </p:nvSpPr>
          <p:spPr>
            <a:xfrm>
              <a:off x="1771062" y="2074678"/>
              <a:ext cx="1273259" cy="2528280"/>
            </a:xfrm>
            <a:prstGeom prst="trapezoid">
              <a:avLst>
                <a:gd name="adj" fmla="val 37419"/>
              </a:avLst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2057400" y="2971800"/>
              <a:ext cx="685601" cy="147119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2130186" y="3033678"/>
              <a:ext cx="97943" cy="68656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 rot="20563410">
              <a:off x="2198302" y="2963482"/>
              <a:ext cx="103527" cy="83368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2097539" y="2935599"/>
              <a:ext cx="130591" cy="147119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2116976" y="1185438"/>
              <a:ext cx="542030" cy="96676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2045780" y="1066800"/>
              <a:ext cx="383267" cy="35591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2390720" y="1066800"/>
              <a:ext cx="383267" cy="35591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Block Arc 405"/>
            <p:cNvSpPr/>
            <p:nvPr/>
          </p:nvSpPr>
          <p:spPr>
            <a:xfrm rot="10800000">
              <a:off x="2122433" y="1145564"/>
              <a:ext cx="574900" cy="1023943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7" name="Block Arc 406"/>
            <p:cNvSpPr/>
            <p:nvPr/>
          </p:nvSpPr>
          <p:spPr>
            <a:xfrm rot="21435521">
              <a:off x="2239899" y="1849009"/>
              <a:ext cx="301640" cy="172112"/>
            </a:xfrm>
            <a:prstGeom prst="blockArc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8" name="Cloud 407"/>
            <p:cNvSpPr/>
            <p:nvPr/>
          </p:nvSpPr>
          <p:spPr>
            <a:xfrm rot="21271638">
              <a:off x="2548370" y="1114859"/>
              <a:ext cx="360984" cy="126159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loud 408"/>
            <p:cNvSpPr/>
            <p:nvPr/>
          </p:nvSpPr>
          <p:spPr>
            <a:xfrm rot="273561">
              <a:off x="1905000" y="1177837"/>
              <a:ext cx="328513" cy="1208205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2077718" y="1124447"/>
              <a:ext cx="223573" cy="288238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148"/>
            <p:cNvSpPr/>
            <p:nvPr/>
          </p:nvSpPr>
          <p:spPr>
            <a:xfrm>
              <a:off x="2524864" y="1124447"/>
              <a:ext cx="223573" cy="288238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390"/>
          <p:cNvGrpSpPr/>
          <p:nvPr/>
        </p:nvGrpSpPr>
        <p:grpSpPr>
          <a:xfrm>
            <a:off x="6172200" y="914400"/>
            <a:ext cx="1349906" cy="2590800"/>
            <a:chOff x="304800" y="466773"/>
            <a:chExt cx="2438400" cy="4679887"/>
          </a:xfrm>
        </p:grpSpPr>
        <p:sp>
          <p:nvSpPr>
            <p:cNvPr id="372" name="Cloud 371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loud 372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Trapezoid 377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Trapezoid 378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Trapezoid 379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Trapezoid 380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Trapezoid 381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Trapezoid 383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Trapezoid 384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410"/>
          <p:cNvGrpSpPr/>
          <p:nvPr/>
        </p:nvGrpSpPr>
        <p:grpSpPr>
          <a:xfrm>
            <a:off x="762000" y="990600"/>
            <a:ext cx="1143000" cy="2133600"/>
            <a:chOff x="869243" y="304800"/>
            <a:chExt cx="3111707" cy="6095999"/>
          </a:xfrm>
        </p:grpSpPr>
        <p:sp>
          <p:nvSpPr>
            <p:cNvPr id="341" name="Cloud 340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loud 341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loud 342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345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Trapezoid 348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Trapezoid 349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Trapezoid 350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Moon 351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Moon 352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Moon 353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loud 356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369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Quad Arrow Callout 370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5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367" name="Quad Arrow Callout 366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Quad Arrow Callout 367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6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365" name="Quad Arrow Callout 364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Quad Arrow Callout 365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7" name="Group 176"/>
          <p:cNvGrpSpPr/>
          <p:nvPr/>
        </p:nvGrpSpPr>
        <p:grpSpPr>
          <a:xfrm flipH="1">
            <a:off x="6629400" y="2438400"/>
            <a:ext cx="1222033" cy="2822342"/>
            <a:chOff x="1608549" y="551678"/>
            <a:chExt cx="2658651" cy="6140279"/>
          </a:xfrm>
        </p:grpSpPr>
        <p:grpSp>
          <p:nvGrpSpPr>
            <p:cNvPr id="228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338" name="Oval 337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Flowchart: Delay 338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Oval 213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0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335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7" name="Trapezoid 181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182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183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Isosceles Triangle 220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1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232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33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31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29" name="Lightning Bolt 32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Lightning Bolt 32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27" name="Lightning Bolt 32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Lightning Bolt 32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2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267" name="Group 419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21" name="Lightning Bolt 320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Lightning Bolt 321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420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19" name="Lightning Bolt 31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Lightning Bolt 31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17" name="Lightning Bolt 28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Lightning Bolt 31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15" name="Lightning Bolt 31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Lightning Bolt 28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9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300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09" name="Lightning Bolt 30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Lightning Bolt 30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1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07" name="Lightning Bolt 30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Lightning Bolt 30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05" name="Lightning Bolt 30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Lightning Bolt 30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303" name="Lightning Bolt 30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Lightning Bolt 30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2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313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314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292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3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285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29" name="Oval 193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4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325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276" name="Moon 275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Moon 276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269" name="Moon 23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2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36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260" name="Moon 22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25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Moon 26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Moon 227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Moon 228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29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4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253" name="Moon 25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15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416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244" name="Moon 24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Moon 244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Moon 210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Moon 246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Moon 247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Moon 213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7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238" name="Moon 23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3" name="Oval 232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9" name="Group 746"/>
          <p:cNvGrpSpPr/>
          <p:nvPr/>
        </p:nvGrpSpPr>
        <p:grpSpPr>
          <a:xfrm flipH="1">
            <a:off x="4343400" y="3657600"/>
            <a:ext cx="1219200" cy="2633384"/>
            <a:chOff x="2057400" y="685800"/>
            <a:chExt cx="2704076" cy="5840609"/>
          </a:xfrm>
        </p:grpSpPr>
        <p:sp>
          <p:nvSpPr>
            <p:cNvPr id="136" name="Oval 135"/>
            <p:cNvSpPr/>
            <p:nvPr/>
          </p:nvSpPr>
          <p:spPr>
            <a:xfrm>
              <a:off x="2743200" y="5715000"/>
              <a:ext cx="685800" cy="8114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3505200" y="5715000"/>
              <a:ext cx="685800" cy="8114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0" name="Group 26"/>
            <p:cNvGrpSpPr/>
            <p:nvPr/>
          </p:nvGrpSpPr>
          <p:grpSpPr>
            <a:xfrm>
              <a:off x="2057400" y="685800"/>
              <a:ext cx="2704076" cy="5666658"/>
              <a:chOff x="2590800" y="3886199"/>
              <a:chExt cx="1371600" cy="2771059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3697950" y="5502919"/>
                <a:ext cx="264450" cy="3967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590800" y="5461464"/>
                <a:ext cx="264450" cy="3967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4"/>
              <p:cNvSpPr/>
              <p:nvPr/>
            </p:nvSpPr>
            <p:spPr>
              <a:xfrm rot="20102191">
                <a:off x="3441242" y="4688457"/>
                <a:ext cx="455888" cy="993997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141"/>
              <p:cNvSpPr/>
              <p:nvPr/>
            </p:nvSpPr>
            <p:spPr>
              <a:xfrm rot="1327004">
                <a:off x="2695966" y="4673906"/>
                <a:ext cx="455888" cy="993997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142"/>
              <p:cNvSpPr/>
              <p:nvPr/>
            </p:nvSpPr>
            <p:spPr>
              <a:xfrm>
                <a:off x="2801210" y="4708276"/>
                <a:ext cx="981913" cy="1933460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/>
              <p:cNvSpPr/>
              <p:nvPr/>
            </p:nvSpPr>
            <p:spPr>
              <a:xfrm rot="21445054" flipH="1">
                <a:off x="2762847" y="4697252"/>
                <a:ext cx="1105819" cy="1857126"/>
              </a:xfrm>
              <a:prstGeom prst="trapezoid">
                <a:avLst>
                  <a:gd name="adj" fmla="val 27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 rot="662489">
                <a:off x="2871950" y="4755365"/>
                <a:ext cx="175342" cy="78801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 rot="20760750">
                <a:off x="3518085" y="4822377"/>
                <a:ext cx="136063" cy="75821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 Diagonal Corner Rectangle 146"/>
              <p:cNvSpPr/>
              <p:nvPr/>
            </p:nvSpPr>
            <p:spPr>
              <a:xfrm rot="17471203">
                <a:off x="2762366" y="4149179"/>
                <a:ext cx="710873" cy="547511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ound Diagonal Corner Rectangle 147"/>
              <p:cNvSpPr/>
              <p:nvPr/>
            </p:nvSpPr>
            <p:spPr>
              <a:xfrm rot="15759005" flipV="1">
                <a:off x="3051889" y="4037287"/>
                <a:ext cx="710611" cy="712993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ound Diagonal Corner Rectangle 148"/>
              <p:cNvSpPr/>
              <p:nvPr/>
            </p:nvSpPr>
            <p:spPr>
              <a:xfrm rot="21077723">
                <a:off x="3097909" y="3988879"/>
                <a:ext cx="420820" cy="250634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lowchart: Delay 149"/>
              <p:cNvSpPr/>
              <p:nvPr/>
            </p:nvSpPr>
            <p:spPr>
              <a:xfrm rot="16200000">
                <a:off x="3219820" y="3642931"/>
                <a:ext cx="214829" cy="701366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1" name="Group 94"/>
              <p:cNvGrpSpPr/>
              <p:nvPr/>
            </p:nvGrpSpPr>
            <p:grpSpPr>
              <a:xfrm flipH="1">
                <a:off x="2766141" y="6535757"/>
                <a:ext cx="1078495" cy="121501"/>
                <a:chOff x="6764312" y="5017957"/>
                <a:chExt cx="3174167" cy="544643"/>
              </a:xfrm>
            </p:grpSpPr>
            <p:sp>
              <p:nvSpPr>
                <p:cNvPr id="153" name="Rounded Rectangle 152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2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155" name="Multiply 154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Multiply 155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iamond 20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Diamond 157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Multiply 158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Diamond 159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Multiply 160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2" name="Rounded Rectangle 151"/>
              <p:cNvSpPr/>
              <p:nvPr/>
            </p:nvSpPr>
            <p:spPr>
              <a:xfrm>
                <a:off x="2938661" y="4109775"/>
                <a:ext cx="695723" cy="558940"/>
              </a:xfrm>
              <a:prstGeom prst="roundRect">
                <a:avLst>
                  <a:gd name="adj" fmla="val 31968"/>
                </a:avLst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5" name="Group 773"/>
          <p:cNvGrpSpPr/>
          <p:nvPr/>
        </p:nvGrpSpPr>
        <p:grpSpPr>
          <a:xfrm>
            <a:off x="2895600" y="3505200"/>
            <a:ext cx="1428272" cy="2743200"/>
            <a:chOff x="4038600" y="304800"/>
            <a:chExt cx="2667000" cy="5122355"/>
          </a:xfrm>
        </p:grpSpPr>
        <p:sp>
          <p:nvSpPr>
            <p:cNvPr id="121" name="Cloud 120"/>
            <p:cNvSpPr/>
            <p:nvPr/>
          </p:nvSpPr>
          <p:spPr>
            <a:xfrm flipH="1">
              <a:off x="4319337" y="793066"/>
              <a:ext cx="77202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loud 121"/>
            <p:cNvSpPr/>
            <p:nvPr/>
          </p:nvSpPr>
          <p:spPr>
            <a:xfrm rot="2242825" flipH="1">
              <a:off x="4480972" y="304800"/>
              <a:ext cx="87860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loud 122"/>
            <p:cNvSpPr/>
            <p:nvPr/>
          </p:nvSpPr>
          <p:spPr>
            <a:xfrm rot="20199815" flipH="1">
              <a:off x="5472345" y="494881"/>
              <a:ext cx="87860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15471783" flipH="1">
              <a:off x="4775543" y="4847335"/>
              <a:ext cx="432190" cy="60963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7127445" flipH="1">
              <a:off x="5421385" y="4908816"/>
              <a:ext cx="395928" cy="640750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/>
            <p:cNvSpPr/>
            <p:nvPr/>
          </p:nvSpPr>
          <p:spPr>
            <a:xfrm flipH="1">
              <a:off x="4282200" y="2352472"/>
              <a:ext cx="1962437" cy="2865690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18698141" flipH="1">
              <a:off x="6172441" y="3186003"/>
              <a:ext cx="362358" cy="7039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1373231" flipH="1">
              <a:off x="4038600" y="3267275"/>
              <a:ext cx="452870" cy="5575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/>
            <p:cNvSpPr/>
            <p:nvPr/>
          </p:nvSpPr>
          <p:spPr>
            <a:xfrm rot="20157861" flipH="1">
              <a:off x="5767268" y="2181219"/>
              <a:ext cx="547310" cy="1501486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 rot="1350751" flipH="1">
              <a:off x="4274685" y="2182934"/>
              <a:ext cx="547310" cy="1501486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/>
            <p:cNvSpPr/>
            <p:nvPr/>
          </p:nvSpPr>
          <p:spPr>
            <a:xfrm rot="4544931" flipH="1">
              <a:off x="4985301" y="181177"/>
              <a:ext cx="876923" cy="126331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 flipH="1">
              <a:off x="4495800" y="762000"/>
              <a:ext cx="1579656" cy="251970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loud 132"/>
            <p:cNvSpPr/>
            <p:nvPr/>
          </p:nvSpPr>
          <p:spPr>
            <a:xfrm flipH="1">
              <a:off x="4121307" y="1423514"/>
              <a:ext cx="970056" cy="168458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loud 133"/>
            <p:cNvSpPr/>
            <p:nvPr/>
          </p:nvSpPr>
          <p:spPr>
            <a:xfrm flipH="1">
              <a:off x="5652837" y="1280028"/>
              <a:ext cx="970056" cy="168458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4419600" y="457200"/>
              <a:ext cx="1828800" cy="23622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" name="Group 789"/>
          <p:cNvGrpSpPr/>
          <p:nvPr/>
        </p:nvGrpSpPr>
        <p:grpSpPr>
          <a:xfrm>
            <a:off x="5257800" y="3352800"/>
            <a:ext cx="1687448" cy="2819400"/>
            <a:chOff x="6248400" y="838200"/>
            <a:chExt cx="2514349" cy="4200993"/>
          </a:xfrm>
        </p:grpSpPr>
        <p:sp>
          <p:nvSpPr>
            <p:cNvPr id="63" name="Oval 62"/>
            <p:cNvSpPr/>
            <p:nvPr/>
          </p:nvSpPr>
          <p:spPr>
            <a:xfrm rot="20950279">
              <a:off x="7492106" y="4590216"/>
              <a:ext cx="646499" cy="448977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0950279">
              <a:off x="6876615" y="4539040"/>
              <a:ext cx="646499" cy="448977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20950279">
              <a:off x="6248400" y="3793885"/>
              <a:ext cx="646499" cy="3030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649721" flipH="1">
              <a:off x="8116250" y="3672106"/>
              <a:ext cx="646499" cy="3030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 rot="1217087" flipH="1">
              <a:off x="6566246" y="2461349"/>
              <a:ext cx="630348" cy="1493382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 rot="20382913">
              <a:off x="7811778" y="2453698"/>
              <a:ext cx="579069" cy="1441147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6810571" y="2393678"/>
              <a:ext cx="1400890" cy="248967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225720" y="2331841"/>
              <a:ext cx="533676" cy="6477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7621963">
              <a:off x="6839209" y="804926"/>
              <a:ext cx="1298658" cy="1365205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671737">
              <a:off x="6551963" y="1216618"/>
              <a:ext cx="500261" cy="1972987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20928263" flipH="1">
              <a:off x="7919808" y="1330584"/>
              <a:ext cx="585082" cy="1749298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>
              <a:off x="6927312" y="3733230"/>
              <a:ext cx="1167407" cy="297679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8" name="Group 78"/>
            <p:cNvGrpSpPr/>
            <p:nvPr/>
          </p:nvGrpSpPr>
          <p:grpSpPr>
            <a:xfrm>
              <a:off x="6935019" y="3688808"/>
              <a:ext cx="1149788" cy="330835"/>
              <a:chOff x="4953000" y="3276600"/>
              <a:chExt cx="6172200" cy="990600"/>
            </a:xfrm>
          </p:grpSpPr>
          <p:grpSp>
            <p:nvGrpSpPr>
              <p:cNvPr id="520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17" name="Octagon 116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Diamond 117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Diamond 118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Diamond 119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13" name="Octagon 11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Diamond 11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Diamond 11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Diamond 11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09" name="Octagon 10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Diamond 10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Diamond 11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Diamond 11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05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Diamond 10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6" name="Cloud 75"/>
            <p:cNvSpPr/>
            <p:nvPr/>
          </p:nvSpPr>
          <p:spPr>
            <a:xfrm rot="802447" flipH="1">
              <a:off x="6594984" y="1062561"/>
              <a:ext cx="1744081" cy="2237074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858000" y="914400"/>
              <a:ext cx="1295400" cy="1676400"/>
            </a:xfrm>
            <a:prstGeom prst="ellipse">
              <a:avLst/>
            </a:prstGeom>
            <a:solidFill>
              <a:srgbClr val="755D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1" name="Group 120"/>
            <p:cNvGrpSpPr/>
            <p:nvPr/>
          </p:nvGrpSpPr>
          <p:grpSpPr>
            <a:xfrm>
              <a:off x="6781800" y="1219200"/>
              <a:ext cx="1506465" cy="330835"/>
              <a:chOff x="7637535" y="381000"/>
              <a:chExt cx="1506465" cy="330835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637535" y="381000"/>
                <a:ext cx="1506465" cy="31124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2" name="Group 99"/>
              <p:cNvGrpSpPr/>
              <p:nvPr/>
            </p:nvGrpSpPr>
            <p:grpSpPr>
              <a:xfrm>
                <a:off x="7670969" y="381000"/>
                <a:ext cx="1473031" cy="330835"/>
                <a:chOff x="4953000" y="3276600"/>
                <a:chExt cx="6172200" cy="990600"/>
              </a:xfrm>
            </p:grpSpPr>
            <p:grpSp>
              <p:nvGrpSpPr>
                <p:cNvPr id="553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97" name="Octagon 96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Diamond 97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Diamond 98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Diamond 99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2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93" name="Octagon 92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Diamond 93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Diamond 95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4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89" name="Octagon 88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Diamond 89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Diamond 90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Diamond 91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7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85" name="Octagon 84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Diamond 85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Diamond 86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Diamond 87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588" name="Group 848"/>
          <p:cNvGrpSpPr/>
          <p:nvPr/>
        </p:nvGrpSpPr>
        <p:grpSpPr>
          <a:xfrm>
            <a:off x="1143000" y="3200400"/>
            <a:ext cx="1371600" cy="2971800"/>
            <a:chOff x="427905" y="670262"/>
            <a:chExt cx="1995873" cy="5501938"/>
          </a:xfrm>
        </p:grpSpPr>
        <p:sp>
          <p:nvSpPr>
            <p:cNvPr id="18" name="Moon 17"/>
            <p:cNvSpPr/>
            <p:nvPr/>
          </p:nvSpPr>
          <p:spPr>
            <a:xfrm rot="6932695">
              <a:off x="1496528" y="565277"/>
              <a:ext cx="553191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9" name="Group 53"/>
            <p:cNvGrpSpPr/>
            <p:nvPr/>
          </p:nvGrpSpPr>
          <p:grpSpPr>
            <a:xfrm>
              <a:off x="1447800" y="5638800"/>
              <a:ext cx="849696" cy="457200"/>
              <a:chOff x="3277841" y="5049934"/>
              <a:chExt cx="1352361" cy="969254"/>
            </a:xfrm>
          </p:grpSpPr>
          <p:sp>
            <p:nvSpPr>
              <p:cNvPr id="60" name="Oval 59"/>
              <p:cNvSpPr/>
              <p:nvPr/>
            </p:nvSpPr>
            <p:spPr>
              <a:xfrm rot="17198993">
                <a:off x="3519935" y="4833852"/>
                <a:ext cx="888750" cy="13209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6673540">
                <a:off x="3687530" y="5076516"/>
                <a:ext cx="532983" cy="1352361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61"/>
              <p:cNvSpPr/>
              <p:nvPr/>
            </p:nvSpPr>
            <p:spPr>
              <a:xfrm rot="3527137">
                <a:off x="3852346" y="4964396"/>
                <a:ext cx="414818" cy="689090"/>
              </a:xfrm>
              <a:prstGeom prst="moon">
                <a:avLst>
                  <a:gd name="adj" fmla="val 53648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1981201" y="4191000"/>
              <a:ext cx="304799" cy="7119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 rot="21078051">
              <a:off x="1456103" y="2560976"/>
              <a:ext cx="779400" cy="2184336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920590" y="4679933"/>
              <a:ext cx="1264449" cy="1062477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>
              <a:off x="1066800" y="2667000"/>
              <a:ext cx="991626" cy="2233450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10800000">
              <a:off x="1265615" y="2915872"/>
              <a:ext cx="507706" cy="712127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845106" y="2948368"/>
              <a:ext cx="1440893" cy="252232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42574" y="1206706"/>
              <a:ext cx="1232320" cy="18278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20762573">
              <a:off x="923944" y="1752530"/>
              <a:ext cx="1292168" cy="2373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0" name="Group 42"/>
            <p:cNvGrpSpPr/>
            <p:nvPr/>
          </p:nvGrpSpPr>
          <p:grpSpPr>
            <a:xfrm rot="17205383">
              <a:off x="669550" y="682988"/>
              <a:ext cx="1320615" cy="1324873"/>
              <a:chOff x="5207746" y="484206"/>
              <a:chExt cx="1365913" cy="774009"/>
            </a:xfrm>
          </p:grpSpPr>
          <p:sp>
            <p:nvSpPr>
              <p:cNvPr id="54" name="Moon 28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29"/>
              <p:cNvSpPr/>
              <p:nvPr/>
            </p:nvSpPr>
            <p:spPr>
              <a:xfrm rot="8137030">
                <a:off x="5394262" y="484206"/>
                <a:ext cx="839052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3582768">
                <a:off x="5937631" y="585098"/>
                <a:ext cx="282801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1" name="Group 42"/>
            <p:cNvGrpSpPr/>
            <p:nvPr/>
          </p:nvGrpSpPr>
          <p:grpSpPr>
            <a:xfrm>
              <a:off x="999809" y="4156603"/>
              <a:ext cx="1160266" cy="528603"/>
              <a:chOff x="6172200" y="4565754"/>
              <a:chExt cx="3923675" cy="920646"/>
            </a:xfrm>
          </p:grpSpPr>
          <p:grpSp>
            <p:nvGrpSpPr>
              <p:cNvPr id="592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52" name="Quad Arrow Callout 51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iamond 2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3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50" name="Quad Arrow Callout 49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Diamond 50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4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48" name="Quad Arrow Callout 47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Diamond 23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Oval 45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1219200" y="3962400"/>
              <a:ext cx="464107" cy="7551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21230172">
              <a:off x="1133164" y="2927756"/>
              <a:ext cx="667465" cy="1272097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oon 31"/>
            <p:cNvSpPr/>
            <p:nvPr/>
          </p:nvSpPr>
          <p:spPr>
            <a:xfrm rot="6932695">
              <a:off x="1127981" y="683942"/>
              <a:ext cx="714996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oon 32"/>
            <p:cNvSpPr/>
            <p:nvPr/>
          </p:nvSpPr>
          <p:spPr>
            <a:xfrm rot="12566789">
              <a:off x="978882" y="779885"/>
              <a:ext cx="414720" cy="1301308"/>
            </a:xfrm>
            <a:prstGeom prst="moon">
              <a:avLst>
                <a:gd name="adj" fmla="val 87500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oon 33"/>
            <p:cNvSpPr/>
            <p:nvPr/>
          </p:nvSpPr>
          <p:spPr>
            <a:xfrm rot="9704861" flipH="1" flipV="1">
              <a:off x="1397430" y="693891"/>
              <a:ext cx="263295" cy="1317373"/>
            </a:xfrm>
            <a:prstGeom prst="moon">
              <a:avLst>
                <a:gd name="adj" fmla="val 81205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34"/>
            <p:cNvSpPr/>
            <p:nvPr/>
          </p:nvSpPr>
          <p:spPr>
            <a:xfrm rot="4580787">
              <a:off x="801963" y="762313"/>
              <a:ext cx="553191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17205383">
              <a:off x="914388" y="962783"/>
              <a:ext cx="663057" cy="970269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oon 36"/>
            <p:cNvSpPr/>
            <p:nvPr/>
          </p:nvSpPr>
          <p:spPr>
            <a:xfrm rot="11895139" flipV="1">
              <a:off x="1041672" y="670262"/>
              <a:ext cx="112414" cy="1317373"/>
            </a:xfrm>
            <a:prstGeom prst="moon">
              <a:avLst>
                <a:gd name="adj" fmla="val 81205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17205383">
              <a:off x="1078236" y="871628"/>
              <a:ext cx="681703" cy="809668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5" name="Group 54"/>
            <p:cNvGrpSpPr/>
            <p:nvPr/>
          </p:nvGrpSpPr>
          <p:grpSpPr>
            <a:xfrm>
              <a:off x="1066800" y="5715000"/>
              <a:ext cx="849696" cy="457200"/>
              <a:chOff x="3277841" y="5049934"/>
              <a:chExt cx="1352361" cy="969254"/>
            </a:xfrm>
          </p:grpSpPr>
          <p:sp>
            <p:nvSpPr>
              <p:cNvPr id="40" name="Oval 39"/>
              <p:cNvSpPr/>
              <p:nvPr/>
            </p:nvSpPr>
            <p:spPr>
              <a:xfrm rot="17198993">
                <a:off x="3519935" y="4833852"/>
                <a:ext cx="888750" cy="13209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673540">
                <a:off x="3687530" y="5076516"/>
                <a:ext cx="532983" cy="1352361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3527137">
                <a:off x="3852346" y="4964396"/>
                <a:ext cx="414818" cy="689090"/>
              </a:xfrm>
              <a:prstGeom prst="moon">
                <a:avLst>
                  <a:gd name="adj" fmla="val 53648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65" name="TextBox 664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grpSp>
        <p:nvGrpSpPr>
          <p:cNvPr id="666" name="Group 665"/>
          <p:cNvGrpSpPr/>
          <p:nvPr/>
        </p:nvGrpSpPr>
        <p:grpSpPr>
          <a:xfrm>
            <a:off x="1903085" y="891263"/>
            <a:ext cx="920632" cy="2027745"/>
            <a:chOff x="6934200" y="1265656"/>
            <a:chExt cx="1985484" cy="4373144"/>
          </a:xfrm>
        </p:grpSpPr>
        <p:sp>
          <p:nvSpPr>
            <p:cNvPr id="667" name="Oval 666"/>
            <p:cNvSpPr/>
            <p:nvPr/>
          </p:nvSpPr>
          <p:spPr>
            <a:xfrm rot="649721" flipH="1">
              <a:off x="7888635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 rot="649721" flipH="1">
              <a:off x="7341974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Trapezoid 668"/>
            <p:cNvSpPr/>
            <p:nvPr/>
          </p:nvSpPr>
          <p:spPr>
            <a:xfrm flipH="1">
              <a:off x="7244801" y="2741009"/>
              <a:ext cx="1393852" cy="267735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/>
            <p:cNvSpPr/>
            <p:nvPr/>
          </p:nvSpPr>
          <p:spPr>
            <a:xfrm rot="6724914" flipH="1">
              <a:off x="6809060" y="3667864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 rot="3549535" flipH="1">
              <a:off x="8409583" y="3649135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Trapezoid 681"/>
            <p:cNvSpPr/>
            <p:nvPr/>
          </p:nvSpPr>
          <p:spPr>
            <a:xfrm rot="1217087" flipH="1">
              <a:off x="7110119" y="2659657"/>
              <a:ext cx="535069" cy="1175870"/>
            </a:xfrm>
            <a:prstGeom prst="trapezoid">
              <a:avLst/>
            </a:prstGeom>
            <a:solidFill>
              <a:srgbClr val="BEA34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Trapezoid 689"/>
            <p:cNvSpPr/>
            <p:nvPr/>
          </p:nvSpPr>
          <p:spPr>
            <a:xfrm rot="20382913">
              <a:off x="8213629" y="2665899"/>
              <a:ext cx="582454" cy="1218491"/>
            </a:xfrm>
            <a:prstGeom prst="trapezoid">
              <a:avLst/>
            </a:prstGeom>
            <a:solidFill>
              <a:srgbClr val="BEA34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Cloud 693"/>
            <p:cNvSpPr/>
            <p:nvPr/>
          </p:nvSpPr>
          <p:spPr>
            <a:xfrm rot="671737">
              <a:off x="6993977" y="1670566"/>
              <a:ext cx="609128" cy="1320297"/>
            </a:xfrm>
            <a:prstGeom prst="cloud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Cloud 694"/>
            <p:cNvSpPr/>
            <p:nvPr/>
          </p:nvSpPr>
          <p:spPr>
            <a:xfrm rot="20706537">
              <a:off x="8223399" y="1730671"/>
              <a:ext cx="696285" cy="1206904"/>
            </a:xfrm>
            <a:prstGeom prst="cloud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Trapezoid 702"/>
            <p:cNvSpPr/>
            <p:nvPr/>
          </p:nvSpPr>
          <p:spPr>
            <a:xfrm flipH="1">
              <a:off x="7275873" y="2610683"/>
              <a:ext cx="1294448" cy="2333159"/>
            </a:xfrm>
            <a:prstGeom prst="trapezoid">
              <a:avLst/>
            </a:prstGeom>
            <a:solidFill>
              <a:srgbClr val="BEA34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Isosceles Triangle 706"/>
            <p:cNvSpPr/>
            <p:nvPr/>
          </p:nvSpPr>
          <p:spPr>
            <a:xfrm rot="10800000" flipH="1">
              <a:off x="7707357" y="2809408"/>
              <a:ext cx="431483" cy="59617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8" name="Group 24"/>
            <p:cNvGrpSpPr/>
            <p:nvPr/>
          </p:nvGrpSpPr>
          <p:grpSpPr>
            <a:xfrm>
              <a:off x="7108136" y="2388756"/>
              <a:ext cx="1544360" cy="2210894"/>
              <a:chOff x="4553133" y="901823"/>
              <a:chExt cx="2186627" cy="3449921"/>
            </a:xfrm>
          </p:grpSpPr>
          <p:sp>
            <p:nvSpPr>
              <p:cNvPr id="775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6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777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78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779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0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09" name="Oval 708"/>
            <p:cNvSpPr/>
            <p:nvPr/>
          </p:nvSpPr>
          <p:spPr>
            <a:xfrm flipH="1">
              <a:off x="7377452" y="1418345"/>
              <a:ext cx="1192870" cy="14904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0" name="Group 58"/>
            <p:cNvGrpSpPr/>
            <p:nvPr/>
          </p:nvGrpSpPr>
          <p:grpSpPr>
            <a:xfrm rot="175281">
              <a:off x="7281771" y="4966315"/>
              <a:ext cx="1319546" cy="446802"/>
              <a:chOff x="3810000" y="1677648"/>
              <a:chExt cx="4705061" cy="1827552"/>
            </a:xfrm>
          </p:grpSpPr>
          <p:grpSp>
            <p:nvGrpSpPr>
              <p:cNvPr id="745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66" name="Half Frame 765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7" name="Half Frame 766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8" name="Half Frame 767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9" name="Half Frame 768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0" name="Donut 769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1" name="Diamond 770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2" name="Diamond 771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3" name="Diamond 772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4" name="Diamond 773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6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57" name="Half Frame 756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8" name="Half Frame 757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9" name="Half Frame 758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0" name="Half Frame 759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1" name="Donut 760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2" name="Diamond 761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3" name="Diamond 762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4" name="Diamond 763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5" name="Diamond 764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7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48" name="Half Frame 747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9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0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1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2" name="Donut 751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3" name="Diamond 752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4" name="Diamond 753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5" name="Diamond 754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6" name="Diamond 755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11" name="Cloud 710"/>
            <p:cNvSpPr/>
            <p:nvPr/>
          </p:nvSpPr>
          <p:spPr>
            <a:xfrm rot="11257361">
              <a:off x="7226737" y="1265656"/>
              <a:ext cx="1385232" cy="696968"/>
            </a:xfrm>
            <a:prstGeom prst="cloud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2" name="Group 711"/>
            <p:cNvGrpSpPr/>
            <p:nvPr/>
          </p:nvGrpSpPr>
          <p:grpSpPr>
            <a:xfrm>
              <a:off x="7162023" y="1568903"/>
              <a:ext cx="1544762" cy="259293"/>
              <a:chOff x="7105896" y="1557210"/>
              <a:chExt cx="1544762" cy="488119"/>
            </a:xfrm>
          </p:grpSpPr>
          <p:sp>
            <p:nvSpPr>
              <p:cNvPr id="713" name="Rounded Rectangle 15"/>
              <p:cNvSpPr/>
              <p:nvPr/>
            </p:nvSpPr>
            <p:spPr>
              <a:xfrm>
                <a:off x="7105896" y="1589474"/>
                <a:ext cx="1544762" cy="444406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4" name="Group 59"/>
              <p:cNvGrpSpPr/>
              <p:nvPr/>
            </p:nvGrpSpPr>
            <p:grpSpPr>
              <a:xfrm rot="160736">
                <a:off x="7230848" y="1557210"/>
                <a:ext cx="1269517" cy="488119"/>
                <a:chOff x="3810000" y="1677648"/>
                <a:chExt cx="4705061" cy="1827552"/>
              </a:xfrm>
            </p:grpSpPr>
            <p:grpSp>
              <p:nvGrpSpPr>
                <p:cNvPr id="715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36" name="Half Frame 735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7" name="Half Frame 736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8" name="Half Frame 737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9" name="Half Frame 738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0" name="Donut 739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1" name="Diamond 740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" name="Diamond 741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3" name="Diamond 742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4" name="Diamond 743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6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27" name="Half Frame 726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8" name="Half Frame 727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9" name="Half Frame 728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0" name="Half Frame 729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1" name="Donut 730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2" name="Diamond 731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3" name="Diamond 732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4" name="Diamond 733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" name="Diamond 734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7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18" name="Half Frame 717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9" name="Half Frame 718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0" name="Half Frame 719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1" name="Half Frame 720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2" name="Donut 721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3" name="Diamond 722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4" name="Diamond 723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5" name="Diamond 724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Diamond 725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781" name="Group 780"/>
          <p:cNvGrpSpPr/>
          <p:nvPr/>
        </p:nvGrpSpPr>
        <p:grpSpPr>
          <a:xfrm>
            <a:off x="165995" y="2820985"/>
            <a:ext cx="1077354" cy="2315950"/>
            <a:chOff x="0" y="914400"/>
            <a:chExt cx="2281003" cy="4903390"/>
          </a:xfrm>
        </p:grpSpPr>
        <p:grpSp>
          <p:nvGrpSpPr>
            <p:cNvPr id="782" name="Group 161"/>
            <p:cNvGrpSpPr/>
            <p:nvPr/>
          </p:nvGrpSpPr>
          <p:grpSpPr>
            <a:xfrm>
              <a:off x="0" y="914400"/>
              <a:ext cx="2281003" cy="4903390"/>
              <a:chOff x="533400" y="381000"/>
              <a:chExt cx="2281003" cy="4903390"/>
            </a:xfrm>
          </p:grpSpPr>
          <p:sp>
            <p:nvSpPr>
              <p:cNvPr id="784" name="Cloud 783"/>
              <p:cNvSpPr/>
              <p:nvPr/>
            </p:nvSpPr>
            <p:spPr>
              <a:xfrm rot="4581231">
                <a:off x="1610138" y="7910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5" name="Group 47"/>
              <p:cNvGrpSpPr/>
              <p:nvPr/>
            </p:nvGrpSpPr>
            <p:grpSpPr>
              <a:xfrm rot="2613352">
                <a:off x="991411" y="4510244"/>
                <a:ext cx="666047" cy="774146"/>
                <a:chOff x="6106804" y="4039302"/>
                <a:chExt cx="666047" cy="774146"/>
              </a:xfrm>
            </p:grpSpPr>
            <p:sp>
              <p:nvSpPr>
                <p:cNvPr id="832" name="Oval 831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" name="Oval 832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4" name="Oval 833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6" name="Group 46"/>
              <p:cNvGrpSpPr/>
              <p:nvPr/>
            </p:nvGrpSpPr>
            <p:grpSpPr>
              <a:xfrm>
                <a:off x="1708441" y="4507745"/>
                <a:ext cx="666047" cy="774146"/>
                <a:chOff x="6106804" y="4039302"/>
                <a:chExt cx="666047" cy="774146"/>
              </a:xfrm>
            </p:grpSpPr>
            <p:sp>
              <p:nvSpPr>
                <p:cNvPr id="829" name="Oval 4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0" name="Oval 4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Oval 4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7" name="Oval 786"/>
              <p:cNvSpPr/>
              <p:nvPr/>
            </p:nvSpPr>
            <p:spPr>
              <a:xfrm>
                <a:off x="2364699" y="3319072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8" name="Oval 787"/>
              <p:cNvSpPr/>
              <p:nvPr/>
            </p:nvSpPr>
            <p:spPr>
              <a:xfrm>
                <a:off x="533400" y="3301584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9" name="Trapezoid 788"/>
              <p:cNvSpPr/>
              <p:nvPr/>
            </p:nvSpPr>
            <p:spPr>
              <a:xfrm rot="20537193">
                <a:off x="1817582" y="1706433"/>
                <a:ext cx="797234" cy="2034750"/>
              </a:xfrm>
              <a:prstGeom prst="trapezoid">
                <a:avLst>
                  <a:gd name="adj" fmla="val 30461"/>
                </a:avLst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0" name="Trapezoid 789"/>
              <p:cNvSpPr/>
              <p:nvPr/>
            </p:nvSpPr>
            <p:spPr>
              <a:xfrm rot="1005497">
                <a:off x="752833" y="1686577"/>
                <a:ext cx="797234" cy="2081404"/>
              </a:xfrm>
              <a:prstGeom prst="trapezoid">
                <a:avLst>
                  <a:gd name="adj" fmla="val 37064"/>
                </a:avLst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Trapezoid 790"/>
              <p:cNvSpPr/>
              <p:nvPr/>
            </p:nvSpPr>
            <p:spPr>
              <a:xfrm>
                <a:off x="926892" y="1676400"/>
                <a:ext cx="1676400" cy="3048000"/>
              </a:xfrm>
              <a:prstGeom prst="trapezoid">
                <a:avLst>
                  <a:gd name="adj" fmla="val 31259"/>
                </a:avLst>
              </a:prstGeom>
              <a:solidFill>
                <a:srgbClr val="DBAE3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2" name="Trapezoid 791"/>
              <p:cNvSpPr/>
              <p:nvPr/>
            </p:nvSpPr>
            <p:spPr>
              <a:xfrm>
                <a:off x="926892" y="1524000"/>
                <a:ext cx="1676400" cy="2590800"/>
              </a:xfrm>
              <a:prstGeom prst="trapezoid">
                <a:avLst>
                  <a:gd name="adj" fmla="val 32153"/>
                </a:avLst>
              </a:prstGeom>
              <a:solidFill>
                <a:srgbClr val="AE881E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3" name="Trapezoid 792"/>
              <p:cNvSpPr/>
              <p:nvPr/>
            </p:nvSpPr>
            <p:spPr>
              <a:xfrm rot="21039729">
                <a:off x="1887528" y="1854467"/>
                <a:ext cx="606620" cy="2332130"/>
              </a:xfrm>
              <a:prstGeom prst="trapezoid">
                <a:avLst>
                  <a:gd name="adj" fmla="val 30878"/>
                </a:avLst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4" name="Trapezoid 793"/>
              <p:cNvSpPr/>
              <p:nvPr/>
            </p:nvSpPr>
            <p:spPr>
              <a:xfrm rot="508364">
                <a:off x="915370" y="1810187"/>
                <a:ext cx="654825" cy="2332130"/>
              </a:xfrm>
              <a:prstGeom prst="trapezoid">
                <a:avLst>
                  <a:gd name="adj" fmla="val 36236"/>
                </a:avLst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5" name="Oval 3"/>
              <p:cNvSpPr/>
              <p:nvPr/>
            </p:nvSpPr>
            <p:spPr>
              <a:xfrm>
                <a:off x="1372849" y="1340370"/>
                <a:ext cx="734519" cy="8669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6" name="Oval 4"/>
              <p:cNvSpPr/>
              <p:nvPr/>
            </p:nvSpPr>
            <p:spPr>
              <a:xfrm>
                <a:off x="1160488" y="483433"/>
                <a:ext cx="1141751" cy="14902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7" name="Group 26"/>
              <p:cNvGrpSpPr/>
              <p:nvPr/>
            </p:nvGrpSpPr>
            <p:grpSpPr>
              <a:xfrm rot="4901522">
                <a:off x="1193513" y="2786195"/>
                <a:ext cx="2047109" cy="485838"/>
                <a:chOff x="5029200" y="1371600"/>
                <a:chExt cx="6791793" cy="1933731"/>
              </a:xfrm>
            </p:grpSpPr>
            <p:grpSp>
              <p:nvGrpSpPr>
                <p:cNvPr id="817" name="Group 8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27" name="4-Point Star 1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8" name="4-Point Star 1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8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25" name="4-Point Star 82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6" name="4-Point Star 82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9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23" name="4-Point Star 822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4" name="4-Point Star 823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0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21" name="4-Point Star 2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2" name="4-Point Star 2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98" name="Group 27"/>
              <p:cNvGrpSpPr/>
              <p:nvPr/>
            </p:nvGrpSpPr>
            <p:grpSpPr>
              <a:xfrm rot="5946383">
                <a:off x="249488" y="2811691"/>
                <a:ext cx="1944170" cy="461165"/>
                <a:chOff x="5029200" y="1371600"/>
                <a:chExt cx="6791793" cy="1933731"/>
              </a:xfrm>
            </p:grpSpPr>
            <p:grpSp>
              <p:nvGrpSpPr>
                <p:cNvPr id="805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5" name="4-Point Star 81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6" name="4-Point Star 81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6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3" name="4-Point Star 812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4-Point Star 813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7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1" name="4-Point Star 810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4-Point Star 811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8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09" name="4-Point Star 808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0" name="4-Point Star 809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99" name="Rounded Rectangle 798"/>
              <p:cNvSpPr/>
              <p:nvPr/>
            </p:nvSpPr>
            <p:spPr>
              <a:xfrm>
                <a:off x="1460292" y="2438400"/>
                <a:ext cx="533400" cy="228600"/>
              </a:xfrm>
              <a:prstGeom prst="roundRect">
                <a:avLst/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0" name="Rounded Rectangle 799"/>
              <p:cNvSpPr/>
              <p:nvPr/>
            </p:nvSpPr>
            <p:spPr>
              <a:xfrm>
                <a:off x="1447800" y="2881859"/>
                <a:ext cx="545892" cy="242341"/>
              </a:xfrm>
              <a:prstGeom prst="roundRect">
                <a:avLst/>
              </a:prstGeom>
              <a:solidFill>
                <a:srgbClr val="93731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1" name="Cloud 800"/>
              <p:cNvSpPr/>
              <p:nvPr/>
            </p:nvSpPr>
            <p:spPr>
              <a:xfrm>
                <a:off x="1155492" y="381000"/>
                <a:ext cx="11430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2" name="Cloud 801"/>
              <p:cNvSpPr/>
              <p:nvPr/>
            </p:nvSpPr>
            <p:spPr>
              <a:xfrm rot="5799345">
                <a:off x="619539" y="8672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3" name="Cloud 802"/>
              <p:cNvSpPr/>
              <p:nvPr/>
            </p:nvSpPr>
            <p:spPr>
              <a:xfrm rot="5799345">
                <a:off x="1332146" y="1533361"/>
                <a:ext cx="844105" cy="73416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4" name="Oval 803"/>
              <p:cNvSpPr/>
              <p:nvPr/>
            </p:nvSpPr>
            <p:spPr>
              <a:xfrm>
                <a:off x="1576530" y="1572190"/>
                <a:ext cx="338515" cy="19337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3" name="Oval 782"/>
            <p:cNvSpPr/>
            <p:nvPr/>
          </p:nvSpPr>
          <p:spPr>
            <a:xfrm>
              <a:off x="597322" y="1107996"/>
              <a:ext cx="389324" cy="26360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28600"/>
            <a:ext cx="6781800" cy="4125595"/>
            <a:chOff x="0" y="228600"/>
            <a:chExt cx="9144000" cy="5562600"/>
          </a:xfrm>
        </p:grpSpPr>
        <p:grpSp>
          <p:nvGrpSpPr>
            <p:cNvPr id="3" name="Group 116"/>
            <p:cNvGrpSpPr/>
            <p:nvPr/>
          </p:nvGrpSpPr>
          <p:grpSpPr>
            <a:xfrm>
              <a:off x="3048000" y="228600"/>
              <a:ext cx="1447800" cy="2895600"/>
              <a:chOff x="3886200" y="533400"/>
              <a:chExt cx="2980352" cy="6324600"/>
            </a:xfrm>
          </p:grpSpPr>
          <p:grpSp>
            <p:nvGrpSpPr>
              <p:cNvPr id="4" name="Group 47"/>
              <p:cNvGrpSpPr/>
              <p:nvPr/>
            </p:nvGrpSpPr>
            <p:grpSpPr>
              <a:xfrm>
                <a:off x="5257800" y="6083854"/>
                <a:ext cx="666047" cy="774146"/>
                <a:chOff x="6106804" y="4039302"/>
                <a:chExt cx="666047" cy="774146"/>
              </a:xfrm>
            </p:grpSpPr>
            <p:sp>
              <p:nvSpPr>
                <p:cNvPr id="667" name="Oval 70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Oval 70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Oval 70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47"/>
              <p:cNvGrpSpPr/>
              <p:nvPr/>
            </p:nvGrpSpPr>
            <p:grpSpPr>
              <a:xfrm rot="2613352">
                <a:off x="4747036" y="5960941"/>
                <a:ext cx="666047" cy="774146"/>
                <a:chOff x="6106804" y="4039302"/>
                <a:chExt cx="666047" cy="774146"/>
              </a:xfrm>
            </p:grpSpPr>
            <p:sp>
              <p:nvSpPr>
                <p:cNvPr id="664" name="Oval 66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Oval 66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" name="Oval 66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5" name="Rounded Rectangle 614"/>
              <p:cNvSpPr/>
              <p:nvPr/>
            </p:nvSpPr>
            <p:spPr>
              <a:xfrm>
                <a:off x="4495800" y="1066800"/>
                <a:ext cx="1905000" cy="1371600"/>
              </a:xfrm>
              <a:prstGeom prst="roundRect">
                <a:avLst>
                  <a:gd name="adj" fmla="val 31968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77"/>
              <p:cNvGrpSpPr/>
              <p:nvPr/>
            </p:nvGrpSpPr>
            <p:grpSpPr>
              <a:xfrm>
                <a:off x="3886200" y="2209800"/>
                <a:ext cx="2980352" cy="4187946"/>
                <a:chOff x="3886200" y="1447800"/>
                <a:chExt cx="2980352" cy="4187946"/>
              </a:xfrm>
            </p:grpSpPr>
            <p:grpSp>
              <p:nvGrpSpPr>
                <p:cNvPr id="7" name="Group 54"/>
                <p:cNvGrpSpPr/>
                <p:nvPr/>
              </p:nvGrpSpPr>
              <p:grpSpPr>
                <a:xfrm>
                  <a:off x="3886200" y="1447800"/>
                  <a:ext cx="2980352" cy="4187946"/>
                  <a:chOff x="4419600" y="2060454"/>
                  <a:chExt cx="2980352" cy="4187946"/>
                </a:xfrm>
              </p:grpSpPr>
              <p:sp>
                <p:nvSpPr>
                  <p:cNvPr id="655" name="Oval 654"/>
                  <p:cNvSpPr/>
                  <p:nvPr/>
                </p:nvSpPr>
                <p:spPr>
                  <a:xfrm>
                    <a:off x="6825329" y="3824763"/>
                    <a:ext cx="574623" cy="844447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6" name="Oval 655"/>
                  <p:cNvSpPr/>
                  <p:nvPr/>
                </p:nvSpPr>
                <p:spPr>
                  <a:xfrm>
                    <a:off x="4419600" y="3736540"/>
                    <a:ext cx="574623" cy="844447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7" name="Trapezoid 656"/>
                  <p:cNvSpPr/>
                  <p:nvPr/>
                </p:nvSpPr>
                <p:spPr>
                  <a:xfrm rot="20102191">
                    <a:off x="6267526" y="2091421"/>
                    <a:ext cx="990600" cy="2115430"/>
                  </a:xfrm>
                  <a:prstGeom prst="trapezoid">
                    <a:avLst>
                      <a:gd name="adj" fmla="val 34133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8" name="Trapezoid 657"/>
                  <p:cNvSpPr/>
                  <p:nvPr/>
                </p:nvSpPr>
                <p:spPr>
                  <a:xfrm rot="1327004">
                    <a:off x="4648115" y="2060454"/>
                    <a:ext cx="990600" cy="2115430"/>
                  </a:xfrm>
                  <a:prstGeom prst="trapezoid">
                    <a:avLst>
                      <a:gd name="adj" fmla="val 34133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9" name="Trapezoid 658"/>
                  <p:cNvSpPr/>
                  <p:nvPr/>
                </p:nvSpPr>
                <p:spPr>
                  <a:xfrm>
                    <a:off x="4876800" y="2133600"/>
                    <a:ext cx="2133600" cy="4114800"/>
                  </a:xfrm>
                  <a:prstGeom prst="trapezoid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0" name="Isosceles Triangle 659"/>
                  <p:cNvSpPr/>
                  <p:nvPr/>
                </p:nvSpPr>
                <p:spPr>
                  <a:xfrm rot="10800000">
                    <a:off x="5638800" y="2133600"/>
                    <a:ext cx="609600" cy="762000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5181600" y="4419600"/>
                    <a:ext cx="1524000" cy="228600"/>
                  </a:xfrm>
                  <a:prstGeom prst="rect">
                    <a:avLst/>
                  </a:prstGeom>
                  <a:solidFill>
                    <a:schemeClr val="bg2">
                      <a:lumMod val="1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2" name="Trapezoid 661"/>
                  <p:cNvSpPr/>
                  <p:nvPr/>
                </p:nvSpPr>
                <p:spPr>
                  <a:xfrm rot="366654" flipH="1">
                    <a:off x="4940183" y="2083789"/>
                    <a:ext cx="706763" cy="3952346"/>
                  </a:xfrm>
                  <a:prstGeom prst="trapezoid">
                    <a:avLst>
                      <a:gd name="adj" fmla="val 34133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3" name="Trapezoid 662"/>
                  <p:cNvSpPr/>
                  <p:nvPr/>
                </p:nvSpPr>
                <p:spPr>
                  <a:xfrm rot="21233346">
                    <a:off x="6229030" y="2067506"/>
                    <a:ext cx="706763" cy="3967808"/>
                  </a:xfrm>
                  <a:prstGeom prst="trapezoid">
                    <a:avLst>
                      <a:gd name="adj" fmla="val 34133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653" name="Oval 652"/>
                <p:cNvSpPr/>
                <p:nvPr/>
              </p:nvSpPr>
              <p:spPr>
                <a:xfrm rot="662489">
                  <a:off x="4497112" y="1621162"/>
                  <a:ext cx="381000" cy="167705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4" name="Oval 653"/>
                <p:cNvSpPr/>
                <p:nvPr/>
              </p:nvSpPr>
              <p:spPr>
                <a:xfrm rot="20760750">
                  <a:off x="5888734" y="1668594"/>
                  <a:ext cx="381000" cy="1700366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67"/>
              <p:cNvGrpSpPr/>
              <p:nvPr/>
            </p:nvGrpSpPr>
            <p:grpSpPr>
              <a:xfrm rot="3964948">
                <a:off x="4741132" y="2772493"/>
                <a:ext cx="1033333" cy="208574"/>
                <a:chOff x="6764312" y="5017957"/>
                <a:chExt cx="3174167" cy="544643"/>
              </a:xfrm>
            </p:grpSpPr>
            <p:sp>
              <p:nvSpPr>
                <p:cNvPr id="643" name="Rounded Rectangle 642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645" name="Multiply 644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6" name="Multiply 645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7" name="Diamond 646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8" name="Diamond 647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Multiply 648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0" name="Diamond 649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Multiply 650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18" name="Oval 617"/>
              <p:cNvSpPr/>
              <p:nvPr/>
            </p:nvSpPr>
            <p:spPr>
              <a:xfrm>
                <a:off x="4724400" y="533400"/>
                <a:ext cx="1371600" cy="1981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Round Diagonal Corner Rectangle 618"/>
              <p:cNvSpPr/>
              <p:nvPr/>
            </p:nvSpPr>
            <p:spPr>
              <a:xfrm rot="17471203">
                <a:off x="3968918" y="1297000"/>
                <a:ext cx="1512884" cy="533400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Round Diagonal Corner Rectangle 619"/>
              <p:cNvSpPr/>
              <p:nvPr/>
            </p:nvSpPr>
            <p:spPr>
              <a:xfrm rot="15759005" flipV="1">
                <a:off x="5407740" y="1285586"/>
                <a:ext cx="1512325" cy="533400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ound Diagonal Corner Rectangle 620"/>
              <p:cNvSpPr/>
              <p:nvPr/>
            </p:nvSpPr>
            <p:spPr>
              <a:xfrm rot="21077723">
                <a:off x="4988097" y="751921"/>
                <a:ext cx="914400" cy="533400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Flowchart: Delay 621"/>
              <p:cNvSpPr/>
              <p:nvPr/>
            </p:nvSpPr>
            <p:spPr>
              <a:xfrm rot="16200000">
                <a:off x="5257800" y="0"/>
                <a:ext cx="457200" cy="15240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84"/>
              <p:cNvGrpSpPr/>
              <p:nvPr/>
            </p:nvGrpSpPr>
            <p:grpSpPr>
              <a:xfrm rot="17635052" flipH="1">
                <a:off x="5045932" y="2772494"/>
                <a:ext cx="1033333" cy="208574"/>
                <a:chOff x="6764312" y="5017957"/>
                <a:chExt cx="3174167" cy="544643"/>
              </a:xfrm>
            </p:grpSpPr>
            <p:sp>
              <p:nvSpPr>
                <p:cNvPr id="634" name="Rounded Rectangle 633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636" name="Multiply 635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7" name="Multiply 636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8" name="Diamond 637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9" name="Diamond 638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0" name="Multiply 639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1" name="Diamond 640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2" name="Multiply 641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94"/>
              <p:cNvGrpSpPr/>
              <p:nvPr/>
            </p:nvGrpSpPr>
            <p:grpSpPr>
              <a:xfrm flipH="1">
                <a:off x="4267199" y="6172201"/>
                <a:ext cx="2343463" cy="258580"/>
                <a:chOff x="6764312" y="5017957"/>
                <a:chExt cx="3174167" cy="544643"/>
              </a:xfrm>
            </p:grpSpPr>
            <p:sp>
              <p:nvSpPr>
                <p:cNvPr id="625" name="Rounded Rectangle 624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627" name="Multiply 626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8" name="Multiply 627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9" name="Diamond 628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0" name="Diamond 629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Multiply 630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2" name="Diamond 631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3" name="Multiply 632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4" name="Group 559"/>
            <p:cNvGrpSpPr/>
            <p:nvPr/>
          </p:nvGrpSpPr>
          <p:grpSpPr>
            <a:xfrm>
              <a:off x="1828800" y="609600"/>
              <a:ext cx="1447800" cy="2743200"/>
              <a:chOff x="304800" y="466773"/>
              <a:chExt cx="2438400" cy="4679887"/>
            </a:xfrm>
          </p:grpSpPr>
          <p:sp>
            <p:nvSpPr>
              <p:cNvPr id="594" name="Cloud 560"/>
              <p:cNvSpPr/>
              <p:nvPr/>
            </p:nvSpPr>
            <p:spPr>
              <a:xfrm rot="1518698" flipH="1">
                <a:off x="696996" y="641895"/>
                <a:ext cx="1036027" cy="1814534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5" name="Cloud 561"/>
              <p:cNvSpPr/>
              <p:nvPr/>
            </p:nvSpPr>
            <p:spPr>
              <a:xfrm rot="20659987">
                <a:off x="1643959" y="617191"/>
                <a:ext cx="801666" cy="1823031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Oval 595"/>
              <p:cNvSpPr/>
              <p:nvPr/>
            </p:nvSpPr>
            <p:spPr>
              <a:xfrm>
                <a:off x="2243016" y="3074956"/>
                <a:ext cx="500184" cy="6892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Oval 596"/>
              <p:cNvSpPr/>
              <p:nvPr/>
            </p:nvSpPr>
            <p:spPr>
              <a:xfrm>
                <a:off x="304800" y="2936552"/>
                <a:ext cx="500184" cy="76444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Oval 597"/>
              <p:cNvSpPr/>
              <p:nvPr/>
            </p:nvSpPr>
            <p:spPr>
              <a:xfrm rot="2225333">
                <a:off x="1231250" y="4469525"/>
                <a:ext cx="392724" cy="67713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Oval 598"/>
              <p:cNvSpPr/>
              <p:nvPr/>
            </p:nvSpPr>
            <p:spPr>
              <a:xfrm rot="20622370">
                <a:off x="1676400" y="4504465"/>
                <a:ext cx="441568" cy="60093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0" name="Trapezoid 566"/>
              <p:cNvSpPr/>
              <p:nvPr/>
            </p:nvSpPr>
            <p:spPr>
              <a:xfrm rot="1996156">
                <a:off x="472312" y="2060908"/>
                <a:ext cx="828604" cy="1425120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Trapezoid 600"/>
              <p:cNvSpPr/>
              <p:nvPr/>
            </p:nvSpPr>
            <p:spPr>
              <a:xfrm rot="2041752">
                <a:off x="596736" y="1887584"/>
                <a:ext cx="823712" cy="1289946"/>
              </a:xfrm>
              <a:prstGeom prst="trapezoid">
                <a:avLst/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Trapezoid 568"/>
              <p:cNvSpPr/>
              <p:nvPr/>
            </p:nvSpPr>
            <p:spPr>
              <a:xfrm rot="19870960">
                <a:off x="1838378" y="2064868"/>
                <a:ext cx="778308" cy="1425120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Trapezoid 569"/>
              <p:cNvSpPr/>
              <p:nvPr/>
            </p:nvSpPr>
            <p:spPr>
              <a:xfrm rot="20036208">
                <a:off x="1686346" y="1909261"/>
                <a:ext cx="823712" cy="1289946"/>
              </a:xfrm>
              <a:prstGeom prst="trapezoid">
                <a:avLst/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Trapezoid 570"/>
              <p:cNvSpPr/>
              <p:nvPr/>
            </p:nvSpPr>
            <p:spPr>
              <a:xfrm>
                <a:off x="992554" y="1946398"/>
                <a:ext cx="1187938" cy="2859016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Oval 571"/>
              <p:cNvSpPr/>
              <p:nvPr/>
            </p:nvSpPr>
            <p:spPr>
              <a:xfrm>
                <a:off x="1321568" y="1720685"/>
                <a:ext cx="491984" cy="60189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Trapezoid 605"/>
              <p:cNvSpPr/>
              <p:nvPr/>
            </p:nvSpPr>
            <p:spPr>
              <a:xfrm rot="21335299">
                <a:off x="1640514" y="1893719"/>
                <a:ext cx="573620" cy="2693877"/>
              </a:xfrm>
              <a:prstGeom prst="trapezoid">
                <a:avLst/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Trapezoid 606"/>
              <p:cNvSpPr/>
              <p:nvPr/>
            </p:nvSpPr>
            <p:spPr>
              <a:xfrm rot="353417">
                <a:off x="978550" y="1870292"/>
                <a:ext cx="573620" cy="2736017"/>
              </a:xfrm>
              <a:prstGeom prst="trapezoid">
                <a:avLst/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Oval 607"/>
              <p:cNvSpPr/>
              <p:nvPr/>
            </p:nvSpPr>
            <p:spPr>
              <a:xfrm>
                <a:off x="990600" y="533400"/>
                <a:ext cx="1189892" cy="152454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1474350" y="2246140"/>
                <a:ext cx="312616" cy="150474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1455960" y="3356998"/>
                <a:ext cx="312616" cy="150474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Cloud 2"/>
              <p:cNvSpPr/>
              <p:nvPr/>
            </p:nvSpPr>
            <p:spPr>
              <a:xfrm rot="15742615" flipH="1">
                <a:off x="1175578" y="95093"/>
                <a:ext cx="698768" cy="1442128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Oval 611"/>
              <p:cNvSpPr/>
              <p:nvPr/>
            </p:nvSpPr>
            <p:spPr>
              <a:xfrm rot="17832791">
                <a:off x="742237" y="902367"/>
                <a:ext cx="459771" cy="236128"/>
              </a:xfrm>
              <a:prstGeom prst="ellipse">
                <a:avLst/>
              </a:prstGeom>
              <a:solidFill>
                <a:srgbClr val="927B40"/>
              </a:solidFill>
              <a:ln w="12700">
                <a:solidFill>
                  <a:srgbClr val="927B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54"/>
            <p:cNvGrpSpPr/>
            <p:nvPr/>
          </p:nvGrpSpPr>
          <p:grpSpPr>
            <a:xfrm>
              <a:off x="685800" y="609600"/>
              <a:ext cx="1371600" cy="2895600"/>
              <a:chOff x="1600200" y="539757"/>
              <a:chExt cx="2176913" cy="4997949"/>
            </a:xfrm>
          </p:grpSpPr>
          <p:grpSp>
            <p:nvGrpSpPr>
              <p:cNvPr id="26" name="Group 38"/>
              <p:cNvGrpSpPr/>
              <p:nvPr/>
            </p:nvGrpSpPr>
            <p:grpSpPr>
              <a:xfrm rot="18845142" flipH="1">
                <a:off x="2771106" y="4996690"/>
                <a:ext cx="407415" cy="674617"/>
                <a:chOff x="1676400" y="2133600"/>
                <a:chExt cx="1447800" cy="2088845"/>
              </a:xfrm>
            </p:grpSpPr>
            <p:sp>
              <p:nvSpPr>
                <p:cNvPr id="591" name="Oval 590"/>
                <p:cNvSpPr/>
                <p:nvPr/>
              </p:nvSpPr>
              <p:spPr>
                <a:xfrm>
                  <a:off x="1676400" y="2133600"/>
                  <a:ext cx="1447800" cy="2057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6429614">
                  <a:off x="2042866" y="3204410"/>
                  <a:ext cx="672490" cy="136358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3" name="Moon 592"/>
                <p:cNvSpPr/>
                <p:nvPr/>
              </p:nvSpPr>
              <p:spPr>
                <a:xfrm rot="5400000">
                  <a:off x="2031790" y="2496488"/>
                  <a:ext cx="718282" cy="1364105"/>
                </a:xfrm>
                <a:prstGeom prst="moon">
                  <a:avLst>
                    <a:gd name="adj" fmla="val 3438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4"/>
              <p:cNvGrpSpPr/>
              <p:nvPr/>
            </p:nvGrpSpPr>
            <p:grpSpPr>
              <a:xfrm rot="2754858">
                <a:off x="2229848" y="4888941"/>
                <a:ext cx="558464" cy="737718"/>
                <a:chOff x="1676400" y="2133600"/>
                <a:chExt cx="1447800" cy="2088845"/>
              </a:xfrm>
            </p:grpSpPr>
            <p:sp>
              <p:nvSpPr>
                <p:cNvPr id="588" name="Oval 587"/>
                <p:cNvSpPr/>
                <p:nvPr/>
              </p:nvSpPr>
              <p:spPr>
                <a:xfrm>
                  <a:off x="1676400" y="2133600"/>
                  <a:ext cx="1447800" cy="2057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429614">
                  <a:off x="2042866" y="3204410"/>
                  <a:ext cx="672490" cy="136358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5400000">
                  <a:off x="2031790" y="2496488"/>
                  <a:ext cx="718282" cy="1364105"/>
                </a:xfrm>
                <a:prstGeom prst="moon">
                  <a:avLst>
                    <a:gd name="adj" fmla="val 3438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7" name="Oval 556"/>
              <p:cNvSpPr/>
              <p:nvPr/>
            </p:nvSpPr>
            <p:spPr>
              <a:xfrm>
                <a:off x="3352800" y="3429000"/>
                <a:ext cx="424313" cy="7184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Oval 557"/>
              <p:cNvSpPr/>
              <p:nvPr/>
            </p:nvSpPr>
            <p:spPr>
              <a:xfrm>
                <a:off x="1600200" y="3276601"/>
                <a:ext cx="4572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Trapezoid 558"/>
              <p:cNvSpPr/>
              <p:nvPr/>
            </p:nvSpPr>
            <p:spPr>
              <a:xfrm rot="19932635">
                <a:off x="2670431" y="1762123"/>
                <a:ext cx="767801" cy="2204159"/>
              </a:xfrm>
              <a:prstGeom prst="trapezoid">
                <a:avLst>
                  <a:gd name="adj" fmla="val 35984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Trapezoid 559"/>
              <p:cNvSpPr/>
              <p:nvPr/>
            </p:nvSpPr>
            <p:spPr>
              <a:xfrm rot="2088477">
                <a:off x="2095126" y="1674099"/>
                <a:ext cx="657532" cy="2204159"/>
              </a:xfrm>
              <a:prstGeom prst="trapezoid">
                <a:avLst>
                  <a:gd name="adj" fmla="val 35984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Trapezoid 560"/>
              <p:cNvSpPr/>
              <p:nvPr/>
            </p:nvSpPr>
            <p:spPr>
              <a:xfrm>
                <a:off x="2131760" y="4185680"/>
                <a:ext cx="1245631" cy="1072119"/>
              </a:xfrm>
              <a:prstGeom prst="trapezoid">
                <a:avLst>
                  <a:gd name="adj" fmla="val 12215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Trapezoid 561"/>
              <p:cNvSpPr/>
              <p:nvPr/>
            </p:nvSpPr>
            <p:spPr>
              <a:xfrm>
                <a:off x="2191721" y="2157336"/>
                <a:ext cx="1127000" cy="2253719"/>
              </a:xfrm>
              <a:prstGeom prst="trapezoid">
                <a:avLst>
                  <a:gd name="adj" fmla="val 25343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Isosceles Triangle 562"/>
              <p:cNvSpPr/>
              <p:nvPr/>
            </p:nvSpPr>
            <p:spPr>
              <a:xfrm rot="10800000">
                <a:off x="2471650" y="2405610"/>
                <a:ext cx="500150" cy="71859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Trapezoid 563"/>
              <p:cNvSpPr/>
              <p:nvPr/>
            </p:nvSpPr>
            <p:spPr>
              <a:xfrm>
                <a:off x="2057400" y="2438400"/>
                <a:ext cx="867097" cy="2545219"/>
              </a:xfrm>
              <a:prstGeom prst="trapezoid">
                <a:avLst>
                  <a:gd name="adj" fmla="val 44628"/>
                </a:avLst>
              </a:prstGeom>
              <a:solidFill>
                <a:srgbClr val="AE924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Oval 564"/>
              <p:cNvSpPr/>
              <p:nvPr/>
            </p:nvSpPr>
            <p:spPr>
              <a:xfrm>
                <a:off x="2153416" y="680933"/>
                <a:ext cx="1213980" cy="18444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2153416" y="1328004"/>
                <a:ext cx="1272938" cy="2394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42"/>
              <p:cNvGrpSpPr/>
              <p:nvPr/>
            </p:nvGrpSpPr>
            <p:grpSpPr>
              <a:xfrm>
                <a:off x="1835181" y="539757"/>
                <a:ext cx="1901490" cy="1189154"/>
                <a:chOff x="5207746" y="501424"/>
                <a:chExt cx="1365913" cy="756791"/>
              </a:xfrm>
            </p:grpSpPr>
            <p:sp>
              <p:nvSpPr>
                <p:cNvPr id="581" name="Moon 580"/>
                <p:cNvSpPr/>
                <p:nvPr/>
              </p:nvSpPr>
              <p:spPr>
                <a:xfrm rot="4154328">
                  <a:off x="5343502" y="698892"/>
                  <a:ext cx="340787" cy="612299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8137030">
                  <a:off x="5442337" y="550775"/>
                  <a:ext cx="502055" cy="574852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3" name="Moon 582"/>
                <p:cNvSpPr/>
                <p:nvPr/>
              </p:nvSpPr>
              <p:spPr>
                <a:xfrm rot="3582768">
                  <a:off x="5680564" y="467827"/>
                  <a:ext cx="554415" cy="621609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6344481">
                  <a:off x="5396085" y="585004"/>
                  <a:ext cx="389971" cy="582594"/>
                </a:xfrm>
                <a:prstGeom prst="moon">
                  <a:avLst>
                    <a:gd name="adj" fmla="val 28550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4464348">
                  <a:off x="5906901" y="549266"/>
                  <a:ext cx="323182" cy="806470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7279113">
                  <a:off x="6034746" y="719302"/>
                  <a:ext cx="323182" cy="754644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Oval 586"/>
                <p:cNvSpPr/>
                <p:nvPr/>
              </p:nvSpPr>
              <p:spPr>
                <a:xfrm>
                  <a:off x="5486400" y="685800"/>
                  <a:ext cx="685800" cy="304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8" name="Trapezoid 567"/>
              <p:cNvSpPr/>
              <p:nvPr/>
            </p:nvSpPr>
            <p:spPr>
              <a:xfrm>
                <a:off x="2590800" y="2438400"/>
                <a:ext cx="867097" cy="2545219"/>
              </a:xfrm>
              <a:prstGeom prst="trapezoid">
                <a:avLst>
                  <a:gd name="adj" fmla="val 46356"/>
                </a:avLst>
              </a:prstGeom>
              <a:solidFill>
                <a:srgbClr val="AE924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42"/>
              <p:cNvGrpSpPr/>
              <p:nvPr/>
            </p:nvGrpSpPr>
            <p:grpSpPr>
              <a:xfrm>
                <a:off x="2209800" y="3657600"/>
                <a:ext cx="1142999" cy="533400"/>
                <a:chOff x="6172200" y="4565754"/>
                <a:chExt cx="3923675" cy="920646"/>
              </a:xfrm>
            </p:grpSpPr>
            <p:grpSp>
              <p:nvGrpSpPr>
                <p:cNvPr id="59" name="Group 303"/>
                <p:cNvGrpSpPr/>
                <p:nvPr/>
              </p:nvGrpSpPr>
              <p:grpSpPr>
                <a:xfrm>
                  <a:off x="6172200" y="4572000"/>
                  <a:ext cx="1295400" cy="914400"/>
                  <a:chOff x="6172200" y="4572000"/>
                  <a:chExt cx="1295400" cy="914400"/>
                </a:xfrm>
              </p:grpSpPr>
              <p:sp>
                <p:nvSpPr>
                  <p:cNvPr id="579" name="Quad Arrow Callout 578"/>
                  <p:cNvSpPr/>
                  <p:nvPr/>
                </p:nvSpPr>
                <p:spPr>
                  <a:xfrm>
                    <a:off x="6172200" y="4572000"/>
                    <a:ext cx="1295400" cy="914400"/>
                  </a:xfrm>
                  <a:prstGeom prst="quadArrowCallout">
                    <a:avLst>
                      <a:gd name="adj1" fmla="val 18515"/>
                      <a:gd name="adj2" fmla="val 5400"/>
                      <a:gd name="adj3" fmla="val 18515"/>
                      <a:gd name="adj4" fmla="val 82932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0" name="Diamond 579"/>
                  <p:cNvSpPr/>
                  <p:nvPr/>
                </p:nvSpPr>
                <p:spPr>
                  <a:xfrm>
                    <a:off x="6649448" y="4823181"/>
                    <a:ext cx="279402" cy="412863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" name="Group 304"/>
                <p:cNvGrpSpPr/>
                <p:nvPr/>
              </p:nvGrpSpPr>
              <p:grpSpPr>
                <a:xfrm>
                  <a:off x="7510072" y="4567003"/>
                  <a:ext cx="1295400" cy="914400"/>
                  <a:chOff x="6172200" y="4572000"/>
                  <a:chExt cx="1295400" cy="914400"/>
                </a:xfrm>
              </p:grpSpPr>
              <p:sp>
                <p:nvSpPr>
                  <p:cNvPr id="577" name="Quad Arrow Callout 576"/>
                  <p:cNvSpPr/>
                  <p:nvPr/>
                </p:nvSpPr>
                <p:spPr>
                  <a:xfrm>
                    <a:off x="6172200" y="4572000"/>
                    <a:ext cx="1295400" cy="914400"/>
                  </a:xfrm>
                  <a:prstGeom prst="quadArrowCallout">
                    <a:avLst>
                      <a:gd name="adj1" fmla="val 18515"/>
                      <a:gd name="adj2" fmla="val 5400"/>
                      <a:gd name="adj3" fmla="val 18515"/>
                      <a:gd name="adj4" fmla="val 82932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8" name="Diamond 577"/>
                  <p:cNvSpPr/>
                  <p:nvPr/>
                </p:nvSpPr>
                <p:spPr>
                  <a:xfrm>
                    <a:off x="6649448" y="4823181"/>
                    <a:ext cx="279402" cy="412863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307"/>
                <p:cNvGrpSpPr/>
                <p:nvPr/>
              </p:nvGrpSpPr>
              <p:grpSpPr>
                <a:xfrm>
                  <a:off x="8800475" y="4565754"/>
                  <a:ext cx="1295400" cy="914400"/>
                  <a:chOff x="6172200" y="4572000"/>
                  <a:chExt cx="1295400" cy="914400"/>
                </a:xfrm>
              </p:grpSpPr>
              <p:sp>
                <p:nvSpPr>
                  <p:cNvPr id="575" name="Quad Arrow Callout 574"/>
                  <p:cNvSpPr/>
                  <p:nvPr/>
                </p:nvSpPr>
                <p:spPr>
                  <a:xfrm>
                    <a:off x="6172200" y="4572000"/>
                    <a:ext cx="1295400" cy="914400"/>
                  </a:xfrm>
                  <a:prstGeom prst="quadArrowCallout">
                    <a:avLst>
                      <a:gd name="adj1" fmla="val 18515"/>
                      <a:gd name="adj2" fmla="val 5400"/>
                      <a:gd name="adj3" fmla="val 18515"/>
                      <a:gd name="adj4" fmla="val 82932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6" name="Diamond 575"/>
                  <p:cNvSpPr/>
                  <p:nvPr/>
                </p:nvSpPr>
                <p:spPr>
                  <a:xfrm>
                    <a:off x="6649448" y="4823181"/>
                    <a:ext cx="279402" cy="412863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3" name="Oval 572"/>
                <p:cNvSpPr/>
                <p:nvPr/>
              </p:nvSpPr>
              <p:spPr>
                <a:xfrm>
                  <a:off x="7367583" y="4914441"/>
                  <a:ext cx="206418" cy="230755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Oval 573"/>
                <p:cNvSpPr/>
                <p:nvPr/>
              </p:nvSpPr>
              <p:spPr>
                <a:xfrm>
                  <a:off x="8749176" y="4916939"/>
                  <a:ext cx="206418" cy="230755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2" name="Group 117"/>
            <p:cNvGrpSpPr/>
            <p:nvPr/>
          </p:nvGrpSpPr>
          <p:grpSpPr>
            <a:xfrm>
              <a:off x="0" y="1143000"/>
              <a:ext cx="1295400" cy="2859779"/>
              <a:chOff x="533400" y="381000"/>
              <a:chExt cx="2281003" cy="4903390"/>
            </a:xfrm>
          </p:grpSpPr>
          <p:sp>
            <p:nvSpPr>
              <p:cNvPr id="504" name="Cloud 503"/>
              <p:cNvSpPr/>
              <p:nvPr/>
            </p:nvSpPr>
            <p:spPr>
              <a:xfrm rot="4581231">
                <a:off x="1610138" y="7910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47"/>
              <p:cNvGrpSpPr/>
              <p:nvPr/>
            </p:nvGrpSpPr>
            <p:grpSpPr>
              <a:xfrm rot="2613352">
                <a:off x="991411" y="4510244"/>
                <a:ext cx="666047" cy="774146"/>
                <a:chOff x="6106804" y="4039302"/>
                <a:chExt cx="666047" cy="774146"/>
              </a:xfrm>
            </p:grpSpPr>
            <p:sp>
              <p:nvSpPr>
                <p:cNvPr id="552" name="Oval 524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Oval 525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Oval 526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46"/>
              <p:cNvGrpSpPr/>
              <p:nvPr/>
            </p:nvGrpSpPr>
            <p:grpSpPr>
              <a:xfrm>
                <a:off x="1708441" y="4507745"/>
                <a:ext cx="666047" cy="774146"/>
                <a:chOff x="6106804" y="4039302"/>
                <a:chExt cx="666047" cy="774146"/>
              </a:xfrm>
            </p:grpSpPr>
            <p:sp>
              <p:nvSpPr>
                <p:cNvPr id="549" name="Oval 4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Oval 4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Oval 4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7" name="Oval 506"/>
              <p:cNvSpPr/>
              <p:nvPr/>
            </p:nvSpPr>
            <p:spPr>
              <a:xfrm>
                <a:off x="2364699" y="3319072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533400" y="3301584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Trapezoid 508"/>
              <p:cNvSpPr/>
              <p:nvPr/>
            </p:nvSpPr>
            <p:spPr>
              <a:xfrm rot="20773405">
                <a:off x="1829033" y="1801220"/>
                <a:ext cx="797234" cy="1938579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Trapezoid 509"/>
              <p:cNvSpPr/>
              <p:nvPr/>
            </p:nvSpPr>
            <p:spPr>
              <a:xfrm rot="1005497">
                <a:off x="732242" y="1826368"/>
                <a:ext cx="797234" cy="1938579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Trapezoid 510"/>
              <p:cNvSpPr/>
              <p:nvPr/>
            </p:nvSpPr>
            <p:spPr>
              <a:xfrm>
                <a:off x="926892" y="1676400"/>
                <a:ext cx="1676400" cy="3048000"/>
              </a:xfrm>
              <a:prstGeom prst="trapezoid">
                <a:avLst>
                  <a:gd name="adj" fmla="val 31259"/>
                </a:avLst>
              </a:prstGeom>
              <a:solidFill>
                <a:srgbClr val="DBAE3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Trapezoid 511"/>
              <p:cNvSpPr/>
              <p:nvPr/>
            </p:nvSpPr>
            <p:spPr>
              <a:xfrm>
                <a:off x="926892" y="1524000"/>
                <a:ext cx="1676400" cy="2590800"/>
              </a:xfrm>
              <a:prstGeom prst="trapezoid">
                <a:avLst>
                  <a:gd name="adj" fmla="val 32153"/>
                </a:avLst>
              </a:prstGeom>
              <a:solidFill>
                <a:srgbClr val="AE881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Trapezoid 512"/>
              <p:cNvSpPr/>
              <p:nvPr/>
            </p:nvSpPr>
            <p:spPr>
              <a:xfrm rot="21233260">
                <a:off x="1887528" y="1854467"/>
                <a:ext cx="606620" cy="2332130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Trapezoid 513"/>
              <p:cNvSpPr/>
              <p:nvPr/>
            </p:nvSpPr>
            <p:spPr>
              <a:xfrm rot="508364">
                <a:off x="915370" y="1810187"/>
                <a:ext cx="654825" cy="2332130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3"/>
              <p:cNvSpPr/>
              <p:nvPr/>
            </p:nvSpPr>
            <p:spPr>
              <a:xfrm>
                <a:off x="1372849" y="1340370"/>
                <a:ext cx="734519" cy="8669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Oval 4"/>
              <p:cNvSpPr/>
              <p:nvPr/>
            </p:nvSpPr>
            <p:spPr>
              <a:xfrm>
                <a:off x="1160488" y="483433"/>
                <a:ext cx="1141751" cy="14902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26"/>
              <p:cNvGrpSpPr/>
              <p:nvPr/>
            </p:nvGrpSpPr>
            <p:grpSpPr>
              <a:xfrm rot="4901522">
                <a:off x="1079356" y="2773919"/>
                <a:ext cx="2209671" cy="524419"/>
                <a:chOff x="5029200" y="1371600"/>
                <a:chExt cx="6791793" cy="1933731"/>
              </a:xfrm>
            </p:grpSpPr>
            <p:grpSp>
              <p:nvGrpSpPr>
                <p:cNvPr id="121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47" name="4-Point Star 1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8" name="4-Point Star 1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2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45" name="4-Point Star 517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6" name="4-Point Star 54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43" name="4-Point Star 542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4" name="4-Point Star 516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4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41" name="4-Point Star 2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2" name="4-Point Star 2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5" name="Group 27"/>
              <p:cNvGrpSpPr/>
              <p:nvPr/>
            </p:nvGrpSpPr>
            <p:grpSpPr>
              <a:xfrm rot="5740360">
                <a:off x="115989" y="2768133"/>
                <a:ext cx="2209671" cy="524419"/>
                <a:chOff x="5029200" y="1371600"/>
                <a:chExt cx="6791793" cy="1933731"/>
              </a:xfrm>
            </p:grpSpPr>
            <p:grpSp>
              <p:nvGrpSpPr>
                <p:cNvPr id="127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35" name="4-Point Star 53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6" name="4-Point Star 53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8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33" name="4-Point Star 505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4" name="4-Point Star 533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31" name="4-Point Star 530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2" name="4-Point Star 504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529" name="4-Point Star 27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0" name="4-Point Star 529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19" name="Rounded Rectangle 518"/>
              <p:cNvSpPr/>
              <p:nvPr/>
            </p:nvSpPr>
            <p:spPr>
              <a:xfrm>
                <a:off x="1460292" y="2438400"/>
                <a:ext cx="533400" cy="228600"/>
              </a:xfrm>
              <a:prstGeom prst="roundRect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ounded Rectangle 519"/>
              <p:cNvSpPr/>
              <p:nvPr/>
            </p:nvSpPr>
            <p:spPr>
              <a:xfrm>
                <a:off x="1447800" y="2881859"/>
                <a:ext cx="545892" cy="242341"/>
              </a:xfrm>
              <a:prstGeom prst="roundRect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Cloud 493"/>
              <p:cNvSpPr/>
              <p:nvPr/>
            </p:nvSpPr>
            <p:spPr>
              <a:xfrm>
                <a:off x="1155492" y="381000"/>
                <a:ext cx="11430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Cloud 494"/>
              <p:cNvSpPr/>
              <p:nvPr/>
            </p:nvSpPr>
            <p:spPr>
              <a:xfrm rot="5799345">
                <a:off x="619539" y="8672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Cloud 495"/>
              <p:cNvSpPr/>
              <p:nvPr/>
            </p:nvSpPr>
            <p:spPr>
              <a:xfrm rot="5799345">
                <a:off x="1332146" y="1533361"/>
                <a:ext cx="844105" cy="73416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1507761" y="1541489"/>
                <a:ext cx="524656" cy="4322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527"/>
            <p:cNvGrpSpPr/>
            <p:nvPr/>
          </p:nvGrpSpPr>
          <p:grpSpPr>
            <a:xfrm>
              <a:off x="5410200" y="304800"/>
              <a:ext cx="1295400" cy="2286000"/>
              <a:chOff x="869243" y="304800"/>
              <a:chExt cx="3111707" cy="6095999"/>
            </a:xfrm>
          </p:grpSpPr>
          <p:sp>
            <p:nvSpPr>
              <p:cNvPr id="473" name="Cloud 472"/>
              <p:cNvSpPr/>
              <p:nvPr/>
            </p:nvSpPr>
            <p:spPr>
              <a:xfrm>
                <a:off x="2729163" y="879231"/>
                <a:ext cx="904374" cy="148340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Cloud 473"/>
              <p:cNvSpPr/>
              <p:nvPr/>
            </p:nvSpPr>
            <p:spPr>
              <a:xfrm rot="19357175">
                <a:off x="2414968" y="304800"/>
                <a:ext cx="1029224" cy="148340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Cloud 474"/>
              <p:cNvSpPr/>
              <p:nvPr/>
            </p:nvSpPr>
            <p:spPr>
              <a:xfrm rot="1400185">
                <a:off x="1253647" y="528425"/>
                <a:ext cx="1029224" cy="148340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Oval 475"/>
              <p:cNvSpPr/>
              <p:nvPr/>
            </p:nvSpPr>
            <p:spPr>
              <a:xfrm rot="6128217">
                <a:off x="2599910" y="5789497"/>
                <a:ext cx="508459" cy="714146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Oval 476"/>
              <p:cNvSpPr/>
              <p:nvPr/>
            </p:nvSpPr>
            <p:spPr>
              <a:xfrm rot="4472555">
                <a:off x="1932241" y="5770418"/>
                <a:ext cx="465798" cy="750592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Trapezoid 477"/>
              <p:cNvSpPr/>
              <p:nvPr/>
            </p:nvSpPr>
            <p:spPr>
              <a:xfrm>
                <a:off x="1378185" y="2713826"/>
                <a:ext cx="2298855" cy="3371400"/>
              </a:xfrm>
              <a:prstGeom prst="trapezoid">
                <a:avLst/>
              </a:prstGeom>
              <a:solidFill>
                <a:srgbClr val="F9EBA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Oval 478"/>
              <p:cNvSpPr/>
              <p:nvPr/>
            </p:nvSpPr>
            <p:spPr>
              <a:xfrm rot="2901859">
                <a:off x="1021687" y="3731146"/>
                <a:ext cx="519750" cy="8246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Oval 479"/>
              <p:cNvSpPr/>
              <p:nvPr/>
            </p:nvSpPr>
            <p:spPr>
              <a:xfrm rot="20226769">
                <a:off x="3383265" y="3887342"/>
                <a:ext cx="530504" cy="6559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Trapezoid 480"/>
              <p:cNvSpPr/>
              <p:nvPr/>
            </p:nvSpPr>
            <p:spPr>
              <a:xfrm rot="1442139">
                <a:off x="1296254" y="2512351"/>
                <a:ext cx="641134" cy="1766454"/>
              </a:xfrm>
              <a:prstGeom prst="trapezoid">
                <a:avLst/>
              </a:prstGeom>
              <a:solidFill>
                <a:srgbClr val="F9EBA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Trapezoid 481"/>
              <p:cNvSpPr/>
              <p:nvPr/>
            </p:nvSpPr>
            <p:spPr>
              <a:xfrm rot="20249249">
                <a:off x="3044709" y="2514369"/>
                <a:ext cx="641134" cy="1766454"/>
              </a:xfrm>
              <a:prstGeom prst="trapezoid">
                <a:avLst/>
              </a:prstGeom>
              <a:solidFill>
                <a:srgbClr val="F9EBA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Trapezoid 482"/>
              <p:cNvSpPr/>
              <p:nvPr/>
            </p:nvSpPr>
            <p:spPr>
              <a:xfrm rot="21277925">
                <a:off x="2785040" y="2606313"/>
                <a:ext cx="608984" cy="3435274"/>
              </a:xfrm>
              <a:prstGeom prst="trapezoi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Moon 483"/>
              <p:cNvSpPr/>
              <p:nvPr/>
            </p:nvSpPr>
            <p:spPr>
              <a:xfrm rot="15844898">
                <a:off x="1724582" y="2490478"/>
                <a:ext cx="1545422" cy="1442498"/>
              </a:xfrm>
              <a:prstGeom prst="moon">
                <a:avLst>
                  <a:gd name="adj" fmla="val 70972"/>
                </a:avLst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Moon 484"/>
              <p:cNvSpPr/>
              <p:nvPr/>
            </p:nvSpPr>
            <p:spPr>
              <a:xfrm rot="16400088">
                <a:off x="1876544" y="2731632"/>
                <a:ext cx="1139136" cy="1430567"/>
              </a:xfrm>
              <a:prstGeom prst="moon">
                <a:avLst>
                  <a:gd name="adj" fmla="val 70972"/>
                </a:avLst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Moon 485"/>
              <p:cNvSpPr/>
              <p:nvPr/>
            </p:nvSpPr>
            <p:spPr>
              <a:xfrm rot="16400088">
                <a:off x="2122759" y="2827936"/>
                <a:ext cx="649347" cy="1412732"/>
              </a:xfrm>
              <a:prstGeom prst="moon">
                <a:avLst>
                  <a:gd name="adj" fmla="val 70972"/>
                </a:avLst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Oval 486"/>
              <p:cNvSpPr/>
              <p:nvPr/>
            </p:nvSpPr>
            <p:spPr>
              <a:xfrm>
                <a:off x="1608711" y="824958"/>
                <a:ext cx="1679932" cy="227064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Cloud 487"/>
              <p:cNvSpPr/>
              <p:nvPr/>
            </p:nvSpPr>
            <p:spPr>
              <a:xfrm rot="17055069">
                <a:off x="1823944" y="162547"/>
                <a:ext cx="1031674" cy="1479884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Cloud 488"/>
              <p:cNvSpPr/>
              <p:nvPr/>
            </p:nvSpPr>
            <p:spPr>
              <a:xfrm>
                <a:off x="1907005" y="2280226"/>
                <a:ext cx="1136352" cy="98893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Oval 489"/>
              <p:cNvSpPr/>
              <p:nvPr/>
            </p:nvSpPr>
            <p:spPr>
              <a:xfrm>
                <a:off x="2153653" y="2445049"/>
                <a:ext cx="585789" cy="32021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 rot="21215670">
                <a:off x="2901344" y="5460467"/>
                <a:ext cx="564019" cy="25305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 rot="21215670">
                <a:off x="2907187" y="5038525"/>
                <a:ext cx="488987" cy="27990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 rot="21215670">
                <a:off x="2886751" y="4628571"/>
                <a:ext cx="475781" cy="21046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8" name="Group 34"/>
              <p:cNvGrpSpPr/>
              <p:nvPr/>
            </p:nvGrpSpPr>
            <p:grpSpPr>
              <a:xfrm>
                <a:off x="1371600" y="5486400"/>
                <a:ext cx="1611443" cy="590264"/>
                <a:chOff x="4343400" y="1905000"/>
                <a:chExt cx="2892972" cy="1143000"/>
              </a:xfrm>
              <a:solidFill>
                <a:srgbClr val="F3D497"/>
              </a:solidFill>
            </p:grpSpPr>
            <p:sp>
              <p:nvSpPr>
                <p:cNvPr id="501" name="Quad Arrow Callout 28"/>
                <p:cNvSpPr/>
                <p:nvPr/>
              </p:nvSpPr>
              <p:spPr>
                <a:xfrm>
                  <a:off x="43434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Quad Arrow Callout 29"/>
                <p:cNvSpPr/>
                <p:nvPr/>
              </p:nvSpPr>
              <p:spPr>
                <a:xfrm>
                  <a:off x="52578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Quad Arrow Callout 502"/>
                <p:cNvSpPr/>
                <p:nvPr/>
              </p:nvSpPr>
              <p:spPr>
                <a:xfrm>
                  <a:off x="61722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35"/>
              <p:cNvGrpSpPr/>
              <p:nvPr/>
            </p:nvGrpSpPr>
            <p:grpSpPr>
              <a:xfrm rot="19800181">
                <a:off x="3262405" y="3875651"/>
                <a:ext cx="718545" cy="321447"/>
                <a:chOff x="4343400" y="1905000"/>
                <a:chExt cx="1978572" cy="1143000"/>
              </a:xfrm>
              <a:solidFill>
                <a:srgbClr val="F3D497"/>
              </a:solidFill>
            </p:grpSpPr>
            <p:sp>
              <p:nvSpPr>
                <p:cNvPr id="499" name="Quad Arrow Callout 498"/>
                <p:cNvSpPr/>
                <p:nvPr/>
              </p:nvSpPr>
              <p:spPr>
                <a:xfrm>
                  <a:off x="43434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Callout 499"/>
                <p:cNvSpPr/>
                <p:nvPr/>
              </p:nvSpPr>
              <p:spPr>
                <a:xfrm>
                  <a:off x="52578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39"/>
              <p:cNvGrpSpPr/>
              <p:nvPr/>
            </p:nvGrpSpPr>
            <p:grpSpPr>
              <a:xfrm rot="1249093">
                <a:off x="955780" y="3864669"/>
                <a:ext cx="754699" cy="371495"/>
                <a:chOff x="4343400" y="1905000"/>
                <a:chExt cx="1978572" cy="1143000"/>
              </a:xfrm>
              <a:solidFill>
                <a:srgbClr val="F3D497"/>
              </a:solidFill>
            </p:grpSpPr>
            <p:sp>
              <p:nvSpPr>
                <p:cNvPr id="497" name="Quad Arrow Callout 496"/>
                <p:cNvSpPr/>
                <p:nvPr/>
              </p:nvSpPr>
              <p:spPr>
                <a:xfrm>
                  <a:off x="43434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Callout 497"/>
                <p:cNvSpPr/>
                <p:nvPr/>
              </p:nvSpPr>
              <p:spPr>
                <a:xfrm>
                  <a:off x="52578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5" name="Group 91"/>
            <p:cNvGrpSpPr/>
            <p:nvPr/>
          </p:nvGrpSpPr>
          <p:grpSpPr>
            <a:xfrm>
              <a:off x="4876800" y="1219200"/>
              <a:ext cx="1143000" cy="2546135"/>
              <a:chOff x="949038" y="838201"/>
              <a:chExt cx="2214084" cy="4807874"/>
            </a:xfrm>
          </p:grpSpPr>
          <p:sp>
            <p:nvSpPr>
              <p:cNvPr id="389" name="Oval 388"/>
              <p:cNvSpPr/>
              <p:nvPr/>
            </p:nvSpPr>
            <p:spPr>
              <a:xfrm rot="649721" flipH="1">
                <a:off x="2013362" y="5240566"/>
                <a:ext cx="666155" cy="405509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 rot="649721" flipH="1">
                <a:off x="1403761" y="5240566"/>
                <a:ext cx="666155" cy="405509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Trapezoid 390"/>
              <p:cNvSpPr/>
              <p:nvPr/>
            </p:nvSpPr>
            <p:spPr>
              <a:xfrm flipH="1">
                <a:off x="1295400" y="2438400"/>
                <a:ext cx="1554334" cy="296366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 rot="6724914" flipH="1">
                <a:off x="811957" y="3462930"/>
                <a:ext cx="666155" cy="3919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 rot="3549535" flipH="1">
                <a:off x="2596757" y="3442199"/>
                <a:ext cx="666155" cy="3919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Trapezoid 393"/>
              <p:cNvSpPr/>
              <p:nvPr/>
            </p:nvSpPr>
            <p:spPr>
              <a:xfrm rot="1217087" flipH="1">
                <a:off x="1145212" y="2348349"/>
                <a:ext cx="596675" cy="1301615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Trapezoid 394"/>
              <p:cNvSpPr/>
              <p:nvPr/>
            </p:nvSpPr>
            <p:spPr>
              <a:xfrm rot="20382913">
                <a:off x="2375775" y="2355258"/>
                <a:ext cx="649515" cy="1348794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Cloud 395"/>
              <p:cNvSpPr/>
              <p:nvPr/>
            </p:nvSpPr>
            <p:spPr>
              <a:xfrm rot="671737">
                <a:off x="1015697" y="1253487"/>
                <a:ext cx="679260" cy="1461487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Cloud 396"/>
              <p:cNvSpPr/>
              <p:nvPr/>
            </p:nvSpPr>
            <p:spPr>
              <a:xfrm rot="20706537">
                <a:off x="2386670" y="1320019"/>
                <a:ext cx="776452" cy="1335968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Trapezoid 397"/>
              <p:cNvSpPr/>
              <p:nvPr/>
            </p:nvSpPr>
            <p:spPr>
              <a:xfrm flipH="1">
                <a:off x="1330050" y="2294138"/>
                <a:ext cx="1443485" cy="2582662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Isosceles Triangle 398"/>
              <p:cNvSpPr/>
              <p:nvPr/>
            </p:nvSpPr>
            <p:spPr>
              <a:xfrm rot="10800000" flipH="1">
                <a:off x="1811213" y="2514114"/>
                <a:ext cx="481162" cy="659924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Cloud 399"/>
              <p:cNvSpPr/>
              <p:nvPr/>
            </p:nvSpPr>
            <p:spPr>
              <a:xfrm rot="16200000">
                <a:off x="1647905" y="409497"/>
                <a:ext cx="809896" cy="1667303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0" name="Group 24"/>
              <p:cNvGrpSpPr/>
              <p:nvPr/>
            </p:nvGrpSpPr>
            <p:grpSpPr>
              <a:xfrm>
                <a:off x="1143000" y="2057400"/>
                <a:ext cx="1695267" cy="2438400"/>
                <a:chOff x="4553133" y="914400"/>
                <a:chExt cx="2152467" cy="3437344"/>
              </a:xfrm>
            </p:grpSpPr>
            <p:sp>
              <p:nvSpPr>
                <p:cNvPr id="467" name="Double Wave 23"/>
                <p:cNvSpPr/>
                <p:nvPr/>
              </p:nvSpPr>
              <p:spPr>
                <a:xfrm rot="16807465">
                  <a:off x="3382792" y="2343203"/>
                  <a:ext cx="3178882" cy="838200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rgbClr val="E0C1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1" name="Group 16"/>
                <p:cNvGrpSpPr/>
                <p:nvPr/>
              </p:nvGrpSpPr>
              <p:grpSpPr>
                <a:xfrm>
                  <a:off x="4724400" y="914400"/>
                  <a:ext cx="1981200" cy="2070031"/>
                  <a:chOff x="2624682" y="2226017"/>
                  <a:chExt cx="1981200" cy="2070031"/>
                </a:xfrm>
                <a:solidFill>
                  <a:srgbClr val="E0C13C"/>
                </a:solidFill>
              </p:grpSpPr>
              <p:sp>
                <p:nvSpPr>
                  <p:cNvPr id="469" name="Pie 17"/>
                  <p:cNvSpPr/>
                  <p:nvPr/>
                </p:nvSpPr>
                <p:spPr>
                  <a:xfrm rot="18695073">
                    <a:off x="2580266" y="2270433"/>
                    <a:ext cx="2070031" cy="1981200"/>
                  </a:xfrm>
                  <a:prstGeom prst="pi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96" name="Group 5"/>
                  <p:cNvGrpSpPr/>
                  <p:nvPr/>
                </p:nvGrpSpPr>
                <p:grpSpPr>
                  <a:xfrm>
                    <a:off x="2743200" y="2438400"/>
                    <a:ext cx="1683225" cy="1529540"/>
                    <a:chOff x="2740938" y="2438400"/>
                    <a:chExt cx="1683225" cy="1529540"/>
                  </a:xfrm>
                  <a:grpFill/>
                </p:grpSpPr>
                <p:sp>
                  <p:nvSpPr>
                    <p:cNvPr id="471" name="Moon 3"/>
                    <p:cNvSpPr/>
                    <p:nvPr/>
                  </p:nvSpPr>
                  <p:spPr>
                    <a:xfrm rot="16200000">
                      <a:off x="2905503" y="2449280"/>
                      <a:ext cx="1354095" cy="1683225"/>
                    </a:xfrm>
                    <a:prstGeom prst="moon">
                      <a:avLst>
                        <a:gd name="adj" fmla="val 67712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2" name="Moon 20"/>
                    <p:cNvSpPr/>
                    <p:nvPr/>
                  </p:nvSpPr>
                  <p:spPr>
                    <a:xfrm rot="16200000">
                      <a:off x="3009901" y="2171700"/>
                      <a:ext cx="1066800" cy="1600199"/>
                    </a:xfrm>
                    <a:prstGeom prst="moon">
                      <a:avLst>
                        <a:gd name="adj" fmla="val 67712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402" name="Oval 401"/>
              <p:cNvSpPr/>
              <p:nvPr/>
            </p:nvSpPr>
            <p:spPr>
              <a:xfrm flipH="1">
                <a:off x="1443324" y="974294"/>
                <a:ext cx="1330212" cy="16498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7" name="Group 58"/>
              <p:cNvGrpSpPr/>
              <p:nvPr/>
            </p:nvGrpSpPr>
            <p:grpSpPr>
              <a:xfrm>
                <a:off x="1236689" y="4868055"/>
                <a:ext cx="1586459" cy="585867"/>
                <a:chOff x="3810000" y="1677648"/>
                <a:chExt cx="4705061" cy="1827552"/>
              </a:xfrm>
            </p:grpSpPr>
            <p:grpSp>
              <p:nvGrpSpPr>
                <p:cNvPr id="198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58" name="Half Frame 457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9" name="Half Frame 458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0" name="Half Frame 459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1" name="Half Frame 460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2" name="Donut 461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3" name="Diamond 462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Diamond 463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Diamond 464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Diamond 465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9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49" name="Half Frame 448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0" name="Half Frame 449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1" name="Half Frame 450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2" name="Half Frame 451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3" name="Donut 452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4" name="Diamond 453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Diamond 454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Diamond 455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Diamond 456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8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40" name="Half Frame 439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1" name="Half Frame 50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2" name="Half Frame 51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3" name="Half Frame 52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4" name="Donut 443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5" name="Diamond 444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6" name="Diamond 445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7" name="Diamond 446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Diamond 447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9" name="Group 90"/>
              <p:cNvGrpSpPr/>
              <p:nvPr/>
            </p:nvGrpSpPr>
            <p:grpSpPr>
              <a:xfrm>
                <a:off x="1140502" y="1128010"/>
                <a:ext cx="1722619" cy="206116"/>
                <a:chOff x="3733800" y="723275"/>
                <a:chExt cx="1930420" cy="585867"/>
              </a:xfrm>
            </p:grpSpPr>
            <p:sp>
              <p:nvSpPr>
                <p:cNvPr id="405" name="Rounded Rectangle 15"/>
                <p:cNvSpPr/>
                <p:nvPr/>
              </p:nvSpPr>
              <p:spPr>
                <a:xfrm>
                  <a:off x="3733800" y="762000"/>
                  <a:ext cx="1930420" cy="5334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0" name="Group 59"/>
                <p:cNvGrpSpPr/>
                <p:nvPr/>
              </p:nvGrpSpPr>
              <p:grpSpPr>
                <a:xfrm rot="228535">
                  <a:off x="3889947" y="723275"/>
                  <a:ext cx="1586459" cy="585867"/>
                  <a:chOff x="3810000" y="1677648"/>
                  <a:chExt cx="4705061" cy="1827552"/>
                </a:xfrm>
              </p:grpSpPr>
              <p:grpSp>
                <p:nvGrpSpPr>
                  <p:cNvPr id="211" name="Group 37"/>
                  <p:cNvGrpSpPr/>
                  <p:nvPr/>
                </p:nvGrpSpPr>
                <p:grpSpPr>
                  <a:xfrm>
                    <a:off x="3810000" y="1828800"/>
                    <a:ext cx="1776984" cy="1676400"/>
                    <a:chOff x="3810000" y="1828800"/>
                    <a:chExt cx="4038600" cy="3810000"/>
                  </a:xfrm>
                </p:grpSpPr>
                <p:sp>
                  <p:nvSpPr>
                    <p:cNvPr id="428" name="Half Frame 427"/>
                    <p:cNvSpPr/>
                    <p:nvPr/>
                  </p:nvSpPr>
                  <p:spPr>
                    <a:xfrm rot="10800000">
                      <a:off x="3810000" y="1828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9" name="Half Frame 428"/>
                    <p:cNvSpPr/>
                    <p:nvPr/>
                  </p:nvSpPr>
                  <p:spPr>
                    <a:xfrm>
                      <a:off x="5791200" y="3733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0" name="Half Frame 429"/>
                    <p:cNvSpPr/>
                    <p:nvPr/>
                  </p:nvSpPr>
                  <p:spPr>
                    <a:xfrm rot="16200000">
                      <a:off x="6036664" y="2192936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1" name="Half Frame 430"/>
                    <p:cNvSpPr/>
                    <p:nvPr/>
                  </p:nvSpPr>
                  <p:spPr>
                    <a:xfrm flipH="1">
                      <a:off x="4191000" y="3886200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2" name="Donut 431"/>
                    <p:cNvSpPr/>
                    <p:nvPr/>
                  </p:nvSpPr>
                  <p:spPr>
                    <a:xfrm>
                      <a:off x="4955498" y="2948065"/>
                      <a:ext cx="1693333" cy="1607695"/>
                    </a:xfrm>
                    <a:prstGeom prst="donut">
                      <a:avLst>
                        <a:gd name="adj" fmla="val 32624"/>
                      </a:avLst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3" name="Diamond 432"/>
                    <p:cNvSpPr/>
                    <p:nvPr/>
                  </p:nvSpPr>
                  <p:spPr>
                    <a:xfrm>
                      <a:off x="5638800" y="29718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4" name="Diamond 433"/>
                    <p:cNvSpPr/>
                    <p:nvPr/>
                  </p:nvSpPr>
                  <p:spPr>
                    <a:xfrm>
                      <a:off x="5638800" y="40386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5" name="Diamond 434"/>
                    <p:cNvSpPr/>
                    <p:nvPr/>
                  </p:nvSpPr>
                  <p:spPr>
                    <a:xfrm rot="5400000">
                      <a:off x="5067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6" name="Diamond 435"/>
                    <p:cNvSpPr/>
                    <p:nvPr/>
                  </p:nvSpPr>
                  <p:spPr>
                    <a:xfrm rot="5400000">
                      <a:off x="6210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0" name="Group 38"/>
                  <p:cNvGrpSpPr/>
                  <p:nvPr/>
                </p:nvGrpSpPr>
                <p:grpSpPr>
                  <a:xfrm>
                    <a:off x="5314014" y="1757596"/>
                    <a:ext cx="1776984" cy="1676400"/>
                    <a:chOff x="3810000" y="1828800"/>
                    <a:chExt cx="4038600" cy="3810000"/>
                  </a:xfrm>
                </p:grpSpPr>
                <p:sp>
                  <p:nvSpPr>
                    <p:cNvPr id="419" name="Half Frame 418"/>
                    <p:cNvSpPr/>
                    <p:nvPr/>
                  </p:nvSpPr>
                  <p:spPr>
                    <a:xfrm rot="10800000">
                      <a:off x="3810000" y="1828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0" name="Half Frame 419"/>
                    <p:cNvSpPr/>
                    <p:nvPr/>
                  </p:nvSpPr>
                  <p:spPr>
                    <a:xfrm>
                      <a:off x="5791200" y="3733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1" name="Half Frame 420"/>
                    <p:cNvSpPr/>
                    <p:nvPr/>
                  </p:nvSpPr>
                  <p:spPr>
                    <a:xfrm rot="16200000">
                      <a:off x="6036664" y="2192936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2" name="Half Frame 421"/>
                    <p:cNvSpPr/>
                    <p:nvPr/>
                  </p:nvSpPr>
                  <p:spPr>
                    <a:xfrm flipH="1">
                      <a:off x="4191000" y="3886200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3" name="Donut 422"/>
                    <p:cNvSpPr/>
                    <p:nvPr/>
                  </p:nvSpPr>
                  <p:spPr>
                    <a:xfrm>
                      <a:off x="4955498" y="2948065"/>
                      <a:ext cx="1693333" cy="1607695"/>
                    </a:xfrm>
                    <a:prstGeom prst="donut">
                      <a:avLst>
                        <a:gd name="adj" fmla="val 32624"/>
                      </a:avLst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4" name="Diamond 423"/>
                    <p:cNvSpPr/>
                    <p:nvPr/>
                  </p:nvSpPr>
                  <p:spPr>
                    <a:xfrm>
                      <a:off x="5638800" y="29718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5" name="Diamond 424"/>
                    <p:cNvSpPr/>
                    <p:nvPr/>
                  </p:nvSpPr>
                  <p:spPr>
                    <a:xfrm>
                      <a:off x="5638800" y="40386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6" name="Diamond 425"/>
                    <p:cNvSpPr/>
                    <p:nvPr/>
                  </p:nvSpPr>
                  <p:spPr>
                    <a:xfrm rot="5400000">
                      <a:off x="5067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7" name="Diamond 426"/>
                    <p:cNvSpPr/>
                    <p:nvPr/>
                  </p:nvSpPr>
                  <p:spPr>
                    <a:xfrm rot="5400000">
                      <a:off x="6210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1" name="Group 48"/>
                  <p:cNvGrpSpPr/>
                  <p:nvPr/>
                </p:nvGrpSpPr>
                <p:grpSpPr>
                  <a:xfrm>
                    <a:off x="6738077" y="1677648"/>
                    <a:ext cx="1776984" cy="1676400"/>
                    <a:chOff x="3810000" y="1828800"/>
                    <a:chExt cx="4038600" cy="3810000"/>
                  </a:xfrm>
                </p:grpSpPr>
                <p:sp>
                  <p:nvSpPr>
                    <p:cNvPr id="410" name="Half Frame 409"/>
                    <p:cNvSpPr/>
                    <p:nvPr/>
                  </p:nvSpPr>
                  <p:spPr>
                    <a:xfrm rot="10800000">
                      <a:off x="3810000" y="1828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1" name="Half Frame 410"/>
                    <p:cNvSpPr/>
                    <p:nvPr/>
                  </p:nvSpPr>
                  <p:spPr>
                    <a:xfrm>
                      <a:off x="5791200" y="3733800"/>
                      <a:ext cx="2057400" cy="1905000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2" name="Half Frame 411"/>
                    <p:cNvSpPr/>
                    <p:nvPr/>
                  </p:nvSpPr>
                  <p:spPr>
                    <a:xfrm rot="16200000">
                      <a:off x="6036664" y="2192936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3" name="Half Frame 412"/>
                    <p:cNvSpPr/>
                    <p:nvPr/>
                  </p:nvSpPr>
                  <p:spPr>
                    <a:xfrm flipH="1">
                      <a:off x="4191000" y="3886200"/>
                      <a:ext cx="1356610" cy="1390338"/>
                    </a:xfrm>
                    <a:prstGeom prst="halfFram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4" name="Donut 413"/>
                    <p:cNvSpPr/>
                    <p:nvPr/>
                  </p:nvSpPr>
                  <p:spPr>
                    <a:xfrm>
                      <a:off x="4955498" y="2948065"/>
                      <a:ext cx="1693333" cy="1607695"/>
                    </a:xfrm>
                    <a:prstGeom prst="donut">
                      <a:avLst>
                        <a:gd name="adj" fmla="val 32624"/>
                      </a:avLst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5" name="Diamond 414"/>
                    <p:cNvSpPr/>
                    <p:nvPr/>
                  </p:nvSpPr>
                  <p:spPr>
                    <a:xfrm>
                      <a:off x="5638800" y="29718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6" name="Diamond 415"/>
                    <p:cNvSpPr/>
                    <p:nvPr/>
                  </p:nvSpPr>
                  <p:spPr>
                    <a:xfrm>
                      <a:off x="5638800" y="40386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7" name="Diamond 416"/>
                    <p:cNvSpPr/>
                    <p:nvPr/>
                  </p:nvSpPr>
                  <p:spPr>
                    <a:xfrm rot="5400000">
                      <a:off x="5067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8" name="Diamond 417"/>
                    <p:cNvSpPr/>
                    <p:nvPr/>
                  </p:nvSpPr>
                  <p:spPr>
                    <a:xfrm rot="5400000">
                      <a:off x="6210300" y="3467100"/>
                      <a:ext cx="304800" cy="533400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22" name="Group 301"/>
            <p:cNvGrpSpPr/>
            <p:nvPr/>
          </p:nvGrpSpPr>
          <p:grpSpPr>
            <a:xfrm>
              <a:off x="7315200" y="228600"/>
              <a:ext cx="1219200" cy="2667000"/>
              <a:chOff x="3733800" y="304800"/>
              <a:chExt cx="2819400" cy="6294664"/>
            </a:xfrm>
          </p:grpSpPr>
          <p:grpSp>
            <p:nvGrpSpPr>
              <p:cNvPr id="223" name="Group 115"/>
              <p:cNvGrpSpPr/>
              <p:nvPr/>
            </p:nvGrpSpPr>
            <p:grpSpPr>
              <a:xfrm>
                <a:off x="3733800" y="480624"/>
                <a:ext cx="2819400" cy="6118840"/>
                <a:chOff x="4343400" y="480624"/>
                <a:chExt cx="2819400" cy="6118840"/>
              </a:xfrm>
            </p:grpSpPr>
            <p:grpSp>
              <p:nvGrpSpPr>
                <p:cNvPr id="251" name="Group 47"/>
                <p:cNvGrpSpPr/>
                <p:nvPr/>
              </p:nvGrpSpPr>
              <p:grpSpPr>
                <a:xfrm rot="562843">
                  <a:off x="5615811" y="5865129"/>
                  <a:ext cx="656163" cy="734335"/>
                  <a:chOff x="6106804" y="4039302"/>
                  <a:chExt cx="666047" cy="774146"/>
                </a:xfrm>
              </p:grpSpPr>
              <p:sp>
                <p:nvSpPr>
                  <p:cNvPr id="386" name="Oval 78"/>
                  <p:cNvSpPr/>
                  <p:nvPr/>
                </p:nvSpPr>
                <p:spPr>
                  <a:xfrm rot="20163506">
                    <a:off x="6229710" y="4039302"/>
                    <a:ext cx="543141" cy="774146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Oval 365"/>
                  <p:cNvSpPr/>
                  <p:nvPr/>
                </p:nvSpPr>
                <p:spPr>
                  <a:xfrm rot="20163506">
                    <a:off x="6387712" y="4392141"/>
                    <a:ext cx="362627" cy="315996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Oval 366"/>
                  <p:cNvSpPr/>
                  <p:nvPr/>
                </p:nvSpPr>
                <p:spPr>
                  <a:xfrm rot="20163506">
                    <a:off x="6106804" y="4062465"/>
                    <a:ext cx="528885" cy="284304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5" name="Group 47"/>
                <p:cNvGrpSpPr/>
                <p:nvPr/>
              </p:nvGrpSpPr>
              <p:grpSpPr>
                <a:xfrm rot="2613352">
                  <a:off x="5054860" y="5790578"/>
                  <a:ext cx="656163" cy="734335"/>
                  <a:chOff x="6106804" y="4039302"/>
                  <a:chExt cx="666047" cy="774146"/>
                </a:xfrm>
              </p:grpSpPr>
              <p:sp>
                <p:nvSpPr>
                  <p:cNvPr id="383" name="Oval 75"/>
                  <p:cNvSpPr/>
                  <p:nvPr/>
                </p:nvSpPr>
                <p:spPr>
                  <a:xfrm rot="20163506">
                    <a:off x="6229710" y="4039302"/>
                    <a:ext cx="543141" cy="774146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Oval 76"/>
                  <p:cNvSpPr/>
                  <p:nvPr/>
                </p:nvSpPr>
                <p:spPr>
                  <a:xfrm rot="20163506">
                    <a:off x="6387712" y="4392141"/>
                    <a:ext cx="362627" cy="315996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Oval 77"/>
                  <p:cNvSpPr/>
                  <p:nvPr/>
                </p:nvSpPr>
                <p:spPr>
                  <a:xfrm rot="20163506">
                    <a:off x="6106804" y="4062465"/>
                    <a:ext cx="528885" cy="284304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7" name="Oval 336"/>
                <p:cNvSpPr/>
                <p:nvPr/>
              </p:nvSpPr>
              <p:spPr>
                <a:xfrm>
                  <a:off x="6556093" y="3770974"/>
                  <a:ext cx="606707" cy="74414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Oval 337"/>
                <p:cNvSpPr/>
                <p:nvPr/>
              </p:nvSpPr>
              <p:spPr>
                <a:xfrm>
                  <a:off x="4343400" y="3733056"/>
                  <a:ext cx="606707" cy="74414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Trapezoid 338"/>
                <p:cNvSpPr/>
                <p:nvPr/>
              </p:nvSpPr>
              <p:spPr>
                <a:xfrm>
                  <a:off x="4822118" y="1795678"/>
                  <a:ext cx="1914880" cy="4239714"/>
                </a:xfrm>
                <a:prstGeom prst="trapezoid">
                  <a:avLst>
                    <a:gd name="adj" fmla="val 20902"/>
                  </a:avLst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Trapezoid 339"/>
                <p:cNvSpPr/>
                <p:nvPr/>
              </p:nvSpPr>
              <p:spPr>
                <a:xfrm rot="20431102">
                  <a:off x="5850405" y="2228881"/>
                  <a:ext cx="1054000" cy="2045206"/>
                </a:xfrm>
                <a:prstGeom prst="trapezoid">
                  <a:avLst>
                    <a:gd name="adj" fmla="val 20902"/>
                  </a:avLst>
                </a:prstGeom>
                <a:solidFill>
                  <a:srgbClr val="E0C1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Trapezoid 340"/>
                <p:cNvSpPr/>
                <p:nvPr/>
              </p:nvSpPr>
              <p:spPr>
                <a:xfrm rot="1195734">
                  <a:off x="4592689" y="2183852"/>
                  <a:ext cx="1054000" cy="2045206"/>
                </a:xfrm>
                <a:prstGeom prst="trapezoid">
                  <a:avLst>
                    <a:gd name="adj" fmla="val 20902"/>
                  </a:avLst>
                </a:prstGeom>
                <a:solidFill>
                  <a:srgbClr val="E0C1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Trapezoid 341"/>
                <p:cNvSpPr/>
                <p:nvPr/>
              </p:nvSpPr>
              <p:spPr>
                <a:xfrm>
                  <a:off x="4852885" y="2045701"/>
                  <a:ext cx="1801660" cy="3199337"/>
                </a:xfrm>
                <a:prstGeom prst="trapezoid">
                  <a:avLst>
                    <a:gd name="adj" fmla="val 20902"/>
                  </a:avLst>
                </a:prstGeom>
                <a:solidFill>
                  <a:srgbClr val="E0C1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Trapezoid 342"/>
                <p:cNvSpPr/>
                <p:nvPr/>
              </p:nvSpPr>
              <p:spPr>
                <a:xfrm rot="218695">
                  <a:off x="4871960" y="2153889"/>
                  <a:ext cx="813215" cy="3165968"/>
                </a:xfrm>
                <a:prstGeom prst="trapezoid">
                  <a:avLst>
                    <a:gd name="adj" fmla="val 20902"/>
                  </a:avLst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Trapezoid 343"/>
                <p:cNvSpPr/>
                <p:nvPr/>
              </p:nvSpPr>
              <p:spPr>
                <a:xfrm rot="21332773">
                  <a:off x="5851670" y="2166584"/>
                  <a:ext cx="813215" cy="3155058"/>
                </a:xfrm>
                <a:prstGeom prst="trapezoid">
                  <a:avLst>
                    <a:gd name="adj" fmla="val 20902"/>
                  </a:avLst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Oval 323"/>
                <p:cNvSpPr/>
                <p:nvPr/>
              </p:nvSpPr>
              <p:spPr>
                <a:xfrm>
                  <a:off x="5211002" y="1343032"/>
                  <a:ext cx="1025125" cy="140889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24"/>
                <p:cNvSpPr/>
                <p:nvPr/>
              </p:nvSpPr>
              <p:spPr>
                <a:xfrm>
                  <a:off x="4957489" y="686576"/>
                  <a:ext cx="1576453" cy="173475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Cloud 346"/>
                <p:cNvSpPr/>
                <p:nvPr/>
              </p:nvSpPr>
              <p:spPr>
                <a:xfrm>
                  <a:off x="5257766" y="1915358"/>
                  <a:ext cx="900830" cy="1132642"/>
                </a:xfrm>
                <a:prstGeom prst="cloud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/>
                <p:cNvSpPr/>
                <p:nvPr/>
              </p:nvSpPr>
              <p:spPr>
                <a:xfrm>
                  <a:off x="5478051" y="2042146"/>
                  <a:ext cx="403650" cy="28794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6" name="Group 87"/>
                <p:cNvGrpSpPr/>
                <p:nvPr/>
              </p:nvGrpSpPr>
              <p:grpSpPr>
                <a:xfrm rot="19865083" flipH="1">
                  <a:off x="6048471" y="584063"/>
                  <a:ext cx="569975" cy="1560581"/>
                  <a:chOff x="7848600" y="914400"/>
                  <a:chExt cx="533400" cy="24384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80" name="Moon 379"/>
                  <p:cNvSpPr/>
                  <p:nvPr/>
                </p:nvSpPr>
                <p:spPr>
                  <a:xfrm rot="20700267">
                    <a:off x="7848600" y="914400"/>
                    <a:ext cx="533400" cy="24384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Moon 380"/>
                  <p:cNvSpPr/>
                  <p:nvPr/>
                </p:nvSpPr>
                <p:spPr>
                  <a:xfrm rot="19916241">
                    <a:off x="7848600" y="1066800"/>
                    <a:ext cx="457200" cy="19050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Oval 381"/>
                  <p:cNvSpPr/>
                  <p:nvPr/>
                </p:nvSpPr>
                <p:spPr>
                  <a:xfrm>
                    <a:off x="7869616" y="1066799"/>
                    <a:ext cx="381061" cy="1828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7" name="Group 86"/>
                <p:cNvGrpSpPr/>
                <p:nvPr/>
              </p:nvGrpSpPr>
              <p:grpSpPr>
                <a:xfrm rot="2107423">
                  <a:off x="4808244" y="480624"/>
                  <a:ext cx="651400" cy="1713554"/>
                  <a:chOff x="7772400" y="914400"/>
                  <a:chExt cx="609600" cy="24384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77" name="Moon 355"/>
                  <p:cNvSpPr/>
                  <p:nvPr/>
                </p:nvSpPr>
                <p:spPr>
                  <a:xfrm rot="20700267">
                    <a:off x="7848600" y="914400"/>
                    <a:ext cx="533400" cy="24384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Moon 377"/>
                  <p:cNvSpPr/>
                  <p:nvPr/>
                </p:nvSpPr>
                <p:spPr>
                  <a:xfrm rot="19916241">
                    <a:off x="7848600" y="1066800"/>
                    <a:ext cx="457200" cy="19050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Oval 378"/>
                  <p:cNvSpPr/>
                  <p:nvPr/>
                </p:nvSpPr>
                <p:spPr>
                  <a:xfrm>
                    <a:off x="7772400" y="1066799"/>
                    <a:ext cx="512938" cy="1964257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0" name="Group 89"/>
                <p:cNvGrpSpPr/>
                <p:nvPr/>
              </p:nvGrpSpPr>
              <p:grpSpPr>
                <a:xfrm rot="5774476">
                  <a:off x="4190430" y="3810570"/>
                  <a:ext cx="2133601" cy="456061"/>
                  <a:chOff x="457200" y="3352800"/>
                  <a:chExt cx="4648200" cy="1219200"/>
                </a:xfrm>
              </p:grpSpPr>
              <p:grpSp>
                <p:nvGrpSpPr>
                  <p:cNvPr id="281" name="Group 23"/>
                  <p:cNvGrpSpPr/>
                  <p:nvPr/>
                </p:nvGrpSpPr>
                <p:grpSpPr>
                  <a:xfrm>
                    <a:off x="4572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75" name="Quad Arrow Callout 353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6" name="Cross 354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2" name="Group 24"/>
                  <p:cNvGrpSpPr/>
                  <p:nvPr/>
                </p:nvGrpSpPr>
                <p:grpSpPr>
                  <a:xfrm>
                    <a:off x="15240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73" name="Quad Arrow Callout 351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4" name="Cross 352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3" name="Group 27"/>
                  <p:cNvGrpSpPr/>
                  <p:nvPr/>
                </p:nvGrpSpPr>
                <p:grpSpPr>
                  <a:xfrm>
                    <a:off x="25908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71" name="Quad Arrow Callout 349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2" name="Cross 350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0" name="Group 30"/>
                  <p:cNvGrpSpPr/>
                  <p:nvPr/>
                </p:nvGrpSpPr>
                <p:grpSpPr>
                  <a:xfrm>
                    <a:off x="36576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69" name="Quad Arrow Callout 368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0" name="Cross 348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01" name="Group 102"/>
                <p:cNvGrpSpPr/>
                <p:nvPr/>
              </p:nvGrpSpPr>
              <p:grpSpPr>
                <a:xfrm rot="5158791">
                  <a:off x="5223503" y="3765600"/>
                  <a:ext cx="2133601" cy="456061"/>
                  <a:chOff x="457200" y="3352800"/>
                  <a:chExt cx="4648200" cy="1219200"/>
                </a:xfrm>
              </p:grpSpPr>
              <p:grpSp>
                <p:nvGrpSpPr>
                  <p:cNvPr id="302" name="Group 23"/>
                  <p:cNvGrpSpPr/>
                  <p:nvPr/>
                </p:nvGrpSpPr>
                <p:grpSpPr>
                  <a:xfrm>
                    <a:off x="4572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63" name="Quad Arrow Callout 362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4" name="Cross 363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3" name="Group 24"/>
                  <p:cNvGrpSpPr/>
                  <p:nvPr/>
                </p:nvGrpSpPr>
                <p:grpSpPr>
                  <a:xfrm>
                    <a:off x="15240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61" name="Quad Arrow Callout 360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2" name="Cross 361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4" name="Group 27"/>
                  <p:cNvGrpSpPr/>
                  <p:nvPr/>
                </p:nvGrpSpPr>
                <p:grpSpPr>
                  <a:xfrm>
                    <a:off x="25908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59" name="Quad Arrow Callout 358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0" name="Cross 359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5" name="Group 30"/>
                  <p:cNvGrpSpPr/>
                  <p:nvPr/>
                </p:nvGrpSpPr>
                <p:grpSpPr>
                  <a:xfrm>
                    <a:off x="3657600" y="3352800"/>
                    <a:ext cx="1447800" cy="1219200"/>
                    <a:chOff x="457200" y="3352800"/>
                    <a:chExt cx="1447800" cy="1219200"/>
                  </a:xfrm>
                </p:grpSpPr>
                <p:sp>
                  <p:nvSpPr>
                    <p:cNvPr id="357" name="Quad Arrow Callout 335"/>
                    <p:cNvSpPr/>
                    <p:nvPr/>
                  </p:nvSpPr>
                  <p:spPr>
                    <a:xfrm>
                      <a:off x="457200" y="3352800"/>
                      <a:ext cx="1447800" cy="1219200"/>
                    </a:xfrm>
                    <a:prstGeom prst="quadArrowCallout">
                      <a:avLst>
                        <a:gd name="adj1" fmla="val 18515"/>
                        <a:gd name="adj2" fmla="val 18515"/>
                        <a:gd name="adj3" fmla="val 0"/>
                        <a:gd name="adj4" fmla="val 48123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8" name="Cross 357"/>
                    <p:cNvSpPr/>
                    <p:nvPr/>
                  </p:nvSpPr>
                  <p:spPr>
                    <a:xfrm>
                      <a:off x="974361" y="3733800"/>
                      <a:ext cx="380999" cy="457200"/>
                    </a:xfrm>
                    <a:prstGeom prst="plus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28" name="Group 117"/>
              <p:cNvGrpSpPr/>
              <p:nvPr/>
            </p:nvGrpSpPr>
            <p:grpSpPr>
              <a:xfrm flipH="1">
                <a:off x="4038600" y="304800"/>
                <a:ext cx="1905000" cy="2362200"/>
                <a:chOff x="7086307" y="108779"/>
                <a:chExt cx="1617730" cy="2051101"/>
              </a:xfrm>
              <a:solidFill>
                <a:srgbClr val="E0C13C"/>
              </a:solidFill>
            </p:grpSpPr>
            <p:sp>
              <p:nvSpPr>
                <p:cNvPr id="326" name="Rounded Rectangle 325"/>
                <p:cNvSpPr/>
                <p:nvPr/>
              </p:nvSpPr>
              <p:spPr>
                <a:xfrm rot="4035056">
                  <a:off x="7847283" y="1226925"/>
                  <a:ext cx="1427825" cy="28568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ounded Rectangle 326"/>
                <p:cNvSpPr/>
                <p:nvPr/>
              </p:nvSpPr>
              <p:spPr>
                <a:xfrm rot="4845266">
                  <a:off x="7771081" y="1303126"/>
                  <a:ext cx="1427825" cy="28568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5" name="Group 45"/>
                <p:cNvGrpSpPr/>
                <p:nvPr/>
              </p:nvGrpSpPr>
              <p:grpSpPr>
                <a:xfrm rot="21037220">
                  <a:off x="7086307" y="108779"/>
                  <a:ext cx="1447800" cy="1376021"/>
                  <a:chOff x="6723417" y="1711953"/>
                  <a:chExt cx="1882250" cy="1770839"/>
                </a:xfrm>
                <a:grpFill/>
              </p:grpSpPr>
              <p:sp>
                <p:nvSpPr>
                  <p:cNvPr id="329" name="Chord 328"/>
                  <p:cNvSpPr/>
                  <p:nvPr/>
                </p:nvSpPr>
                <p:spPr>
                  <a:xfrm rot="8556574">
                    <a:off x="6874226" y="1711953"/>
                    <a:ext cx="1709272" cy="1770839"/>
                  </a:xfrm>
                  <a:prstGeom prst="chord">
                    <a:avLst>
                      <a:gd name="adj1" fmla="val 2700000"/>
                      <a:gd name="adj2" fmla="val 1215961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Chord 329"/>
                  <p:cNvSpPr/>
                  <p:nvPr/>
                </p:nvSpPr>
                <p:spPr>
                  <a:xfrm rot="8556574">
                    <a:off x="7032233" y="1750901"/>
                    <a:ext cx="1504306" cy="1584832"/>
                  </a:xfrm>
                  <a:prstGeom prst="chord">
                    <a:avLst>
                      <a:gd name="adj1" fmla="val 2700000"/>
                      <a:gd name="adj2" fmla="val 1215961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Moon 330"/>
                  <p:cNvSpPr/>
                  <p:nvPr/>
                </p:nvSpPr>
                <p:spPr>
                  <a:xfrm rot="5400000">
                    <a:off x="7677150" y="1543050"/>
                    <a:ext cx="647700" cy="10668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Rounded Rectangle 331"/>
                  <p:cNvSpPr/>
                  <p:nvPr/>
                </p:nvSpPr>
                <p:spPr>
                  <a:xfrm rot="551536">
                    <a:off x="6862932" y="2145504"/>
                    <a:ext cx="1742735" cy="201855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Rounded Rectangle 332"/>
                  <p:cNvSpPr/>
                  <p:nvPr/>
                </p:nvSpPr>
                <p:spPr>
                  <a:xfrm rot="551536">
                    <a:off x="6786732" y="2500103"/>
                    <a:ext cx="1742735" cy="201855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Rounded Rectangle 333"/>
                  <p:cNvSpPr/>
                  <p:nvPr/>
                </p:nvSpPr>
                <p:spPr>
                  <a:xfrm rot="744974">
                    <a:off x="6723417" y="2252661"/>
                    <a:ext cx="1856281" cy="367653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36" name="Group 122"/>
            <p:cNvGrpSpPr/>
            <p:nvPr/>
          </p:nvGrpSpPr>
          <p:grpSpPr>
            <a:xfrm>
              <a:off x="6477000" y="1295400"/>
              <a:ext cx="1600200" cy="2764258"/>
              <a:chOff x="3581400" y="762000"/>
              <a:chExt cx="2895600" cy="5001991"/>
            </a:xfrm>
          </p:grpSpPr>
          <p:sp>
            <p:nvSpPr>
              <p:cNvPr id="260" name="Oval 259"/>
              <p:cNvSpPr/>
              <p:nvPr/>
            </p:nvSpPr>
            <p:spPr>
              <a:xfrm rot="20950279">
                <a:off x="4918741" y="5246935"/>
                <a:ext cx="744528" cy="51705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 rot="20950279">
                <a:off x="4232942" y="5170735"/>
                <a:ext cx="744528" cy="51705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 rot="20950279">
                <a:off x="3581400" y="4165856"/>
                <a:ext cx="744528" cy="34896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 rot="649721" flipH="1">
                <a:off x="5732472" y="4025612"/>
                <a:ext cx="744528" cy="34896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rapezoid 263"/>
              <p:cNvSpPr/>
              <p:nvPr/>
            </p:nvSpPr>
            <p:spPr>
              <a:xfrm rot="1217087" flipH="1">
                <a:off x="3947441" y="2631268"/>
                <a:ext cx="725928" cy="1719824"/>
              </a:xfrm>
              <a:prstGeom prst="trapezoid">
                <a:avLst/>
              </a:prstGeom>
              <a:solidFill>
                <a:srgbClr val="FFCF4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rapezoid 264"/>
              <p:cNvSpPr/>
              <p:nvPr/>
            </p:nvSpPr>
            <p:spPr>
              <a:xfrm rot="20382913">
                <a:off x="5381833" y="2622457"/>
                <a:ext cx="666873" cy="1659668"/>
              </a:xfrm>
              <a:prstGeom prst="trapezoid">
                <a:avLst/>
              </a:prstGeom>
              <a:solidFill>
                <a:srgbClr val="FFCF4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Trapezoid 265"/>
              <p:cNvSpPr/>
              <p:nvPr/>
            </p:nvSpPr>
            <p:spPr>
              <a:xfrm>
                <a:off x="4228813" y="2553336"/>
                <a:ext cx="1613307" cy="2867184"/>
              </a:xfrm>
              <a:prstGeom prst="trapezoid">
                <a:avLst/>
              </a:prstGeom>
              <a:solidFill>
                <a:srgbClr val="FFCF4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4706911" y="2482122"/>
                <a:ext cx="614597" cy="74601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4347148" y="870422"/>
                <a:ext cx="1289154" cy="21036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Chord 268"/>
              <p:cNvSpPr/>
              <p:nvPr/>
            </p:nvSpPr>
            <p:spPr>
              <a:xfrm rot="7621963">
                <a:off x="4261793" y="723681"/>
                <a:ext cx="1495574" cy="1572211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Cloud 269"/>
              <p:cNvSpPr/>
              <p:nvPr/>
            </p:nvSpPr>
            <p:spPr>
              <a:xfrm rot="671737">
                <a:off x="3930992" y="1197798"/>
                <a:ext cx="576116" cy="2272152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Cloud 270"/>
              <p:cNvSpPr/>
              <p:nvPr/>
            </p:nvSpPr>
            <p:spPr>
              <a:xfrm rot="20928263" flipH="1">
                <a:off x="5506244" y="1329044"/>
                <a:ext cx="673798" cy="2014545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166898" y="1283935"/>
                <a:ext cx="1734891" cy="35843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Trapezoid 250"/>
              <p:cNvSpPr/>
              <p:nvPr/>
            </p:nvSpPr>
            <p:spPr>
              <a:xfrm rot="20382913">
                <a:off x="4564314" y="2740725"/>
                <a:ext cx="666873" cy="2679779"/>
              </a:xfrm>
              <a:prstGeom prst="trapezoid">
                <a:avLst>
                  <a:gd name="adj" fmla="val 38430"/>
                </a:avLst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Trapezoid 273"/>
              <p:cNvSpPr/>
              <p:nvPr/>
            </p:nvSpPr>
            <p:spPr>
              <a:xfrm>
                <a:off x="4363256" y="4096004"/>
                <a:ext cx="1344421" cy="342816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9" name="Group 77"/>
              <p:cNvGrpSpPr/>
              <p:nvPr/>
            </p:nvGrpSpPr>
            <p:grpSpPr>
              <a:xfrm>
                <a:off x="4240968" y="2763188"/>
                <a:ext cx="510914" cy="579620"/>
                <a:chOff x="6955436" y="1150495"/>
                <a:chExt cx="870679" cy="880673"/>
              </a:xfrm>
            </p:grpSpPr>
            <p:sp>
              <p:nvSpPr>
                <p:cNvPr id="320" name="Oval 76"/>
                <p:cNvSpPr/>
                <p:nvPr/>
              </p:nvSpPr>
              <p:spPr>
                <a:xfrm>
                  <a:off x="6955436" y="1184224"/>
                  <a:ext cx="765748" cy="846944"/>
                </a:xfrm>
                <a:prstGeom prst="ellipse">
                  <a:avLst/>
                </a:prstGeom>
                <a:solidFill>
                  <a:srgbClr val="D07D0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Oval 73"/>
                <p:cNvSpPr/>
                <p:nvPr/>
              </p:nvSpPr>
              <p:spPr>
                <a:xfrm>
                  <a:off x="7010400" y="1371600"/>
                  <a:ext cx="558384" cy="507167"/>
                </a:xfrm>
                <a:prstGeom prst="ellipse">
                  <a:avLst/>
                </a:prstGeom>
                <a:solidFill>
                  <a:srgbClr val="D07D0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Oval 74"/>
                <p:cNvSpPr/>
                <p:nvPr/>
              </p:nvSpPr>
              <p:spPr>
                <a:xfrm>
                  <a:off x="7190282" y="1150495"/>
                  <a:ext cx="558384" cy="507167"/>
                </a:xfrm>
                <a:prstGeom prst="ellipse">
                  <a:avLst/>
                </a:prstGeom>
                <a:solidFill>
                  <a:srgbClr val="D07D0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Oval 75"/>
                <p:cNvSpPr/>
                <p:nvPr/>
              </p:nvSpPr>
              <p:spPr>
                <a:xfrm>
                  <a:off x="7267731" y="1389088"/>
                  <a:ext cx="558384" cy="507167"/>
                </a:xfrm>
                <a:prstGeom prst="ellipse">
                  <a:avLst/>
                </a:prstGeom>
                <a:solidFill>
                  <a:srgbClr val="D07D0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0" name="Group 78"/>
              <p:cNvGrpSpPr/>
              <p:nvPr/>
            </p:nvGrpSpPr>
            <p:grpSpPr>
              <a:xfrm>
                <a:off x="4372131" y="4044846"/>
                <a:ext cx="1324131" cy="381000"/>
                <a:chOff x="4953000" y="3276600"/>
                <a:chExt cx="6172200" cy="990600"/>
              </a:xfrm>
            </p:grpSpPr>
            <p:grpSp>
              <p:nvGrpSpPr>
                <p:cNvPr id="351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316" name="Octagon 315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Diamond 316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Diamond 317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Diamond 318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2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312" name="Octagon 311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Diamond 312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Diamond 313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Diamond 314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3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308" name="Octagon 307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Diamond 308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Diamond 309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Diamond 310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4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304" name="Octagon 83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5" name="Diamond 84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Diamond 85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Diamond 306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5" name="Group 99"/>
              <p:cNvGrpSpPr/>
              <p:nvPr/>
            </p:nvGrpSpPr>
            <p:grpSpPr>
              <a:xfrm>
                <a:off x="4194747" y="1244184"/>
                <a:ext cx="1696387" cy="381000"/>
                <a:chOff x="4953000" y="3276600"/>
                <a:chExt cx="6172200" cy="990600"/>
              </a:xfrm>
            </p:grpSpPr>
            <p:grpSp>
              <p:nvGrpSpPr>
                <p:cNvPr id="356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296" name="Octagon 295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Diamond 274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Diamond 275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Diamond 276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5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292" name="Octagon 291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Diamond 292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Diamond 293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Diamond 294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6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288" name="Octagon 287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Diamond 288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Diamond 289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Diamond 290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7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284" name="Octagon 283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Diamond 284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Diamond 285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Diamond 286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78" name="Cloud 277"/>
              <p:cNvSpPr/>
              <p:nvPr/>
            </p:nvSpPr>
            <p:spPr>
              <a:xfrm rot="20928263" flipH="1">
                <a:off x="4568121" y="2522802"/>
                <a:ext cx="951566" cy="838236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4749384" y="2591792"/>
                <a:ext cx="537147" cy="38625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 flipH="1">
              <a:off x="5638800" y="1219200"/>
              <a:ext cx="1295400" cy="2781669"/>
              <a:chOff x="4572000" y="840465"/>
              <a:chExt cx="2895600" cy="5636536"/>
            </a:xfrm>
          </p:grpSpPr>
          <p:sp>
            <p:nvSpPr>
              <p:cNvPr id="238" name="Cloud 237"/>
              <p:cNvSpPr/>
              <p:nvPr/>
            </p:nvSpPr>
            <p:spPr>
              <a:xfrm>
                <a:off x="6324600" y="2057400"/>
                <a:ext cx="1053204" cy="1832484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loud 238"/>
              <p:cNvSpPr/>
              <p:nvPr/>
            </p:nvSpPr>
            <p:spPr>
              <a:xfrm>
                <a:off x="6324600" y="1371600"/>
                <a:ext cx="838200" cy="13716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Cloud 239"/>
              <p:cNvSpPr/>
              <p:nvPr/>
            </p:nvSpPr>
            <p:spPr>
              <a:xfrm rot="19357175">
                <a:off x="6033395" y="840465"/>
                <a:ext cx="953915" cy="13716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loud 240"/>
              <p:cNvSpPr/>
              <p:nvPr/>
            </p:nvSpPr>
            <p:spPr>
              <a:xfrm rot="1400185">
                <a:off x="4957048" y="1047235"/>
                <a:ext cx="953915" cy="13716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Cloud 241"/>
              <p:cNvSpPr/>
              <p:nvPr/>
            </p:nvSpPr>
            <p:spPr>
              <a:xfrm>
                <a:off x="4661796" y="1901316"/>
                <a:ext cx="1053204" cy="1832484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6128217">
                <a:off x="6205364" y="5910987"/>
                <a:ext cx="470136" cy="661891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 rot="4472555">
                <a:off x="5586502" y="5893306"/>
                <a:ext cx="430690" cy="695671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Trapezoid 244"/>
              <p:cNvSpPr/>
              <p:nvPr/>
            </p:nvSpPr>
            <p:spPr>
              <a:xfrm>
                <a:off x="5072474" y="3067919"/>
                <a:ext cx="2130646" cy="3117293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Trapezoid 245"/>
              <p:cNvSpPr/>
              <p:nvPr/>
            </p:nvSpPr>
            <p:spPr>
              <a:xfrm rot="610840">
                <a:off x="5266504" y="2973573"/>
                <a:ext cx="564425" cy="3176353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 rot="2901859">
                <a:off x="4757064" y="3975367"/>
                <a:ext cx="394172" cy="76429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 rot="20226769">
                <a:off x="6975913" y="4063040"/>
                <a:ext cx="491687" cy="60647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Trapezoid 248"/>
              <p:cNvSpPr/>
              <p:nvPr/>
            </p:nvSpPr>
            <p:spPr>
              <a:xfrm rot="1442139">
                <a:off x="4996538" y="2881630"/>
                <a:ext cx="594222" cy="1633314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rapezoid 249"/>
              <p:cNvSpPr/>
              <p:nvPr/>
            </p:nvSpPr>
            <p:spPr>
              <a:xfrm rot="20249249">
                <a:off x="6617057" y="2883496"/>
                <a:ext cx="594222" cy="1633314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1" name="Group 41"/>
              <p:cNvGrpSpPr/>
              <p:nvPr/>
            </p:nvGrpSpPr>
            <p:grpSpPr>
              <a:xfrm>
                <a:off x="5399314" y="2813822"/>
                <a:ext cx="1541499" cy="3331040"/>
                <a:chOff x="6327583" y="3173375"/>
                <a:chExt cx="1142159" cy="1658222"/>
              </a:xfrm>
            </p:grpSpPr>
            <p:sp>
              <p:nvSpPr>
                <p:cNvPr id="256" name="Trapezoid 255"/>
                <p:cNvSpPr/>
                <p:nvPr/>
              </p:nvSpPr>
              <p:spPr>
                <a:xfrm rot="21277925">
                  <a:off x="7051537" y="3250380"/>
                  <a:ext cx="418205" cy="1581217"/>
                </a:xfrm>
                <a:prstGeom prst="trapezoi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Moon 256"/>
                <p:cNvSpPr/>
                <p:nvPr/>
              </p:nvSpPr>
              <p:spPr>
                <a:xfrm rot="15844898">
                  <a:off x="6498264" y="3033745"/>
                  <a:ext cx="711340" cy="990600"/>
                </a:xfrm>
                <a:prstGeom prst="moon">
                  <a:avLst>
                    <a:gd name="adj" fmla="val 70972"/>
                  </a:avLst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Moon 257"/>
                <p:cNvSpPr/>
                <p:nvPr/>
              </p:nvSpPr>
              <p:spPr>
                <a:xfrm rot="16400088">
                  <a:off x="6556621" y="3146096"/>
                  <a:ext cx="524331" cy="982407"/>
                </a:xfrm>
                <a:prstGeom prst="moon">
                  <a:avLst>
                    <a:gd name="adj" fmla="val 70972"/>
                  </a:avLst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Moon 258"/>
                <p:cNvSpPr/>
                <p:nvPr/>
              </p:nvSpPr>
              <p:spPr>
                <a:xfrm rot="16400088">
                  <a:off x="6670250" y="3192443"/>
                  <a:ext cx="298887" cy="970159"/>
                </a:xfrm>
                <a:prstGeom prst="moon">
                  <a:avLst>
                    <a:gd name="adj" fmla="val 70972"/>
                  </a:avLst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2" name="Oval 251"/>
              <p:cNvSpPr/>
              <p:nvPr/>
            </p:nvSpPr>
            <p:spPr>
              <a:xfrm>
                <a:off x="5286132" y="1321418"/>
                <a:ext cx="1557010" cy="20995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Cloud 252"/>
              <p:cNvSpPr/>
              <p:nvPr/>
            </p:nvSpPr>
            <p:spPr>
              <a:xfrm rot="17055069">
                <a:off x="5486752" y="707305"/>
                <a:ext cx="953915" cy="13716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Cloud 253"/>
              <p:cNvSpPr/>
              <p:nvPr/>
            </p:nvSpPr>
            <p:spPr>
              <a:xfrm>
                <a:off x="5562600" y="2667000"/>
                <a:ext cx="1053204" cy="9144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5791200" y="2819400"/>
                <a:ext cx="542926" cy="2960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3" name="Group 107"/>
            <p:cNvGrpSpPr/>
            <p:nvPr/>
          </p:nvGrpSpPr>
          <p:grpSpPr>
            <a:xfrm flipH="1">
              <a:off x="7848600" y="1143000"/>
              <a:ext cx="1295400" cy="3127142"/>
              <a:chOff x="1608549" y="551678"/>
              <a:chExt cx="2658651" cy="6140279"/>
            </a:xfrm>
          </p:grpSpPr>
          <p:grpSp>
            <p:nvGrpSpPr>
              <p:cNvPr id="404" name="Group 116"/>
              <p:cNvGrpSpPr/>
              <p:nvPr/>
            </p:nvGrpSpPr>
            <p:grpSpPr>
              <a:xfrm rot="2256287">
                <a:off x="2220555" y="5960562"/>
                <a:ext cx="793231" cy="731395"/>
                <a:chOff x="5400719" y="4152900"/>
                <a:chExt cx="1008064" cy="1276992"/>
              </a:xfrm>
            </p:grpSpPr>
            <p:sp>
              <p:nvSpPr>
                <p:cNvPr id="235" name="Oval 234"/>
                <p:cNvSpPr/>
                <p:nvPr/>
              </p:nvSpPr>
              <p:spPr>
                <a:xfrm rot="3978003">
                  <a:off x="5334000" y="4267200"/>
                  <a:ext cx="9906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lowchart: Delay 235"/>
                <p:cNvSpPr/>
                <p:nvPr/>
              </p:nvSpPr>
              <p:spPr>
                <a:xfrm rot="4018444">
                  <a:off x="5725422" y="4746531"/>
                  <a:ext cx="609600" cy="757122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3"/>
                <p:cNvSpPr/>
                <p:nvPr/>
              </p:nvSpPr>
              <p:spPr>
                <a:xfrm rot="4091402">
                  <a:off x="5630039" y="4173140"/>
                  <a:ext cx="379927" cy="838568"/>
                </a:xfrm>
                <a:prstGeom prst="moon">
                  <a:avLst>
                    <a:gd name="adj" fmla="val 6311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Oval 109"/>
              <p:cNvSpPr/>
              <p:nvPr/>
            </p:nvSpPr>
            <p:spPr>
              <a:xfrm rot="1303158">
                <a:off x="1608549" y="4106778"/>
                <a:ext cx="555583" cy="97536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733800" y="4114800"/>
                <a:ext cx="533400" cy="97536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6" name="Group 115"/>
              <p:cNvGrpSpPr/>
              <p:nvPr/>
            </p:nvGrpSpPr>
            <p:grpSpPr>
              <a:xfrm>
                <a:off x="3048000" y="5943600"/>
                <a:ext cx="830705" cy="731395"/>
                <a:chOff x="5400719" y="4152900"/>
                <a:chExt cx="1008064" cy="1276992"/>
              </a:xfrm>
            </p:grpSpPr>
            <p:sp>
              <p:nvSpPr>
                <p:cNvPr id="232" name="Oval 112"/>
                <p:cNvSpPr/>
                <p:nvPr/>
              </p:nvSpPr>
              <p:spPr>
                <a:xfrm rot="3978003">
                  <a:off x="5334000" y="4267200"/>
                  <a:ext cx="9906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lowchart: Delay 113"/>
                <p:cNvSpPr/>
                <p:nvPr/>
              </p:nvSpPr>
              <p:spPr>
                <a:xfrm rot="4018444">
                  <a:off x="5725422" y="4746531"/>
                  <a:ext cx="609600" cy="757122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3"/>
                <p:cNvSpPr/>
                <p:nvPr/>
              </p:nvSpPr>
              <p:spPr>
                <a:xfrm rot="4091402">
                  <a:off x="5630039" y="4173140"/>
                  <a:ext cx="379927" cy="838568"/>
                </a:xfrm>
                <a:prstGeom prst="moon">
                  <a:avLst>
                    <a:gd name="adj" fmla="val 6311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4" name="Trapezoid 112"/>
              <p:cNvSpPr/>
              <p:nvPr/>
            </p:nvSpPr>
            <p:spPr>
              <a:xfrm>
                <a:off x="2209800" y="3124200"/>
                <a:ext cx="1676400" cy="3124200"/>
              </a:xfrm>
              <a:prstGeom prst="trapezoid">
                <a:avLst>
                  <a:gd name="adj" fmla="val 12481"/>
                </a:avLst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/>
              <p:cNvSpPr/>
              <p:nvPr/>
            </p:nvSpPr>
            <p:spPr>
              <a:xfrm rot="20482973">
                <a:off x="3283974" y="2582959"/>
                <a:ext cx="769496" cy="2081836"/>
              </a:xfrm>
              <a:prstGeom prst="trapezoid">
                <a:avLst>
                  <a:gd name="adj" fmla="val 12481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/>
              <p:cNvSpPr/>
              <p:nvPr/>
            </p:nvSpPr>
            <p:spPr>
              <a:xfrm rot="1324899">
                <a:off x="1935381" y="2583131"/>
                <a:ext cx="769496" cy="2075150"/>
              </a:xfrm>
              <a:prstGeom prst="trapezoid">
                <a:avLst>
                  <a:gd name="adj" fmla="val 12481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/>
              <p:cNvSpPr/>
              <p:nvPr/>
            </p:nvSpPr>
            <p:spPr>
              <a:xfrm>
                <a:off x="2202304" y="2498359"/>
                <a:ext cx="1676400" cy="3124200"/>
              </a:xfrm>
              <a:prstGeom prst="trapezoid">
                <a:avLst>
                  <a:gd name="adj" fmla="val 19634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Isosceles Triangle 117"/>
              <p:cNvSpPr/>
              <p:nvPr/>
            </p:nvSpPr>
            <p:spPr>
              <a:xfrm rot="10800000">
                <a:off x="2590800" y="2514600"/>
                <a:ext cx="990600" cy="1600200"/>
              </a:xfrm>
              <a:prstGeom prst="triangle">
                <a:avLst>
                  <a:gd name="adj" fmla="val 5454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 rot="21023553">
                <a:off x="3528765" y="2521457"/>
                <a:ext cx="153737" cy="1540777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 rot="955511">
                <a:off x="2186114" y="2515424"/>
                <a:ext cx="298458" cy="2090821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7" name="Group 111"/>
              <p:cNvGrpSpPr/>
              <p:nvPr/>
            </p:nvGrpSpPr>
            <p:grpSpPr>
              <a:xfrm>
                <a:off x="2209800" y="5715000"/>
                <a:ext cx="1570042" cy="403485"/>
                <a:chOff x="5181600" y="4648200"/>
                <a:chExt cx="3810000" cy="1066800"/>
              </a:xfrm>
            </p:grpSpPr>
            <p:grpSp>
              <p:nvGrpSpPr>
                <p:cNvPr id="408" name="Group 101"/>
                <p:cNvGrpSpPr/>
                <p:nvPr/>
              </p:nvGrpSpPr>
              <p:grpSpPr>
                <a:xfrm>
                  <a:off x="51816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30" name="Lightning Bolt 99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Lightning Bolt 100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9" name="Group 102"/>
                <p:cNvGrpSpPr/>
                <p:nvPr/>
              </p:nvGrpSpPr>
              <p:grpSpPr>
                <a:xfrm>
                  <a:off x="60198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28" name="Lightning Bolt 103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Lightning Bolt 104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7" name="Group 105"/>
                <p:cNvGrpSpPr/>
                <p:nvPr/>
              </p:nvGrpSpPr>
              <p:grpSpPr>
                <a:xfrm>
                  <a:off x="68580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26" name="Lightning Bolt 225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Lightning Bolt 226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8" name="Group 108"/>
                <p:cNvGrpSpPr/>
                <p:nvPr/>
              </p:nvGrpSpPr>
              <p:grpSpPr>
                <a:xfrm>
                  <a:off x="76962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24" name="Lightning Bolt 222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Lightning Bolt 224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9" name="Group 122"/>
              <p:cNvGrpSpPr/>
              <p:nvPr/>
            </p:nvGrpSpPr>
            <p:grpSpPr>
              <a:xfrm rot="16993735">
                <a:off x="2562814" y="3428014"/>
                <a:ext cx="1570042" cy="403485"/>
                <a:chOff x="5181600" y="4648200"/>
                <a:chExt cx="3810000" cy="1066800"/>
              </a:xfrm>
            </p:grpSpPr>
            <p:grpSp>
              <p:nvGrpSpPr>
                <p:cNvPr id="468" name="Group 419"/>
                <p:cNvGrpSpPr/>
                <p:nvPr/>
              </p:nvGrpSpPr>
              <p:grpSpPr>
                <a:xfrm>
                  <a:off x="51816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18" name="Lightning Bolt 217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Lightning Bolt 218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0" name="Group 420"/>
                <p:cNvGrpSpPr/>
                <p:nvPr/>
              </p:nvGrpSpPr>
              <p:grpSpPr>
                <a:xfrm>
                  <a:off x="60198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16" name="Lightning Bolt 215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Lightning Bolt 216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4" name="Group 105"/>
                <p:cNvGrpSpPr/>
                <p:nvPr/>
              </p:nvGrpSpPr>
              <p:grpSpPr>
                <a:xfrm>
                  <a:off x="68580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14" name="Lightning Bolt 213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Lightning Bolt 214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5" name="Group 108"/>
                <p:cNvGrpSpPr/>
                <p:nvPr/>
              </p:nvGrpSpPr>
              <p:grpSpPr>
                <a:xfrm>
                  <a:off x="76962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12" name="Lightning Bolt 210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Lightning Bolt 212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6" name="Group 135"/>
              <p:cNvGrpSpPr/>
              <p:nvPr/>
            </p:nvGrpSpPr>
            <p:grpSpPr>
              <a:xfrm rot="4606265" flipH="1">
                <a:off x="1953215" y="3504215"/>
                <a:ext cx="1570042" cy="403485"/>
                <a:chOff x="5181600" y="4648200"/>
                <a:chExt cx="3810000" cy="1066800"/>
              </a:xfrm>
            </p:grpSpPr>
            <p:grpSp>
              <p:nvGrpSpPr>
                <p:cNvPr id="505" name="Group 101"/>
                <p:cNvGrpSpPr/>
                <p:nvPr/>
              </p:nvGrpSpPr>
              <p:grpSpPr>
                <a:xfrm>
                  <a:off x="51816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06" name="Lightning Bolt 205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Lightning Bolt 206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6" name="Group 102"/>
                <p:cNvGrpSpPr/>
                <p:nvPr/>
              </p:nvGrpSpPr>
              <p:grpSpPr>
                <a:xfrm>
                  <a:off x="60198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04" name="Lightning Bolt 203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Lightning Bolt 204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7" name="Group 105"/>
                <p:cNvGrpSpPr/>
                <p:nvPr/>
              </p:nvGrpSpPr>
              <p:grpSpPr>
                <a:xfrm>
                  <a:off x="68580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02" name="Lightning Bolt 201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Lightning Bolt 202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8" name="Group 108"/>
                <p:cNvGrpSpPr/>
                <p:nvPr/>
              </p:nvGrpSpPr>
              <p:grpSpPr>
                <a:xfrm>
                  <a:off x="76962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200" name="Lightning Bolt 198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Lightning Bolt 200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25" name="Group 97"/>
              <p:cNvGrpSpPr/>
              <p:nvPr/>
            </p:nvGrpSpPr>
            <p:grpSpPr>
              <a:xfrm>
                <a:off x="1937478" y="551678"/>
                <a:ext cx="2177321" cy="2937283"/>
                <a:chOff x="2147482" y="762000"/>
                <a:chExt cx="1748368" cy="2503339"/>
              </a:xfrm>
            </p:grpSpPr>
            <p:grpSp>
              <p:nvGrpSpPr>
                <p:cNvPr id="526" name="Group 19"/>
                <p:cNvGrpSpPr/>
                <p:nvPr/>
              </p:nvGrpSpPr>
              <p:grpSpPr>
                <a:xfrm rot="5014661">
                  <a:off x="2745812" y="1606459"/>
                  <a:ext cx="1647298" cy="652779"/>
                  <a:chOff x="4850118" y="788842"/>
                  <a:chExt cx="2160282" cy="1573358"/>
                </a:xfrm>
              </p:grpSpPr>
              <p:grpSp>
                <p:nvGrpSpPr>
                  <p:cNvPr id="527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189" name="Moon 29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0" name="Moon 30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1" name="Moon 31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2" name="Moon 32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3" name="Moon 33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4" name="Moon 34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5" name="Oval 35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8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182" name="Moon 22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3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4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8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6" name="Oval 124"/>
                <p:cNvSpPr/>
                <p:nvPr/>
              </p:nvSpPr>
              <p:spPr>
                <a:xfrm>
                  <a:off x="2514600" y="914400"/>
                  <a:ext cx="1143000" cy="1828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37" name="Group 18"/>
                <p:cNvGrpSpPr/>
                <p:nvPr/>
              </p:nvGrpSpPr>
              <p:grpSpPr>
                <a:xfrm>
                  <a:off x="2438400" y="762000"/>
                  <a:ext cx="1219200" cy="887957"/>
                  <a:chOff x="4850118" y="788842"/>
                  <a:chExt cx="2160282" cy="1573358"/>
                </a:xfrm>
              </p:grpSpPr>
              <p:grpSp>
                <p:nvGrpSpPr>
                  <p:cNvPr id="538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173" name="Moon 172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Moon 173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Moon 1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6" name="Moon 1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Moon 1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Moon 1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Oval 17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9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166" name="Moon 164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7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8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0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2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40" name="Group 53"/>
                <p:cNvGrpSpPr/>
                <p:nvPr/>
              </p:nvGrpSpPr>
              <p:grpSpPr>
                <a:xfrm rot="16585339" flipH="1">
                  <a:off x="1650223" y="1671600"/>
                  <a:ext cx="1647298" cy="652779"/>
                  <a:chOff x="4850118" y="788842"/>
                  <a:chExt cx="2160282" cy="1573358"/>
                </a:xfrm>
              </p:grpSpPr>
              <p:grpSp>
                <p:nvGrpSpPr>
                  <p:cNvPr id="555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157" name="Moon 156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8" name="Moon 157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9" name="Moon 158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Moon 159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Moon 160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Moon 161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3" name="Oval 162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6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150" name="Moon 148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4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67" name="Group 70"/>
                <p:cNvGrpSpPr/>
                <p:nvPr/>
              </p:nvGrpSpPr>
              <p:grpSpPr>
                <a:xfrm>
                  <a:off x="2743200" y="2133600"/>
                  <a:ext cx="762000" cy="1131739"/>
                  <a:chOff x="4850118" y="864958"/>
                  <a:chExt cx="2160282" cy="1497242"/>
                </a:xfrm>
              </p:grpSpPr>
              <p:grpSp>
                <p:nvGrpSpPr>
                  <p:cNvPr id="569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141" name="Moon 140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Moon 141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Moon 142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4" name="Moon 143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Moon 144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Moon 145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70" name="Group 9"/>
                  <p:cNvGrpSpPr/>
                  <p:nvPr/>
                </p:nvGrpSpPr>
                <p:grpSpPr>
                  <a:xfrm>
                    <a:off x="4850118" y="864958"/>
                    <a:ext cx="2160282" cy="1421042"/>
                    <a:chOff x="4850118" y="864958"/>
                    <a:chExt cx="2160282" cy="1421042"/>
                  </a:xfrm>
                </p:grpSpPr>
                <p:sp>
                  <p:nvSpPr>
                    <p:cNvPr id="135" name="Moon 133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30" name="Oval 128"/>
                <p:cNvSpPr/>
                <p:nvPr/>
              </p:nvSpPr>
              <p:spPr>
                <a:xfrm>
                  <a:off x="2362200" y="1143000"/>
                  <a:ext cx="685800" cy="5334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 rot="3876775">
                  <a:off x="3261925" y="1144484"/>
                  <a:ext cx="533400" cy="304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2964305" y="2322226"/>
                  <a:ext cx="435964" cy="25233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1" name="Group 78"/>
            <p:cNvGrpSpPr/>
            <p:nvPr/>
          </p:nvGrpSpPr>
          <p:grpSpPr>
            <a:xfrm>
              <a:off x="1295400" y="1295400"/>
              <a:ext cx="1219200" cy="3186347"/>
              <a:chOff x="3200399" y="228600"/>
              <a:chExt cx="2548824" cy="5462666"/>
            </a:xfrm>
          </p:grpSpPr>
          <p:grpSp>
            <p:nvGrpSpPr>
              <p:cNvPr id="572" name="Group 47"/>
              <p:cNvGrpSpPr/>
              <p:nvPr/>
            </p:nvGrpSpPr>
            <p:grpSpPr>
              <a:xfrm>
                <a:off x="4373404" y="5022623"/>
                <a:ext cx="569609" cy="668643"/>
                <a:chOff x="6106804" y="4039302"/>
                <a:chExt cx="666047" cy="774146"/>
              </a:xfrm>
            </p:grpSpPr>
            <p:sp>
              <p:nvSpPr>
                <p:cNvPr id="107" name="Oval 106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3" name="Group 47"/>
              <p:cNvGrpSpPr/>
              <p:nvPr/>
            </p:nvGrpSpPr>
            <p:grpSpPr>
              <a:xfrm rot="2613352">
                <a:off x="3936594" y="4916461"/>
                <a:ext cx="569609" cy="668643"/>
                <a:chOff x="6106804" y="4039302"/>
                <a:chExt cx="666047" cy="774146"/>
              </a:xfrm>
            </p:grpSpPr>
            <p:sp>
              <p:nvSpPr>
                <p:cNvPr id="104" name="Oval 10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ounded Rectangle 81"/>
              <p:cNvSpPr/>
              <p:nvPr/>
            </p:nvSpPr>
            <p:spPr>
              <a:xfrm>
                <a:off x="3721734" y="689307"/>
                <a:ext cx="1629173" cy="1184675"/>
              </a:xfrm>
              <a:prstGeom prst="roundRect">
                <a:avLst>
                  <a:gd name="adj" fmla="val 3196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2"/>
              <p:cNvSpPr/>
              <p:nvPr/>
            </p:nvSpPr>
            <p:spPr>
              <a:xfrm>
                <a:off x="5257800" y="3048000"/>
                <a:ext cx="491423" cy="72936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200399" y="3124201"/>
                <a:ext cx="457201" cy="609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rapezoid 86"/>
              <p:cNvSpPr/>
              <p:nvPr/>
            </p:nvSpPr>
            <p:spPr>
              <a:xfrm rot="20102191">
                <a:off x="4780762" y="1703283"/>
                <a:ext cx="847170" cy="182713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rapezoid 87"/>
              <p:cNvSpPr/>
              <p:nvPr/>
            </p:nvSpPr>
            <p:spPr>
              <a:xfrm rot="1327004">
                <a:off x="3395827" y="1676536"/>
                <a:ext cx="847170" cy="182713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/>
              <p:cNvSpPr/>
              <p:nvPr/>
            </p:nvSpPr>
            <p:spPr>
              <a:xfrm>
                <a:off x="3591401" y="1739713"/>
                <a:ext cx="1824674" cy="3554024"/>
              </a:xfrm>
              <a:prstGeom prst="trapezoid">
                <a:avLst/>
              </a:prstGeom>
              <a:solidFill>
                <a:srgbClr val="F9EBA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rot="10800000">
                <a:off x="4243070" y="1739713"/>
                <a:ext cx="521335" cy="658153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366654" flipH="1">
                <a:off x="3645606" y="1696691"/>
                <a:ext cx="604430" cy="3413709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/>
              <p:cNvSpPr/>
              <p:nvPr/>
            </p:nvSpPr>
            <p:spPr>
              <a:xfrm rot="21233346">
                <a:off x="4747840" y="1682627"/>
                <a:ext cx="604430" cy="342706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 rot="662489">
                <a:off x="3722856" y="1826272"/>
                <a:ext cx="325835" cy="14484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20760750">
                <a:off x="4912984" y="1867240"/>
                <a:ext cx="325835" cy="146863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917235" y="228600"/>
                <a:ext cx="1173005" cy="171119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7471203">
                <a:off x="3264704" y="890404"/>
                <a:ext cx="1306704" cy="456169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15759005" flipV="1">
                <a:off x="4495200" y="880545"/>
                <a:ext cx="1306221" cy="456169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1077723">
                <a:off x="4142751" y="417340"/>
                <a:ext cx="782003" cy="460707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lowchart: Delay 98"/>
              <p:cNvSpPr/>
              <p:nvPr/>
            </p:nvSpPr>
            <p:spPr>
              <a:xfrm rot="16200000">
                <a:off x="4371459" y="-225624"/>
                <a:ext cx="394892" cy="1303339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657600" y="3429000"/>
                <a:ext cx="1676400" cy="228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Wave 100"/>
              <p:cNvSpPr/>
              <p:nvPr/>
            </p:nvSpPr>
            <p:spPr>
              <a:xfrm rot="15210751">
                <a:off x="4724729" y="3843514"/>
                <a:ext cx="762000" cy="253453"/>
              </a:xfrm>
              <a:prstGeom prst="wav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Wave 101"/>
              <p:cNvSpPr/>
              <p:nvPr/>
            </p:nvSpPr>
            <p:spPr>
              <a:xfrm rot="16200000">
                <a:off x="4572330" y="3843513"/>
                <a:ext cx="762000" cy="253453"/>
              </a:xfrm>
              <a:prstGeom prst="wav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4876800" y="3429000"/>
                <a:ext cx="3048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4" name="Group 120"/>
            <p:cNvGrpSpPr/>
            <p:nvPr/>
          </p:nvGrpSpPr>
          <p:grpSpPr>
            <a:xfrm>
              <a:off x="2743200" y="1066800"/>
              <a:ext cx="990600" cy="2959074"/>
              <a:chOff x="3962400" y="685800"/>
              <a:chExt cx="2514600" cy="4930345"/>
            </a:xfrm>
          </p:grpSpPr>
          <p:sp>
            <p:nvSpPr>
              <p:cNvPr id="56" name="Round Diagonal Corner Rectangle 52"/>
              <p:cNvSpPr/>
              <p:nvPr/>
            </p:nvSpPr>
            <p:spPr>
              <a:xfrm rot="12394047">
                <a:off x="5174471" y="963829"/>
                <a:ext cx="1124560" cy="1735316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 Diagonal Corner Rectangle 56"/>
              <p:cNvSpPr/>
              <p:nvPr/>
            </p:nvSpPr>
            <p:spPr>
              <a:xfrm rot="19994265" flipH="1">
                <a:off x="4129294" y="968533"/>
                <a:ext cx="1182280" cy="1868656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461002" y="744036"/>
                <a:ext cx="1648917" cy="19094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6" name="Group 33"/>
              <p:cNvGrpSpPr/>
              <p:nvPr/>
            </p:nvGrpSpPr>
            <p:grpSpPr>
              <a:xfrm rot="2754858">
                <a:off x="4727425" y="4901111"/>
                <a:ext cx="483355" cy="946713"/>
                <a:chOff x="1676400" y="2133600"/>
                <a:chExt cx="1447800" cy="208884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2133600"/>
                  <a:ext cx="1447800" cy="2057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Moon 79"/>
                <p:cNvSpPr/>
                <p:nvPr/>
              </p:nvSpPr>
              <p:spPr>
                <a:xfrm rot="16429614">
                  <a:off x="2042866" y="3204410"/>
                  <a:ext cx="672490" cy="136358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Moon 80"/>
                <p:cNvSpPr/>
                <p:nvPr/>
              </p:nvSpPr>
              <p:spPr>
                <a:xfrm rot="5400000">
                  <a:off x="2031790" y="2496488"/>
                  <a:ext cx="718282" cy="1364105"/>
                </a:xfrm>
                <a:prstGeom prst="moon">
                  <a:avLst>
                    <a:gd name="adj" fmla="val 3438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7" name="Group 45"/>
              <p:cNvGrpSpPr/>
              <p:nvPr/>
            </p:nvGrpSpPr>
            <p:grpSpPr>
              <a:xfrm rot="18845142" flipH="1">
                <a:off x="5215780" y="4792556"/>
                <a:ext cx="525679" cy="955158"/>
                <a:chOff x="1676400" y="2133600"/>
                <a:chExt cx="1447800" cy="2088845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1676400" y="2133600"/>
                  <a:ext cx="1447800" cy="2057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oon 76"/>
                <p:cNvSpPr/>
                <p:nvPr/>
              </p:nvSpPr>
              <p:spPr>
                <a:xfrm rot="16429614">
                  <a:off x="2042866" y="3204410"/>
                  <a:ext cx="672490" cy="136358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Moon 77"/>
                <p:cNvSpPr/>
                <p:nvPr/>
              </p:nvSpPr>
              <p:spPr>
                <a:xfrm rot="5400000">
                  <a:off x="2031790" y="2496488"/>
                  <a:ext cx="718282" cy="1364105"/>
                </a:xfrm>
                <a:prstGeom prst="moon">
                  <a:avLst>
                    <a:gd name="adj" fmla="val 34385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3" name="Group 49"/>
              <p:cNvGrpSpPr/>
              <p:nvPr/>
            </p:nvGrpSpPr>
            <p:grpSpPr>
              <a:xfrm>
                <a:off x="4082143" y="2546274"/>
                <a:ext cx="2394857" cy="2681378"/>
                <a:chOff x="4419600" y="2060454"/>
                <a:chExt cx="3045502" cy="4187946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6890479" y="3785016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68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D8AE6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rapezoid 69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D8AE6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0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rgbClr val="D8AE6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rapezoid 73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rapezoid 74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62" name="Round Diagonal Corner Rectangle 58"/>
              <p:cNvSpPr/>
              <p:nvPr/>
            </p:nvSpPr>
            <p:spPr>
              <a:xfrm rot="14935407">
                <a:off x="4465826" y="651248"/>
                <a:ext cx="734112" cy="918586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 Diagonal Corner Rectangle 59"/>
              <p:cNvSpPr/>
              <p:nvPr/>
            </p:nvSpPr>
            <p:spPr>
              <a:xfrm rot="18574207">
                <a:off x="5184411" y="589697"/>
                <a:ext cx="717800" cy="910006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 Diagonal Corner Rectangle 60"/>
              <p:cNvSpPr/>
              <p:nvPr/>
            </p:nvSpPr>
            <p:spPr>
              <a:xfrm rot="18574207">
                <a:off x="4795697" y="2024364"/>
                <a:ext cx="827266" cy="918586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924270" y="2175277"/>
                <a:ext cx="561416" cy="3973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962400" y="1151957"/>
                <a:ext cx="2394857" cy="214510"/>
              </a:xfrm>
              <a:prstGeom prst="rect">
                <a:avLst/>
              </a:prstGeom>
              <a:solidFill>
                <a:srgbClr val="F1DE8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953000" y="3200400"/>
              <a:ext cx="372698" cy="2357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05200" y="3200400"/>
              <a:ext cx="372698" cy="2357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933061" y="685800"/>
              <a:ext cx="942566" cy="183553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>
              <a:off x="3434055" y="1346593"/>
              <a:ext cx="1942152" cy="1901695"/>
            </a:xfrm>
            <a:prstGeom prst="trapezoid">
              <a:avLst>
                <a:gd name="adj" fmla="val 5060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77"/>
            <p:cNvSpPr/>
            <p:nvPr/>
          </p:nvSpPr>
          <p:spPr>
            <a:xfrm>
              <a:off x="3988506" y="1126328"/>
              <a:ext cx="806355" cy="2936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75"/>
            <p:cNvSpPr/>
            <p:nvPr/>
          </p:nvSpPr>
          <p:spPr>
            <a:xfrm>
              <a:off x="3733800" y="1828800"/>
              <a:ext cx="1371600" cy="1688692"/>
            </a:xfrm>
            <a:prstGeom prst="trapezoid">
              <a:avLst>
                <a:gd name="adj" fmla="val 53224"/>
              </a:avLst>
            </a:prstGeom>
            <a:solidFill>
              <a:srgbClr val="E2D1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4" name="Group 59"/>
            <p:cNvGrpSpPr/>
            <p:nvPr/>
          </p:nvGrpSpPr>
          <p:grpSpPr>
            <a:xfrm>
              <a:off x="4032135" y="950599"/>
              <a:ext cx="769869" cy="1155484"/>
              <a:chOff x="6172200" y="1600200"/>
              <a:chExt cx="1058056" cy="1199213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6248400" y="1600200"/>
                <a:ext cx="883170" cy="119921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6" name="Group 58"/>
              <p:cNvGrpSpPr/>
              <p:nvPr/>
            </p:nvGrpSpPr>
            <p:grpSpPr>
              <a:xfrm>
                <a:off x="6172200" y="1676400"/>
                <a:ext cx="1058056" cy="316043"/>
                <a:chOff x="1273773" y="4362175"/>
                <a:chExt cx="2957613" cy="359514"/>
              </a:xfrm>
            </p:grpSpPr>
            <p:sp>
              <p:nvSpPr>
                <p:cNvPr id="54" name="Moon 53"/>
                <p:cNvSpPr/>
                <p:nvPr/>
              </p:nvSpPr>
              <p:spPr>
                <a:xfrm rot="18443095">
                  <a:off x="3208533" y="3698836"/>
                  <a:ext cx="293106" cy="1752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4"/>
                <p:cNvSpPr/>
                <p:nvPr/>
              </p:nvSpPr>
              <p:spPr>
                <a:xfrm rot="14487639">
                  <a:off x="1985742" y="3650206"/>
                  <a:ext cx="328661" cy="1752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" name="Moon 21"/>
            <p:cNvSpPr/>
            <p:nvPr/>
          </p:nvSpPr>
          <p:spPr>
            <a:xfrm rot="5400000">
              <a:off x="4257501" y="674540"/>
              <a:ext cx="293686" cy="609896"/>
            </a:xfrm>
            <a:prstGeom prst="moon">
              <a:avLst>
                <a:gd name="adj" fmla="val 875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5400000">
              <a:off x="4259319" y="590285"/>
              <a:ext cx="293686" cy="609896"/>
            </a:xfrm>
            <a:prstGeom prst="moon">
              <a:avLst>
                <a:gd name="adj" fmla="val 875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 rot="435788">
              <a:off x="3845009" y="1995814"/>
              <a:ext cx="402312" cy="1673738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 rot="21263955">
              <a:off x="4586255" y="2009486"/>
              <a:ext cx="386696" cy="1680607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5" name="Group 74"/>
            <p:cNvGrpSpPr/>
            <p:nvPr/>
          </p:nvGrpSpPr>
          <p:grpSpPr>
            <a:xfrm>
              <a:off x="3988505" y="1199750"/>
              <a:ext cx="887122" cy="1416647"/>
              <a:chOff x="5486399" y="3962400"/>
              <a:chExt cx="1219201" cy="1470259"/>
            </a:xfrm>
          </p:grpSpPr>
          <p:sp>
            <p:nvSpPr>
              <p:cNvPr id="43" name="Isosceles Triangle 32"/>
              <p:cNvSpPr/>
              <p:nvPr/>
            </p:nvSpPr>
            <p:spPr>
              <a:xfrm rot="10640953">
                <a:off x="5581453" y="4594459"/>
                <a:ext cx="990600" cy="8382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Double Wave 43"/>
              <p:cNvSpPr/>
              <p:nvPr/>
            </p:nvSpPr>
            <p:spPr>
              <a:xfrm rot="5122486" flipH="1">
                <a:off x="5991708" y="4289438"/>
                <a:ext cx="1038234" cy="384159"/>
              </a:xfrm>
              <a:prstGeom prst="doubleWave">
                <a:avLst>
                  <a:gd name="adj1" fmla="val 12500"/>
                  <a:gd name="adj2" fmla="val -655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Double Wave 44"/>
              <p:cNvSpPr/>
              <p:nvPr/>
            </p:nvSpPr>
            <p:spPr>
              <a:xfrm rot="16477514">
                <a:off x="5159362" y="4289438"/>
                <a:ext cx="1038234" cy="384159"/>
              </a:xfrm>
              <a:prstGeom prst="doubleWave">
                <a:avLst>
                  <a:gd name="adj1" fmla="val 12500"/>
                  <a:gd name="adj2" fmla="val -655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5553123" y="4559262"/>
                <a:ext cx="1152477" cy="56237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489096" y="4602522"/>
                <a:ext cx="348472" cy="35529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309895" y="4512456"/>
                <a:ext cx="348472" cy="35529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887950" y="4648618"/>
                <a:ext cx="512211" cy="24466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638800" y="3962400"/>
                <a:ext cx="189678" cy="281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375816" y="4024859"/>
                <a:ext cx="189678" cy="281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/>
            <p:cNvSpPr/>
            <p:nvPr/>
          </p:nvSpPr>
          <p:spPr>
            <a:xfrm rot="3770506">
              <a:off x="4566309" y="1082973"/>
              <a:ext cx="376794" cy="8395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0"/>
            <p:cNvSpPr/>
            <p:nvPr/>
          </p:nvSpPr>
          <p:spPr>
            <a:xfrm rot="6636077">
              <a:off x="3890196" y="1254443"/>
              <a:ext cx="250839" cy="5685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8966651">
              <a:off x="4068139" y="980431"/>
              <a:ext cx="163610" cy="12159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7"/>
            <p:cNvSpPr/>
            <p:nvPr/>
          </p:nvSpPr>
          <p:spPr>
            <a:xfrm>
              <a:off x="0" y="3352800"/>
              <a:ext cx="9144000" cy="914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4" name="Group 371"/>
            <p:cNvGrpSpPr/>
            <p:nvPr/>
          </p:nvGrpSpPr>
          <p:grpSpPr>
            <a:xfrm>
              <a:off x="4267200" y="1905000"/>
              <a:ext cx="892084" cy="2086329"/>
              <a:chOff x="2514600" y="2462942"/>
              <a:chExt cx="3124200" cy="3633058"/>
            </a:xfrm>
          </p:grpSpPr>
          <p:sp>
            <p:nvSpPr>
              <p:cNvPr id="39" name="Oval 14"/>
              <p:cNvSpPr/>
              <p:nvPr/>
            </p:nvSpPr>
            <p:spPr>
              <a:xfrm>
                <a:off x="2514600" y="5486400"/>
                <a:ext cx="3124200" cy="6096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5"/>
              <p:cNvSpPr/>
              <p:nvPr/>
            </p:nvSpPr>
            <p:spPr>
              <a:xfrm>
                <a:off x="3200400" y="5577840"/>
                <a:ext cx="1706880" cy="33528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16"/>
              <p:cNvSpPr/>
              <p:nvPr/>
            </p:nvSpPr>
            <p:spPr>
              <a:xfrm>
                <a:off x="3810000" y="4206240"/>
                <a:ext cx="533400" cy="1600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Pie 17"/>
              <p:cNvSpPr/>
              <p:nvPr/>
            </p:nvSpPr>
            <p:spPr>
              <a:xfrm rot="21355543">
                <a:off x="3027129" y="2462942"/>
                <a:ext cx="2042476" cy="2327711"/>
              </a:xfrm>
              <a:prstGeom prst="pie">
                <a:avLst>
                  <a:gd name="adj1" fmla="val 0"/>
                  <a:gd name="adj2" fmla="val 11209024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52" name="Group 377"/>
            <p:cNvGrpSpPr/>
            <p:nvPr/>
          </p:nvGrpSpPr>
          <p:grpSpPr>
            <a:xfrm>
              <a:off x="2667000" y="3352800"/>
              <a:ext cx="1360806" cy="802516"/>
              <a:chOff x="1981200" y="4495800"/>
              <a:chExt cx="2514600" cy="914400"/>
            </a:xfrm>
          </p:grpSpPr>
          <p:sp>
            <p:nvSpPr>
              <p:cNvPr id="35" name="Oval 10"/>
              <p:cNvSpPr/>
              <p:nvPr/>
            </p:nvSpPr>
            <p:spPr>
              <a:xfrm>
                <a:off x="1981200" y="4495800"/>
                <a:ext cx="25146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1"/>
              <p:cNvSpPr/>
              <p:nvPr/>
            </p:nvSpPr>
            <p:spPr>
              <a:xfrm>
                <a:off x="2484120" y="4648200"/>
                <a:ext cx="1554480" cy="655320"/>
              </a:xfrm>
              <a:prstGeom prst="ellipse">
                <a:avLst/>
              </a:prstGeom>
              <a:solidFill>
                <a:srgbClr val="DCB73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12"/>
              <p:cNvCxnSpPr/>
              <p:nvPr/>
            </p:nvCxnSpPr>
            <p:spPr>
              <a:xfrm>
                <a:off x="2926080" y="480060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3"/>
              <p:cNvCxnSpPr/>
              <p:nvPr/>
            </p:nvCxnSpPr>
            <p:spPr>
              <a:xfrm>
                <a:off x="3657600" y="481584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0" y="4191000"/>
              <a:ext cx="9107304" cy="3048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4495800"/>
              <a:ext cx="9107304" cy="1295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6934200" y="1905000"/>
            <a:ext cx="1828800" cy="4083025"/>
            <a:chOff x="6934200" y="1905000"/>
            <a:chExt cx="1828800" cy="4083025"/>
          </a:xfrm>
        </p:grpSpPr>
        <p:grpSp>
          <p:nvGrpSpPr>
            <p:cNvPr id="671" name="Group 115"/>
            <p:cNvGrpSpPr/>
            <p:nvPr/>
          </p:nvGrpSpPr>
          <p:grpSpPr>
            <a:xfrm>
              <a:off x="6934200" y="2019048"/>
              <a:ext cx="1828800" cy="3968977"/>
              <a:chOff x="4343400" y="480624"/>
              <a:chExt cx="2819400" cy="6118840"/>
            </a:xfrm>
          </p:grpSpPr>
          <p:grpSp>
            <p:nvGrpSpPr>
              <p:cNvPr id="672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733" name="Oval 732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" name="Oval 733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" name="Oval 734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5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730" name="Oval 729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1" name="Oval 730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Oval 731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4" name="Oval 683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Oval 684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Trapezoid 685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Trapezoid 686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Trapezoid 687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Trapezoid 688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Trapezoid 689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Trapezoid 690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Oval 691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3" name="Oval 692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Cloud 693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Oval 694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2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727" name="Moon 726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8" name="Moon 727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9" name="Oval 728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3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724" name="Moon 723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5" name="Moon 724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6" name="Oval 725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6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697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22" name="Quad Arrow Callout 72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3" name="Cross 72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8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20" name="Quad Arrow Callout 71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1" name="Cross 72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9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18" name="Quad Arrow Callout 71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9" name="Cross 71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0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16" name="Quad Arrow Callout 71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7" name="Cross 71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1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702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10" name="Quad Arrow Callout 70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Cross 71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3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08" name="Quad Arrow Callout 70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Cross 70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2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06" name="Quad Arrow Callout 70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7" name="Cross 70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3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704" name="Quad Arrow Callout 70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5" name="Cross 70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714" name="Group 117"/>
            <p:cNvGrpSpPr/>
            <p:nvPr/>
          </p:nvGrpSpPr>
          <p:grpSpPr>
            <a:xfrm flipH="1">
              <a:off x="7131908" y="1905000"/>
              <a:ext cx="1235676" cy="1532238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673" name="Rounded Rectangle 672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ounded Rectangle 673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5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676" name="Chord 675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Chord 676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Moon 677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Rounded Rectangle 678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Rounded Rectangle 679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" name="Rounded Rectangle 680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36" name="TextBox 73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1"/>
          <p:cNvGrpSpPr/>
          <p:nvPr/>
        </p:nvGrpSpPr>
        <p:grpSpPr>
          <a:xfrm>
            <a:off x="2209800" y="457200"/>
            <a:ext cx="1145309" cy="2362200"/>
            <a:chOff x="5530228" y="533400"/>
            <a:chExt cx="2913593" cy="5825482"/>
          </a:xfrm>
        </p:grpSpPr>
        <p:sp>
          <p:nvSpPr>
            <p:cNvPr id="681" name="Oval 680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Cloud 706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Cloud 707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lowchart: Manual Operation 711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lowchart: Manual Operation 712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lowchart: Manual Operation 713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Hexagon 714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Rounded Rectangle 715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Cloud 718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Rounded Rectangle 719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Wave 721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Wave 722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ounded Rectangle 723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759" name="Quad Arrow Callout 758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Quad Arrow Callout 759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Quad Arrow Callout 760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2" name="Quad Arrow Callout 761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64" name="Isosceles Triangle 763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5" name="Isosceles Triangle 764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" name="Isosceles Triangle 765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756" name="Isosceles Triangle 755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7" name="Isosceles Triangle 756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" name="Isosceles Triangle 757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9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746" name="Quad Arrow Callout 745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7" name="Quad Arrow Callout 746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8" name="Quad Arrow Callout 747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9" name="Quad Arrow Callout 748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51" name="Isosceles Triangle 750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2" name="Isosceles Triangle 751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3" name="Isosceles Triangle 752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743" name="Isosceles Triangle 742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4" name="Isosceles Triangle 743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5" name="Isosceles Triangle 744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737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733" name="Quad Arrow Callout 732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" name="Quad Arrow Callout 733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" name="Quad Arrow Callout 734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6" name="Quad Arrow Callout 735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41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38" name="Isosceles Triangle 737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9" name="Isosceles Triangle 738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0" name="Isosceles Triangle 739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2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730" name="Isosceles Triangle 729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1" name="Isosceles Triangle 730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Isosceles Triangle 731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50" name="Group 559"/>
          <p:cNvGrpSpPr/>
          <p:nvPr/>
        </p:nvGrpSpPr>
        <p:grpSpPr>
          <a:xfrm>
            <a:off x="1356360" y="511175"/>
            <a:ext cx="1073785" cy="2034540"/>
            <a:chOff x="304800" y="466773"/>
            <a:chExt cx="2438400" cy="4679887"/>
          </a:xfrm>
        </p:grpSpPr>
        <p:sp>
          <p:nvSpPr>
            <p:cNvPr id="561" name="Cloud 560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Cloud 561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Trapezoid 566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Trapezoid 567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Trapezoid 568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Trapezoid 569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Trapezoid 570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Trapezoid 572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Trapezoid 573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4" name="Group 54"/>
          <p:cNvGrpSpPr/>
          <p:nvPr/>
        </p:nvGrpSpPr>
        <p:grpSpPr>
          <a:xfrm>
            <a:off x="508635" y="511175"/>
            <a:ext cx="1017270" cy="2147570"/>
            <a:chOff x="1600200" y="539757"/>
            <a:chExt cx="2176913" cy="4997949"/>
          </a:xfrm>
        </p:grpSpPr>
        <p:grpSp>
          <p:nvGrpSpPr>
            <p:cNvPr id="755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646" name="Oval 645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Moon 646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8" name="Moon 647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3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643" name="Oval 64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Moon 643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Moon 64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2" name="Oval 611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Trapezoid 613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Trapezoid 614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Trapezoid 615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Trapezoid 616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Isosceles Triangle 617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Trapezoid 618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7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636" name="Moon 635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Moon 636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Moon 637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Moon 638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Moon 639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Moon 640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Oval 641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3" name="Trapezoid 622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43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634" name="Quad Arrow Callout 633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Diamond 634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632" name="Quad Arrow Callout 631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Diamond 632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630" name="Quad Arrow Callout 629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Diamond 630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8" name="Oval 627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Oval 628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117"/>
          <p:cNvGrpSpPr/>
          <p:nvPr/>
        </p:nvGrpSpPr>
        <p:grpSpPr>
          <a:xfrm>
            <a:off x="0" y="906780"/>
            <a:ext cx="960755" cy="2121003"/>
            <a:chOff x="533400" y="381000"/>
            <a:chExt cx="2281003" cy="4903390"/>
          </a:xfrm>
        </p:grpSpPr>
        <p:sp>
          <p:nvSpPr>
            <p:cNvPr id="477" name="Cloud 476"/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47"/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525" name="Oval 524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Oval 525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Oval 526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46"/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522" name="Oval 4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Oval 4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Oval 4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0" name="Oval 479"/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Trapezoid 481"/>
            <p:cNvSpPr/>
            <p:nvPr/>
          </p:nvSpPr>
          <p:spPr>
            <a:xfrm rot="20773405">
              <a:off x="1829033" y="1801220"/>
              <a:ext cx="797234" cy="1938579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Trapezoid 482"/>
            <p:cNvSpPr/>
            <p:nvPr/>
          </p:nvSpPr>
          <p:spPr>
            <a:xfrm rot="1005497">
              <a:off x="732242" y="1826368"/>
              <a:ext cx="797234" cy="1938579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Trapezoid 483"/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Trapezoid 484"/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Trapezoid 485"/>
            <p:cNvSpPr/>
            <p:nvPr/>
          </p:nvSpPr>
          <p:spPr>
            <a:xfrm rot="21233260">
              <a:off x="1887528" y="1854467"/>
              <a:ext cx="606620" cy="23321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Trapezoid 486"/>
            <p:cNvSpPr/>
            <p:nvPr/>
          </p:nvSpPr>
          <p:spPr>
            <a:xfrm rot="508364">
              <a:off x="915370" y="1810187"/>
              <a:ext cx="654825" cy="23321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3"/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"/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26"/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79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20" name="4-Point Star 1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4-Point Star 1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18" name="4-Point Star 51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" name="4-Point Star 518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16" name="4-Point Star 515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" name="4-Point Star 516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14" name="4-Point Star 2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4-Point Star 2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9" name="Group 27"/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112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08" name="4-Point Star 50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9" name="4-Point Star 508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06" name="4-Point Star 505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" name="4-Point Star 506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04" name="4-Point Star 503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4-Point Star 504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502" name="4-Point Star 2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4-Point Star 502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92" name="Rounded Rectangle 491"/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Rounded Rectangle 492"/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Cloud 493"/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Cloud 494"/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Cloud 495"/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/>
            <p:cNvSpPr/>
            <p:nvPr/>
          </p:nvSpPr>
          <p:spPr>
            <a:xfrm>
              <a:off x="1507761" y="1541489"/>
              <a:ext cx="524656" cy="4322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527"/>
          <p:cNvGrpSpPr/>
          <p:nvPr/>
        </p:nvGrpSpPr>
        <p:grpSpPr>
          <a:xfrm>
            <a:off x="4012565" y="285115"/>
            <a:ext cx="960755" cy="1695450"/>
            <a:chOff x="869243" y="304800"/>
            <a:chExt cx="3111707" cy="6095999"/>
          </a:xfrm>
        </p:grpSpPr>
        <p:sp>
          <p:nvSpPr>
            <p:cNvPr id="529" name="Cloud 528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Cloud 529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Cloud 530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Trapezoid 533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Trapezoid 536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Trapezoid 537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Trapezoid 538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Moon 539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Moon 540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Moon 541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Cloud 543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Cloud 544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557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Quad Arrow Callout 558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55" name="Quad Arrow Callout 554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Quad Arrow Callout 555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53" name="Quad Arrow Callout 552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Quad Arrow Callout 553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91"/>
          <p:cNvGrpSpPr/>
          <p:nvPr/>
        </p:nvGrpSpPr>
        <p:grpSpPr>
          <a:xfrm>
            <a:off x="3616960" y="963295"/>
            <a:ext cx="847725" cy="1888383"/>
            <a:chOff x="949038" y="838201"/>
            <a:chExt cx="2214084" cy="4807874"/>
          </a:xfrm>
        </p:grpSpPr>
        <p:sp>
          <p:nvSpPr>
            <p:cNvPr id="392" name="Oval 391"/>
            <p:cNvSpPr/>
            <p:nvPr/>
          </p:nvSpPr>
          <p:spPr>
            <a:xfrm rot="649721" flipH="1">
              <a:off x="2013362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 rot="649721" flipH="1">
              <a:off x="1403761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Trapezoid 393"/>
            <p:cNvSpPr/>
            <p:nvPr/>
          </p:nvSpPr>
          <p:spPr>
            <a:xfrm flipH="1">
              <a:off x="1295400" y="2438400"/>
              <a:ext cx="1554334" cy="29636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6724914" flipH="1">
              <a:off x="811957" y="3462930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 rot="3549535" flipH="1">
              <a:off x="2596757" y="3442199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rapezoid 396"/>
            <p:cNvSpPr/>
            <p:nvPr/>
          </p:nvSpPr>
          <p:spPr>
            <a:xfrm rot="1217087" flipH="1">
              <a:off x="1145212" y="2348349"/>
              <a:ext cx="596675" cy="1301615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Trapezoid 397"/>
            <p:cNvSpPr/>
            <p:nvPr/>
          </p:nvSpPr>
          <p:spPr>
            <a:xfrm rot="20382913">
              <a:off x="2375775" y="2355258"/>
              <a:ext cx="649515" cy="1348794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loud 398"/>
            <p:cNvSpPr/>
            <p:nvPr/>
          </p:nvSpPr>
          <p:spPr>
            <a:xfrm rot="671737">
              <a:off x="1015697" y="1253487"/>
              <a:ext cx="679260" cy="1461487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Cloud 399"/>
            <p:cNvSpPr/>
            <p:nvPr/>
          </p:nvSpPr>
          <p:spPr>
            <a:xfrm rot="20706537">
              <a:off x="2386670" y="1320019"/>
              <a:ext cx="776452" cy="133596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rapezoid 400"/>
            <p:cNvSpPr/>
            <p:nvPr/>
          </p:nvSpPr>
          <p:spPr>
            <a:xfrm flipH="1">
              <a:off x="1330050" y="2294138"/>
              <a:ext cx="1443485" cy="2582662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Isosceles Triangle 401"/>
            <p:cNvSpPr/>
            <p:nvPr/>
          </p:nvSpPr>
          <p:spPr>
            <a:xfrm rot="10800000" flipH="1">
              <a:off x="1811213" y="2514114"/>
              <a:ext cx="481162" cy="659924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loud 402"/>
            <p:cNvSpPr/>
            <p:nvPr/>
          </p:nvSpPr>
          <p:spPr>
            <a:xfrm rot="16200000">
              <a:off x="1647905" y="409497"/>
              <a:ext cx="809896" cy="1667303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24"/>
            <p:cNvGrpSpPr/>
            <p:nvPr/>
          </p:nvGrpSpPr>
          <p:grpSpPr>
            <a:xfrm>
              <a:off x="1143000" y="2057400"/>
              <a:ext cx="1695267" cy="2438400"/>
              <a:chOff x="4553133" y="914400"/>
              <a:chExt cx="2152467" cy="3437344"/>
            </a:xfrm>
          </p:grpSpPr>
          <p:sp>
            <p:nvSpPr>
              <p:cNvPr id="470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6"/>
              <p:cNvGrpSpPr/>
              <p:nvPr/>
            </p:nvGrpSpPr>
            <p:grpSpPr>
              <a:xfrm>
                <a:off x="4724400" y="914400"/>
                <a:ext cx="1981200" cy="2070031"/>
                <a:chOff x="2624682" y="2226017"/>
                <a:chExt cx="1981200" cy="2070031"/>
              </a:xfrm>
              <a:solidFill>
                <a:srgbClr val="E0C13C"/>
              </a:solidFill>
            </p:grpSpPr>
            <p:sp>
              <p:nvSpPr>
                <p:cNvPr id="472" name="Pie 17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5"/>
                <p:cNvGrpSpPr/>
                <p:nvPr/>
              </p:nvGrpSpPr>
              <p:grpSpPr>
                <a:xfrm>
                  <a:off x="2743200" y="2438400"/>
                  <a:ext cx="1683225" cy="1529540"/>
                  <a:chOff x="2740938" y="2438400"/>
                  <a:chExt cx="1683225" cy="1529540"/>
                </a:xfrm>
                <a:grpFill/>
              </p:grpSpPr>
              <p:sp>
                <p:nvSpPr>
                  <p:cNvPr id="474" name="Moon 3"/>
                  <p:cNvSpPr/>
                  <p:nvPr/>
                </p:nvSpPr>
                <p:spPr>
                  <a:xfrm rot="16200000">
                    <a:off x="2905503" y="2449280"/>
                    <a:ext cx="1354095" cy="1683225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Moon 20"/>
                  <p:cNvSpPr/>
                  <p:nvPr/>
                </p:nvSpPr>
                <p:spPr>
                  <a:xfrm rot="16200000">
                    <a:off x="3009901" y="2171700"/>
                    <a:ext cx="1066800" cy="1600199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05" name="Oval 404"/>
            <p:cNvSpPr/>
            <p:nvPr/>
          </p:nvSpPr>
          <p:spPr>
            <a:xfrm flipH="1">
              <a:off x="1443324" y="974294"/>
              <a:ext cx="1330212" cy="16498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58"/>
            <p:cNvGrpSpPr/>
            <p:nvPr/>
          </p:nvGrpSpPr>
          <p:grpSpPr>
            <a:xfrm>
              <a:off x="1236689" y="4868055"/>
              <a:ext cx="1586459" cy="585867"/>
              <a:chOff x="3810000" y="1677648"/>
              <a:chExt cx="4705061" cy="1827552"/>
            </a:xfrm>
          </p:grpSpPr>
          <p:grpSp>
            <p:nvGrpSpPr>
              <p:cNvPr id="163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461" name="Half Frame 460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2" name="Half Frame 461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3" name="Half Frame 462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4" name="Half Frame 463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5" name="Donut 464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6" name="Diamond 465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Diamond 466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Diamond 467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Diamond 468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452" name="Half Frame 451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3" name="Half Frame 452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4" name="Half Frame 453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5" name="Half Frame 454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6" name="Donut 455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7" name="Diamond 456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Diamond 457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Diamond 458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Diamond 459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9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443" name="Half Frame 442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4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5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6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7" name="Donut 446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8" name="Diamond 447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Diamond 448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Diamond 449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Diamond 450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0" name="Group 90"/>
            <p:cNvGrpSpPr/>
            <p:nvPr/>
          </p:nvGrpSpPr>
          <p:grpSpPr>
            <a:xfrm>
              <a:off x="1140502" y="1128010"/>
              <a:ext cx="1722619" cy="206116"/>
              <a:chOff x="3733800" y="723275"/>
              <a:chExt cx="1930420" cy="585867"/>
            </a:xfrm>
          </p:grpSpPr>
          <p:sp>
            <p:nvSpPr>
              <p:cNvPr id="408" name="Rounded Rectangle 15"/>
              <p:cNvSpPr/>
              <p:nvPr/>
            </p:nvSpPr>
            <p:spPr>
              <a:xfrm>
                <a:off x="3733800" y="762000"/>
                <a:ext cx="193042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5" name="Group 59"/>
              <p:cNvGrpSpPr/>
              <p:nvPr/>
            </p:nvGrpSpPr>
            <p:grpSpPr>
              <a:xfrm rot="228535">
                <a:off x="3889947" y="723275"/>
                <a:ext cx="1586459" cy="585867"/>
                <a:chOff x="3810000" y="1677648"/>
                <a:chExt cx="4705061" cy="1827552"/>
              </a:xfrm>
            </p:grpSpPr>
            <p:grpSp>
              <p:nvGrpSpPr>
                <p:cNvPr id="196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31" name="Half Frame 430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2" name="Half Frame 431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3" name="Half Frame 432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4" name="Half Frame 433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5" name="Donut 434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6" name="Diamond 435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Diamond 436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Diamond 437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Diamond 438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7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22" name="Half Frame 421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3" name="Half Frame 422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4" name="Half Frame 423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5" name="Half Frame 424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6" name="Donut 425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7" name="Diamond 426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Diamond 427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Diamond 428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Diamond 429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8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13" name="Half Frame 412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4" name="Half Frame 413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5" name="Half Frame 414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6" name="Half Frame 415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7" name="Donut 416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8" name="Diamond 417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Diamond 418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Diamond 419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1" name="Diamond 420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07" name="Group 301"/>
          <p:cNvGrpSpPr/>
          <p:nvPr/>
        </p:nvGrpSpPr>
        <p:grpSpPr>
          <a:xfrm>
            <a:off x="5425440" y="228600"/>
            <a:ext cx="904240" cy="1978025"/>
            <a:chOff x="3733800" y="304800"/>
            <a:chExt cx="2819400" cy="6294664"/>
          </a:xfrm>
        </p:grpSpPr>
        <p:grpSp>
          <p:nvGrpSpPr>
            <p:cNvPr id="208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209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365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365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366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0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362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6" name="Oval 315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Trapezoid 317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Trapezoid 318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Trapezoid 319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Trapezoid 320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Trapezoid 321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Trapezoid 322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Cloud 325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9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9" name="Moon 358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Moon 359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360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6" name="Moon 355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Moon 356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Oval 357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222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54" name="Quad Arrow Callout 35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Cross 35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7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52" name="Quad Arrow Callout 35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Cross 35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50" name="Quad Arrow Callout 34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Cross 35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48" name="Quad Arrow Callout 34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Cross 34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5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258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42" name="Quad Arrow Callout 34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3" name="Cross 34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9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40" name="Quad Arrow Callout 33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Cross 34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0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38" name="Quad Arrow Callout 33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9" name="Cross 33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1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336" name="Quad Arrow Callout 33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Cross 33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78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305" name="Rounded Rectangle 304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ounded Rectangle 305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9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308" name="Chord 307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Chord 308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Moon 309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Rounded Rectangle 310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ounded Rectangle 311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ounded Rectangle 312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80" name="Group 122"/>
          <p:cNvGrpSpPr/>
          <p:nvPr/>
        </p:nvGrpSpPr>
        <p:grpSpPr>
          <a:xfrm>
            <a:off x="4803775" y="1019810"/>
            <a:ext cx="1186815" cy="2050158"/>
            <a:chOff x="3581400" y="762000"/>
            <a:chExt cx="2895600" cy="5001991"/>
          </a:xfrm>
        </p:grpSpPr>
        <p:sp>
          <p:nvSpPr>
            <p:cNvPr id="238" name="Oval 237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Trapezoid 241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hord 246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loud 247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loud 248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251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298" name="Oval 76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73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74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75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2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303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94" name="Octagon 29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Diamond 29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Diamond 29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90" name="Octagon 28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Diamond 29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Diamond 29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Diamond 29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6" name="Octagon 28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Diamond 28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Diamond 28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Diamond 28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2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Diamond 28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5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328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74" name="Octagon 27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Diamond 27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Diamond 27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70" name="Octagon 26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iamond 27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Diamond 27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Diamond 27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66" name="Octagon 26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Diamond 26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Diamond 26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Diamond 26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1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62" name="Octagon 26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Diamond 26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Diamond 26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Diamond 26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56" name="Cloud 255"/>
            <p:cNvSpPr/>
            <p:nvPr/>
          </p:nvSpPr>
          <p:spPr>
            <a:xfrm rot="20928263" flipH="1">
              <a:off x="4568121" y="2522802"/>
              <a:ext cx="951566" cy="838236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49384" y="2591792"/>
              <a:ext cx="537147" cy="3862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67"/>
          <p:cNvGrpSpPr/>
          <p:nvPr/>
        </p:nvGrpSpPr>
        <p:grpSpPr>
          <a:xfrm flipH="1">
            <a:off x="4182110" y="963295"/>
            <a:ext cx="960755" cy="2063071"/>
            <a:chOff x="4572000" y="840465"/>
            <a:chExt cx="2895600" cy="5636536"/>
          </a:xfrm>
        </p:grpSpPr>
        <p:sp>
          <p:nvSpPr>
            <p:cNvPr id="369" name="Cloud 368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loud 369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loud 370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loud 371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loud 372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Trapezoid 375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Trapezoid 376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Trapezoid 379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Trapezoid 380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3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387" name="Trapezoid 386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Moon 387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Moon 388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Moon 389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3" name="Oval 382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loud 383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84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107"/>
          <p:cNvGrpSpPr/>
          <p:nvPr/>
        </p:nvGrpSpPr>
        <p:grpSpPr>
          <a:xfrm flipH="1">
            <a:off x="5821045" y="906780"/>
            <a:ext cx="960755" cy="2319297"/>
            <a:chOff x="1608549" y="551678"/>
            <a:chExt cx="2658651" cy="6140279"/>
          </a:xfrm>
        </p:grpSpPr>
        <p:grpSp>
          <p:nvGrpSpPr>
            <p:cNvPr id="335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234" name="Oval 233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lowchart: Delay 234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Oval 109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4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231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Trapezoid 112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5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346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29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27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8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25" name="Lightning Bolt 22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Lightning Bolt 22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2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23" name="Lightning Bolt 22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Lightning Bolt 22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1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404" name="Group 419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17" name="Lightning Bolt 21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Lightning Bolt 21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20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15" name="Lightning Bolt 21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Lightning Bolt 21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13" name="Lightning Bolt 21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Lightning Bolt 21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11" name="Lightning Bolt 210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Lightning Bolt 211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0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411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05" name="Lightning Bolt 20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Lightning Bolt 20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03" name="Lightning Bolt 20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Lightning Bolt 20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0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201" name="Lightning Bolt 200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Lightning Bolt 201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1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99" name="Lightning Bolt 19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Lightning Bolt 19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2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471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7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88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6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81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5" name="Oval 124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8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479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72" name="Moon 17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Moon 17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0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65" name="Moon 16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98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56" name="Moon 155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Moon 156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Moon 157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Moon 158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Moon 159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Moon 160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9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49" name="Moon 14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00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501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40" name="Moon 13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Moon 14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Moon 14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4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0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134" name="Moon 13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9" name="Oval 128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1" name="Group 78"/>
          <p:cNvGrpSpPr/>
          <p:nvPr/>
        </p:nvGrpSpPr>
        <p:grpSpPr>
          <a:xfrm>
            <a:off x="960755" y="1019810"/>
            <a:ext cx="904240" cy="2363207"/>
            <a:chOff x="3200399" y="228600"/>
            <a:chExt cx="2548824" cy="5462666"/>
          </a:xfrm>
        </p:grpSpPr>
        <p:grpSp>
          <p:nvGrpSpPr>
            <p:cNvPr id="512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105" name="Oval 104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3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102" name="Oval 101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Rounded Rectangle 81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 Diagonal Corner Rectangle 93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 Diagonal Corner Rectangle 94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 Diagonal Corner Rectangle 95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Delay 96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Wave 98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Wave 99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Group 120"/>
          <p:cNvGrpSpPr/>
          <p:nvPr/>
        </p:nvGrpSpPr>
        <p:grpSpPr>
          <a:xfrm>
            <a:off x="2034540" y="850265"/>
            <a:ext cx="734695" cy="2194647"/>
            <a:chOff x="3962400" y="685800"/>
            <a:chExt cx="2514600" cy="4930345"/>
          </a:xfrm>
        </p:grpSpPr>
        <p:sp>
          <p:nvSpPr>
            <p:cNvPr id="53" name="Round Diagonal Corner Rectangle 52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 Diagonal Corner Rectangle 53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0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77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1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73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2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rapezoid 66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Isosceles Triangle 68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9" name="Round Diagonal Corner Rectangle 58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Diagonal Corner Rectangle 60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924270" y="2175277"/>
              <a:ext cx="561416" cy="3973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3673475" y="2432685"/>
            <a:ext cx="276418" cy="1748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9690" y="2432685"/>
            <a:ext cx="276418" cy="1748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17020" y="567690"/>
            <a:ext cx="699070" cy="13613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2546924" y="1057778"/>
            <a:ext cx="1440429" cy="1410424"/>
          </a:xfrm>
          <a:prstGeom prst="trapezoid">
            <a:avLst>
              <a:gd name="adj" fmla="val 50603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77"/>
          <p:cNvSpPr/>
          <p:nvPr/>
        </p:nvSpPr>
        <p:spPr>
          <a:xfrm>
            <a:off x="2958142" y="894415"/>
            <a:ext cx="598047" cy="2178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75"/>
          <p:cNvSpPr/>
          <p:nvPr/>
        </p:nvSpPr>
        <p:spPr>
          <a:xfrm>
            <a:off x="2769235" y="1415415"/>
            <a:ext cx="1017270" cy="1252447"/>
          </a:xfrm>
          <a:prstGeom prst="trapezoid">
            <a:avLst>
              <a:gd name="adj" fmla="val 53224"/>
            </a:avLst>
          </a:prstGeom>
          <a:solidFill>
            <a:srgbClr val="E2D16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0" name="Group 59"/>
          <p:cNvGrpSpPr/>
          <p:nvPr/>
        </p:nvGrpSpPr>
        <p:grpSpPr>
          <a:xfrm>
            <a:off x="2990500" y="764083"/>
            <a:ext cx="570986" cy="856984"/>
            <a:chOff x="6172200" y="1600200"/>
            <a:chExt cx="1058056" cy="1199213"/>
          </a:xfrm>
        </p:grpSpPr>
        <p:sp>
          <p:nvSpPr>
            <p:cNvPr id="42" name="Oval 41"/>
            <p:cNvSpPr/>
            <p:nvPr/>
          </p:nvSpPr>
          <p:spPr>
            <a:xfrm>
              <a:off x="6248400" y="1600200"/>
              <a:ext cx="883170" cy="11992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0" name="Group 58"/>
            <p:cNvGrpSpPr/>
            <p:nvPr/>
          </p:nvGrpSpPr>
          <p:grpSpPr>
            <a:xfrm>
              <a:off x="6172200" y="1676400"/>
              <a:ext cx="1058056" cy="316043"/>
              <a:chOff x="1273773" y="4362175"/>
              <a:chExt cx="2957613" cy="359514"/>
            </a:xfrm>
          </p:grpSpPr>
          <p:sp>
            <p:nvSpPr>
              <p:cNvPr id="44" name="Moon 43"/>
              <p:cNvSpPr/>
              <p:nvPr/>
            </p:nvSpPr>
            <p:spPr>
              <a:xfrm rot="18443095">
                <a:off x="3208533" y="3698836"/>
                <a:ext cx="293106" cy="17526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4487639">
                <a:off x="1985742" y="3650206"/>
                <a:ext cx="328661" cy="17526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" name="Moon 27"/>
          <p:cNvSpPr/>
          <p:nvPr/>
        </p:nvSpPr>
        <p:spPr>
          <a:xfrm rot="5400000">
            <a:off x="3157647" y="559339"/>
            <a:ext cx="217817" cy="452340"/>
          </a:xfrm>
          <a:prstGeom prst="moon">
            <a:avLst>
              <a:gd name="adj" fmla="val 875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oon 28"/>
          <p:cNvSpPr/>
          <p:nvPr/>
        </p:nvSpPr>
        <p:spPr>
          <a:xfrm rot="5400000">
            <a:off x="3158995" y="496850"/>
            <a:ext cx="217817" cy="452340"/>
          </a:xfrm>
          <a:prstGeom prst="moon">
            <a:avLst>
              <a:gd name="adj" fmla="val 875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/>
          <p:cNvSpPr/>
          <p:nvPr/>
        </p:nvSpPr>
        <p:spPr>
          <a:xfrm rot="435788">
            <a:off x="2851715" y="1539284"/>
            <a:ext cx="298381" cy="1241356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/>
          <p:cNvSpPr/>
          <p:nvPr/>
        </p:nvSpPr>
        <p:spPr>
          <a:xfrm rot="21263955">
            <a:off x="3401472" y="1549424"/>
            <a:ext cx="286800" cy="124645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1" name="Group 74"/>
          <p:cNvGrpSpPr/>
          <p:nvPr/>
        </p:nvGrpSpPr>
        <p:grpSpPr>
          <a:xfrm>
            <a:off x="2958141" y="948870"/>
            <a:ext cx="657949" cy="1050680"/>
            <a:chOff x="5486399" y="3962400"/>
            <a:chExt cx="1219201" cy="1470259"/>
          </a:xfrm>
        </p:grpSpPr>
        <p:sp>
          <p:nvSpPr>
            <p:cNvPr id="33" name="Isosceles Triangle 32"/>
            <p:cNvSpPr/>
            <p:nvPr/>
          </p:nvSpPr>
          <p:spPr>
            <a:xfrm rot="10640953">
              <a:off x="5581453" y="4594459"/>
              <a:ext cx="990600" cy="8382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uble Wave 33"/>
            <p:cNvSpPr/>
            <p:nvPr/>
          </p:nvSpPr>
          <p:spPr>
            <a:xfrm rot="5122486" flipH="1">
              <a:off x="5991708" y="4289438"/>
              <a:ext cx="1038234" cy="384159"/>
            </a:xfrm>
            <a:prstGeom prst="doubleWave">
              <a:avLst>
                <a:gd name="adj1" fmla="val 12500"/>
                <a:gd name="adj2" fmla="val -6557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uble Wave 34"/>
            <p:cNvSpPr/>
            <p:nvPr/>
          </p:nvSpPr>
          <p:spPr>
            <a:xfrm rot="16477514">
              <a:off x="5159362" y="4289438"/>
              <a:ext cx="1038234" cy="384159"/>
            </a:xfrm>
            <a:prstGeom prst="doubleWave">
              <a:avLst>
                <a:gd name="adj1" fmla="val 12500"/>
                <a:gd name="adj2" fmla="val -6557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5553123" y="4559262"/>
              <a:ext cx="1152477" cy="56237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489096" y="4602522"/>
              <a:ext cx="348472" cy="35529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309895" y="4512456"/>
              <a:ext cx="348472" cy="35529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87950" y="4648618"/>
              <a:ext cx="512211" cy="2446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38800" y="3962400"/>
              <a:ext cx="189678" cy="2817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375816" y="4024859"/>
              <a:ext cx="189678" cy="2817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 rot="3770506">
            <a:off x="3386679" y="862260"/>
            <a:ext cx="279456" cy="622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6636077">
            <a:off x="2885229" y="989434"/>
            <a:ext cx="186039" cy="421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8966651">
            <a:off x="3017203" y="786208"/>
            <a:ext cx="121344" cy="901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545715"/>
            <a:ext cx="6781800" cy="678180"/>
          </a:xfrm>
          <a:prstGeom prst="rect">
            <a:avLst/>
          </a:prstGeom>
          <a:solidFill>
            <a:srgbClr val="6633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2" name="Group 371"/>
          <p:cNvGrpSpPr/>
          <p:nvPr/>
        </p:nvGrpSpPr>
        <p:grpSpPr>
          <a:xfrm>
            <a:off x="3164840" y="1471930"/>
            <a:ext cx="661629" cy="1547361"/>
            <a:chOff x="2514600" y="2462942"/>
            <a:chExt cx="3124200" cy="3633058"/>
          </a:xfrm>
        </p:grpSpPr>
        <p:sp>
          <p:nvSpPr>
            <p:cNvPr id="15" name="Oval 14"/>
            <p:cNvSpPr/>
            <p:nvPr/>
          </p:nvSpPr>
          <p:spPr>
            <a:xfrm>
              <a:off x="2514600" y="5486400"/>
              <a:ext cx="3124200" cy="6096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200400" y="5577840"/>
              <a:ext cx="1706880" cy="3352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10000" y="4206240"/>
              <a:ext cx="533400" cy="1600200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ie 17"/>
            <p:cNvSpPr/>
            <p:nvPr/>
          </p:nvSpPr>
          <p:spPr>
            <a:xfrm rot="21355543">
              <a:off x="3027129" y="2462942"/>
              <a:ext cx="2042476" cy="2327711"/>
            </a:xfrm>
            <a:prstGeom prst="pie">
              <a:avLst>
                <a:gd name="adj1" fmla="val 0"/>
                <a:gd name="adj2" fmla="val 11209024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3" name="Group 377"/>
          <p:cNvGrpSpPr/>
          <p:nvPr/>
        </p:nvGrpSpPr>
        <p:grpSpPr>
          <a:xfrm>
            <a:off x="1978025" y="2545715"/>
            <a:ext cx="1009264" cy="595199"/>
            <a:chOff x="1981200" y="4495800"/>
            <a:chExt cx="2514600" cy="914400"/>
          </a:xfrm>
        </p:grpSpPr>
        <p:sp>
          <p:nvSpPr>
            <p:cNvPr id="11" name="Oval 10"/>
            <p:cNvSpPr/>
            <p:nvPr/>
          </p:nvSpPr>
          <p:spPr>
            <a:xfrm>
              <a:off x="1981200" y="4495800"/>
              <a:ext cx="2514600" cy="914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84120" y="4648200"/>
              <a:ext cx="1554480" cy="655320"/>
            </a:xfrm>
            <a:prstGeom prst="ellipse">
              <a:avLst/>
            </a:prstGeom>
            <a:solidFill>
              <a:srgbClr val="DCB7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926080" y="4800600"/>
              <a:ext cx="0" cy="2438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657600" y="4815840"/>
              <a:ext cx="0" cy="2438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0" y="3167380"/>
            <a:ext cx="6754584" cy="226060"/>
          </a:xfrm>
          <a:prstGeom prst="rect">
            <a:avLst/>
          </a:prstGeom>
          <a:solidFill>
            <a:srgbClr val="6633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0" y="3393440"/>
            <a:ext cx="6754584" cy="96075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72200" y="457200"/>
            <a:ext cx="1752599" cy="2804604"/>
            <a:chOff x="3657600" y="630531"/>
            <a:chExt cx="2947570" cy="3967467"/>
          </a:xfrm>
        </p:grpSpPr>
        <p:sp>
          <p:nvSpPr>
            <p:cNvPr id="3" name="Oval 2"/>
            <p:cNvSpPr/>
            <p:nvPr/>
          </p:nvSpPr>
          <p:spPr>
            <a:xfrm rot="1705545" flipH="1">
              <a:off x="5136867" y="1929216"/>
              <a:ext cx="381000" cy="4974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68"/>
            <p:cNvGrpSpPr/>
            <p:nvPr/>
          </p:nvGrpSpPr>
          <p:grpSpPr>
            <a:xfrm>
              <a:off x="4953001" y="630531"/>
              <a:ext cx="1652169" cy="3912743"/>
              <a:chOff x="5465816" y="839297"/>
              <a:chExt cx="1612681" cy="3885336"/>
            </a:xfrm>
          </p:grpSpPr>
          <p:sp>
            <p:nvSpPr>
              <p:cNvPr id="28" name="Oval 27"/>
              <p:cNvSpPr/>
              <p:nvPr/>
            </p:nvSpPr>
            <p:spPr>
              <a:xfrm rot="3018263" flipH="1">
                <a:off x="6311334" y="725354"/>
                <a:ext cx="398964" cy="81349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21556159" flipH="1">
                <a:off x="5852745" y="3682855"/>
                <a:ext cx="443294" cy="104177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1230010" flipH="1">
                <a:off x="5527828" y="3787614"/>
                <a:ext cx="443294" cy="75192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484635" flipH="1">
                <a:off x="5465816" y="3562319"/>
                <a:ext cx="1158394" cy="791508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484635" flipH="1">
                <a:off x="5695546" y="2016926"/>
                <a:ext cx="1070729" cy="1900526"/>
              </a:xfrm>
              <a:prstGeom prst="trapezoid">
                <a:avLst>
                  <a:gd name="adj" fmla="val 35984"/>
                </a:avLst>
              </a:prstGeom>
              <a:solidFill>
                <a:srgbClr val="CB922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484635" flipH="1">
                <a:off x="6137251" y="1781955"/>
                <a:ext cx="260857" cy="5784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"/>
              <p:cNvSpPr/>
              <p:nvPr/>
            </p:nvSpPr>
            <p:spPr>
              <a:xfrm rot="1464432" flipH="1">
                <a:off x="6162325" y="877037"/>
                <a:ext cx="709270" cy="138816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1227831" flipH="1">
                <a:off x="6503234" y="839297"/>
                <a:ext cx="575263" cy="105570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39811" flipH="1">
                <a:off x="6217122" y="2151662"/>
                <a:ext cx="518412" cy="1324153"/>
              </a:xfrm>
              <a:prstGeom prst="ellipse">
                <a:avLst/>
              </a:prstGeom>
              <a:solidFill>
                <a:srgbClr val="CB922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39811" flipH="1">
                <a:off x="6282969" y="2996601"/>
                <a:ext cx="237355" cy="552952"/>
              </a:xfrm>
              <a:prstGeom prst="ellipse">
                <a:avLst/>
              </a:prstGeom>
              <a:solidFill>
                <a:srgbClr val="CB922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8456264" flipH="1">
                <a:off x="5960933" y="2385813"/>
                <a:ext cx="374668" cy="10133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66"/>
            <p:cNvGrpSpPr/>
            <p:nvPr/>
          </p:nvGrpSpPr>
          <p:grpSpPr>
            <a:xfrm>
              <a:off x="3810000" y="762000"/>
              <a:ext cx="1518556" cy="3680491"/>
              <a:chOff x="2526258" y="1676400"/>
              <a:chExt cx="1518556" cy="3680491"/>
            </a:xfrm>
          </p:grpSpPr>
          <p:sp>
            <p:nvSpPr>
              <p:cNvPr id="9" name="Cloud 116"/>
              <p:cNvSpPr/>
              <p:nvPr/>
            </p:nvSpPr>
            <p:spPr>
              <a:xfrm rot="21326439" flipH="1">
                <a:off x="3402162" y="1766183"/>
                <a:ext cx="391802" cy="1257519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flipH="1">
                <a:off x="2876694" y="2753770"/>
                <a:ext cx="817684" cy="969791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flipH="1">
                <a:off x="2526258" y="2804811"/>
                <a:ext cx="1518556" cy="2552080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flipH="1">
                <a:off x="2885628" y="3659155"/>
                <a:ext cx="817684" cy="153124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flipH="1">
                <a:off x="3499692" y="3723559"/>
                <a:ext cx="116812" cy="714583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1036590" flipH="1">
                <a:off x="3411793" y="3650498"/>
                <a:ext cx="123472" cy="867708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flipH="1">
                <a:off x="3499691" y="3621477"/>
                <a:ext cx="155750" cy="153124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flipH="1">
                <a:off x="2985805" y="1799880"/>
                <a:ext cx="639946" cy="10495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flipH="1">
                <a:off x="3260067" y="1676400"/>
                <a:ext cx="457105" cy="37044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flipH="1">
                <a:off x="2848673" y="1676400"/>
                <a:ext cx="457105" cy="37044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Block Arc 18"/>
              <p:cNvSpPr/>
              <p:nvPr/>
            </p:nvSpPr>
            <p:spPr>
              <a:xfrm rot="10800000" flipH="1">
                <a:off x="2940094" y="1676400"/>
                <a:ext cx="717506" cy="1147716"/>
              </a:xfrm>
              <a:prstGeom prst="blockArc">
                <a:avLst>
                  <a:gd name="adj1" fmla="val 10379194"/>
                  <a:gd name="adj2" fmla="val 1016432"/>
                  <a:gd name="adj3" fmla="val 8350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Block Arc 19"/>
              <p:cNvSpPr/>
              <p:nvPr/>
            </p:nvSpPr>
            <p:spPr>
              <a:xfrm rot="164479" flipH="1">
                <a:off x="3125903" y="2490536"/>
                <a:ext cx="359752" cy="179137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loud 20"/>
              <p:cNvSpPr/>
              <p:nvPr/>
            </p:nvSpPr>
            <p:spPr>
              <a:xfrm rot="328362" flipH="1">
                <a:off x="2696970" y="1845871"/>
                <a:ext cx="415076" cy="119410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 flipH="1">
                <a:off x="3412435" y="1736400"/>
                <a:ext cx="266645" cy="3000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flipH="1">
                <a:off x="2879145" y="1736400"/>
                <a:ext cx="266645" cy="3000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20903913">
                <a:off x="2782648" y="2800674"/>
                <a:ext cx="695611" cy="1220803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2368657" flipH="1">
                <a:off x="3557054" y="3058709"/>
                <a:ext cx="392489" cy="7833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 rot="14942136">
                <a:off x="2845314" y="3201270"/>
                <a:ext cx="840362" cy="981906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flipH="1">
                <a:off x="2895600" y="3352800"/>
                <a:ext cx="457200" cy="609600"/>
              </a:xfrm>
              <a:prstGeom prst="ellipse">
                <a:avLst/>
              </a:prstGeom>
              <a:solidFill>
                <a:srgbClr val="DAC44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flipH="1">
              <a:off x="5105400" y="2133600"/>
              <a:ext cx="365760" cy="5329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uble Wave 6"/>
            <p:cNvSpPr/>
            <p:nvPr/>
          </p:nvSpPr>
          <p:spPr>
            <a:xfrm flipH="1">
              <a:off x="3657600" y="3276600"/>
              <a:ext cx="2819400" cy="1016598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 flipH="1">
              <a:off x="3657600" y="3581400"/>
              <a:ext cx="2819400" cy="1016598"/>
            </a:xfrm>
            <a:prstGeom prst="doubleWav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528"/>
          <p:cNvGrpSpPr/>
          <p:nvPr/>
        </p:nvGrpSpPr>
        <p:grpSpPr>
          <a:xfrm>
            <a:off x="304800" y="457200"/>
            <a:ext cx="5300194" cy="2667000"/>
            <a:chOff x="304800" y="457200"/>
            <a:chExt cx="5300194" cy="2667000"/>
          </a:xfrm>
        </p:grpSpPr>
        <p:sp>
          <p:nvSpPr>
            <p:cNvPr id="528" name="Oval 4"/>
            <p:cNvSpPr/>
            <p:nvPr/>
          </p:nvSpPr>
          <p:spPr>
            <a:xfrm>
              <a:off x="3081583" y="1935207"/>
              <a:ext cx="116387" cy="283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03"/>
            <p:cNvGrpSpPr/>
            <p:nvPr/>
          </p:nvGrpSpPr>
          <p:grpSpPr>
            <a:xfrm>
              <a:off x="381000" y="457200"/>
              <a:ext cx="805250" cy="2442744"/>
              <a:chOff x="5752375" y="754528"/>
              <a:chExt cx="3244337" cy="4731872"/>
            </a:xfrm>
          </p:grpSpPr>
          <p:sp>
            <p:nvSpPr>
              <p:cNvPr id="288" name="Cloud 287"/>
              <p:cNvSpPr/>
              <p:nvPr/>
            </p:nvSpPr>
            <p:spPr>
              <a:xfrm rot="2502709" flipH="1">
                <a:off x="6403754" y="800036"/>
                <a:ext cx="804053" cy="966723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Cloud 288"/>
              <p:cNvSpPr/>
              <p:nvPr/>
            </p:nvSpPr>
            <p:spPr>
              <a:xfrm rot="9023701" flipH="1">
                <a:off x="7297505" y="754528"/>
                <a:ext cx="1085589" cy="901677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8370975" y="3263865"/>
                <a:ext cx="625737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5752375" y="3411475"/>
                <a:ext cx="614017" cy="59043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6986337" y="4800600"/>
                <a:ext cx="601579" cy="6858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7407442" y="4800600"/>
                <a:ext cx="601579" cy="6858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Trapezoid 293"/>
              <p:cNvSpPr/>
              <p:nvPr/>
            </p:nvSpPr>
            <p:spPr>
              <a:xfrm rot="1996156">
                <a:off x="6425618" y="2325776"/>
                <a:ext cx="797258" cy="1443356"/>
              </a:xfrm>
              <a:prstGeom prst="trapezoid">
                <a:avLst/>
              </a:prstGeom>
              <a:solidFill>
                <a:srgbClr val="EFBD6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Trapezoid 294"/>
              <p:cNvSpPr/>
              <p:nvPr/>
            </p:nvSpPr>
            <p:spPr>
              <a:xfrm rot="2041752">
                <a:off x="6751836" y="2225368"/>
                <a:ext cx="792553" cy="1306453"/>
              </a:xfrm>
              <a:prstGeom prst="trapezoid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Trapezoid 295"/>
              <p:cNvSpPr/>
              <p:nvPr/>
            </p:nvSpPr>
            <p:spPr>
              <a:xfrm rot="19870960">
                <a:off x="7740007" y="2329787"/>
                <a:ext cx="748865" cy="1443356"/>
              </a:xfrm>
              <a:prstGeom prst="trapezoid">
                <a:avLst/>
              </a:prstGeom>
              <a:solidFill>
                <a:srgbClr val="EFBD6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Trapezoid 296"/>
              <p:cNvSpPr/>
              <p:nvPr/>
            </p:nvSpPr>
            <p:spPr>
              <a:xfrm rot="20036208">
                <a:off x="7593726" y="2172190"/>
                <a:ext cx="792552" cy="1306453"/>
              </a:xfrm>
              <a:prstGeom prst="trapezoid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Trapezoid 297"/>
              <p:cNvSpPr/>
              <p:nvPr/>
            </p:nvSpPr>
            <p:spPr>
              <a:xfrm>
                <a:off x="6926179" y="2209800"/>
                <a:ext cx="1143000" cy="2895600"/>
              </a:xfrm>
              <a:prstGeom prst="trapezoid">
                <a:avLst/>
              </a:prstGeom>
              <a:solidFill>
                <a:srgbClr val="EFBD6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7242748" y="1981200"/>
                <a:ext cx="473372" cy="609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Trapezoid 299"/>
              <p:cNvSpPr/>
              <p:nvPr/>
            </p:nvSpPr>
            <p:spPr>
              <a:xfrm rot="21335299">
                <a:off x="7541741" y="2056718"/>
                <a:ext cx="551920" cy="2898914"/>
              </a:xfrm>
              <a:prstGeom prst="trapezoid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Trapezoid 300"/>
              <p:cNvSpPr/>
              <p:nvPr/>
            </p:nvSpPr>
            <p:spPr>
              <a:xfrm rot="353417">
                <a:off x="6912705" y="2162703"/>
                <a:ext cx="551920" cy="2771026"/>
              </a:xfrm>
              <a:prstGeom prst="trapezoid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6852138" y="768894"/>
                <a:ext cx="1143000" cy="15440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132"/>
              <p:cNvGrpSpPr/>
              <p:nvPr/>
            </p:nvGrpSpPr>
            <p:grpSpPr>
              <a:xfrm rot="5652533">
                <a:off x="6137535" y="3376222"/>
                <a:ext cx="2286000" cy="110552"/>
                <a:chOff x="1412199" y="5878018"/>
                <a:chExt cx="3858717" cy="630212"/>
              </a:xfrm>
              <a:solidFill>
                <a:schemeClr val="accent2">
                  <a:lumMod val="75000"/>
                </a:schemeClr>
              </a:solidFill>
            </p:grpSpPr>
            <p:grpSp>
              <p:nvGrpSpPr>
                <p:cNvPr id="42" name="Group 122"/>
                <p:cNvGrpSpPr/>
                <p:nvPr/>
              </p:nvGrpSpPr>
              <p:grpSpPr>
                <a:xfrm>
                  <a:off x="3628244" y="5890510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35" name="Flowchart: Collate 334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6" name="Flowchart: Collate 335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Group 123"/>
                <p:cNvGrpSpPr/>
                <p:nvPr/>
              </p:nvGrpSpPr>
              <p:grpSpPr>
                <a:xfrm>
                  <a:off x="2514600" y="5898630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33" name="Flowchart: Collate 332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4" name="Flowchart: Collate 333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" name="Group 126"/>
                <p:cNvGrpSpPr/>
                <p:nvPr/>
              </p:nvGrpSpPr>
              <p:grpSpPr>
                <a:xfrm>
                  <a:off x="1412199" y="5878018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31" name="Flowchart: Collate 330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2" name="Flowchart: Collate 331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30" name="Flowchart: Collate 329"/>
                <p:cNvSpPr/>
                <p:nvPr/>
              </p:nvSpPr>
              <p:spPr>
                <a:xfrm rot="5400000">
                  <a:off x="4699416" y="5928610"/>
                  <a:ext cx="609600" cy="533400"/>
                </a:xfrm>
                <a:prstGeom prst="flowChartCollate">
                  <a:avLst/>
                </a:prstGeom>
                <a:grp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" name="Group 133"/>
              <p:cNvGrpSpPr/>
              <p:nvPr/>
            </p:nvGrpSpPr>
            <p:grpSpPr>
              <a:xfrm rot="5135575">
                <a:off x="6619944" y="3374592"/>
                <a:ext cx="2286000" cy="110552"/>
                <a:chOff x="1412199" y="5878018"/>
                <a:chExt cx="3858717" cy="630212"/>
              </a:xfrm>
              <a:solidFill>
                <a:schemeClr val="accent2">
                  <a:lumMod val="75000"/>
                </a:schemeClr>
              </a:solidFill>
            </p:grpSpPr>
            <p:grpSp>
              <p:nvGrpSpPr>
                <p:cNvPr id="46" name="Group 122"/>
                <p:cNvGrpSpPr/>
                <p:nvPr/>
              </p:nvGrpSpPr>
              <p:grpSpPr>
                <a:xfrm>
                  <a:off x="3628244" y="5890510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25" name="Flowchart: Collate 324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6" name="Flowchart: Collate 325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7" name="Group 123"/>
                <p:cNvGrpSpPr/>
                <p:nvPr/>
              </p:nvGrpSpPr>
              <p:grpSpPr>
                <a:xfrm>
                  <a:off x="2514600" y="5898630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23" name="Flowchart: Collate 322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4" name="Flowchart: Collate 323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8" name="Group 126"/>
                <p:cNvGrpSpPr/>
                <p:nvPr/>
              </p:nvGrpSpPr>
              <p:grpSpPr>
                <a:xfrm>
                  <a:off x="1412199" y="5878018"/>
                  <a:ext cx="1113644" cy="609600"/>
                  <a:chOff x="1409700" y="5905500"/>
                  <a:chExt cx="1113644" cy="609600"/>
                </a:xfrm>
                <a:grpFill/>
              </p:grpSpPr>
              <p:sp>
                <p:nvSpPr>
                  <p:cNvPr id="321" name="Flowchart: Collate 320"/>
                  <p:cNvSpPr/>
                  <p:nvPr/>
                </p:nvSpPr>
                <p:spPr>
                  <a:xfrm rot="5400000">
                    <a:off x="1371600" y="5943600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2" name="Flowchart: Collate 321"/>
                  <p:cNvSpPr/>
                  <p:nvPr/>
                </p:nvSpPr>
                <p:spPr>
                  <a:xfrm>
                    <a:off x="1913744" y="5947348"/>
                    <a:ext cx="609600" cy="533400"/>
                  </a:xfrm>
                  <a:prstGeom prst="flowChartCollate">
                    <a:avLst/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20" name="Flowchart: Collate 319"/>
                <p:cNvSpPr/>
                <p:nvPr/>
              </p:nvSpPr>
              <p:spPr>
                <a:xfrm rot="5400000">
                  <a:off x="4699416" y="5928610"/>
                  <a:ext cx="609600" cy="533400"/>
                </a:xfrm>
                <a:prstGeom prst="flowChartCollate">
                  <a:avLst/>
                </a:prstGeom>
                <a:grp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9" name="Group 161"/>
              <p:cNvGrpSpPr/>
              <p:nvPr/>
            </p:nvGrpSpPr>
            <p:grpSpPr>
              <a:xfrm rot="10800000">
                <a:off x="7086600" y="4572000"/>
                <a:ext cx="152400" cy="457200"/>
                <a:chOff x="5562600" y="5410200"/>
                <a:chExt cx="762000" cy="990600"/>
              </a:xfrm>
            </p:grpSpPr>
            <p:sp>
              <p:nvSpPr>
                <p:cNvPr id="312" name="Isosceles Triangle 311"/>
                <p:cNvSpPr/>
                <p:nvPr/>
              </p:nvSpPr>
              <p:spPr>
                <a:xfrm>
                  <a:off x="5791200" y="54102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Isosceles Triangle 312"/>
                <p:cNvSpPr/>
                <p:nvPr/>
              </p:nvSpPr>
              <p:spPr>
                <a:xfrm>
                  <a:off x="5943600" y="54102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Isosceles Triangle 313"/>
                <p:cNvSpPr/>
                <p:nvPr/>
              </p:nvSpPr>
              <p:spPr>
                <a:xfrm>
                  <a:off x="5638800" y="54864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Trapezoid 314"/>
                <p:cNvSpPr/>
                <p:nvPr/>
              </p:nvSpPr>
              <p:spPr>
                <a:xfrm>
                  <a:off x="5562600" y="5943600"/>
                  <a:ext cx="762000" cy="457200"/>
                </a:xfrm>
                <a:prstGeom prst="trapezoi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Oval 315"/>
                <p:cNvSpPr/>
                <p:nvPr/>
              </p:nvSpPr>
              <p:spPr>
                <a:xfrm>
                  <a:off x="5715000" y="5867400"/>
                  <a:ext cx="457200" cy="228600"/>
                </a:xfrm>
                <a:prstGeom prst="ellipse">
                  <a:avLst/>
                </a:prstGeom>
                <a:solidFill>
                  <a:srgbClr val="EFBD6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62"/>
              <p:cNvGrpSpPr/>
              <p:nvPr/>
            </p:nvGrpSpPr>
            <p:grpSpPr>
              <a:xfrm rot="10800000">
                <a:off x="7772400" y="4495800"/>
                <a:ext cx="152400" cy="457200"/>
                <a:chOff x="5562600" y="5410200"/>
                <a:chExt cx="762000" cy="990600"/>
              </a:xfrm>
            </p:grpSpPr>
            <p:sp>
              <p:nvSpPr>
                <p:cNvPr id="307" name="Isosceles Triangle 306"/>
                <p:cNvSpPr/>
                <p:nvPr/>
              </p:nvSpPr>
              <p:spPr>
                <a:xfrm>
                  <a:off x="5791200" y="54102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Isosceles Triangle 307"/>
                <p:cNvSpPr/>
                <p:nvPr/>
              </p:nvSpPr>
              <p:spPr>
                <a:xfrm>
                  <a:off x="5943600" y="54102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Isosceles Triangle 308"/>
                <p:cNvSpPr/>
                <p:nvPr/>
              </p:nvSpPr>
              <p:spPr>
                <a:xfrm>
                  <a:off x="5638800" y="5486400"/>
                  <a:ext cx="304800" cy="914400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Trapezoid 309"/>
                <p:cNvSpPr/>
                <p:nvPr/>
              </p:nvSpPr>
              <p:spPr>
                <a:xfrm>
                  <a:off x="5562600" y="5943600"/>
                  <a:ext cx="762000" cy="457200"/>
                </a:xfrm>
                <a:prstGeom prst="trapezoi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Oval 310"/>
                <p:cNvSpPr/>
                <p:nvPr/>
              </p:nvSpPr>
              <p:spPr>
                <a:xfrm>
                  <a:off x="5715000" y="5867400"/>
                  <a:ext cx="457200" cy="228600"/>
                </a:xfrm>
                <a:prstGeom prst="ellipse">
                  <a:avLst/>
                </a:prstGeom>
                <a:solidFill>
                  <a:srgbClr val="EFBD6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59" name="Oval 258"/>
            <p:cNvSpPr/>
            <p:nvPr/>
          </p:nvSpPr>
          <p:spPr>
            <a:xfrm rot="2058509">
              <a:off x="892930" y="1769811"/>
              <a:ext cx="190916" cy="4777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 rot="2648374">
              <a:off x="1210472" y="2383854"/>
              <a:ext cx="110921" cy="449276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 rot="19444033">
              <a:off x="1343765" y="2374377"/>
              <a:ext cx="115402" cy="438373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441206" y="2016757"/>
              <a:ext cx="103695" cy="3304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Trapezoid 262"/>
            <p:cNvSpPr/>
            <p:nvPr/>
          </p:nvSpPr>
          <p:spPr>
            <a:xfrm>
              <a:off x="1176676" y="2339917"/>
              <a:ext cx="304411" cy="227659"/>
            </a:xfrm>
            <a:prstGeom prst="trapezoid">
              <a:avLst>
                <a:gd name="adj" fmla="val 35984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Trapezoid 263"/>
            <p:cNvSpPr/>
            <p:nvPr/>
          </p:nvSpPr>
          <p:spPr>
            <a:xfrm rot="19932635">
              <a:off x="1346143" y="1377897"/>
              <a:ext cx="234826" cy="840058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Trapezoid 264"/>
            <p:cNvSpPr/>
            <p:nvPr/>
          </p:nvSpPr>
          <p:spPr>
            <a:xfrm>
              <a:off x="1176676" y="1406806"/>
              <a:ext cx="275420" cy="1036791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263650" y="1268568"/>
              <a:ext cx="125708" cy="4176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 rot="2088477">
              <a:off x="1025674" y="1391681"/>
              <a:ext cx="225833" cy="758535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Isosceles Triangle 267"/>
            <p:cNvSpPr/>
            <p:nvPr/>
          </p:nvSpPr>
          <p:spPr>
            <a:xfrm rot="10800000">
              <a:off x="1259739" y="1521021"/>
              <a:ext cx="129619" cy="38557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1181968" y="727609"/>
              <a:ext cx="296677" cy="8484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181968" y="1025284"/>
              <a:ext cx="311085" cy="1101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42"/>
            <p:cNvGrpSpPr/>
            <p:nvPr/>
          </p:nvGrpSpPr>
          <p:grpSpPr>
            <a:xfrm>
              <a:off x="1143000" y="685800"/>
              <a:ext cx="464693" cy="514923"/>
              <a:chOff x="5207746" y="545873"/>
              <a:chExt cx="1365913" cy="712342"/>
            </a:xfrm>
          </p:grpSpPr>
          <p:sp>
            <p:nvSpPr>
              <p:cNvPr id="281" name="Moon 280"/>
              <p:cNvSpPr/>
              <p:nvPr/>
            </p:nvSpPr>
            <p:spPr>
              <a:xfrm rot="5101425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Moon 281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Moon 282"/>
              <p:cNvSpPr/>
              <p:nvPr/>
            </p:nvSpPr>
            <p:spPr>
              <a:xfrm rot="3582768">
                <a:off x="5642569" y="512276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Moon 283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Moon 284"/>
              <p:cNvSpPr/>
              <p:nvPr/>
            </p:nvSpPr>
            <p:spPr>
              <a:xfrm rot="3920893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Moon 285"/>
              <p:cNvSpPr/>
              <p:nvPr/>
            </p:nvSpPr>
            <p:spPr>
              <a:xfrm rot="6517680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47"/>
            <p:cNvGrpSpPr/>
            <p:nvPr/>
          </p:nvGrpSpPr>
          <p:grpSpPr>
            <a:xfrm rot="19629613">
              <a:off x="1415550" y="2058902"/>
              <a:ext cx="189882" cy="152299"/>
              <a:chOff x="5638800" y="2514600"/>
              <a:chExt cx="1810870" cy="304800"/>
            </a:xfrm>
          </p:grpSpPr>
          <p:sp>
            <p:nvSpPr>
              <p:cNvPr id="277" name="Left-Right-Up Arrow 276"/>
              <p:cNvSpPr/>
              <p:nvPr/>
            </p:nvSpPr>
            <p:spPr>
              <a:xfrm>
                <a:off x="5638800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Left-Right-Up Arrow 277"/>
              <p:cNvSpPr/>
              <p:nvPr/>
            </p:nvSpPr>
            <p:spPr>
              <a:xfrm>
                <a:off x="6096000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Left-Right-Up Arrow 278"/>
              <p:cNvSpPr/>
              <p:nvPr/>
            </p:nvSpPr>
            <p:spPr>
              <a:xfrm>
                <a:off x="6544235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0" name="Left-Right-Up Arrow 279"/>
              <p:cNvSpPr/>
              <p:nvPr/>
            </p:nvSpPr>
            <p:spPr>
              <a:xfrm>
                <a:off x="6992470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48"/>
            <p:cNvGrpSpPr/>
            <p:nvPr/>
          </p:nvGrpSpPr>
          <p:grpSpPr>
            <a:xfrm rot="2421609">
              <a:off x="946710" y="1933140"/>
              <a:ext cx="142881" cy="152299"/>
              <a:chOff x="5638800" y="2514600"/>
              <a:chExt cx="1362635" cy="304800"/>
            </a:xfrm>
          </p:grpSpPr>
          <p:sp>
            <p:nvSpPr>
              <p:cNvPr id="274" name="Left-Right-Up Arrow 273"/>
              <p:cNvSpPr/>
              <p:nvPr/>
            </p:nvSpPr>
            <p:spPr>
              <a:xfrm>
                <a:off x="5638800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Left-Right-Up Arrow 274"/>
              <p:cNvSpPr/>
              <p:nvPr/>
            </p:nvSpPr>
            <p:spPr>
              <a:xfrm>
                <a:off x="6096000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Left-Right-Up Arrow 275"/>
              <p:cNvSpPr/>
              <p:nvPr/>
            </p:nvSpPr>
            <p:spPr>
              <a:xfrm>
                <a:off x="6544235" y="2514600"/>
                <a:ext cx="457200" cy="304800"/>
              </a:xfrm>
              <a:prstGeom prst="leftRightUpArrow">
                <a:avLst>
                  <a:gd name="adj1" fmla="val 50000"/>
                  <a:gd name="adj2" fmla="val 2500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221"/>
            <p:cNvGrpSpPr/>
            <p:nvPr/>
          </p:nvGrpSpPr>
          <p:grpSpPr>
            <a:xfrm>
              <a:off x="4974852" y="818684"/>
              <a:ext cx="630142" cy="2014445"/>
              <a:chOff x="4953000" y="848388"/>
              <a:chExt cx="2538831" cy="4028412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5486400" y="1143000"/>
                <a:ext cx="1371600" cy="1143000"/>
              </a:xfrm>
              <a:prstGeom prst="roundRect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4"/>
              <p:cNvSpPr/>
              <p:nvPr/>
            </p:nvSpPr>
            <p:spPr>
              <a:xfrm>
                <a:off x="7022910" y="3161842"/>
                <a:ext cx="468921" cy="5669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5"/>
              <p:cNvSpPr/>
              <p:nvPr/>
            </p:nvSpPr>
            <p:spPr>
              <a:xfrm>
                <a:off x="4953000" y="3030067"/>
                <a:ext cx="468923" cy="62881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6"/>
              <p:cNvSpPr/>
              <p:nvPr/>
            </p:nvSpPr>
            <p:spPr>
              <a:xfrm>
                <a:off x="5656384" y="4319802"/>
                <a:ext cx="586153" cy="556998"/>
              </a:xfrm>
              <a:prstGeom prst="ellipse">
                <a:avLst/>
              </a:prstGeom>
              <a:solidFill>
                <a:srgbClr val="C6802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7"/>
              <p:cNvSpPr/>
              <p:nvPr/>
            </p:nvSpPr>
            <p:spPr>
              <a:xfrm>
                <a:off x="6066692" y="4319802"/>
                <a:ext cx="586153" cy="556998"/>
              </a:xfrm>
              <a:prstGeom prst="ellipse">
                <a:avLst/>
              </a:prstGeom>
              <a:solidFill>
                <a:srgbClr val="C6802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Trapezoid 8"/>
              <p:cNvSpPr/>
              <p:nvPr/>
            </p:nvSpPr>
            <p:spPr>
              <a:xfrm rot="1996156">
                <a:off x="5110043" y="2309779"/>
                <a:ext cx="776816" cy="1172276"/>
              </a:xfrm>
              <a:prstGeom prst="trapezoid">
                <a:avLst/>
              </a:prstGeom>
              <a:solidFill>
                <a:srgbClr val="FFD04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rapezoid 9"/>
              <p:cNvSpPr/>
              <p:nvPr/>
            </p:nvSpPr>
            <p:spPr>
              <a:xfrm rot="2041752">
                <a:off x="5226690" y="2167206"/>
                <a:ext cx="772230" cy="1061085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10"/>
              <p:cNvSpPr/>
              <p:nvPr/>
            </p:nvSpPr>
            <p:spPr>
              <a:xfrm rot="19870960">
                <a:off x="6390729" y="2313036"/>
                <a:ext cx="729664" cy="1172276"/>
              </a:xfrm>
              <a:prstGeom prst="trapezoid">
                <a:avLst/>
              </a:prstGeom>
              <a:solidFill>
                <a:srgbClr val="FFD04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rapezoid 11"/>
              <p:cNvSpPr/>
              <p:nvPr/>
            </p:nvSpPr>
            <p:spPr>
              <a:xfrm rot="20036208">
                <a:off x="6248199" y="2185037"/>
                <a:ext cx="772230" cy="1061085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rapezoid 12"/>
              <p:cNvSpPr/>
              <p:nvPr/>
            </p:nvSpPr>
            <p:spPr>
              <a:xfrm>
                <a:off x="5597769" y="2215585"/>
                <a:ext cx="1113692" cy="2351772"/>
              </a:xfrm>
              <a:prstGeom prst="trapezoid">
                <a:avLst/>
              </a:prstGeom>
              <a:solidFill>
                <a:srgbClr val="FFD04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13"/>
              <p:cNvSpPr/>
              <p:nvPr/>
            </p:nvSpPr>
            <p:spPr>
              <a:xfrm>
                <a:off x="5906220" y="2029919"/>
                <a:ext cx="461235" cy="49511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Trapezoid 14"/>
              <p:cNvSpPr/>
              <p:nvPr/>
            </p:nvSpPr>
            <p:spPr>
              <a:xfrm rot="21335299">
                <a:off x="6205232" y="2172252"/>
                <a:ext cx="537769" cy="2215931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rapezoid 15"/>
              <p:cNvSpPr/>
              <p:nvPr/>
            </p:nvSpPr>
            <p:spPr>
              <a:xfrm rot="353417">
                <a:off x="5584641" y="2152982"/>
                <a:ext cx="537769" cy="2250595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16"/>
              <p:cNvSpPr/>
              <p:nvPr/>
            </p:nvSpPr>
            <p:spPr>
              <a:xfrm>
                <a:off x="5562601" y="1039796"/>
                <a:ext cx="1148860" cy="131387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117"/>
              <p:cNvGrpSpPr/>
              <p:nvPr/>
            </p:nvGrpSpPr>
            <p:grpSpPr>
              <a:xfrm rot="5400000">
                <a:off x="6420179" y="3938539"/>
                <a:ext cx="234666" cy="533400"/>
                <a:chOff x="7107920" y="443752"/>
                <a:chExt cx="410342" cy="762808"/>
              </a:xfrm>
            </p:grpSpPr>
            <p:grpSp>
              <p:nvGrpSpPr>
                <p:cNvPr id="113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256" name="Left-Right Arrow 25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Left-Right Arrow 25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Left-Right Arrow 25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253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Left-Right Arrow 25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7" name="Teardrop 236"/>
              <p:cNvSpPr/>
              <p:nvPr/>
            </p:nvSpPr>
            <p:spPr>
              <a:xfrm rot="13866878">
                <a:off x="6230887" y="997857"/>
                <a:ext cx="707380" cy="408441"/>
              </a:xfrm>
              <a:prstGeom prst="teardrop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096000" y="914400"/>
                <a:ext cx="381000" cy="228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115" name="Group 118"/>
              <p:cNvGrpSpPr/>
              <p:nvPr/>
            </p:nvGrpSpPr>
            <p:grpSpPr>
              <a:xfrm rot="6034792">
                <a:off x="5635767" y="3965433"/>
                <a:ext cx="234666" cy="533400"/>
                <a:chOff x="7107920" y="443752"/>
                <a:chExt cx="410342" cy="762808"/>
              </a:xfrm>
            </p:grpSpPr>
            <p:grpSp>
              <p:nvGrpSpPr>
                <p:cNvPr id="145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248" name="Left-Right Arrow 247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Left-Right Arrow 248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Left-Right Arrow 249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3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245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Left-Right Arrow 246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40" name="Rectangle 239"/>
              <p:cNvSpPr/>
              <p:nvPr/>
            </p:nvSpPr>
            <p:spPr>
              <a:xfrm rot="18932855">
                <a:off x="6400801" y="2971801"/>
                <a:ext cx="228600" cy="228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 rot="18932855">
                <a:off x="5715000" y="2971801"/>
                <a:ext cx="228600" cy="228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 rot="18932855">
                <a:off x="6459072" y="3590365"/>
                <a:ext cx="228600" cy="228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eardrop 235"/>
              <p:cNvSpPr/>
              <p:nvPr/>
            </p:nvSpPr>
            <p:spPr>
              <a:xfrm>
                <a:off x="5478976" y="887416"/>
                <a:ext cx="990598" cy="381001"/>
              </a:xfrm>
              <a:prstGeom prst="teardrop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82"/>
            <p:cNvGrpSpPr/>
            <p:nvPr/>
          </p:nvGrpSpPr>
          <p:grpSpPr>
            <a:xfrm>
              <a:off x="3359975" y="754191"/>
              <a:ext cx="654680" cy="1940788"/>
              <a:chOff x="3276600" y="786829"/>
              <a:chExt cx="1219200" cy="2489771"/>
            </a:xfrm>
          </p:grpSpPr>
          <p:sp>
            <p:nvSpPr>
              <p:cNvPr id="189" name="Cloud 2"/>
              <p:cNvSpPr/>
              <p:nvPr/>
            </p:nvSpPr>
            <p:spPr>
              <a:xfrm rot="1518698" flipH="1">
                <a:off x="3438312" y="836066"/>
                <a:ext cx="407897" cy="890154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Cloud 3"/>
              <p:cNvSpPr/>
              <p:nvPr/>
            </p:nvSpPr>
            <p:spPr>
              <a:xfrm rot="20659987">
                <a:off x="4018852" y="853664"/>
                <a:ext cx="361746" cy="868718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4"/>
              <p:cNvSpPr/>
              <p:nvPr/>
            </p:nvSpPr>
            <p:spPr>
              <a:xfrm>
                <a:off x="4245708" y="2166393"/>
                <a:ext cx="250092" cy="3632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5"/>
              <p:cNvSpPr/>
              <p:nvPr/>
            </p:nvSpPr>
            <p:spPr>
              <a:xfrm>
                <a:off x="3276600" y="2093454"/>
                <a:ext cx="250092" cy="4028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6"/>
              <p:cNvSpPr/>
              <p:nvPr/>
            </p:nvSpPr>
            <p:spPr>
              <a:xfrm>
                <a:off x="3651738" y="2919748"/>
                <a:ext cx="312615" cy="3568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7"/>
              <p:cNvSpPr/>
              <p:nvPr/>
            </p:nvSpPr>
            <p:spPr>
              <a:xfrm>
                <a:off x="3870569" y="2919748"/>
                <a:ext cx="312615" cy="3568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Trapezoid 8"/>
              <p:cNvSpPr/>
              <p:nvPr/>
            </p:nvSpPr>
            <p:spPr>
              <a:xfrm rot="1996156">
                <a:off x="3360356" y="1631987"/>
                <a:ext cx="414302" cy="751042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rapezoid 9"/>
              <p:cNvSpPr/>
              <p:nvPr/>
            </p:nvSpPr>
            <p:spPr>
              <a:xfrm rot="2041752">
                <a:off x="3422568" y="1540645"/>
                <a:ext cx="411856" cy="679805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Trapezoid 10"/>
              <p:cNvSpPr/>
              <p:nvPr/>
            </p:nvSpPr>
            <p:spPr>
              <a:xfrm rot="19870960">
                <a:off x="4043389" y="1634074"/>
                <a:ext cx="389154" cy="751042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Trapezoid 11"/>
              <p:cNvSpPr/>
              <p:nvPr/>
            </p:nvSpPr>
            <p:spPr>
              <a:xfrm rot="20036208">
                <a:off x="3967373" y="1552069"/>
                <a:ext cx="411856" cy="679805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rapezoid 12"/>
              <p:cNvSpPr/>
              <p:nvPr/>
            </p:nvSpPr>
            <p:spPr>
              <a:xfrm>
                <a:off x="3620477" y="1571640"/>
                <a:ext cx="593969" cy="150670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3"/>
              <p:cNvSpPr/>
              <p:nvPr/>
            </p:nvSpPr>
            <p:spPr>
              <a:xfrm>
                <a:off x="3784984" y="1452689"/>
                <a:ext cx="245992" cy="3172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rapezoid 14"/>
              <p:cNvSpPr/>
              <p:nvPr/>
            </p:nvSpPr>
            <p:spPr>
              <a:xfrm rot="21335299">
                <a:off x="3944457" y="1543878"/>
                <a:ext cx="286810" cy="1419680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Trapezoid 15"/>
              <p:cNvSpPr/>
              <p:nvPr/>
            </p:nvSpPr>
            <p:spPr>
              <a:xfrm rot="353417">
                <a:off x="3613475" y="1531532"/>
                <a:ext cx="286810" cy="1441888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16"/>
              <p:cNvSpPr/>
              <p:nvPr/>
            </p:nvSpPr>
            <p:spPr>
              <a:xfrm>
                <a:off x="3557954" y="807851"/>
                <a:ext cx="750277" cy="80343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9" name="Group 62"/>
              <p:cNvGrpSpPr/>
              <p:nvPr/>
            </p:nvGrpSpPr>
            <p:grpSpPr>
              <a:xfrm rot="5201482">
                <a:off x="3803137" y="1994656"/>
                <a:ext cx="476901" cy="103518"/>
                <a:chOff x="3886200" y="6096000"/>
                <a:chExt cx="3124200" cy="533400"/>
              </a:xfrm>
            </p:grpSpPr>
            <p:sp>
              <p:nvSpPr>
                <p:cNvPr id="218" name="Left-Right Arrow 217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Left-Right Arrow 218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Left-Right Arrow 219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9" name="Group 63"/>
              <p:cNvGrpSpPr/>
              <p:nvPr/>
            </p:nvGrpSpPr>
            <p:grpSpPr>
              <a:xfrm rot="5201482">
                <a:off x="3819688" y="2594378"/>
                <a:ext cx="476901" cy="103518"/>
                <a:chOff x="3886200" y="6096000"/>
                <a:chExt cx="3124200" cy="533400"/>
              </a:xfrm>
            </p:grpSpPr>
            <p:sp>
              <p:nvSpPr>
                <p:cNvPr id="215" name="Left-Right Arrow 214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Left-Right Arrow 215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Left-Right Arrow 216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67"/>
              <p:cNvGrpSpPr/>
              <p:nvPr/>
            </p:nvGrpSpPr>
            <p:grpSpPr>
              <a:xfrm rot="5400000">
                <a:off x="3578790" y="1999625"/>
                <a:ext cx="476901" cy="103518"/>
                <a:chOff x="3886200" y="6096000"/>
                <a:chExt cx="3124200" cy="533400"/>
              </a:xfrm>
            </p:grpSpPr>
            <p:sp>
              <p:nvSpPr>
                <p:cNvPr id="212" name="Left-Right Arrow 211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Left-Right Arrow 212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Left-Right Arrow 213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71"/>
              <p:cNvGrpSpPr/>
              <p:nvPr/>
            </p:nvGrpSpPr>
            <p:grpSpPr>
              <a:xfrm rot="5400000">
                <a:off x="3551568" y="2602446"/>
                <a:ext cx="476901" cy="103518"/>
                <a:chOff x="3886200" y="6096000"/>
                <a:chExt cx="3124200" cy="533400"/>
              </a:xfrm>
            </p:grpSpPr>
            <p:sp>
              <p:nvSpPr>
                <p:cNvPr id="209" name="Left-Right Arrow 26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Left-Right Arrow 27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Left-Right Arrow 210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8" name="Cloud 2"/>
              <p:cNvSpPr/>
              <p:nvPr/>
            </p:nvSpPr>
            <p:spPr>
              <a:xfrm rot="15742615" flipH="1">
                <a:off x="3778420" y="528827"/>
                <a:ext cx="282635" cy="798640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" name="Group 181"/>
            <p:cNvGrpSpPr/>
            <p:nvPr/>
          </p:nvGrpSpPr>
          <p:grpSpPr>
            <a:xfrm>
              <a:off x="3141748" y="991784"/>
              <a:ext cx="418995" cy="1441044"/>
              <a:chOff x="4953000" y="1143000"/>
              <a:chExt cx="1036320" cy="1848666"/>
            </a:xfrm>
          </p:grpSpPr>
          <p:grpSp>
            <p:nvGrpSpPr>
              <p:cNvPr id="206" name="Group 178"/>
              <p:cNvGrpSpPr/>
              <p:nvPr/>
            </p:nvGrpSpPr>
            <p:grpSpPr>
              <a:xfrm>
                <a:off x="4953000" y="1143000"/>
                <a:ext cx="1036320" cy="1848666"/>
                <a:chOff x="2057400" y="3047629"/>
                <a:chExt cx="1036320" cy="1848666"/>
              </a:xfrm>
            </p:grpSpPr>
            <p:grpSp>
              <p:nvGrpSpPr>
                <p:cNvPr id="207" name="Group 92"/>
                <p:cNvGrpSpPr/>
                <p:nvPr/>
              </p:nvGrpSpPr>
              <p:grpSpPr>
                <a:xfrm>
                  <a:off x="2057400" y="3124200"/>
                  <a:ext cx="1036320" cy="1772095"/>
                  <a:chOff x="5562601" y="853440"/>
                  <a:chExt cx="1645920" cy="2453640"/>
                </a:xfrm>
              </p:grpSpPr>
              <p:sp>
                <p:nvSpPr>
                  <p:cNvPr id="184" name="Trapezoid 183"/>
                  <p:cNvSpPr/>
                  <p:nvPr/>
                </p:nvSpPr>
                <p:spPr>
                  <a:xfrm rot="20061978">
                    <a:off x="6477001" y="1851467"/>
                    <a:ext cx="731520" cy="1379414"/>
                  </a:xfrm>
                  <a:prstGeom prst="trapezoid">
                    <a:avLst>
                      <a:gd name="adj" fmla="val 32823"/>
                    </a:avLst>
                  </a:prstGeom>
                  <a:solidFill>
                    <a:srgbClr val="B7A22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Trapezoid 184"/>
                  <p:cNvSpPr/>
                  <p:nvPr/>
                </p:nvSpPr>
                <p:spPr>
                  <a:xfrm rot="1245317">
                    <a:off x="5562601" y="1820987"/>
                    <a:ext cx="731520" cy="1379414"/>
                  </a:xfrm>
                  <a:prstGeom prst="trapezoid">
                    <a:avLst>
                      <a:gd name="adj" fmla="val 32823"/>
                    </a:avLst>
                  </a:prstGeom>
                  <a:solidFill>
                    <a:srgbClr val="B7A22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Trapezoid 185"/>
                  <p:cNvSpPr/>
                  <p:nvPr/>
                </p:nvSpPr>
                <p:spPr>
                  <a:xfrm>
                    <a:off x="5699760" y="1927666"/>
                    <a:ext cx="1386840" cy="1379414"/>
                  </a:xfrm>
                  <a:prstGeom prst="trapezoid">
                    <a:avLst>
                      <a:gd name="adj" fmla="val 20079"/>
                    </a:avLst>
                  </a:prstGeom>
                  <a:solidFill>
                    <a:srgbClr val="B7A22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Isosceles Triangle 186"/>
                  <p:cNvSpPr/>
                  <p:nvPr/>
                </p:nvSpPr>
                <p:spPr>
                  <a:xfrm rot="10640953">
                    <a:off x="6112639" y="1896200"/>
                    <a:ext cx="502099" cy="645596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5793001" y="853440"/>
                    <a:ext cx="1197333" cy="1310641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3" name="Pie 182"/>
                <p:cNvSpPr/>
                <p:nvPr/>
              </p:nvSpPr>
              <p:spPr>
                <a:xfrm rot="6318763">
                  <a:off x="2186643" y="3000384"/>
                  <a:ext cx="732114" cy="826603"/>
                </a:xfrm>
                <a:prstGeom prst="pie">
                  <a:avLst>
                    <a:gd name="adj1" fmla="val 2436078"/>
                    <a:gd name="adj2" fmla="val 1620000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0" name="Cloud 179"/>
              <p:cNvSpPr/>
              <p:nvPr/>
            </p:nvSpPr>
            <p:spPr>
              <a:xfrm rot="4941160">
                <a:off x="5217308" y="1786766"/>
                <a:ext cx="498751" cy="614738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5334000" y="1981200"/>
                <a:ext cx="274320" cy="1676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5" name="Group 91"/>
            <p:cNvGrpSpPr/>
            <p:nvPr/>
          </p:nvGrpSpPr>
          <p:grpSpPr>
            <a:xfrm>
              <a:off x="1963324" y="990319"/>
              <a:ext cx="427724" cy="1515000"/>
              <a:chOff x="5562600" y="616055"/>
              <a:chExt cx="1645921" cy="2691025"/>
            </a:xfrm>
          </p:grpSpPr>
          <p:sp>
            <p:nvSpPr>
              <p:cNvPr id="172" name="Trapezoid 171"/>
              <p:cNvSpPr/>
              <p:nvPr/>
            </p:nvSpPr>
            <p:spPr>
              <a:xfrm rot="20061978">
                <a:off x="6477001" y="1851467"/>
                <a:ext cx="731520" cy="1379414"/>
              </a:xfrm>
              <a:prstGeom prst="trapezoid">
                <a:avLst>
                  <a:gd name="adj" fmla="val 32823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/>
              <p:cNvSpPr/>
              <p:nvPr/>
            </p:nvSpPr>
            <p:spPr>
              <a:xfrm rot="1245317">
                <a:off x="5562601" y="1820987"/>
                <a:ext cx="731520" cy="1379414"/>
              </a:xfrm>
              <a:prstGeom prst="trapezoid">
                <a:avLst>
                  <a:gd name="adj" fmla="val 32823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rapezoid 173"/>
              <p:cNvSpPr/>
              <p:nvPr/>
            </p:nvSpPr>
            <p:spPr>
              <a:xfrm>
                <a:off x="5699760" y="1927666"/>
                <a:ext cx="1386840" cy="1379414"/>
              </a:xfrm>
              <a:prstGeom prst="trapezoid">
                <a:avLst>
                  <a:gd name="adj" fmla="val 20079"/>
                </a:avLst>
              </a:prstGeom>
              <a:solidFill>
                <a:srgbClr val="E2D1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Isosceles Triangle 174"/>
              <p:cNvSpPr/>
              <p:nvPr/>
            </p:nvSpPr>
            <p:spPr>
              <a:xfrm rot="10640953">
                <a:off x="6112639" y="1896200"/>
                <a:ext cx="502099" cy="645596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5928360" y="853440"/>
                <a:ext cx="929640" cy="13106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Cloud 176"/>
              <p:cNvSpPr/>
              <p:nvPr/>
            </p:nvSpPr>
            <p:spPr>
              <a:xfrm rot="19995133">
                <a:off x="5562600" y="762000"/>
                <a:ext cx="914400" cy="685800"/>
              </a:xfrm>
              <a:prstGeom prst="cloud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Cloud 177"/>
              <p:cNvSpPr/>
              <p:nvPr/>
            </p:nvSpPr>
            <p:spPr>
              <a:xfrm rot="3104918">
                <a:off x="6262377" y="689026"/>
                <a:ext cx="869766" cy="723823"/>
              </a:xfrm>
              <a:prstGeom prst="cloud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83"/>
            <p:cNvGrpSpPr/>
            <p:nvPr/>
          </p:nvGrpSpPr>
          <p:grpSpPr>
            <a:xfrm>
              <a:off x="2155363" y="730432"/>
              <a:ext cx="1121237" cy="1734429"/>
              <a:chOff x="3505201" y="1371600"/>
              <a:chExt cx="5437658" cy="5486400"/>
            </a:xfrm>
          </p:grpSpPr>
          <p:grpSp>
            <p:nvGrpSpPr>
              <p:cNvPr id="243" name="Group 78"/>
              <p:cNvGrpSpPr/>
              <p:nvPr/>
            </p:nvGrpSpPr>
            <p:grpSpPr>
              <a:xfrm>
                <a:off x="3505201" y="1371600"/>
                <a:ext cx="5437658" cy="5486400"/>
                <a:chOff x="4724400" y="3429000"/>
                <a:chExt cx="2669164" cy="3117989"/>
              </a:xfrm>
            </p:grpSpPr>
            <p:sp>
              <p:nvSpPr>
                <p:cNvPr id="149" name="Oval 148"/>
                <p:cNvSpPr/>
                <p:nvPr/>
              </p:nvSpPr>
              <p:spPr>
                <a:xfrm>
                  <a:off x="5410200" y="3429000"/>
                  <a:ext cx="1295400" cy="1905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Trapezoid 149"/>
                <p:cNvSpPr/>
                <p:nvPr/>
              </p:nvSpPr>
              <p:spPr>
                <a:xfrm>
                  <a:off x="4724400" y="4114800"/>
                  <a:ext cx="2669164" cy="1973664"/>
                </a:xfrm>
                <a:prstGeom prst="trapezoid">
                  <a:avLst>
                    <a:gd name="adj" fmla="val 50603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77"/>
                <p:cNvSpPr/>
                <p:nvPr/>
              </p:nvSpPr>
              <p:spPr>
                <a:xfrm>
                  <a:off x="5486400" y="3886200"/>
                  <a:ext cx="1108201" cy="3048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Trapezoid 75"/>
                <p:cNvSpPr/>
                <p:nvPr/>
              </p:nvSpPr>
              <p:spPr>
                <a:xfrm>
                  <a:off x="4751882" y="4699416"/>
                  <a:ext cx="2590800" cy="1752600"/>
                </a:xfrm>
                <a:prstGeom prst="trapezoid">
                  <a:avLst>
                    <a:gd name="adj" fmla="val 53224"/>
                  </a:avLst>
                </a:prstGeom>
                <a:solidFill>
                  <a:srgbClr val="E2D1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44" name="Group 59"/>
                <p:cNvGrpSpPr/>
                <p:nvPr/>
              </p:nvGrpSpPr>
              <p:grpSpPr>
                <a:xfrm>
                  <a:off x="5546361" y="3703820"/>
                  <a:ext cx="1058056" cy="1199213"/>
                  <a:chOff x="6172200" y="1600200"/>
                  <a:chExt cx="1058056" cy="1199213"/>
                </a:xfrm>
              </p:grpSpPr>
              <p:sp>
                <p:nvSpPr>
                  <p:cNvPr id="168" name="Oval 167"/>
                  <p:cNvSpPr/>
                  <p:nvPr/>
                </p:nvSpPr>
                <p:spPr>
                  <a:xfrm>
                    <a:off x="6248400" y="1600200"/>
                    <a:ext cx="883170" cy="1199213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51" name="Group 58"/>
                  <p:cNvGrpSpPr/>
                  <p:nvPr/>
                </p:nvGrpSpPr>
                <p:grpSpPr>
                  <a:xfrm>
                    <a:off x="6172200" y="1676400"/>
                    <a:ext cx="1058056" cy="316043"/>
                    <a:chOff x="1273773" y="4362175"/>
                    <a:chExt cx="2957613" cy="359514"/>
                  </a:xfrm>
                </p:grpSpPr>
                <p:sp>
                  <p:nvSpPr>
                    <p:cNvPr id="170" name="Moon 169"/>
                    <p:cNvSpPr/>
                    <p:nvPr/>
                  </p:nvSpPr>
                  <p:spPr>
                    <a:xfrm rot="18443095">
                      <a:off x="3208533" y="3698836"/>
                      <a:ext cx="293106" cy="1752600"/>
                    </a:xfrm>
                    <a:prstGeom prst="moon">
                      <a:avLst>
                        <a:gd name="adj" fmla="val 8750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Moon 170"/>
                    <p:cNvSpPr/>
                    <p:nvPr/>
                  </p:nvSpPr>
                  <p:spPr>
                    <a:xfrm rot="14487639">
                      <a:off x="1985742" y="3650206"/>
                      <a:ext cx="328661" cy="1752600"/>
                    </a:xfrm>
                    <a:prstGeom prst="moon">
                      <a:avLst>
                        <a:gd name="adj" fmla="val 8750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54" name="Moon 153"/>
                <p:cNvSpPr/>
                <p:nvPr/>
              </p:nvSpPr>
              <p:spPr>
                <a:xfrm rot="5400000">
                  <a:off x="5905500" y="3314702"/>
                  <a:ext cx="304800" cy="8382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Moon 154"/>
                <p:cNvSpPr/>
                <p:nvPr/>
              </p:nvSpPr>
              <p:spPr>
                <a:xfrm rot="5400000">
                  <a:off x="5907999" y="3227259"/>
                  <a:ext cx="304800" cy="8382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Trapezoid 155"/>
                <p:cNvSpPr/>
                <p:nvPr/>
              </p:nvSpPr>
              <p:spPr>
                <a:xfrm rot="435788">
                  <a:off x="5289188" y="4788591"/>
                  <a:ext cx="552911" cy="1737080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Trapezoid 156"/>
                <p:cNvSpPr/>
                <p:nvPr/>
              </p:nvSpPr>
              <p:spPr>
                <a:xfrm rot="21263955">
                  <a:off x="6307907" y="4802780"/>
                  <a:ext cx="531449" cy="1744209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2" name="Group 74"/>
                <p:cNvGrpSpPr/>
                <p:nvPr/>
              </p:nvGrpSpPr>
              <p:grpSpPr>
                <a:xfrm>
                  <a:off x="5486399" y="3962400"/>
                  <a:ext cx="1219201" cy="1470259"/>
                  <a:chOff x="5486399" y="3962400"/>
                  <a:chExt cx="1219201" cy="1470259"/>
                </a:xfrm>
              </p:grpSpPr>
              <p:sp>
                <p:nvSpPr>
                  <p:cNvPr id="159" name="Isosceles Triangle 158"/>
                  <p:cNvSpPr/>
                  <p:nvPr/>
                </p:nvSpPr>
                <p:spPr>
                  <a:xfrm rot="10640953">
                    <a:off x="5581453" y="4594459"/>
                    <a:ext cx="990600" cy="838200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Double Wave 159"/>
                  <p:cNvSpPr/>
                  <p:nvPr/>
                </p:nvSpPr>
                <p:spPr>
                  <a:xfrm rot="5122486" flipH="1">
                    <a:off x="5991708" y="4289438"/>
                    <a:ext cx="1038234" cy="384159"/>
                  </a:xfrm>
                  <a:prstGeom prst="doubleWave">
                    <a:avLst>
                      <a:gd name="adj1" fmla="val 12500"/>
                      <a:gd name="adj2" fmla="val -6557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Double Wave 160"/>
                  <p:cNvSpPr/>
                  <p:nvPr/>
                </p:nvSpPr>
                <p:spPr>
                  <a:xfrm rot="16477514">
                    <a:off x="5159362" y="4289438"/>
                    <a:ext cx="1038234" cy="384159"/>
                  </a:xfrm>
                  <a:prstGeom prst="doubleWave">
                    <a:avLst>
                      <a:gd name="adj1" fmla="val 12500"/>
                      <a:gd name="adj2" fmla="val -6557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Cloud 161"/>
                  <p:cNvSpPr/>
                  <p:nvPr/>
                </p:nvSpPr>
                <p:spPr>
                  <a:xfrm>
                    <a:off x="5553123" y="4559262"/>
                    <a:ext cx="1152477" cy="562377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5489096" y="4602522"/>
                    <a:ext cx="348472" cy="355297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6309895" y="4512456"/>
                    <a:ext cx="348472" cy="355297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5887950" y="4648618"/>
                    <a:ext cx="512211" cy="244666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>
                  <a:xfrm>
                    <a:off x="5638800" y="3962400"/>
                    <a:ext cx="189678" cy="28177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>
                  <a:xfrm>
                    <a:off x="6375816" y="4024859"/>
                    <a:ext cx="189678" cy="28177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6" name="Oval 145"/>
              <p:cNvSpPr/>
              <p:nvPr/>
            </p:nvSpPr>
            <p:spPr>
              <a:xfrm rot="3770506">
                <a:off x="6858725" y="2056040"/>
                <a:ext cx="688096" cy="235067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6636077">
                <a:off x="4904421" y="2382369"/>
                <a:ext cx="458078" cy="1591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 rot="8966651">
                <a:off x="5280517" y="1909652"/>
                <a:ext cx="458078" cy="22205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1" name="Group 256"/>
            <p:cNvGrpSpPr/>
            <p:nvPr/>
          </p:nvGrpSpPr>
          <p:grpSpPr>
            <a:xfrm>
              <a:off x="3883719" y="872988"/>
              <a:ext cx="523744" cy="1960142"/>
              <a:chOff x="1524000" y="1478095"/>
              <a:chExt cx="2457354" cy="4817499"/>
            </a:xfrm>
          </p:grpSpPr>
          <p:sp>
            <p:nvSpPr>
              <p:cNvPr id="131" name="Oval 130"/>
              <p:cNvSpPr/>
              <p:nvPr/>
            </p:nvSpPr>
            <p:spPr>
              <a:xfrm rot="2648374">
                <a:off x="2057399" y="5257799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 rot="19444033">
                <a:off x="2733144" y="5195884"/>
                <a:ext cx="710549" cy="109971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524000" y="4114800"/>
                <a:ext cx="762001" cy="11282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295554" y="4392870"/>
                <a:ext cx="685800" cy="8381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34"/>
              <p:cNvSpPr/>
              <p:nvPr/>
            </p:nvSpPr>
            <p:spPr>
              <a:xfrm>
                <a:off x="1905000" y="5105400"/>
                <a:ext cx="1600200" cy="685800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rapezoid 135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rapezoid 136"/>
              <p:cNvSpPr/>
              <p:nvPr/>
            </p:nvSpPr>
            <p:spPr>
              <a:xfrm rot="19932635">
                <a:off x="2597004" y="2647126"/>
                <a:ext cx="986356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rapezoid 137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362199" y="2743200"/>
                <a:ext cx="660808" cy="9209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21293170">
                <a:off x="2740392" y="3208793"/>
                <a:ext cx="830153" cy="2692828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140"/>
              <p:cNvSpPr/>
              <p:nvPr/>
            </p:nvSpPr>
            <p:spPr>
              <a:xfrm rot="287694">
                <a:off x="1808953" y="3229762"/>
                <a:ext cx="891264" cy="2581677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1932820" y="1550450"/>
                <a:ext cx="1559540" cy="18708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 rot="19066372">
                <a:off x="2722041" y="1478095"/>
                <a:ext cx="795875" cy="105119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 rot="3077158">
                <a:off x="2039910" y="1250601"/>
                <a:ext cx="685800" cy="1260959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115"/>
            <p:cNvGrpSpPr/>
            <p:nvPr/>
          </p:nvGrpSpPr>
          <p:grpSpPr>
            <a:xfrm>
              <a:off x="4538399" y="991784"/>
              <a:ext cx="722337" cy="1841346"/>
              <a:chOff x="2879204" y="381000"/>
              <a:chExt cx="1642121" cy="2958165"/>
            </a:xfrm>
          </p:grpSpPr>
          <p:sp>
            <p:nvSpPr>
              <p:cNvPr id="100" name="Oval 99"/>
              <p:cNvSpPr/>
              <p:nvPr/>
            </p:nvSpPr>
            <p:spPr>
              <a:xfrm rot="2648374">
                <a:off x="3360385" y="2717639"/>
                <a:ext cx="326039" cy="62152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9444033">
                <a:off x="3752184" y="2704528"/>
                <a:ext cx="339210" cy="606443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971800" y="2057400"/>
                <a:ext cx="426088" cy="55546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038601" y="2209799"/>
                <a:ext cx="304800" cy="4572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rapezoid 103"/>
              <p:cNvSpPr/>
              <p:nvPr/>
            </p:nvSpPr>
            <p:spPr>
              <a:xfrm>
                <a:off x="3261044" y="2656857"/>
                <a:ext cx="894784" cy="314943"/>
              </a:xfrm>
              <a:prstGeom prst="trapezoid">
                <a:avLst>
                  <a:gd name="adj" fmla="val 35984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rapezoid 104"/>
              <p:cNvSpPr/>
              <p:nvPr/>
            </p:nvSpPr>
            <p:spPr>
              <a:xfrm rot="19932635">
                <a:off x="3647992" y="1114478"/>
                <a:ext cx="551541" cy="1402751"/>
              </a:xfrm>
              <a:prstGeom prst="trapezoid">
                <a:avLst>
                  <a:gd name="adj" fmla="val 35984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>
                <a:off x="3261044" y="1365996"/>
                <a:ext cx="809567" cy="1434291"/>
              </a:xfrm>
              <a:prstGeom prst="trapezoid">
                <a:avLst>
                  <a:gd name="adj" fmla="val 35984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516696" y="1174757"/>
                <a:ext cx="369504" cy="5778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apezoid 107"/>
              <p:cNvSpPr/>
              <p:nvPr/>
            </p:nvSpPr>
            <p:spPr>
              <a:xfrm rot="2088477">
                <a:off x="3234728" y="1058459"/>
                <a:ext cx="472330" cy="1402751"/>
              </a:xfrm>
              <a:prstGeom prst="trapezoid">
                <a:avLst>
                  <a:gd name="adj" fmla="val 35984"/>
                </a:avLst>
              </a:prstGeom>
              <a:solidFill>
                <a:srgbClr val="EACAA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Isosceles Triangle 108"/>
              <p:cNvSpPr/>
              <p:nvPr/>
            </p:nvSpPr>
            <p:spPr>
              <a:xfrm rot="10800000">
                <a:off x="3505200" y="1524000"/>
                <a:ext cx="381000" cy="5334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1343500">
                <a:off x="3260470" y="1418398"/>
                <a:ext cx="622869" cy="1619805"/>
              </a:xfrm>
              <a:prstGeom prst="trapezoid">
                <a:avLst>
                  <a:gd name="adj" fmla="val 35984"/>
                </a:avLst>
              </a:prstGeom>
              <a:solidFill>
                <a:srgbClr val="AE924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276600" y="426397"/>
                <a:ext cx="872048" cy="11738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76600" y="838200"/>
                <a:ext cx="914400" cy="152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3" name="Group 42"/>
              <p:cNvGrpSpPr/>
              <p:nvPr/>
            </p:nvGrpSpPr>
            <p:grpSpPr>
              <a:xfrm>
                <a:off x="3048000" y="381000"/>
                <a:ext cx="1365913" cy="712342"/>
                <a:chOff x="5207746" y="545873"/>
                <a:chExt cx="1365913" cy="712342"/>
              </a:xfrm>
            </p:grpSpPr>
            <p:sp>
              <p:nvSpPr>
                <p:cNvPr id="124" name="Moon 123"/>
                <p:cNvSpPr/>
                <p:nvPr/>
              </p:nvSpPr>
              <p:spPr>
                <a:xfrm rot="5101425">
                  <a:off x="5343502" y="698892"/>
                  <a:ext cx="340787" cy="612299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Moon 124"/>
                <p:cNvSpPr/>
                <p:nvPr/>
              </p:nvSpPr>
              <p:spPr>
                <a:xfrm rot="8137030">
                  <a:off x="5442337" y="550775"/>
                  <a:ext cx="502055" cy="574852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Moon 125"/>
                <p:cNvSpPr/>
                <p:nvPr/>
              </p:nvSpPr>
              <p:spPr>
                <a:xfrm rot="3582768">
                  <a:off x="5642569" y="512276"/>
                  <a:ext cx="554415" cy="621609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Moon 126"/>
                <p:cNvSpPr/>
                <p:nvPr/>
              </p:nvSpPr>
              <p:spPr>
                <a:xfrm rot="6344481">
                  <a:off x="5396085" y="585004"/>
                  <a:ext cx="389971" cy="582594"/>
                </a:xfrm>
                <a:prstGeom prst="moon">
                  <a:avLst>
                    <a:gd name="adj" fmla="val 28550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Moon 127"/>
                <p:cNvSpPr/>
                <p:nvPr/>
              </p:nvSpPr>
              <p:spPr>
                <a:xfrm rot="3920893">
                  <a:off x="5906901" y="549266"/>
                  <a:ext cx="323182" cy="806470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Moon 128"/>
                <p:cNvSpPr/>
                <p:nvPr/>
              </p:nvSpPr>
              <p:spPr>
                <a:xfrm rot="6517680">
                  <a:off x="6034746" y="719302"/>
                  <a:ext cx="323182" cy="754644"/>
                </a:xfrm>
                <a:prstGeom prst="moon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5486400" y="685800"/>
                  <a:ext cx="685800" cy="304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47"/>
              <p:cNvGrpSpPr/>
              <p:nvPr/>
            </p:nvGrpSpPr>
            <p:grpSpPr>
              <a:xfrm rot="19629613">
                <a:off x="3963188" y="2268102"/>
                <a:ext cx="558137" cy="210690"/>
                <a:chOff x="5638800" y="2514600"/>
                <a:chExt cx="1810870" cy="304800"/>
              </a:xfrm>
            </p:grpSpPr>
            <p:sp>
              <p:nvSpPr>
                <p:cNvPr id="120" name="Left-Right-Up Arrow 119"/>
                <p:cNvSpPr/>
                <p:nvPr/>
              </p:nvSpPr>
              <p:spPr>
                <a:xfrm>
                  <a:off x="5638800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Left-Right-Up Arrow 120"/>
                <p:cNvSpPr/>
                <p:nvPr/>
              </p:nvSpPr>
              <p:spPr>
                <a:xfrm>
                  <a:off x="6096000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Left-Right-Up Arrow 121"/>
                <p:cNvSpPr/>
                <p:nvPr/>
              </p:nvSpPr>
              <p:spPr>
                <a:xfrm>
                  <a:off x="6544235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Left-Right-Up Arrow 122"/>
                <p:cNvSpPr/>
                <p:nvPr/>
              </p:nvSpPr>
              <p:spPr>
                <a:xfrm>
                  <a:off x="6992470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04" name="Group 48"/>
              <p:cNvGrpSpPr/>
              <p:nvPr/>
            </p:nvGrpSpPr>
            <p:grpSpPr>
              <a:xfrm rot="2421609">
                <a:off x="2879204" y="2109670"/>
                <a:ext cx="419984" cy="210690"/>
                <a:chOff x="5638800" y="2514600"/>
                <a:chExt cx="1362635" cy="304800"/>
              </a:xfrm>
            </p:grpSpPr>
            <p:sp>
              <p:nvSpPr>
                <p:cNvPr id="117" name="Left-Right-Up Arrow 116"/>
                <p:cNvSpPr/>
                <p:nvPr/>
              </p:nvSpPr>
              <p:spPr>
                <a:xfrm>
                  <a:off x="5638800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Left-Right-Up Arrow 117"/>
                <p:cNvSpPr/>
                <p:nvPr/>
              </p:nvSpPr>
              <p:spPr>
                <a:xfrm>
                  <a:off x="6096000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Left-Right-Up Arrow 118"/>
                <p:cNvSpPr/>
                <p:nvPr/>
              </p:nvSpPr>
              <p:spPr>
                <a:xfrm>
                  <a:off x="6544235" y="2514600"/>
                  <a:ext cx="457200" cy="304800"/>
                </a:xfrm>
                <a:prstGeom prst="leftRightUpArrow">
                  <a:avLst>
                    <a:gd name="adj1" fmla="val 50000"/>
                    <a:gd name="adj2" fmla="val 25000"/>
                    <a:gd name="adj3" fmla="val 25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6" name="Trapezoid 115"/>
              <p:cNvSpPr/>
              <p:nvPr/>
            </p:nvSpPr>
            <p:spPr>
              <a:xfrm rot="1343500">
                <a:off x="3468350" y="1540437"/>
                <a:ext cx="403728" cy="1486711"/>
              </a:xfrm>
              <a:prstGeom prst="trapezoid">
                <a:avLst>
                  <a:gd name="adj" fmla="val 35984"/>
                </a:avLst>
              </a:prstGeom>
              <a:solidFill>
                <a:srgbClr val="AE924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5" name="Group 145"/>
            <p:cNvGrpSpPr/>
            <p:nvPr/>
          </p:nvGrpSpPr>
          <p:grpSpPr>
            <a:xfrm>
              <a:off x="4153377" y="932386"/>
              <a:ext cx="646894" cy="1804721"/>
              <a:chOff x="3700783" y="1447801"/>
              <a:chExt cx="1741930" cy="2690010"/>
            </a:xfrm>
          </p:grpSpPr>
          <p:sp>
            <p:nvSpPr>
              <p:cNvPr id="87" name="Oval 86"/>
              <p:cNvSpPr/>
              <p:nvPr/>
            </p:nvSpPr>
            <p:spPr>
              <a:xfrm rot="649721" flipH="1">
                <a:off x="5019649" y="3142094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20950279">
                <a:off x="3700783" y="3174814"/>
                <a:ext cx="423065" cy="1811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20950279">
                <a:off x="4187915" y="3869383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20950279">
                <a:off x="4569886" y="3869381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Chord 94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loud 96"/>
              <p:cNvSpPr/>
              <p:nvPr/>
            </p:nvSpPr>
            <p:spPr>
              <a:xfrm rot="671737">
                <a:off x="3995992" y="1674044"/>
                <a:ext cx="327367" cy="1179580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20928263" flipH="1">
                <a:off x="4891099" y="1742180"/>
                <a:ext cx="382873" cy="1045844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159"/>
            <p:cNvGrpSpPr/>
            <p:nvPr/>
          </p:nvGrpSpPr>
          <p:grpSpPr>
            <a:xfrm>
              <a:off x="1439580" y="991784"/>
              <a:ext cx="567389" cy="1793795"/>
              <a:chOff x="5662720" y="1532681"/>
              <a:chExt cx="1576282" cy="2605131"/>
            </a:xfrm>
          </p:grpSpPr>
          <p:sp>
            <p:nvSpPr>
              <p:cNvPr id="73" name="Cloud 72"/>
              <p:cNvSpPr/>
              <p:nvPr/>
            </p:nvSpPr>
            <p:spPr>
              <a:xfrm rot="671737">
                <a:off x="5817073" y="1751412"/>
                <a:ext cx="413272" cy="94274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loud 73"/>
              <p:cNvSpPr/>
              <p:nvPr/>
            </p:nvSpPr>
            <p:spPr>
              <a:xfrm rot="20706537">
                <a:off x="6651194" y="1794329"/>
                <a:ext cx="472405" cy="861777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0950279">
                <a:off x="5662720" y="316750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649721" flipH="1">
                <a:off x="6833703" y="323845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flipH="1">
                <a:off x="6008331" y="2422692"/>
                <a:ext cx="878238" cy="1450495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1217087" flipH="1">
                <a:off x="5895872" y="2457661"/>
                <a:ext cx="363026" cy="839617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 rot="20382913">
                <a:off x="6644565" y="2462118"/>
                <a:ext cx="395175" cy="870050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649721" flipH="1">
                <a:off x="6459531" y="3876235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649721" flipH="1">
                <a:off x="6093598" y="3876233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 flipH="1">
                <a:off x="6008331" y="3699758"/>
                <a:ext cx="878238" cy="173429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rot="10800000" flipH="1">
                <a:off x="6301077" y="2564589"/>
                <a:ext cx="292746" cy="425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flipH="1">
                <a:off x="6077248" y="1571316"/>
                <a:ext cx="809321" cy="106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Cloud 84"/>
              <p:cNvSpPr/>
              <p:nvPr/>
            </p:nvSpPr>
            <p:spPr>
              <a:xfrm rot="16200000">
                <a:off x="6263298" y="1264802"/>
                <a:ext cx="424123" cy="95988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5926330" y="1780789"/>
                <a:ext cx="1174497" cy="18608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Cloud 50"/>
            <p:cNvSpPr/>
            <p:nvPr/>
          </p:nvSpPr>
          <p:spPr>
            <a:xfrm rot="5400000">
              <a:off x="556715" y="1113916"/>
              <a:ext cx="514791" cy="233003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46902" y="1098701"/>
              <a:ext cx="110911" cy="1306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357"/>
            <p:cNvGrpSpPr/>
            <p:nvPr/>
          </p:nvGrpSpPr>
          <p:grpSpPr>
            <a:xfrm>
              <a:off x="1177707" y="1288775"/>
              <a:ext cx="296788" cy="514791"/>
              <a:chOff x="2514599" y="4114801"/>
              <a:chExt cx="518160" cy="660408"/>
            </a:xfrm>
          </p:grpSpPr>
          <p:sp>
            <p:nvSpPr>
              <p:cNvPr id="71" name="Cloud 70"/>
              <p:cNvSpPr/>
              <p:nvPr/>
            </p:nvSpPr>
            <p:spPr>
              <a:xfrm rot="5400000">
                <a:off x="2443475" y="4185925"/>
                <a:ext cx="660408" cy="518160"/>
              </a:xfrm>
              <a:prstGeom prst="cloud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667000" y="4282440"/>
                <a:ext cx="218739" cy="1981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59"/>
            <p:cNvGrpSpPr/>
            <p:nvPr/>
          </p:nvGrpSpPr>
          <p:grpSpPr>
            <a:xfrm>
              <a:off x="4363818" y="1407572"/>
              <a:ext cx="296788" cy="514791"/>
              <a:chOff x="2514599" y="4114801"/>
              <a:chExt cx="518160" cy="660408"/>
            </a:xfrm>
          </p:grpSpPr>
          <p:sp>
            <p:nvSpPr>
              <p:cNvPr id="69" name="Cloud 68"/>
              <p:cNvSpPr/>
              <p:nvPr/>
            </p:nvSpPr>
            <p:spPr>
              <a:xfrm rot="5400000">
                <a:off x="2443475" y="4185925"/>
                <a:ext cx="660408" cy="518160"/>
              </a:xfrm>
              <a:prstGeom prst="cloud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67000" y="4282440"/>
                <a:ext cx="218739" cy="1981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9" name="Group 362"/>
            <p:cNvGrpSpPr/>
            <p:nvPr/>
          </p:nvGrpSpPr>
          <p:grpSpPr>
            <a:xfrm>
              <a:off x="3971010" y="1348174"/>
              <a:ext cx="296788" cy="514791"/>
              <a:chOff x="2514599" y="4114801"/>
              <a:chExt cx="518160" cy="660408"/>
            </a:xfrm>
          </p:grpSpPr>
          <p:sp>
            <p:nvSpPr>
              <p:cNvPr id="67" name="Cloud 66"/>
              <p:cNvSpPr/>
              <p:nvPr/>
            </p:nvSpPr>
            <p:spPr>
              <a:xfrm rot="5400000">
                <a:off x="2443475" y="4185925"/>
                <a:ext cx="660408" cy="518160"/>
              </a:xfrm>
              <a:prstGeom prst="cloud">
                <a:avLst/>
              </a:prstGeom>
              <a:solidFill>
                <a:srgbClr val="CB922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667000" y="4282440"/>
                <a:ext cx="218739" cy="1981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304800" y="2239147"/>
              <a:ext cx="5257800" cy="885053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7" name="Group 371"/>
            <p:cNvGrpSpPr/>
            <p:nvPr/>
          </p:nvGrpSpPr>
          <p:grpSpPr>
            <a:xfrm>
              <a:off x="2460881" y="1443211"/>
              <a:ext cx="515015" cy="1204473"/>
              <a:chOff x="2514600" y="2462942"/>
              <a:chExt cx="3124200" cy="3633058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2514600" y="5486400"/>
                <a:ext cx="3124200" cy="6096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200400" y="5577840"/>
                <a:ext cx="1706880" cy="33528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3810000" y="4206240"/>
                <a:ext cx="533400" cy="1600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ie 65"/>
              <p:cNvSpPr/>
              <p:nvPr/>
            </p:nvSpPr>
            <p:spPr>
              <a:xfrm rot="21355543">
                <a:off x="3027129" y="2462942"/>
                <a:ext cx="2042476" cy="2327711"/>
              </a:xfrm>
              <a:prstGeom prst="pie">
                <a:avLst>
                  <a:gd name="adj1" fmla="val 0"/>
                  <a:gd name="adj2" fmla="val 11209024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8" name="Group 377"/>
            <p:cNvGrpSpPr/>
            <p:nvPr/>
          </p:nvGrpSpPr>
          <p:grpSpPr>
            <a:xfrm>
              <a:off x="1657806" y="2239147"/>
              <a:ext cx="785616" cy="463306"/>
              <a:chOff x="1981200" y="4495800"/>
              <a:chExt cx="2514600" cy="9144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981200" y="4495800"/>
                <a:ext cx="25146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484120" y="4648200"/>
                <a:ext cx="1554480" cy="655320"/>
              </a:xfrm>
              <a:prstGeom prst="ellipse">
                <a:avLst/>
              </a:prstGeom>
              <a:solidFill>
                <a:srgbClr val="DCB73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926080" y="480060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657600" y="481584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36"/>
          <p:cNvGrpSpPr/>
          <p:nvPr/>
        </p:nvGrpSpPr>
        <p:grpSpPr>
          <a:xfrm>
            <a:off x="762000" y="3581400"/>
            <a:ext cx="1524000" cy="2819400"/>
            <a:chOff x="4343400" y="35592"/>
            <a:chExt cx="2673246" cy="5276188"/>
          </a:xfrm>
        </p:grpSpPr>
        <p:sp>
          <p:nvSpPr>
            <p:cNvPr id="338" name="Trapezoid 337"/>
            <p:cNvSpPr/>
            <p:nvPr/>
          </p:nvSpPr>
          <p:spPr>
            <a:xfrm>
              <a:off x="4648200" y="1447800"/>
              <a:ext cx="2133600" cy="381000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ounded Rectangle 338"/>
            <p:cNvSpPr/>
            <p:nvPr/>
          </p:nvSpPr>
          <p:spPr>
            <a:xfrm>
              <a:off x="4800600" y="3595141"/>
              <a:ext cx="1828800" cy="1586459"/>
            </a:xfrm>
            <a:prstGeom prst="roundRect">
              <a:avLst>
                <a:gd name="adj" fmla="val 28205"/>
              </a:avLst>
            </a:prstGeom>
            <a:solidFill>
              <a:srgbClr val="E2D1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5371475" y="3236626"/>
              <a:ext cx="639580" cy="85568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Moon 340"/>
            <p:cNvSpPr/>
            <p:nvPr/>
          </p:nvSpPr>
          <p:spPr>
            <a:xfrm rot="16200000">
              <a:off x="5143500" y="3619500"/>
              <a:ext cx="1066800" cy="838200"/>
            </a:xfrm>
            <a:prstGeom prst="moon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2" name="Rounded Rectangle 341"/>
            <p:cNvSpPr/>
            <p:nvPr/>
          </p:nvSpPr>
          <p:spPr>
            <a:xfrm rot="21126275">
              <a:off x="5137000" y="3604339"/>
              <a:ext cx="444410" cy="16002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ounded Rectangle 342"/>
            <p:cNvSpPr/>
            <p:nvPr/>
          </p:nvSpPr>
          <p:spPr>
            <a:xfrm rot="820628">
              <a:off x="5821987" y="3608705"/>
              <a:ext cx="422869" cy="16002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5205334" y="2567066"/>
              <a:ext cx="990600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loud 344"/>
            <p:cNvSpPr/>
            <p:nvPr/>
          </p:nvSpPr>
          <p:spPr>
            <a:xfrm>
              <a:off x="5257800" y="3352800"/>
              <a:ext cx="838200" cy="7620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 flipH="1">
              <a:off x="5482652" y="3449971"/>
              <a:ext cx="423472" cy="2925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ound Diagonal Corner Rectangle 346"/>
            <p:cNvSpPr/>
            <p:nvPr/>
          </p:nvSpPr>
          <p:spPr>
            <a:xfrm rot="16200000">
              <a:off x="5219700" y="2552700"/>
              <a:ext cx="533400" cy="4572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ound Diagonal Corner Rectangle 347"/>
            <p:cNvSpPr/>
            <p:nvPr/>
          </p:nvSpPr>
          <p:spPr>
            <a:xfrm rot="21343869">
              <a:off x="5660423" y="2467838"/>
              <a:ext cx="490155" cy="59923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Double Wave 348"/>
            <p:cNvSpPr/>
            <p:nvPr/>
          </p:nvSpPr>
          <p:spPr>
            <a:xfrm rot="17133810">
              <a:off x="4768820" y="2995379"/>
              <a:ext cx="835001" cy="41004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Double Wave 349"/>
            <p:cNvSpPr/>
            <p:nvPr/>
          </p:nvSpPr>
          <p:spPr>
            <a:xfrm rot="16377723">
              <a:off x="5828622" y="3041916"/>
              <a:ext cx="835001" cy="41004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ounded Rectangle 350"/>
            <p:cNvSpPr/>
            <p:nvPr/>
          </p:nvSpPr>
          <p:spPr>
            <a:xfrm rot="1552891">
              <a:off x="4572657" y="1447800"/>
              <a:ext cx="810828" cy="137012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4343400" y="2097416"/>
              <a:ext cx="890269" cy="11048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4774042" y="2120947"/>
              <a:ext cx="631470" cy="117439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5026629" y="2251434"/>
              <a:ext cx="298137" cy="9123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1431194">
              <a:off x="4584601" y="1859971"/>
              <a:ext cx="370601" cy="6278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ounded Rectangle 355"/>
            <p:cNvSpPr/>
            <p:nvPr/>
          </p:nvSpPr>
          <p:spPr>
            <a:xfrm rot="20047109" flipH="1">
              <a:off x="5976562" y="1447800"/>
              <a:ext cx="810828" cy="137012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 flipH="1">
              <a:off x="6126377" y="2097416"/>
              <a:ext cx="890269" cy="11048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 flipH="1">
              <a:off x="5954535" y="2120947"/>
              <a:ext cx="631470" cy="117439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 flipH="1">
              <a:off x="6035280" y="2251434"/>
              <a:ext cx="298137" cy="9123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 rot="20168806" flipH="1">
              <a:off x="6404845" y="1859971"/>
              <a:ext cx="370601" cy="6278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5105400" y="381000"/>
              <a:ext cx="1143000" cy="1351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loud 361"/>
            <p:cNvSpPr/>
            <p:nvPr/>
          </p:nvSpPr>
          <p:spPr>
            <a:xfrm>
              <a:off x="5181600" y="1295400"/>
              <a:ext cx="889416" cy="1073046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Double Wave 362"/>
            <p:cNvSpPr/>
            <p:nvPr/>
          </p:nvSpPr>
          <p:spPr>
            <a:xfrm rot="11237655">
              <a:off x="5050705" y="314198"/>
              <a:ext cx="1163700" cy="412908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5406452" y="1465290"/>
              <a:ext cx="483433" cy="2885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7" name="Group 33"/>
            <p:cNvGrpSpPr/>
            <p:nvPr/>
          </p:nvGrpSpPr>
          <p:grpSpPr>
            <a:xfrm flipH="1">
              <a:off x="5638800" y="228600"/>
              <a:ext cx="990600" cy="2209800"/>
              <a:chOff x="4648200" y="304800"/>
              <a:chExt cx="1066800" cy="1905000"/>
            </a:xfrm>
          </p:grpSpPr>
          <p:sp>
            <p:nvSpPr>
              <p:cNvPr id="377" name="Moon 376"/>
              <p:cNvSpPr/>
              <p:nvPr/>
            </p:nvSpPr>
            <p:spPr>
              <a:xfrm>
                <a:off x="4648200" y="304800"/>
                <a:ext cx="838200" cy="1905000"/>
              </a:xfrm>
              <a:prstGeom prst="moon">
                <a:avLst>
                  <a:gd name="adj" fmla="val 6430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Moon 377"/>
              <p:cNvSpPr/>
              <p:nvPr/>
            </p:nvSpPr>
            <p:spPr>
              <a:xfrm>
                <a:off x="4876800" y="304800"/>
                <a:ext cx="838200" cy="1905000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5" name="Group 32"/>
            <p:cNvGrpSpPr/>
            <p:nvPr/>
          </p:nvGrpSpPr>
          <p:grpSpPr>
            <a:xfrm>
              <a:off x="4648200" y="228600"/>
              <a:ext cx="990600" cy="2209800"/>
              <a:chOff x="4648200" y="304800"/>
              <a:chExt cx="1066800" cy="1905000"/>
            </a:xfrm>
          </p:grpSpPr>
          <p:sp>
            <p:nvSpPr>
              <p:cNvPr id="375" name="Moon 31"/>
              <p:cNvSpPr/>
              <p:nvPr/>
            </p:nvSpPr>
            <p:spPr>
              <a:xfrm>
                <a:off x="4648200" y="304800"/>
                <a:ext cx="838200" cy="1905000"/>
              </a:xfrm>
              <a:prstGeom prst="moon">
                <a:avLst>
                  <a:gd name="adj" fmla="val 6430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Moon 30"/>
              <p:cNvSpPr/>
              <p:nvPr/>
            </p:nvSpPr>
            <p:spPr>
              <a:xfrm>
                <a:off x="4876800" y="304800"/>
                <a:ext cx="838200" cy="1905000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7" name="Moon 366"/>
            <p:cNvSpPr/>
            <p:nvPr/>
          </p:nvSpPr>
          <p:spPr>
            <a:xfrm rot="5572274">
              <a:off x="5337470" y="-412493"/>
              <a:ext cx="538415" cy="1434585"/>
            </a:xfrm>
            <a:prstGeom prst="moon">
              <a:avLst>
                <a:gd name="adj" fmla="val 875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 rot="3078308" flipH="1">
              <a:off x="5900561" y="445070"/>
              <a:ext cx="631969" cy="3884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19036347" flipH="1">
              <a:off x="4771644" y="444453"/>
              <a:ext cx="668463" cy="3639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 flipH="1">
              <a:off x="5638800" y="2381922"/>
              <a:ext cx="694617" cy="456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5026629" y="2381922"/>
              <a:ext cx="694617" cy="456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ounded Rectangle 371"/>
            <p:cNvSpPr/>
            <p:nvPr/>
          </p:nvSpPr>
          <p:spPr>
            <a:xfrm rot="5400000">
              <a:off x="5524500" y="4610100"/>
              <a:ext cx="304800" cy="9906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998173">
              <a:off x="5029200" y="4953000"/>
              <a:ext cx="577194" cy="3587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 rot="20103351">
              <a:off x="5791200" y="4953000"/>
              <a:ext cx="577194" cy="3587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78"/>
          <p:cNvGrpSpPr/>
          <p:nvPr/>
        </p:nvGrpSpPr>
        <p:grpSpPr>
          <a:xfrm>
            <a:off x="3505200" y="3657600"/>
            <a:ext cx="4038522" cy="2895600"/>
            <a:chOff x="1524078" y="762000"/>
            <a:chExt cx="6751106" cy="5715000"/>
          </a:xfrm>
        </p:grpSpPr>
        <p:pic>
          <p:nvPicPr>
            <p:cNvPr id="380" name="Picture 379" descr="Nephi color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1200" y="1524000"/>
              <a:ext cx="1143000" cy="3202087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grpSp>
          <p:nvGrpSpPr>
            <p:cNvPr id="379" name="Group 49"/>
            <p:cNvGrpSpPr/>
            <p:nvPr/>
          </p:nvGrpSpPr>
          <p:grpSpPr>
            <a:xfrm>
              <a:off x="4419600" y="762000"/>
              <a:ext cx="1676400" cy="3657600"/>
              <a:chOff x="1584600" y="1066800"/>
              <a:chExt cx="1661171" cy="3733800"/>
            </a:xfrm>
          </p:grpSpPr>
          <p:sp>
            <p:nvSpPr>
              <p:cNvPr id="506" name="Oval 505"/>
              <p:cNvSpPr/>
              <p:nvPr/>
            </p:nvSpPr>
            <p:spPr>
              <a:xfrm rot="19231343">
                <a:off x="2835421" y="2976160"/>
                <a:ext cx="410350" cy="43734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 rot="976600">
                <a:off x="1584600" y="2945934"/>
                <a:ext cx="429800" cy="49389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Trapezoid 507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Trapezoid 508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Trapezoid 509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Trapezoid 512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ounded Rectangle 514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Rounded Rectangle 516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Oval 517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Oval 518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Block Arc 520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2" name="Block Arc 521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3" name="Cloud 522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Cloud 523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Oval 524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Oval 525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82" name="Picture 381" descr="ammon grouped colore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29400" y="838200"/>
              <a:ext cx="1295400" cy="3535680"/>
            </a:xfrm>
            <a:prstGeom prst="rect">
              <a:avLst/>
            </a:prstGeom>
            <a:ln w="12700">
              <a:noFill/>
            </a:ln>
          </p:spPr>
        </p:pic>
        <p:grpSp>
          <p:nvGrpSpPr>
            <p:cNvPr id="381" name="Group 218"/>
            <p:cNvGrpSpPr/>
            <p:nvPr/>
          </p:nvGrpSpPr>
          <p:grpSpPr>
            <a:xfrm>
              <a:off x="1524078" y="990600"/>
              <a:ext cx="1221985" cy="3093720"/>
              <a:chOff x="2494874" y="457200"/>
              <a:chExt cx="1619925" cy="3200400"/>
            </a:xfrm>
          </p:grpSpPr>
          <p:sp>
            <p:nvSpPr>
              <p:cNvPr id="484" name="Oval 483"/>
              <p:cNvSpPr/>
              <p:nvPr/>
            </p:nvSpPr>
            <p:spPr>
              <a:xfrm rot="19742001">
                <a:off x="2509398" y="2656267"/>
                <a:ext cx="426997" cy="2744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3" name="Group 80"/>
              <p:cNvGrpSpPr/>
              <p:nvPr/>
            </p:nvGrpSpPr>
            <p:grpSpPr>
              <a:xfrm>
                <a:off x="2635885" y="457200"/>
                <a:ext cx="1478914" cy="3200400"/>
                <a:chOff x="4876800" y="381000"/>
                <a:chExt cx="1478914" cy="3200400"/>
              </a:xfrm>
            </p:grpSpPr>
            <p:sp>
              <p:nvSpPr>
                <p:cNvPr id="488" name="Oval 487"/>
                <p:cNvSpPr/>
                <p:nvPr/>
              </p:nvSpPr>
              <p:spPr>
                <a:xfrm>
                  <a:off x="4876800" y="381000"/>
                  <a:ext cx="1295400" cy="2438400"/>
                </a:xfrm>
                <a:prstGeom prst="ellipse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Oval 488"/>
                <p:cNvSpPr/>
                <p:nvPr/>
              </p:nvSpPr>
              <p:spPr>
                <a:xfrm rot="1857999" flipH="1">
                  <a:off x="5974714" y="2520280"/>
                  <a:ext cx="381000" cy="22648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0" name="Trapezoid 489"/>
                <p:cNvSpPr/>
                <p:nvPr/>
              </p:nvSpPr>
              <p:spPr>
                <a:xfrm>
                  <a:off x="5086341" y="1752600"/>
                  <a:ext cx="838200" cy="1524000"/>
                </a:xfrm>
                <a:prstGeom prst="trapezoid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Flowchart: Display 490"/>
                <p:cNvSpPr/>
                <p:nvPr/>
              </p:nvSpPr>
              <p:spPr>
                <a:xfrm rot="17059109">
                  <a:off x="4626407" y="2189631"/>
                  <a:ext cx="818669" cy="261868"/>
                </a:xfrm>
                <a:prstGeom prst="flowChartDisplay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Flowchart: Display 491"/>
                <p:cNvSpPr/>
                <p:nvPr/>
              </p:nvSpPr>
              <p:spPr>
                <a:xfrm rot="4110026" flipH="1">
                  <a:off x="5520983" y="2139850"/>
                  <a:ext cx="871403" cy="243783"/>
                </a:xfrm>
                <a:prstGeom prst="flowChartDisplay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" name="Oval 492"/>
                <p:cNvSpPr/>
                <p:nvPr/>
              </p:nvSpPr>
              <p:spPr>
                <a:xfrm>
                  <a:off x="5086341" y="609600"/>
                  <a:ext cx="838200" cy="12954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Trapezoid 493"/>
                <p:cNvSpPr/>
                <p:nvPr/>
              </p:nvSpPr>
              <p:spPr>
                <a:xfrm>
                  <a:off x="5029200" y="3124200"/>
                  <a:ext cx="990600" cy="152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Trapezoid 494"/>
                <p:cNvSpPr/>
                <p:nvPr/>
              </p:nvSpPr>
              <p:spPr>
                <a:xfrm>
                  <a:off x="5238741" y="3276600"/>
                  <a:ext cx="304800" cy="152400"/>
                </a:xfrm>
                <a:prstGeom prst="trapezoi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Trapezoid 495"/>
                <p:cNvSpPr/>
                <p:nvPr/>
              </p:nvSpPr>
              <p:spPr>
                <a:xfrm>
                  <a:off x="5543541" y="3276600"/>
                  <a:ext cx="304800" cy="152400"/>
                </a:xfrm>
                <a:prstGeom prst="trapezoi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Oval 496"/>
                <p:cNvSpPr/>
                <p:nvPr/>
              </p:nvSpPr>
              <p:spPr>
                <a:xfrm>
                  <a:off x="5162541" y="3429000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Oval 497"/>
                <p:cNvSpPr/>
                <p:nvPr/>
              </p:nvSpPr>
              <p:spPr>
                <a:xfrm>
                  <a:off x="5543541" y="3429000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Flowchart: Delay 498"/>
                <p:cNvSpPr/>
                <p:nvPr/>
              </p:nvSpPr>
              <p:spPr>
                <a:xfrm rot="4182490" flipH="1">
                  <a:off x="5640485" y="1784964"/>
                  <a:ext cx="358589" cy="415806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Double Wave 499"/>
                <p:cNvSpPr/>
                <p:nvPr/>
              </p:nvSpPr>
              <p:spPr>
                <a:xfrm>
                  <a:off x="4953000" y="838200"/>
                  <a:ext cx="1143000" cy="381000"/>
                </a:xfrm>
                <a:prstGeom prst="doubleWav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" name="Flowchart: Delay 500"/>
                <p:cNvSpPr/>
                <p:nvPr/>
              </p:nvSpPr>
              <p:spPr>
                <a:xfrm rot="16200000">
                  <a:off x="5410200" y="304800"/>
                  <a:ext cx="228600" cy="685800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rgbClr val="B59C4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19398839">
                  <a:off x="5509444" y="1756577"/>
                  <a:ext cx="137185" cy="1143000"/>
                </a:xfrm>
                <a:prstGeom prst="round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Flowchart: Delay 502"/>
                <p:cNvSpPr/>
                <p:nvPr/>
              </p:nvSpPr>
              <p:spPr>
                <a:xfrm rot="17498659">
                  <a:off x="4983249" y="1741321"/>
                  <a:ext cx="369253" cy="400007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Flowchart: Delay 503"/>
                <p:cNvSpPr/>
                <p:nvPr/>
              </p:nvSpPr>
              <p:spPr>
                <a:xfrm rot="5400000">
                  <a:off x="5676900" y="2705100"/>
                  <a:ext cx="381000" cy="304800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Rounded Rectangle 504"/>
                <p:cNvSpPr/>
                <p:nvPr/>
              </p:nvSpPr>
              <p:spPr>
                <a:xfrm>
                  <a:off x="4953000" y="762000"/>
                  <a:ext cx="1143000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6" name="Oval 485"/>
              <p:cNvSpPr/>
              <p:nvPr/>
            </p:nvSpPr>
            <p:spPr>
              <a:xfrm rot="19742001">
                <a:off x="2494874" y="2701708"/>
                <a:ext cx="339772" cy="27874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7-Point Star 486"/>
              <p:cNvSpPr/>
              <p:nvPr/>
            </p:nvSpPr>
            <p:spPr>
              <a:xfrm>
                <a:off x="3124200" y="2209800"/>
                <a:ext cx="381000" cy="457200"/>
              </a:xfrm>
              <a:prstGeom prst="star7">
                <a:avLst>
                  <a:gd name="adj" fmla="val 37397"/>
                  <a:gd name="hf" fmla="val 102572"/>
                  <a:gd name="vf" fmla="val 10521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145"/>
            <p:cNvGrpSpPr/>
            <p:nvPr/>
          </p:nvGrpSpPr>
          <p:grpSpPr>
            <a:xfrm>
              <a:off x="2514600" y="1066800"/>
              <a:ext cx="1475427" cy="3270903"/>
              <a:chOff x="3797343" y="1447801"/>
              <a:chExt cx="1645370" cy="2690010"/>
            </a:xfrm>
          </p:grpSpPr>
          <p:sp>
            <p:nvSpPr>
              <p:cNvPr id="471" name="Oval 470"/>
              <p:cNvSpPr/>
              <p:nvPr/>
            </p:nvSpPr>
            <p:spPr>
              <a:xfrm rot="649721" flipH="1">
                <a:off x="5019649" y="3142094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Oval 471"/>
              <p:cNvSpPr/>
              <p:nvPr/>
            </p:nvSpPr>
            <p:spPr>
              <a:xfrm rot="20950279">
                <a:off x="3797343" y="3214901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Trapezoid 472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Trapezoid 473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Trapezoid 474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Oval 475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Oval 476"/>
              <p:cNvSpPr/>
              <p:nvPr/>
            </p:nvSpPr>
            <p:spPr>
              <a:xfrm rot="20950279">
                <a:off x="4187915" y="3869383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Oval 477"/>
              <p:cNvSpPr/>
              <p:nvPr/>
            </p:nvSpPr>
            <p:spPr>
              <a:xfrm rot="20950279">
                <a:off x="4569886" y="3869381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Chord 478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Trapezoid 479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Cloud 480"/>
              <p:cNvSpPr/>
              <p:nvPr/>
            </p:nvSpPr>
            <p:spPr>
              <a:xfrm rot="671737">
                <a:off x="3995992" y="1674044"/>
                <a:ext cx="327367" cy="1179580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Cloud 481"/>
              <p:cNvSpPr/>
              <p:nvPr/>
            </p:nvSpPr>
            <p:spPr>
              <a:xfrm rot="20928263" flipH="1">
                <a:off x="4891099" y="1742180"/>
                <a:ext cx="382873" cy="1045844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5" name="Group 159"/>
            <p:cNvGrpSpPr/>
            <p:nvPr/>
          </p:nvGrpSpPr>
          <p:grpSpPr>
            <a:xfrm>
              <a:off x="3581400" y="1752600"/>
              <a:ext cx="1161604" cy="2518293"/>
              <a:chOff x="5662720" y="1532681"/>
              <a:chExt cx="1576282" cy="2605131"/>
            </a:xfrm>
          </p:grpSpPr>
          <p:sp>
            <p:nvSpPr>
              <p:cNvPr id="457" name="Cloud 456"/>
              <p:cNvSpPr/>
              <p:nvPr/>
            </p:nvSpPr>
            <p:spPr>
              <a:xfrm rot="671737">
                <a:off x="5817073" y="1751412"/>
                <a:ext cx="413272" cy="94274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Cloud 457"/>
              <p:cNvSpPr/>
              <p:nvPr/>
            </p:nvSpPr>
            <p:spPr>
              <a:xfrm rot="20706537">
                <a:off x="6651194" y="1794329"/>
                <a:ext cx="472405" cy="861777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Oval 458"/>
              <p:cNvSpPr/>
              <p:nvPr/>
            </p:nvSpPr>
            <p:spPr>
              <a:xfrm rot="20950279">
                <a:off x="5662720" y="316750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Oval 459"/>
              <p:cNvSpPr/>
              <p:nvPr/>
            </p:nvSpPr>
            <p:spPr>
              <a:xfrm rot="649721" flipH="1">
                <a:off x="6833703" y="323845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Trapezoid 460"/>
              <p:cNvSpPr/>
              <p:nvPr/>
            </p:nvSpPr>
            <p:spPr>
              <a:xfrm flipH="1">
                <a:off x="6008331" y="2422692"/>
                <a:ext cx="878238" cy="1450495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Trapezoid 461"/>
              <p:cNvSpPr/>
              <p:nvPr/>
            </p:nvSpPr>
            <p:spPr>
              <a:xfrm rot="1217087" flipH="1">
                <a:off x="5895872" y="2457661"/>
                <a:ext cx="363026" cy="839617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Trapezoid 462"/>
              <p:cNvSpPr/>
              <p:nvPr/>
            </p:nvSpPr>
            <p:spPr>
              <a:xfrm rot="20382913">
                <a:off x="6644565" y="2462118"/>
                <a:ext cx="395175" cy="870050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Oval 463"/>
              <p:cNvSpPr/>
              <p:nvPr/>
            </p:nvSpPr>
            <p:spPr>
              <a:xfrm rot="649721" flipH="1">
                <a:off x="6459531" y="3876235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/>
              <p:nvPr/>
            </p:nvSpPr>
            <p:spPr>
              <a:xfrm rot="649721" flipH="1">
                <a:off x="6093598" y="3876233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Trapezoid 465"/>
              <p:cNvSpPr/>
              <p:nvPr/>
            </p:nvSpPr>
            <p:spPr>
              <a:xfrm flipH="1">
                <a:off x="6008331" y="3699758"/>
                <a:ext cx="878238" cy="173429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Isosceles Triangle 466"/>
              <p:cNvSpPr/>
              <p:nvPr/>
            </p:nvSpPr>
            <p:spPr>
              <a:xfrm rot="10800000" flipH="1">
                <a:off x="6301077" y="2564589"/>
                <a:ext cx="292746" cy="425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Oval 467"/>
              <p:cNvSpPr/>
              <p:nvPr/>
            </p:nvSpPr>
            <p:spPr>
              <a:xfrm flipH="1">
                <a:off x="6077248" y="1571316"/>
                <a:ext cx="809321" cy="106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Cloud 468"/>
              <p:cNvSpPr/>
              <p:nvPr/>
            </p:nvSpPr>
            <p:spPr>
              <a:xfrm rot="16200000">
                <a:off x="6263298" y="1264802"/>
                <a:ext cx="424123" cy="95988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5926330" y="1780789"/>
                <a:ext cx="1174497" cy="18608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6" name="Group 367"/>
            <p:cNvGrpSpPr/>
            <p:nvPr/>
          </p:nvGrpSpPr>
          <p:grpSpPr>
            <a:xfrm>
              <a:off x="5715000" y="3048000"/>
              <a:ext cx="1371600" cy="3345253"/>
              <a:chOff x="0" y="0"/>
              <a:chExt cx="1571581" cy="2888053"/>
            </a:xfrm>
          </p:grpSpPr>
          <p:sp>
            <p:nvSpPr>
              <p:cNvPr id="443" name="Oval 442"/>
              <p:cNvSpPr/>
              <p:nvPr/>
            </p:nvSpPr>
            <p:spPr>
              <a:xfrm>
                <a:off x="1229933" y="1620520"/>
                <a:ext cx="341648" cy="2946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Oval 443"/>
              <p:cNvSpPr/>
              <p:nvPr/>
            </p:nvSpPr>
            <p:spPr>
              <a:xfrm>
                <a:off x="0" y="1620520"/>
                <a:ext cx="341648" cy="2946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Flowchart: Manual Operation 444"/>
              <p:cNvSpPr/>
              <p:nvPr/>
            </p:nvSpPr>
            <p:spPr>
              <a:xfrm rot="8763267">
                <a:off x="985833" y="1025458"/>
                <a:ext cx="448644" cy="788071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lowchart: Manual Operation 445"/>
              <p:cNvSpPr/>
              <p:nvPr/>
            </p:nvSpPr>
            <p:spPr>
              <a:xfrm rot="12596204">
                <a:off x="152480" y="1025686"/>
                <a:ext cx="448644" cy="788071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Oval 446"/>
              <p:cNvSpPr/>
              <p:nvPr/>
            </p:nvSpPr>
            <p:spPr>
              <a:xfrm rot="20566544">
                <a:off x="272404" y="2500957"/>
                <a:ext cx="478307" cy="3683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Oval 447"/>
              <p:cNvSpPr/>
              <p:nvPr/>
            </p:nvSpPr>
            <p:spPr>
              <a:xfrm rot="1440040">
                <a:off x="892425" y="2519753"/>
                <a:ext cx="478307" cy="3683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Flowchart: Manual Operation 448"/>
              <p:cNvSpPr/>
              <p:nvPr/>
            </p:nvSpPr>
            <p:spPr>
              <a:xfrm rot="11339362">
                <a:off x="332699" y="1778662"/>
                <a:ext cx="554796" cy="103124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Flowchart: Manual Operation 449"/>
              <p:cNvSpPr/>
              <p:nvPr/>
            </p:nvSpPr>
            <p:spPr>
              <a:xfrm rot="10229274">
                <a:off x="758584" y="1760172"/>
                <a:ext cx="546128" cy="103124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Flowchart: Manual Operation 450"/>
              <p:cNvSpPr/>
              <p:nvPr/>
            </p:nvSpPr>
            <p:spPr>
              <a:xfrm rot="10800000">
                <a:off x="273318" y="1104900"/>
                <a:ext cx="1017986" cy="117856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/>
              <p:cNvSpPr/>
              <p:nvPr/>
            </p:nvSpPr>
            <p:spPr>
              <a:xfrm>
                <a:off x="341648" y="147320"/>
                <a:ext cx="819955" cy="10312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Cloud 452"/>
              <p:cNvSpPr/>
              <p:nvPr/>
            </p:nvSpPr>
            <p:spPr>
              <a:xfrm>
                <a:off x="304800" y="0"/>
                <a:ext cx="1066800" cy="1219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Round Diagonal Corner Rectangle 453"/>
              <p:cNvSpPr/>
              <p:nvPr/>
            </p:nvSpPr>
            <p:spPr>
              <a:xfrm rot="20219766">
                <a:off x="364182" y="2100672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 Diagonal Corner Rectangle 454"/>
              <p:cNvSpPr/>
              <p:nvPr/>
            </p:nvSpPr>
            <p:spPr>
              <a:xfrm rot="20219766">
                <a:off x="705830" y="2100674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ound Diagonal Corner Rectangle 455"/>
              <p:cNvSpPr/>
              <p:nvPr/>
            </p:nvSpPr>
            <p:spPr>
              <a:xfrm rot="20219766">
                <a:off x="1047478" y="2100673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42"/>
            <p:cNvGrpSpPr/>
            <p:nvPr/>
          </p:nvGrpSpPr>
          <p:grpSpPr>
            <a:xfrm>
              <a:off x="1600200" y="2514600"/>
              <a:ext cx="1706301" cy="3376312"/>
              <a:chOff x="4627544" y="457200"/>
              <a:chExt cx="1976733" cy="3334851"/>
            </a:xfrm>
          </p:grpSpPr>
          <p:sp>
            <p:nvSpPr>
              <p:cNvPr id="429" name="Oval 428"/>
              <p:cNvSpPr/>
              <p:nvPr/>
            </p:nvSpPr>
            <p:spPr>
              <a:xfrm rot="20226769">
                <a:off x="6289490" y="2375663"/>
                <a:ext cx="314787" cy="38956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Trapezoid 429"/>
              <p:cNvSpPr/>
              <p:nvPr/>
            </p:nvSpPr>
            <p:spPr>
              <a:xfrm rot="20249249">
                <a:off x="5992728" y="1608284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ounded Rectangle 430"/>
              <p:cNvSpPr/>
              <p:nvPr/>
            </p:nvSpPr>
            <p:spPr>
              <a:xfrm rot="20345433" flipH="1">
                <a:off x="5892583" y="729020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431"/>
              <p:cNvSpPr/>
              <p:nvPr/>
            </p:nvSpPr>
            <p:spPr>
              <a:xfrm rot="6128217">
                <a:off x="5845811" y="3405957"/>
                <a:ext cx="301986" cy="423755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 rot="4472555">
                <a:off x="5575834" y="3412500"/>
                <a:ext cx="313720" cy="445382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433"/>
              <p:cNvSpPr/>
              <p:nvPr/>
            </p:nvSpPr>
            <p:spPr>
              <a:xfrm rot="2901859">
                <a:off x="4745608" y="2402615"/>
                <a:ext cx="253191" cy="4893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Trapezoid 434"/>
              <p:cNvSpPr/>
              <p:nvPr/>
            </p:nvSpPr>
            <p:spPr>
              <a:xfrm>
                <a:off x="5121013" y="1579044"/>
                <a:ext cx="1364078" cy="2002356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Trapezoid 435"/>
              <p:cNvSpPr/>
              <p:nvPr/>
            </p:nvSpPr>
            <p:spPr>
              <a:xfrm rot="1442139">
                <a:off x="4963492" y="1606735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ounded Rectangle 436"/>
              <p:cNvSpPr/>
              <p:nvPr/>
            </p:nvSpPr>
            <p:spPr>
              <a:xfrm rot="5400000">
                <a:off x="5562600" y="76200"/>
                <a:ext cx="381000" cy="1143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Trapezoid 437"/>
              <p:cNvSpPr/>
              <p:nvPr/>
            </p:nvSpPr>
            <p:spPr>
              <a:xfrm rot="21093752">
                <a:off x="4850935" y="1718261"/>
                <a:ext cx="1277816" cy="1818971"/>
              </a:xfrm>
              <a:prstGeom prst="trapezoid">
                <a:avLst>
                  <a:gd name="adj" fmla="val 42843"/>
                </a:avLst>
              </a:prstGeom>
              <a:solidFill>
                <a:srgbClr val="E4D61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Oval 438"/>
              <p:cNvSpPr/>
              <p:nvPr/>
            </p:nvSpPr>
            <p:spPr>
              <a:xfrm>
                <a:off x="5257800" y="685800"/>
                <a:ext cx="996826" cy="11199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ounded Rectangle 439"/>
              <p:cNvSpPr/>
              <p:nvPr/>
            </p:nvSpPr>
            <p:spPr>
              <a:xfrm rot="1254567">
                <a:off x="5049603" y="669656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ounded Rectangle 440"/>
              <p:cNvSpPr/>
              <p:nvPr/>
            </p:nvSpPr>
            <p:spPr>
              <a:xfrm>
                <a:off x="5181600" y="685800"/>
                <a:ext cx="1154219" cy="194781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Trapezoid 441"/>
              <p:cNvSpPr/>
              <p:nvPr/>
            </p:nvSpPr>
            <p:spPr>
              <a:xfrm rot="21093752">
                <a:off x="5082248" y="1747654"/>
                <a:ext cx="776434" cy="1818971"/>
              </a:xfrm>
              <a:prstGeom prst="trapezoid">
                <a:avLst>
                  <a:gd name="adj" fmla="val 42843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8" name="Group 256"/>
            <p:cNvGrpSpPr/>
            <p:nvPr/>
          </p:nvGrpSpPr>
          <p:grpSpPr>
            <a:xfrm>
              <a:off x="4419600" y="3276600"/>
              <a:ext cx="1524000" cy="3200400"/>
              <a:chOff x="1239994" y="1409792"/>
              <a:chExt cx="2722455" cy="4589897"/>
            </a:xfrm>
          </p:grpSpPr>
          <p:sp>
            <p:nvSpPr>
              <p:cNvPr id="418" name="Oval 417"/>
              <p:cNvSpPr/>
              <p:nvPr/>
            </p:nvSpPr>
            <p:spPr>
              <a:xfrm rot="528476">
                <a:off x="2099622" y="4997301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 rot="20854625">
                <a:off x="2614534" y="5009089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1239994" y="4131474"/>
                <a:ext cx="762001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/>
              <p:cNvSpPr/>
              <p:nvPr/>
            </p:nvSpPr>
            <p:spPr>
              <a:xfrm>
                <a:off x="3276649" y="4131474"/>
                <a:ext cx="6858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Trapezoid 421"/>
              <p:cNvSpPr/>
              <p:nvPr/>
            </p:nvSpPr>
            <p:spPr>
              <a:xfrm>
                <a:off x="1904999" y="5314814"/>
                <a:ext cx="1600201" cy="476385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Trapezoid 422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Trapezoid 423"/>
              <p:cNvSpPr/>
              <p:nvPr/>
            </p:nvSpPr>
            <p:spPr>
              <a:xfrm rot="19932635">
                <a:off x="2521696" y="2514749"/>
                <a:ext cx="986357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Trapezoid 424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2362200" y="2743200"/>
                <a:ext cx="609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2057400" y="1447800"/>
                <a:ext cx="1219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 rot="5400000">
                <a:off x="1712055" y="1543012"/>
                <a:ext cx="1893343" cy="16269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9" name="Rectangle 388"/>
            <p:cNvSpPr/>
            <p:nvPr/>
          </p:nvSpPr>
          <p:spPr>
            <a:xfrm>
              <a:off x="4343400" y="5410200"/>
              <a:ext cx="609600" cy="152400"/>
            </a:xfrm>
            <a:prstGeom prst="rect">
              <a:avLst/>
            </a:prstGeom>
            <a:solidFill>
              <a:srgbClr val="E2D1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0" name="Group 370"/>
            <p:cNvGrpSpPr/>
            <p:nvPr/>
          </p:nvGrpSpPr>
          <p:grpSpPr>
            <a:xfrm>
              <a:off x="6934200" y="1981200"/>
              <a:ext cx="1340984" cy="3733800"/>
              <a:chOff x="8598567" y="1981200"/>
              <a:chExt cx="1340984" cy="3733800"/>
            </a:xfrm>
          </p:grpSpPr>
          <p:sp>
            <p:nvSpPr>
              <p:cNvPr id="403" name="Cloud 402"/>
              <p:cNvSpPr/>
              <p:nvPr/>
            </p:nvSpPr>
            <p:spPr>
              <a:xfrm rot="17799699">
                <a:off x="8501989" y="2521902"/>
                <a:ext cx="621861" cy="42870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9144000" y="5486400"/>
                <a:ext cx="533400" cy="228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8973176" y="5562600"/>
                <a:ext cx="341648" cy="14732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Trapezoid 405"/>
              <p:cNvSpPr/>
              <p:nvPr/>
            </p:nvSpPr>
            <p:spPr>
              <a:xfrm>
                <a:off x="8868157" y="3433119"/>
                <a:ext cx="936899" cy="1935892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8868157" y="1981200"/>
                <a:ext cx="936899" cy="1645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Cloud 407"/>
              <p:cNvSpPr/>
              <p:nvPr/>
            </p:nvSpPr>
            <p:spPr>
              <a:xfrm>
                <a:off x="8782984" y="1981200"/>
                <a:ext cx="1022072" cy="871151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Trapezoid 408"/>
              <p:cNvSpPr/>
              <p:nvPr/>
            </p:nvSpPr>
            <p:spPr>
              <a:xfrm>
                <a:off x="9038502" y="5369011"/>
                <a:ext cx="340691" cy="193589"/>
              </a:xfrm>
              <a:prstGeom prst="trapezoid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Trapezoid 409"/>
              <p:cNvSpPr/>
              <p:nvPr/>
            </p:nvSpPr>
            <p:spPr>
              <a:xfrm>
                <a:off x="9296400" y="5334000"/>
                <a:ext cx="340691" cy="193589"/>
              </a:xfrm>
              <a:prstGeom prst="trapezoid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Cloud 410"/>
              <p:cNvSpPr/>
              <p:nvPr/>
            </p:nvSpPr>
            <p:spPr>
              <a:xfrm rot="3800301" flipH="1">
                <a:off x="9132181" y="2657424"/>
                <a:ext cx="1015039" cy="599701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ounded Rectangle 411"/>
              <p:cNvSpPr/>
              <p:nvPr/>
            </p:nvSpPr>
            <p:spPr>
              <a:xfrm rot="21237665">
                <a:off x="9050971" y="3588835"/>
                <a:ext cx="186056" cy="847072"/>
              </a:xfrm>
              <a:prstGeom prst="round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ounded Rectangle 412"/>
              <p:cNvSpPr/>
              <p:nvPr/>
            </p:nvSpPr>
            <p:spPr>
              <a:xfrm rot="5400000" flipH="1">
                <a:off x="9108666" y="1940334"/>
                <a:ext cx="304799" cy="1300932"/>
              </a:xfrm>
              <a:prstGeom prst="roundRect">
                <a:avLst>
                  <a:gd name="adj" fmla="val 48432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Trapezoid 413"/>
              <p:cNvSpPr/>
              <p:nvPr/>
            </p:nvSpPr>
            <p:spPr>
              <a:xfrm>
                <a:off x="8889460" y="4401065"/>
                <a:ext cx="851726" cy="193589"/>
              </a:xfrm>
              <a:prstGeom prst="trapezoid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/>
              <p:nvPr/>
            </p:nvSpPr>
            <p:spPr>
              <a:xfrm rot="5149958" flipH="1">
                <a:off x="9245499" y="4546074"/>
                <a:ext cx="451216" cy="2279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lowchart: Display 415"/>
              <p:cNvSpPr/>
              <p:nvPr/>
            </p:nvSpPr>
            <p:spPr>
              <a:xfrm rot="5087346" flipH="1">
                <a:off x="8877863" y="4041057"/>
                <a:ext cx="1106917" cy="272489"/>
              </a:xfrm>
              <a:prstGeom prst="flowChartDisplay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Flowchart: Delay 416"/>
              <p:cNvSpPr/>
              <p:nvPr/>
            </p:nvSpPr>
            <p:spPr>
              <a:xfrm rot="5165064" flipH="1">
                <a:off x="9140357" y="3534643"/>
                <a:ext cx="408328" cy="374029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1" name="Group 371"/>
            <p:cNvGrpSpPr/>
            <p:nvPr/>
          </p:nvGrpSpPr>
          <p:grpSpPr>
            <a:xfrm>
              <a:off x="3124200" y="3124200"/>
              <a:ext cx="1298263" cy="2880360"/>
              <a:chOff x="228600" y="1066800"/>
              <a:chExt cx="1298263" cy="2499360"/>
            </a:xfrm>
          </p:grpSpPr>
          <p:sp>
            <p:nvSpPr>
              <p:cNvPr id="392" name="Oval 5"/>
              <p:cNvSpPr/>
              <p:nvPr/>
            </p:nvSpPr>
            <p:spPr>
              <a:xfrm rot="7016247">
                <a:off x="1237949" y="2313682"/>
                <a:ext cx="232274" cy="34555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6"/>
              <p:cNvSpPr/>
              <p:nvPr/>
            </p:nvSpPr>
            <p:spPr>
              <a:xfrm rot="4630237">
                <a:off x="285240" y="2381343"/>
                <a:ext cx="232274" cy="34555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Flowchart: Manual Operation 10"/>
              <p:cNvSpPr/>
              <p:nvPr/>
            </p:nvSpPr>
            <p:spPr>
              <a:xfrm rot="9172197" flipH="1">
                <a:off x="1015114" y="1903461"/>
                <a:ext cx="342101" cy="64220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lowchart: Manual Operation 9"/>
              <p:cNvSpPr/>
              <p:nvPr/>
            </p:nvSpPr>
            <p:spPr>
              <a:xfrm rot="12427803">
                <a:off x="428456" y="1936515"/>
                <a:ext cx="342101" cy="64220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Oval 2"/>
              <p:cNvSpPr/>
              <p:nvPr/>
            </p:nvSpPr>
            <p:spPr>
              <a:xfrm rot="4630237">
                <a:off x="535842" y="3239843"/>
                <a:ext cx="255313" cy="39732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Oval 3"/>
              <p:cNvSpPr/>
              <p:nvPr/>
            </p:nvSpPr>
            <p:spPr>
              <a:xfrm rot="4630237">
                <a:off x="912153" y="3218137"/>
                <a:ext cx="255313" cy="39732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lowchart: Manual Operation 7"/>
              <p:cNvSpPr/>
              <p:nvPr/>
            </p:nvSpPr>
            <p:spPr>
              <a:xfrm rot="10800000">
                <a:off x="533398" y="1996977"/>
                <a:ext cx="762001" cy="104874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Flowchart: Manual Operation 12"/>
              <p:cNvSpPr/>
              <p:nvPr/>
            </p:nvSpPr>
            <p:spPr>
              <a:xfrm rot="10800000">
                <a:off x="406923" y="2842740"/>
                <a:ext cx="992092" cy="507458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Oval 11"/>
              <p:cNvSpPr/>
              <p:nvPr/>
            </p:nvSpPr>
            <p:spPr>
              <a:xfrm>
                <a:off x="577974" y="1151214"/>
                <a:ext cx="649991" cy="913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lowchart: Delay 4"/>
              <p:cNvSpPr/>
              <p:nvPr/>
            </p:nvSpPr>
            <p:spPr>
              <a:xfrm rot="16200000">
                <a:off x="507167" y="1093033"/>
                <a:ext cx="838200" cy="785734"/>
              </a:xfrm>
              <a:prstGeom prst="flowChartDelay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Flowchart: Manual Operation 8"/>
              <p:cNvSpPr/>
              <p:nvPr/>
            </p:nvSpPr>
            <p:spPr>
              <a:xfrm rot="10800000">
                <a:off x="457198" y="2788170"/>
                <a:ext cx="906905" cy="119922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27" name="TextBox 526"/>
          <p:cNvSpPr txBox="1"/>
          <p:nvPr/>
        </p:nvSpPr>
        <p:spPr>
          <a:xfrm>
            <a:off x="304800" y="15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20"/>
          <p:cNvGrpSpPr/>
          <p:nvPr/>
        </p:nvGrpSpPr>
        <p:grpSpPr>
          <a:xfrm>
            <a:off x="3276600" y="457200"/>
            <a:ext cx="1052207" cy="2430935"/>
            <a:chOff x="3962400" y="685800"/>
            <a:chExt cx="2514600" cy="4930345"/>
          </a:xfrm>
        </p:grpSpPr>
        <p:sp>
          <p:nvSpPr>
            <p:cNvPr id="88" name="Round Diagonal Corner Rectangle 87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8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111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109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rapezoid 100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Isosceles Triangle 103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4" name="Round Diagonal Corner Rectangle 93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 Diagonal Corner Rectangle 94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 Diagonal Corner Rectangle 95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022377" y="2175279"/>
              <a:ext cx="463305" cy="3279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705600" y="609601"/>
            <a:ext cx="1349906" cy="2590800"/>
            <a:chOff x="304800" y="466773"/>
            <a:chExt cx="2438400" cy="4679887"/>
          </a:xfrm>
        </p:grpSpPr>
        <p:sp>
          <p:nvSpPr>
            <p:cNvPr id="115" name="Cloud 114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239000" y="3657600"/>
            <a:ext cx="990600" cy="2588907"/>
            <a:chOff x="3200399" y="228600"/>
            <a:chExt cx="2548824" cy="5462666"/>
          </a:xfrm>
        </p:grpSpPr>
        <p:grpSp>
          <p:nvGrpSpPr>
            <p:cNvPr id="135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160" name="Oval 159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157" name="Oval 156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Rounded Rectangle 136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rapezoid 141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 Diagonal Corner Rectangle 148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 Diagonal Corner Rectangle 149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 Diagonal Corner Rectangle 150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Delay 151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Wave 153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Wave 154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54"/>
          <p:cNvGrpSpPr/>
          <p:nvPr/>
        </p:nvGrpSpPr>
        <p:grpSpPr>
          <a:xfrm>
            <a:off x="2590800" y="3429000"/>
            <a:ext cx="1371600" cy="2895600"/>
            <a:chOff x="1600200" y="539757"/>
            <a:chExt cx="2176913" cy="4997949"/>
          </a:xfrm>
        </p:grpSpPr>
        <p:grpSp>
          <p:nvGrpSpPr>
            <p:cNvPr id="216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253" name="Oval 25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Moon 253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Moon 25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Moon 250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Moon 251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9" name="Oval 218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Isosceles Triangle 224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243" name="Moon 242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Moon 243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Moon 244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Moon 245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Moon 246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Moon 247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0" name="Trapezoid 229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231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41" name="Quad Arrow Callout 240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241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39" name="Quad Arrow Callout 238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Diamond 239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37" name="Quad Arrow Callout 236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5" name="Oval 234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4" name="Group 122"/>
          <p:cNvGrpSpPr/>
          <p:nvPr/>
        </p:nvGrpSpPr>
        <p:grpSpPr>
          <a:xfrm>
            <a:off x="5562600" y="3581400"/>
            <a:ext cx="1367453" cy="2362200"/>
            <a:chOff x="3581400" y="762000"/>
            <a:chExt cx="2895600" cy="5001991"/>
          </a:xfrm>
        </p:grpSpPr>
        <p:sp>
          <p:nvSpPr>
            <p:cNvPr id="257" name="Oval 256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Trapezoid 260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Trapezoid 261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Trapezoid 262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hord 265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loud 266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loud 267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Trapezoid 269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rapezoid 270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6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317" name="Oval 76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73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74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75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273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13" name="Octagon 31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Diamond 31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Diamond 31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Diamond 31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9" name="Octagon 30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Diamond 30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Diamond 31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Diamond 31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5" name="Octagon 304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Diamond 305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Diamond 306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Diamond 30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1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Diamond 303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9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280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93" name="Octagon 29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Diamond 29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Diamond 29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9" name="Octagon 28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Diamond 28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Diamond 29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Diamond 29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5" name="Octagon 284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Diamond 285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Diamond 286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Diamond 28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1" name="Octagon 280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Diamond 281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Diamond 282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Diamond 283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5" name="Cloud 274"/>
            <p:cNvSpPr/>
            <p:nvPr/>
          </p:nvSpPr>
          <p:spPr>
            <a:xfrm rot="20928263" flipH="1">
              <a:off x="4568121" y="2522802"/>
              <a:ext cx="951566" cy="838236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749384" y="2591792"/>
              <a:ext cx="537147" cy="3862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320"/>
          <p:cNvGrpSpPr/>
          <p:nvPr/>
        </p:nvGrpSpPr>
        <p:grpSpPr>
          <a:xfrm flipH="1">
            <a:off x="1447800" y="3581400"/>
            <a:ext cx="1222033" cy="2822342"/>
            <a:chOff x="1608549" y="551678"/>
            <a:chExt cx="2658651" cy="6140279"/>
          </a:xfrm>
        </p:grpSpPr>
        <p:grpSp>
          <p:nvGrpSpPr>
            <p:cNvPr id="321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447" name="Oval 446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Flowchart: Delay 447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3" name="Oval 322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2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444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Trapezoid 325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Trapezoid 326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Trapezoid 327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rapezoid 328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Isosceles Triangle 329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5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333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42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4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40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5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8" name="Lightning Bolt 43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Lightning Bolt 43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6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6" name="Lightning Bolt 43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Lightning Bolt 43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7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339" name="Group 419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0" name="Lightning Bolt 42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Lightning Bolt 43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0" name="Group 420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8" name="Lightning Bolt 42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Lightning Bolt 42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1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6" name="Lightning Bolt 42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Lightning Bolt 42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4" name="Lightning Bolt 42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Lightning Bolt 42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6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360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8" name="Lightning Bolt 41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Lightning Bolt 41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1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6" name="Lightning Bolt 41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Lightning Bolt 41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6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4" name="Lightning Bolt 41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Lightning Bolt 41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7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2" name="Lightning Bolt 41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Lightning Bolt 41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393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08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401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9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94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38" name="Oval 337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0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411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85" name="Moon 38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Moon 385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0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78" name="Moon 37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1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22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69" name="Moon 36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Moon 369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Moon 371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Oval 374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3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62" name="Moon 36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2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43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53" name="Moon 35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Moon 353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Moon 354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Moon 355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Moon 356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Moon 357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Oval 358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4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347" name="Moon 346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8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42" name="Oval 341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5" name="Group 449"/>
          <p:cNvGrpSpPr/>
          <p:nvPr/>
        </p:nvGrpSpPr>
        <p:grpSpPr>
          <a:xfrm flipH="1">
            <a:off x="4343400" y="4114800"/>
            <a:ext cx="1143000" cy="2454414"/>
            <a:chOff x="4572000" y="840465"/>
            <a:chExt cx="2895600" cy="5636536"/>
          </a:xfrm>
        </p:grpSpPr>
        <p:sp>
          <p:nvSpPr>
            <p:cNvPr id="451" name="Cloud 450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loud 451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Cloud 452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Cloud 453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loud 454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Trapezoid 457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Trapezoid 458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Trapezoid 461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Trapezoid 462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0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469" name="Trapezoid 468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Moon 469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Moon 470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5" name="Oval 464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loud 465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Cloud 466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Group 483"/>
          <p:cNvGrpSpPr/>
          <p:nvPr/>
        </p:nvGrpSpPr>
        <p:grpSpPr>
          <a:xfrm>
            <a:off x="228600" y="685800"/>
            <a:ext cx="1143000" cy="2133600"/>
            <a:chOff x="869243" y="304800"/>
            <a:chExt cx="3111707" cy="6095999"/>
          </a:xfrm>
        </p:grpSpPr>
        <p:sp>
          <p:nvSpPr>
            <p:cNvPr id="485" name="Cloud 484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loud 485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loud 486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Trapezoid 489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Trapezoid 492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Trapezoid 493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Trapezoid 494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Moon 495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Moon 496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Moon 497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loud 499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loud 500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Rectangle 502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Rectangle 503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3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513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Quad Arrow Callout 514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4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11" name="Quad Arrow Callout 510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Quad Arrow Callout 511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5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09" name="Quad Arrow Callout 50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Quad Arrow Callout 50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6" name="Group 515"/>
          <p:cNvGrpSpPr/>
          <p:nvPr/>
        </p:nvGrpSpPr>
        <p:grpSpPr>
          <a:xfrm>
            <a:off x="5410200" y="457200"/>
            <a:ext cx="1058037" cy="2362200"/>
            <a:chOff x="3733800" y="304800"/>
            <a:chExt cx="2819400" cy="6294664"/>
          </a:xfrm>
        </p:grpSpPr>
        <p:grpSp>
          <p:nvGrpSpPr>
            <p:cNvPr id="477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478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579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Oval 579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Oval 580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9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576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8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0" name="Oval 529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Oval 530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Trapezoid 531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Trapezoid 532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Trapezoid 533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Trapezoid 534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Trapezoid 535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Trapezoid 536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Oval 537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Oval 538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loud 539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Oval 540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3" name="Moon 572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Oval 574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1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0" name="Moon 569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1" name="Moon 570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" name="Oval 571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2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483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8" name="Quad Arrow Callout 56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Cross 56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4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6" name="Quad Arrow Callout 56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Cross 56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6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4" name="Quad Arrow Callout 56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5" name="Cross 56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7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2" name="Quad Arrow Callout 56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Cross 56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08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516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6" name="Quad Arrow Callout 55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7" name="Cross 55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7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4" name="Quad Arrow Callout 55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5" name="Cross 55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8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2" name="Quad Arrow Callout 55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3" name="Cross 55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1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0" name="Quad Arrow Callout 54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1" name="Cross 55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528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519" name="Rounded Rectangle 518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ounded Rectangle 519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9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522" name="Chord 521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Chord 522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4" name="Moon 523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Rounded Rectangle 524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Rounded Rectangle 525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Rounded Rectangle 526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42" name="Group 639"/>
          <p:cNvGrpSpPr/>
          <p:nvPr/>
        </p:nvGrpSpPr>
        <p:grpSpPr>
          <a:xfrm>
            <a:off x="4343400" y="1143000"/>
            <a:ext cx="1219200" cy="2438400"/>
            <a:chOff x="5530228" y="533400"/>
            <a:chExt cx="2913593" cy="5825482"/>
          </a:xfrm>
        </p:grpSpPr>
        <p:sp>
          <p:nvSpPr>
            <p:cNvPr id="641" name="Oval 640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Cloud 642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Cloud 643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lowchart: Manual Operation 647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lowchart: Manual Operation 648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lowchart: Manual Operation 649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Hexagon 650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ounded Rectangle 651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loud 654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Rounded Rectangle 655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Wave 657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Wave 658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ounded Rectangle 659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3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54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95" name="Quad Arrow Callout 694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Quad Arrow Callout 695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Quad Arrow Callout 696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Quad Arrow Callout 697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5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00" name="Isosceles Triangle 699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Isosceles Triangle 700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Isosceles Triangle 701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92" name="Isosceles Triangle 691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Isosceles Triangle 692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4" name="Isosceles Triangle 693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47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548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82" name="Quad Arrow Callout 681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Quad Arrow Callout 682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Quad Arrow Callout 683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Quad Arrow Callout 684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9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87" name="Isosceles Triangle 686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8" name="Isosceles Triangle 687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9" name="Isosceles Triangle 688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8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79" name="Isosceles Triangle 678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Isosceles Triangle 679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" name="Isosceles Triangle 680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9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560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69" name="Quad Arrow Callout 668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0" name="Quad Arrow Callout 669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Quad Arrow Callout 670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Quad Arrow Callout 671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1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74" name="Isosceles Triangle 673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5" name="Isosceles Triangle 674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6" name="Isosceles Triangle 675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82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66" name="Isosceles Triangle 665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Isosceles Triangle 666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Isosceles Triangle 667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33" name="Group 632"/>
          <p:cNvGrpSpPr/>
          <p:nvPr/>
        </p:nvGrpSpPr>
        <p:grpSpPr>
          <a:xfrm>
            <a:off x="1864605" y="785794"/>
            <a:ext cx="932501" cy="2053887"/>
            <a:chOff x="6934200" y="1265656"/>
            <a:chExt cx="1985484" cy="4373144"/>
          </a:xfrm>
        </p:grpSpPr>
        <p:sp>
          <p:nvSpPr>
            <p:cNvPr id="634" name="Oval 633"/>
            <p:cNvSpPr/>
            <p:nvPr/>
          </p:nvSpPr>
          <p:spPr>
            <a:xfrm rot="649721" flipH="1">
              <a:off x="7888635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/>
            <p:cNvSpPr/>
            <p:nvPr/>
          </p:nvSpPr>
          <p:spPr>
            <a:xfrm rot="649721" flipH="1">
              <a:off x="7341974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Trapezoid 635"/>
            <p:cNvSpPr/>
            <p:nvPr/>
          </p:nvSpPr>
          <p:spPr>
            <a:xfrm flipH="1">
              <a:off x="7244801" y="2741009"/>
              <a:ext cx="1393852" cy="267735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724914" flipH="1">
              <a:off x="6809060" y="3667864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 rot="3549535" flipH="1">
              <a:off x="8409583" y="3649135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Trapezoid 638"/>
            <p:cNvSpPr/>
            <p:nvPr/>
          </p:nvSpPr>
          <p:spPr>
            <a:xfrm rot="1217087" flipH="1">
              <a:off x="7110119" y="2659657"/>
              <a:ext cx="535069" cy="1175870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Trapezoid 639"/>
            <p:cNvSpPr/>
            <p:nvPr/>
          </p:nvSpPr>
          <p:spPr>
            <a:xfrm rot="20382913">
              <a:off x="8213629" y="2665899"/>
              <a:ext cx="582454" cy="1218491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loud 660"/>
            <p:cNvSpPr/>
            <p:nvPr/>
          </p:nvSpPr>
          <p:spPr>
            <a:xfrm rot="671737">
              <a:off x="6993977" y="1670566"/>
              <a:ext cx="609128" cy="132029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loud 661"/>
            <p:cNvSpPr/>
            <p:nvPr/>
          </p:nvSpPr>
          <p:spPr>
            <a:xfrm rot="20706537">
              <a:off x="8223399" y="1730671"/>
              <a:ext cx="696285" cy="1206904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Trapezoid 662"/>
            <p:cNvSpPr/>
            <p:nvPr/>
          </p:nvSpPr>
          <p:spPr>
            <a:xfrm flipH="1">
              <a:off x="7275873" y="2610683"/>
              <a:ext cx="1294448" cy="2333159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Isosceles Triangle 663"/>
            <p:cNvSpPr/>
            <p:nvPr/>
          </p:nvSpPr>
          <p:spPr>
            <a:xfrm rot="10800000" flipH="1">
              <a:off x="7707357" y="2809408"/>
              <a:ext cx="431483" cy="59617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5" name="Group 24"/>
            <p:cNvGrpSpPr/>
            <p:nvPr/>
          </p:nvGrpSpPr>
          <p:grpSpPr>
            <a:xfrm>
              <a:off x="7108136" y="2388756"/>
              <a:ext cx="1544360" cy="2210894"/>
              <a:chOff x="4553133" y="901823"/>
              <a:chExt cx="2186627" cy="3449921"/>
            </a:xfrm>
          </p:grpSpPr>
          <p:sp>
            <p:nvSpPr>
              <p:cNvPr id="762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3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764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65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766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7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73" name="Oval 672"/>
            <p:cNvSpPr/>
            <p:nvPr/>
          </p:nvSpPr>
          <p:spPr>
            <a:xfrm flipH="1">
              <a:off x="7377452" y="1418345"/>
              <a:ext cx="1192870" cy="14904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7" name="Group 58"/>
            <p:cNvGrpSpPr/>
            <p:nvPr/>
          </p:nvGrpSpPr>
          <p:grpSpPr>
            <a:xfrm rot="175281">
              <a:off x="7281771" y="4966315"/>
              <a:ext cx="1319546" cy="446802"/>
              <a:chOff x="3810000" y="1677648"/>
              <a:chExt cx="4705061" cy="1827552"/>
            </a:xfrm>
          </p:grpSpPr>
          <p:grpSp>
            <p:nvGrpSpPr>
              <p:cNvPr id="732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53" name="Half Frame 752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4" name="Half Frame 753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5" name="Half Frame 754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6" name="Half Frame 755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7" name="Donut 756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8" name="Diamond 757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" name="Diamond 758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Diamond 759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Diamond 760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3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44" name="Half Frame 743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5" name="Half Frame 744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6" name="Half Frame 745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7" name="Half Frame 746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8" name="Donut 747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9" name="Diamond 748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0" name="Diamond 749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1" name="Diamond 750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2" name="Diamond 751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4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35" name="Half Frame 734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6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7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8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9" name="Donut 738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0" name="Diamond 739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1" name="Diamond 740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" name="Diamond 741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3" name="Diamond 742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78" name="Cloud 677"/>
            <p:cNvSpPr/>
            <p:nvPr/>
          </p:nvSpPr>
          <p:spPr>
            <a:xfrm rot="11257361">
              <a:off x="7226737" y="1265656"/>
              <a:ext cx="1385232" cy="69696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6" name="Group 685"/>
            <p:cNvGrpSpPr/>
            <p:nvPr/>
          </p:nvGrpSpPr>
          <p:grpSpPr>
            <a:xfrm>
              <a:off x="7162023" y="1568903"/>
              <a:ext cx="1544762" cy="259293"/>
              <a:chOff x="7105896" y="1557210"/>
              <a:chExt cx="1544762" cy="488119"/>
            </a:xfrm>
          </p:grpSpPr>
          <p:sp>
            <p:nvSpPr>
              <p:cNvPr id="690" name="Rounded Rectangle 15"/>
              <p:cNvSpPr/>
              <p:nvPr/>
            </p:nvSpPr>
            <p:spPr>
              <a:xfrm>
                <a:off x="7105896" y="1589474"/>
                <a:ext cx="1544762" cy="444406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1" name="Group 59"/>
              <p:cNvGrpSpPr/>
              <p:nvPr/>
            </p:nvGrpSpPr>
            <p:grpSpPr>
              <a:xfrm rot="160736">
                <a:off x="7230848" y="1557210"/>
                <a:ext cx="1269517" cy="488119"/>
                <a:chOff x="3810000" y="1677648"/>
                <a:chExt cx="4705061" cy="1827552"/>
              </a:xfrm>
            </p:grpSpPr>
            <p:grpSp>
              <p:nvGrpSpPr>
                <p:cNvPr id="699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23" name="Half Frame 722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4" name="Half Frame 723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5" name="Half Frame 724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6" name="Half Frame 725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7" name="Donut 726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8" name="Diamond 727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9" name="Diamond 728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Diamond 729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Diamond 730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3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14" name="Half Frame 713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5" name="Half Frame 714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6" name="Half Frame 715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7" name="Half Frame 716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8" name="Donut 717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9" name="Diamond 718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" name="Diamond 719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1" name="Diamond 720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2" name="Diamond 721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4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05" name="Half Frame 704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6" name="Half Frame 705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7" name="Half Frame 706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8" name="Half Frame 707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9" name="Donut 708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0" name="Diamond 709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Diamond 710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2" name="Diamond 711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3" name="Diamond 712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768" name="Group 767"/>
          <p:cNvGrpSpPr/>
          <p:nvPr/>
        </p:nvGrpSpPr>
        <p:grpSpPr>
          <a:xfrm>
            <a:off x="269373" y="3695585"/>
            <a:ext cx="1097648" cy="2359574"/>
            <a:chOff x="0" y="914400"/>
            <a:chExt cx="2281003" cy="4903390"/>
          </a:xfrm>
        </p:grpSpPr>
        <p:grpSp>
          <p:nvGrpSpPr>
            <p:cNvPr id="769" name="Group 161"/>
            <p:cNvGrpSpPr/>
            <p:nvPr/>
          </p:nvGrpSpPr>
          <p:grpSpPr>
            <a:xfrm>
              <a:off x="0" y="914400"/>
              <a:ext cx="2281003" cy="4903390"/>
              <a:chOff x="533400" y="381000"/>
              <a:chExt cx="2281003" cy="4903390"/>
            </a:xfrm>
          </p:grpSpPr>
          <p:sp>
            <p:nvSpPr>
              <p:cNvPr id="771" name="Cloud 770"/>
              <p:cNvSpPr/>
              <p:nvPr/>
            </p:nvSpPr>
            <p:spPr>
              <a:xfrm rot="4581231">
                <a:off x="1610138" y="7910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2" name="Group 47"/>
              <p:cNvGrpSpPr/>
              <p:nvPr/>
            </p:nvGrpSpPr>
            <p:grpSpPr>
              <a:xfrm rot="2613352">
                <a:off x="991411" y="4510244"/>
                <a:ext cx="666047" cy="774146"/>
                <a:chOff x="6106804" y="4039302"/>
                <a:chExt cx="666047" cy="774146"/>
              </a:xfrm>
            </p:grpSpPr>
            <p:sp>
              <p:nvSpPr>
                <p:cNvPr id="819" name="Oval 81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0" name="Oval 819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1" name="Oval 820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3" name="Group 46"/>
              <p:cNvGrpSpPr/>
              <p:nvPr/>
            </p:nvGrpSpPr>
            <p:grpSpPr>
              <a:xfrm>
                <a:off x="1708441" y="4507745"/>
                <a:ext cx="666047" cy="774146"/>
                <a:chOff x="6106804" y="4039302"/>
                <a:chExt cx="666047" cy="774146"/>
              </a:xfrm>
            </p:grpSpPr>
            <p:sp>
              <p:nvSpPr>
                <p:cNvPr id="816" name="Oval 4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7" name="Oval 4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8" name="Oval 4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4" name="Oval 773"/>
              <p:cNvSpPr/>
              <p:nvPr/>
            </p:nvSpPr>
            <p:spPr>
              <a:xfrm>
                <a:off x="2364699" y="3319072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5" name="Oval 774"/>
              <p:cNvSpPr/>
              <p:nvPr/>
            </p:nvSpPr>
            <p:spPr>
              <a:xfrm>
                <a:off x="533400" y="3301584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6" name="Trapezoid 775"/>
              <p:cNvSpPr/>
              <p:nvPr/>
            </p:nvSpPr>
            <p:spPr>
              <a:xfrm rot="20537193">
                <a:off x="1817582" y="1706433"/>
                <a:ext cx="797234" cy="2034750"/>
              </a:xfrm>
              <a:prstGeom prst="trapezoid">
                <a:avLst>
                  <a:gd name="adj" fmla="val 30461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7" name="Trapezoid 776"/>
              <p:cNvSpPr/>
              <p:nvPr/>
            </p:nvSpPr>
            <p:spPr>
              <a:xfrm rot="1005497">
                <a:off x="752833" y="1686577"/>
                <a:ext cx="797234" cy="2081404"/>
              </a:xfrm>
              <a:prstGeom prst="trapezoid">
                <a:avLst>
                  <a:gd name="adj" fmla="val 37064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8" name="Trapezoid 777"/>
              <p:cNvSpPr/>
              <p:nvPr/>
            </p:nvSpPr>
            <p:spPr>
              <a:xfrm>
                <a:off x="926892" y="1676400"/>
                <a:ext cx="1676400" cy="3048000"/>
              </a:xfrm>
              <a:prstGeom prst="trapezoid">
                <a:avLst>
                  <a:gd name="adj" fmla="val 31259"/>
                </a:avLst>
              </a:prstGeom>
              <a:solidFill>
                <a:srgbClr val="DBAE3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9" name="Trapezoid 778"/>
              <p:cNvSpPr/>
              <p:nvPr/>
            </p:nvSpPr>
            <p:spPr>
              <a:xfrm>
                <a:off x="926892" y="1524000"/>
                <a:ext cx="1676400" cy="2590800"/>
              </a:xfrm>
              <a:prstGeom prst="trapezoid">
                <a:avLst>
                  <a:gd name="adj" fmla="val 32153"/>
                </a:avLst>
              </a:prstGeom>
              <a:solidFill>
                <a:srgbClr val="AE881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0" name="Trapezoid 779"/>
              <p:cNvSpPr/>
              <p:nvPr/>
            </p:nvSpPr>
            <p:spPr>
              <a:xfrm rot="21039729">
                <a:off x="1887528" y="1854467"/>
                <a:ext cx="606620" cy="2332130"/>
              </a:xfrm>
              <a:prstGeom prst="trapezoid">
                <a:avLst>
                  <a:gd name="adj" fmla="val 30878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1" name="Trapezoid 780"/>
              <p:cNvSpPr/>
              <p:nvPr/>
            </p:nvSpPr>
            <p:spPr>
              <a:xfrm rot="508364">
                <a:off x="915370" y="1810187"/>
                <a:ext cx="654825" cy="2332130"/>
              </a:xfrm>
              <a:prstGeom prst="trapezoid">
                <a:avLst>
                  <a:gd name="adj" fmla="val 36236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2" name="Oval 3"/>
              <p:cNvSpPr/>
              <p:nvPr/>
            </p:nvSpPr>
            <p:spPr>
              <a:xfrm>
                <a:off x="1372849" y="1340370"/>
                <a:ext cx="734519" cy="8669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3" name="Oval 4"/>
              <p:cNvSpPr/>
              <p:nvPr/>
            </p:nvSpPr>
            <p:spPr>
              <a:xfrm>
                <a:off x="1160488" y="483433"/>
                <a:ext cx="1141751" cy="14902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4" name="Group 26"/>
              <p:cNvGrpSpPr/>
              <p:nvPr/>
            </p:nvGrpSpPr>
            <p:grpSpPr>
              <a:xfrm rot="4901522">
                <a:off x="1193513" y="2786195"/>
                <a:ext cx="2047109" cy="485838"/>
                <a:chOff x="5029200" y="1371600"/>
                <a:chExt cx="6791793" cy="1933731"/>
              </a:xfrm>
            </p:grpSpPr>
            <p:grpSp>
              <p:nvGrpSpPr>
                <p:cNvPr id="804" name="Group 803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4" name="4-Point Star 1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5" name="4-Point Star 1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5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2" name="4-Point Star 811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3" name="4-Point Star 812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6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10" name="4-Point Star 809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1" name="4-Point Star 810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7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08" name="4-Point Star 2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9" name="4-Point Star 2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5" name="Group 27"/>
              <p:cNvGrpSpPr/>
              <p:nvPr/>
            </p:nvGrpSpPr>
            <p:grpSpPr>
              <a:xfrm rot="5946383">
                <a:off x="249488" y="2811691"/>
                <a:ext cx="1944170" cy="461165"/>
                <a:chOff x="5029200" y="1371600"/>
                <a:chExt cx="6791793" cy="1933731"/>
              </a:xfrm>
            </p:grpSpPr>
            <p:grpSp>
              <p:nvGrpSpPr>
                <p:cNvPr id="792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02" name="4-Point Star 801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3" name="4-Point Star 802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3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00" name="4-Point Star 799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1" name="4-Point Star 800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4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98" name="4-Point Star 797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9" name="4-Point Star 798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5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96" name="4-Point Star 795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7" name="4-Point Star 796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86" name="Rounded Rectangle 785"/>
              <p:cNvSpPr/>
              <p:nvPr/>
            </p:nvSpPr>
            <p:spPr>
              <a:xfrm>
                <a:off x="1460292" y="2438400"/>
                <a:ext cx="533400" cy="228600"/>
              </a:xfrm>
              <a:prstGeom prst="roundRect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7" name="Rounded Rectangle 786"/>
              <p:cNvSpPr/>
              <p:nvPr/>
            </p:nvSpPr>
            <p:spPr>
              <a:xfrm>
                <a:off x="1447800" y="2881859"/>
                <a:ext cx="545892" cy="242341"/>
              </a:xfrm>
              <a:prstGeom prst="roundRect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8" name="Cloud 787"/>
              <p:cNvSpPr/>
              <p:nvPr/>
            </p:nvSpPr>
            <p:spPr>
              <a:xfrm>
                <a:off x="1155492" y="381000"/>
                <a:ext cx="11430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9" name="Cloud 788"/>
              <p:cNvSpPr/>
              <p:nvPr/>
            </p:nvSpPr>
            <p:spPr>
              <a:xfrm rot="5799345">
                <a:off x="619539" y="8672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0" name="Cloud 789"/>
              <p:cNvSpPr/>
              <p:nvPr/>
            </p:nvSpPr>
            <p:spPr>
              <a:xfrm rot="5799345">
                <a:off x="1332146" y="1533361"/>
                <a:ext cx="844105" cy="73416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Oval 790"/>
              <p:cNvSpPr/>
              <p:nvPr/>
            </p:nvSpPr>
            <p:spPr>
              <a:xfrm>
                <a:off x="1576530" y="1572190"/>
                <a:ext cx="338515" cy="19337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597322" y="1107996"/>
              <a:ext cx="389324" cy="26360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6858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Matthew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895600" y="5867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</a:t>
            </a:r>
            <a:endParaRPr lang="en-US" dirty="0"/>
          </a:p>
        </p:txBody>
      </p:sp>
      <p:grpSp>
        <p:nvGrpSpPr>
          <p:cNvPr id="110" name="Group 159"/>
          <p:cNvGrpSpPr/>
          <p:nvPr/>
        </p:nvGrpSpPr>
        <p:grpSpPr>
          <a:xfrm>
            <a:off x="4800600" y="1295400"/>
            <a:ext cx="2133600" cy="4865132"/>
            <a:chOff x="6172200" y="838200"/>
            <a:chExt cx="2514600" cy="5322332"/>
          </a:xfrm>
        </p:grpSpPr>
        <p:sp>
          <p:nvSpPr>
            <p:cNvPr id="141" name="Cloud 140"/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apezoid 131"/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rapezoid 135"/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/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rapezoid 137"/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62"/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/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rapezoid 144"/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/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Cloud 123"/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21421785">
              <a:off x="7156526" y="2191668"/>
              <a:ext cx="331199" cy="1495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63"/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167" name="Double Wave 166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Double Wave 167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ounded Rectangle 168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7" name="Group 169"/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</p:grpSpPr>
          <p:grpSp>
            <p:nvGrpSpPr>
              <p:cNvPr id="118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82" name="Plus 181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Diamond 183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Diamond 184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78" name="Plus 177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Diamond 178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74" name="Plus 173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Diamond 174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Diamond 175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Diamond 176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6" name="TextBox 185"/>
            <p:cNvSpPr txBox="1"/>
            <p:nvPr/>
          </p:nvSpPr>
          <p:spPr>
            <a:xfrm>
              <a:off x="6629400" y="57912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Luke</a:t>
              </a:r>
              <a:endParaRPr lang="en-US" dirty="0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541711" y="2559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70866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265" name="TextBox 264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A</a:t>
            </a:r>
          </a:p>
        </p:txBody>
      </p:sp>
      <p:grpSp>
        <p:nvGrpSpPr>
          <p:cNvPr id="278" name="Group 277"/>
          <p:cNvGrpSpPr/>
          <p:nvPr/>
        </p:nvGrpSpPr>
        <p:grpSpPr>
          <a:xfrm>
            <a:off x="2619191" y="1220835"/>
            <a:ext cx="1947579" cy="4470819"/>
            <a:chOff x="2438400" y="618365"/>
            <a:chExt cx="2286586" cy="5249035"/>
          </a:xfrm>
        </p:grpSpPr>
        <p:sp>
          <p:nvSpPr>
            <p:cNvPr id="267" name="Round Diagonal Corner Rectangle 266"/>
            <p:cNvSpPr/>
            <p:nvPr/>
          </p:nvSpPr>
          <p:spPr>
            <a:xfrm rot="6243236" flipH="1" flipV="1">
              <a:off x="2381857" y="1513740"/>
              <a:ext cx="1341226" cy="40161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ound Diagonal Corner Rectangle 265"/>
            <p:cNvSpPr/>
            <p:nvPr/>
          </p:nvSpPr>
          <p:spPr>
            <a:xfrm rot="15759005" flipV="1">
              <a:off x="3479056" y="1477128"/>
              <a:ext cx="1317475" cy="40161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47"/>
            <p:cNvGrpSpPr/>
            <p:nvPr/>
          </p:nvGrpSpPr>
          <p:grpSpPr>
            <a:xfrm>
              <a:off x="3471131" y="5233160"/>
              <a:ext cx="501493" cy="634240"/>
              <a:chOff x="6106804" y="4039302"/>
              <a:chExt cx="666047" cy="774146"/>
            </a:xfrm>
          </p:grpSpPr>
          <p:sp>
            <p:nvSpPr>
              <p:cNvPr id="114" name="Oval 11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47"/>
            <p:cNvGrpSpPr/>
            <p:nvPr/>
          </p:nvGrpSpPr>
          <p:grpSpPr>
            <a:xfrm rot="2613352">
              <a:off x="3086557" y="5132460"/>
              <a:ext cx="501493" cy="634240"/>
              <a:chOff x="6106804" y="4039302"/>
              <a:chExt cx="666047" cy="774146"/>
            </a:xfrm>
          </p:grpSpPr>
          <p:sp>
            <p:nvSpPr>
              <p:cNvPr id="106" name="Oval 105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77"/>
            <p:cNvGrpSpPr/>
            <p:nvPr/>
          </p:nvGrpSpPr>
          <p:grpSpPr>
            <a:xfrm>
              <a:off x="2438400" y="2059236"/>
              <a:ext cx="2286586" cy="3431088"/>
              <a:chOff x="3886200" y="1447800"/>
              <a:chExt cx="3036880" cy="4187946"/>
            </a:xfrm>
          </p:grpSpPr>
          <p:grpSp>
            <p:nvGrpSpPr>
              <p:cNvPr id="78" name="Group 54"/>
              <p:cNvGrpSpPr/>
              <p:nvPr/>
            </p:nvGrpSpPr>
            <p:grpSpPr>
              <a:xfrm>
                <a:off x="3886200" y="1447800"/>
                <a:ext cx="3036880" cy="4187946"/>
                <a:chOff x="4419600" y="2060454"/>
                <a:chExt cx="3036880" cy="4187946"/>
              </a:xfrm>
            </p:grpSpPr>
            <p:sp>
              <p:nvSpPr>
                <p:cNvPr id="56" name="Oval 55"/>
                <p:cNvSpPr/>
                <p:nvPr/>
              </p:nvSpPr>
              <p:spPr>
                <a:xfrm rot="20216319">
                  <a:off x="6881857" y="3709053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 rot="1354115">
                  <a:off x="4419600" y="3736540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57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rapezoid 58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rapezoid 59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Isosceles Triangle 60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rapezoid 62"/>
                <p:cNvSpPr/>
                <p:nvPr/>
              </p:nvSpPr>
              <p:spPr>
                <a:xfrm rot="366654" flipH="1">
                  <a:off x="4940183" y="2083789"/>
                  <a:ext cx="706763" cy="3952346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rapezoid 63"/>
                <p:cNvSpPr/>
                <p:nvPr/>
              </p:nvSpPr>
              <p:spPr>
                <a:xfrm rot="21233346">
                  <a:off x="6229030" y="2067506"/>
                  <a:ext cx="706763" cy="3967808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66" name="Oval 65"/>
              <p:cNvSpPr/>
              <p:nvPr/>
            </p:nvSpPr>
            <p:spPr>
              <a:xfrm rot="662489">
                <a:off x="4497112" y="1621162"/>
                <a:ext cx="381000" cy="167705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rot="20760750">
                <a:off x="5888734" y="1668594"/>
                <a:ext cx="381000" cy="170036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67"/>
            <p:cNvGrpSpPr/>
            <p:nvPr/>
          </p:nvGrpSpPr>
          <p:grpSpPr>
            <a:xfrm rot="3964948">
              <a:off x="3047837" y="2527156"/>
              <a:ext cx="846586" cy="157044"/>
              <a:chOff x="6764312" y="5017957"/>
              <a:chExt cx="3174167" cy="544643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71" name="Multiply 70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Multiply 71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Diamond 73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Multiply 74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75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ultiply 76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9" name="Oval 78"/>
            <p:cNvSpPr/>
            <p:nvPr/>
          </p:nvSpPr>
          <p:spPr>
            <a:xfrm>
              <a:off x="3069514" y="685800"/>
              <a:ext cx="1032731" cy="16231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21077723">
              <a:off x="3103774" y="873946"/>
              <a:ext cx="897967" cy="43700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Delay 79"/>
            <p:cNvSpPr/>
            <p:nvPr/>
          </p:nvSpPr>
          <p:spPr>
            <a:xfrm rot="16200000">
              <a:off x="3396747" y="128560"/>
              <a:ext cx="374573" cy="1354183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84"/>
            <p:cNvGrpSpPr/>
            <p:nvPr/>
          </p:nvGrpSpPr>
          <p:grpSpPr>
            <a:xfrm rot="17635052" flipH="1">
              <a:off x="3277333" y="2527157"/>
              <a:ext cx="846586" cy="157044"/>
              <a:chOff x="6764312" y="5017957"/>
              <a:chExt cx="3174167" cy="544643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88" name="Multiply 87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Multiply 88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Diamond 89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ultiply 91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Multiply 93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5" name="Group 94"/>
            <p:cNvGrpSpPr/>
            <p:nvPr/>
          </p:nvGrpSpPr>
          <p:grpSpPr>
            <a:xfrm flipH="1">
              <a:off x="2725269" y="5305541"/>
              <a:ext cx="1764485" cy="211849"/>
              <a:chOff x="6764312" y="5017957"/>
              <a:chExt cx="3174167" cy="544643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9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98" name="Multiply 97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Multiply 98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Diamond 99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Diamond 100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Multiply 101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Diamond 102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Multiply 103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83"/>
            <p:cNvSpPr/>
            <p:nvPr/>
          </p:nvSpPr>
          <p:spPr>
            <a:xfrm>
              <a:off x="2862156" y="919233"/>
              <a:ext cx="1434349" cy="250702"/>
            </a:xfrm>
            <a:prstGeom prst="roundRect">
              <a:avLst>
                <a:gd name="adj" fmla="val 31968"/>
              </a:avLst>
            </a:prstGeom>
            <a:solidFill>
              <a:schemeClr val="bg2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8" name="Group 84"/>
            <p:cNvGrpSpPr/>
            <p:nvPr/>
          </p:nvGrpSpPr>
          <p:grpSpPr>
            <a:xfrm flipH="1">
              <a:off x="2958376" y="971261"/>
              <a:ext cx="1241512" cy="164101"/>
              <a:chOff x="6764312" y="5017957"/>
              <a:chExt cx="3174167" cy="544643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0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271" name="Multiply 270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ultiply 271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Diamond 272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Diamond 273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ultiply 274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ultiply 276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80" name="Group 279"/>
          <p:cNvGrpSpPr/>
          <p:nvPr/>
        </p:nvGrpSpPr>
        <p:grpSpPr>
          <a:xfrm>
            <a:off x="0" y="914400"/>
            <a:ext cx="2281003" cy="4903390"/>
            <a:chOff x="0" y="914400"/>
            <a:chExt cx="2281003" cy="4903390"/>
          </a:xfrm>
        </p:grpSpPr>
        <p:grpSp>
          <p:nvGrpSpPr>
            <p:cNvPr id="2" name="Group 161"/>
            <p:cNvGrpSpPr/>
            <p:nvPr/>
          </p:nvGrpSpPr>
          <p:grpSpPr>
            <a:xfrm>
              <a:off x="0" y="914400"/>
              <a:ext cx="2281003" cy="4903390"/>
              <a:chOff x="533400" y="381000"/>
              <a:chExt cx="2281003" cy="4903390"/>
            </a:xfrm>
          </p:grpSpPr>
          <p:sp>
            <p:nvSpPr>
              <p:cNvPr id="3" name="Cloud 2"/>
              <p:cNvSpPr/>
              <p:nvPr/>
            </p:nvSpPr>
            <p:spPr>
              <a:xfrm rot="4581231">
                <a:off x="1610138" y="7910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47"/>
              <p:cNvGrpSpPr/>
              <p:nvPr/>
            </p:nvGrpSpPr>
            <p:grpSpPr>
              <a:xfrm rot="2613352">
                <a:off x="991411" y="4510244"/>
                <a:ext cx="666047" cy="774146"/>
                <a:chOff x="6106804" y="4039302"/>
                <a:chExt cx="666047" cy="774146"/>
              </a:xfrm>
            </p:grpSpPr>
            <p:sp>
              <p:nvSpPr>
                <p:cNvPr id="51" name="Oval 50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46"/>
              <p:cNvGrpSpPr/>
              <p:nvPr/>
            </p:nvGrpSpPr>
            <p:grpSpPr>
              <a:xfrm>
                <a:off x="1708441" y="4507745"/>
                <a:ext cx="666047" cy="774146"/>
                <a:chOff x="6106804" y="4039302"/>
                <a:chExt cx="666047" cy="774146"/>
              </a:xfrm>
            </p:grpSpPr>
            <p:sp>
              <p:nvSpPr>
                <p:cNvPr id="48" name="Oval 43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4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5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2364699" y="3319072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33400" y="3301584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 rot="20537193">
                <a:off x="1817582" y="1706433"/>
                <a:ext cx="797234" cy="2034750"/>
              </a:xfrm>
              <a:prstGeom prst="trapezoid">
                <a:avLst>
                  <a:gd name="adj" fmla="val 30461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1005497">
                <a:off x="752833" y="1686577"/>
                <a:ext cx="797234" cy="2081404"/>
              </a:xfrm>
              <a:prstGeom prst="trapezoid">
                <a:avLst>
                  <a:gd name="adj" fmla="val 37064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>
                <a:off x="926892" y="1676400"/>
                <a:ext cx="1676400" cy="3048000"/>
              </a:xfrm>
              <a:prstGeom prst="trapezoid">
                <a:avLst>
                  <a:gd name="adj" fmla="val 31259"/>
                </a:avLst>
              </a:prstGeom>
              <a:solidFill>
                <a:srgbClr val="DBAE3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926892" y="1524000"/>
                <a:ext cx="1676400" cy="2590800"/>
              </a:xfrm>
              <a:prstGeom prst="trapezoid">
                <a:avLst>
                  <a:gd name="adj" fmla="val 32153"/>
                </a:avLst>
              </a:prstGeom>
              <a:solidFill>
                <a:srgbClr val="AE881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21039729">
                <a:off x="1887528" y="1854467"/>
                <a:ext cx="606620" cy="2332130"/>
              </a:xfrm>
              <a:prstGeom prst="trapezoid">
                <a:avLst>
                  <a:gd name="adj" fmla="val 30878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508364">
                <a:off x="915370" y="1810187"/>
                <a:ext cx="654825" cy="2332130"/>
              </a:xfrm>
              <a:prstGeom prst="trapezoid">
                <a:avLst>
                  <a:gd name="adj" fmla="val 36236"/>
                </a:avLst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3"/>
              <p:cNvSpPr/>
              <p:nvPr/>
            </p:nvSpPr>
            <p:spPr>
              <a:xfrm>
                <a:off x="1372849" y="1340370"/>
                <a:ext cx="734519" cy="8669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4"/>
              <p:cNvSpPr/>
              <p:nvPr/>
            </p:nvSpPr>
            <p:spPr>
              <a:xfrm>
                <a:off x="1160488" y="483433"/>
                <a:ext cx="1141751" cy="14902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26"/>
              <p:cNvGrpSpPr/>
              <p:nvPr/>
            </p:nvGrpSpPr>
            <p:grpSpPr>
              <a:xfrm rot="4901522">
                <a:off x="1193513" y="2786195"/>
                <a:ext cx="2047109" cy="485838"/>
                <a:chOff x="5029200" y="1371600"/>
                <a:chExt cx="6791793" cy="1933731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46" name="4-Point Star 1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4-Point Star 1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44" name="4-Point Star 43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4-Point Star 44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42" name="4-Point Star 41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4-Point Star 42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40" name="4-Point Star 24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4-Point Star 25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7" name="Group 27"/>
              <p:cNvGrpSpPr/>
              <p:nvPr/>
            </p:nvGrpSpPr>
            <p:grpSpPr>
              <a:xfrm rot="5946383">
                <a:off x="249488" y="2811691"/>
                <a:ext cx="1944170" cy="461165"/>
                <a:chOff x="5029200" y="1371600"/>
                <a:chExt cx="6791793" cy="1933731"/>
              </a:xfrm>
            </p:grpSpPr>
            <p:grpSp>
              <p:nvGrpSpPr>
                <p:cNvPr id="36" name="Group 16"/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34" name="4-Point Star 33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4-Point Star 34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7"/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32" name="4-Point Star 31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4-Point Star 32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20"/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30" name="4-Point Star 29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4-Point Star 30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23"/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28" name="4-Point Star 27"/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4-Point Star 28"/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8" name="Rounded Rectangle 17"/>
              <p:cNvSpPr/>
              <p:nvPr/>
            </p:nvSpPr>
            <p:spPr>
              <a:xfrm>
                <a:off x="1460292" y="2438400"/>
                <a:ext cx="533400" cy="228600"/>
              </a:xfrm>
              <a:prstGeom prst="roundRect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447800" y="2881859"/>
                <a:ext cx="545892" cy="242341"/>
              </a:xfrm>
              <a:prstGeom prst="roundRect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/>
              <p:cNvSpPr/>
              <p:nvPr/>
            </p:nvSpPr>
            <p:spPr>
              <a:xfrm>
                <a:off x="1155492" y="381000"/>
                <a:ext cx="11430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0"/>
              <p:cNvSpPr/>
              <p:nvPr/>
            </p:nvSpPr>
            <p:spPr>
              <a:xfrm rot="5799345">
                <a:off x="619539" y="8672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loud 21"/>
              <p:cNvSpPr/>
              <p:nvPr/>
            </p:nvSpPr>
            <p:spPr>
              <a:xfrm rot="5799345">
                <a:off x="1332146" y="1533361"/>
                <a:ext cx="844105" cy="73416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76530" y="1572190"/>
                <a:ext cx="338515" cy="19337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9" name="Oval 278"/>
            <p:cNvSpPr/>
            <p:nvPr/>
          </p:nvSpPr>
          <p:spPr>
            <a:xfrm>
              <a:off x="597322" y="1107996"/>
              <a:ext cx="389324" cy="26360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6934200" y="1265656"/>
            <a:ext cx="1985484" cy="4373144"/>
            <a:chOff x="6934200" y="1265656"/>
            <a:chExt cx="1985484" cy="4373144"/>
          </a:xfrm>
        </p:grpSpPr>
        <p:sp>
          <p:nvSpPr>
            <p:cNvPr id="163" name="Oval 162"/>
            <p:cNvSpPr/>
            <p:nvPr/>
          </p:nvSpPr>
          <p:spPr>
            <a:xfrm rot="649721" flipH="1">
              <a:off x="7888635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649721" flipH="1">
              <a:off x="7341974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 flipH="1">
              <a:off x="7244801" y="2741009"/>
              <a:ext cx="1393852" cy="267735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 rot="6724914" flipH="1">
              <a:off x="6809060" y="3667864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3549535" flipH="1">
              <a:off x="8409583" y="3649135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/>
            <p:cNvSpPr/>
            <p:nvPr/>
          </p:nvSpPr>
          <p:spPr>
            <a:xfrm rot="1217087" flipH="1">
              <a:off x="7110119" y="2659657"/>
              <a:ext cx="535069" cy="1175870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 rot="20382913">
              <a:off x="8213629" y="2665899"/>
              <a:ext cx="582454" cy="1218491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loud 186"/>
            <p:cNvSpPr/>
            <p:nvPr/>
          </p:nvSpPr>
          <p:spPr>
            <a:xfrm rot="671737">
              <a:off x="6993977" y="1670566"/>
              <a:ext cx="609128" cy="132029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loud 187"/>
            <p:cNvSpPr/>
            <p:nvPr/>
          </p:nvSpPr>
          <p:spPr>
            <a:xfrm rot="20706537">
              <a:off x="8223399" y="1730671"/>
              <a:ext cx="696285" cy="1206904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rapezoid 188"/>
            <p:cNvSpPr/>
            <p:nvPr/>
          </p:nvSpPr>
          <p:spPr>
            <a:xfrm flipH="1">
              <a:off x="7275873" y="2610683"/>
              <a:ext cx="1294448" cy="2333159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Isosceles Triangle 189"/>
            <p:cNvSpPr/>
            <p:nvPr/>
          </p:nvSpPr>
          <p:spPr>
            <a:xfrm rot="10800000" flipH="1">
              <a:off x="7707357" y="2809408"/>
              <a:ext cx="431483" cy="59617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24"/>
            <p:cNvGrpSpPr/>
            <p:nvPr/>
          </p:nvGrpSpPr>
          <p:grpSpPr>
            <a:xfrm>
              <a:off x="7108136" y="2388756"/>
              <a:ext cx="1544360" cy="2210894"/>
              <a:chOff x="4553133" y="901823"/>
              <a:chExt cx="2186627" cy="3449921"/>
            </a:xfrm>
          </p:grpSpPr>
          <p:sp>
            <p:nvSpPr>
              <p:cNvPr id="258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9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260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61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262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93" name="Oval 192"/>
            <p:cNvSpPr/>
            <p:nvPr/>
          </p:nvSpPr>
          <p:spPr>
            <a:xfrm flipH="1">
              <a:off x="7377452" y="1418345"/>
              <a:ext cx="1192870" cy="14904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58"/>
            <p:cNvGrpSpPr/>
            <p:nvPr/>
          </p:nvGrpSpPr>
          <p:grpSpPr>
            <a:xfrm rot="175281">
              <a:off x="7281771" y="4966315"/>
              <a:ext cx="1319546" cy="446802"/>
              <a:chOff x="3810000" y="1677648"/>
              <a:chExt cx="4705061" cy="1827552"/>
            </a:xfrm>
          </p:grpSpPr>
          <p:grpSp>
            <p:nvGrpSpPr>
              <p:cNvPr id="228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249" name="Half Frame 248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Half Frame 249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1" name="Half Frame 250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2" name="Half Frame 251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3" name="Donut 252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4" name="Diamond 253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Diamond 254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Diamond 255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Diamond 256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240" name="Half Frame 239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1" name="Half Frame 24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2" name="Half Frame 24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Half Frame 24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Donut 243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5" name="Diamond 244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Diamond 245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Diamond 246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Diamond 247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231" name="Half Frame 230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2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3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4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Donut 234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Diamond 235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Diamond 236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Diamond 238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1" name="Cloud 280"/>
            <p:cNvSpPr/>
            <p:nvPr/>
          </p:nvSpPr>
          <p:spPr>
            <a:xfrm rot="11257361">
              <a:off x="7226737" y="1265656"/>
              <a:ext cx="1385232" cy="69696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2" name="Group 281"/>
            <p:cNvGrpSpPr/>
            <p:nvPr/>
          </p:nvGrpSpPr>
          <p:grpSpPr>
            <a:xfrm>
              <a:off x="7162023" y="1568903"/>
              <a:ext cx="1544762" cy="259293"/>
              <a:chOff x="7105896" y="1557210"/>
              <a:chExt cx="1544762" cy="488119"/>
            </a:xfrm>
          </p:grpSpPr>
          <p:sp>
            <p:nvSpPr>
              <p:cNvPr id="196" name="Rounded Rectangle 15"/>
              <p:cNvSpPr/>
              <p:nvPr/>
            </p:nvSpPr>
            <p:spPr>
              <a:xfrm>
                <a:off x="7105896" y="1589474"/>
                <a:ext cx="1544762" cy="444406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7" name="Group 59"/>
              <p:cNvGrpSpPr/>
              <p:nvPr/>
            </p:nvGrpSpPr>
            <p:grpSpPr>
              <a:xfrm rot="160736">
                <a:off x="7230848" y="1557210"/>
                <a:ext cx="1269517" cy="488119"/>
                <a:chOff x="3810000" y="1677648"/>
                <a:chExt cx="4705061" cy="1827552"/>
              </a:xfrm>
            </p:grpSpPr>
            <p:grpSp>
              <p:nvGrpSpPr>
                <p:cNvPr id="198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219" name="Half Frame 218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0" name="Half Frame 219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1" name="Half Frame 220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2" name="Half Frame 221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3" name="Donut 222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4" name="Diamond 223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Diamond 224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Diamond 225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Diamond 226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9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210" name="Half Frame 209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1" name="Half Frame 210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2" name="Half Frame 211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Half Frame 212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4" name="Donut 213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" name="Diamond 214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Diamond 215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Diamond 216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Diamond 217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0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201" name="Half Frame 200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Half Frame 201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3" name="Half Frame 202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Half Frame 203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Donut 204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6" name="Diamond 205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Diamond 206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Diamond 207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Diamond 208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6"/>
          <p:cNvGrpSpPr/>
          <p:nvPr/>
        </p:nvGrpSpPr>
        <p:grpSpPr>
          <a:xfrm>
            <a:off x="152400" y="1143000"/>
            <a:ext cx="1219200" cy="887957"/>
            <a:chOff x="4850118" y="788842"/>
            <a:chExt cx="2160282" cy="1573358"/>
          </a:xfrm>
        </p:grpSpPr>
        <p:grpSp>
          <p:nvGrpSpPr>
            <p:cNvPr id="11" name="Group 10"/>
            <p:cNvGrpSpPr/>
            <p:nvPr/>
          </p:nvGrpSpPr>
          <p:grpSpPr>
            <a:xfrm rot="10800000">
              <a:off x="5181600" y="1371600"/>
              <a:ext cx="1295400" cy="990600"/>
              <a:chOff x="4850118" y="788842"/>
              <a:chExt cx="2160282" cy="1497158"/>
            </a:xfrm>
          </p:grpSpPr>
          <p:sp>
            <p:nvSpPr>
              <p:cNvPr id="47" name="Moon 46"/>
              <p:cNvSpPr/>
              <p:nvPr/>
            </p:nvSpPr>
            <p:spPr>
              <a:xfrm rot="6074059">
                <a:off x="5524477" y="438256"/>
                <a:ext cx="823724" cy="1996860"/>
              </a:xfrm>
              <a:prstGeom prst="moon">
                <a:avLst>
                  <a:gd name="adj" fmla="val 79662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5400000">
                <a:off x="5600700" y="876300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6170090">
                <a:off x="5574018" y="723713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4574157">
                <a:off x="5575449" y="510671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8303369">
                <a:off x="5338140" y="788842"/>
                <a:ext cx="523703" cy="1165516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3781707">
                <a:off x="5774948" y="615027"/>
                <a:ext cx="823724" cy="1323585"/>
              </a:xfrm>
              <a:prstGeom prst="moon">
                <a:avLst>
                  <a:gd name="adj" fmla="val 66814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16010209">
                <a:off x="5249130" y="932954"/>
                <a:ext cx="873143" cy="1401605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9"/>
            <p:cNvGrpSpPr/>
            <p:nvPr/>
          </p:nvGrpSpPr>
          <p:grpSpPr>
            <a:xfrm>
              <a:off x="4850118" y="788842"/>
              <a:ext cx="2160282" cy="1497158"/>
              <a:chOff x="4850118" y="788842"/>
              <a:chExt cx="2160282" cy="1497158"/>
            </a:xfrm>
          </p:grpSpPr>
          <p:sp>
            <p:nvSpPr>
              <p:cNvPr id="40" name="Moon 39"/>
              <p:cNvSpPr/>
              <p:nvPr/>
            </p:nvSpPr>
            <p:spPr>
              <a:xfrm rot="6074059">
                <a:off x="5524477" y="438256"/>
                <a:ext cx="823724" cy="1996860"/>
              </a:xfrm>
              <a:prstGeom prst="moon">
                <a:avLst>
                  <a:gd name="adj" fmla="val 79662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2"/>
              <p:cNvSpPr/>
              <p:nvPr/>
            </p:nvSpPr>
            <p:spPr>
              <a:xfrm rot="5400000">
                <a:off x="5600700" y="876300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3"/>
              <p:cNvSpPr/>
              <p:nvPr/>
            </p:nvSpPr>
            <p:spPr>
              <a:xfrm rot="6170090">
                <a:off x="5574018" y="723713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"/>
              <p:cNvSpPr/>
              <p:nvPr/>
            </p:nvSpPr>
            <p:spPr>
              <a:xfrm rot="4574157">
                <a:off x="5575449" y="510671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5"/>
              <p:cNvSpPr/>
              <p:nvPr/>
            </p:nvSpPr>
            <p:spPr>
              <a:xfrm rot="8303369">
                <a:off x="5338140" y="788842"/>
                <a:ext cx="523703" cy="1165516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6"/>
              <p:cNvSpPr/>
              <p:nvPr/>
            </p:nvSpPr>
            <p:spPr>
              <a:xfrm rot="3781707">
                <a:off x="5774948" y="615027"/>
                <a:ext cx="823724" cy="1323585"/>
              </a:xfrm>
              <a:prstGeom prst="moon">
                <a:avLst>
                  <a:gd name="adj" fmla="val 66814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8"/>
              <p:cNvSpPr/>
              <p:nvPr/>
            </p:nvSpPr>
            <p:spPr>
              <a:xfrm rot="16010209">
                <a:off x="5384585" y="635417"/>
                <a:ext cx="1019075" cy="18288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49"/>
          <p:cNvGrpSpPr/>
          <p:nvPr/>
        </p:nvGrpSpPr>
        <p:grpSpPr>
          <a:xfrm>
            <a:off x="1066800" y="457200"/>
            <a:ext cx="2658651" cy="6140279"/>
            <a:chOff x="1608549" y="551678"/>
            <a:chExt cx="2658651" cy="6140279"/>
          </a:xfrm>
        </p:grpSpPr>
        <p:grpSp>
          <p:nvGrpSpPr>
            <p:cNvPr id="21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118" name="Oval 117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lowchart: Delay 118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Oval 121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113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Trapezoid 95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7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231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0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4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7" name="Lightning Bolt 10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ghtning Bolt 10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10" name="Lightning Bolt 10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Lightning Bolt 11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6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247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34" name="Lightning Bolt 13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Lightning Bolt 13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32" name="Lightning Bolt 13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Lightning Bolt 13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30" name="Lightning Bolt 12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Lightning Bolt 13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28" name="Lightning Bolt 12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Lightning Bolt 12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1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252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47" name="Lightning Bolt 14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Lightning Bolt 14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3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45" name="Lightning Bolt 14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Lightning Bolt 14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4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43" name="Lightning Bolt 14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Lightning Bolt 14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5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41" name="Lightning Bolt 140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Lightning Bolt 141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38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39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0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23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" name="Oval 1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56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2" name="Moon 1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Moon 1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8" name="Moon 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7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64" name="Moon 6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Moon 64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Moon 65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Moon 66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Moon 67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Moon 68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57" name="Moon 56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0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98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81" name="Moon 80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Moon 81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Moon 82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Moon 83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Moon 84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Moon 85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74" name="Moon 7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88" name="Oval 87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1" name="TextBox 150"/>
          <p:cNvSpPr txBox="1"/>
          <p:nvPr/>
        </p:nvSpPr>
        <p:spPr>
          <a:xfrm>
            <a:off x="609600" y="2667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Judas Iscariot</a:t>
            </a:r>
            <a:endParaRPr lang="en-US"/>
          </a:p>
        </p:txBody>
      </p:sp>
      <p:grpSp>
        <p:nvGrpSpPr>
          <p:cNvPr id="103" name="Group 179"/>
          <p:cNvGrpSpPr/>
          <p:nvPr/>
        </p:nvGrpSpPr>
        <p:grpSpPr>
          <a:xfrm>
            <a:off x="3962400" y="762000"/>
            <a:ext cx="2362200" cy="5029200"/>
            <a:chOff x="4572000" y="840465"/>
            <a:chExt cx="2895600" cy="5636536"/>
          </a:xfrm>
        </p:grpSpPr>
        <p:sp>
          <p:nvSpPr>
            <p:cNvPr id="177" name="Cloud 176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loud 175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168" name="Trapezoid 167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Moon 169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Moon 170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Oval 161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loud 177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46482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Nathanael</a:t>
            </a:r>
            <a:endParaRPr lang="en-US" dirty="0"/>
          </a:p>
        </p:txBody>
      </p:sp>
      <p:grpSp>
        <p:nvGrpSpPr>
          <p:cNvPr id="109" name="Group 179"/>
          <p:cNvGrpSpPr/>
          <p:nvPr/>
        </p:nvGrpSpPr>
        <p:grpSpPr>
          <a:xfrm>
            <a:off x="6553200" y="1524000"/>
            <a:ext cx="2209800" cy="4038600"/>
            <a:chOff x="5530228" y="533400"/>
            <a:chExt cx="2913593" cy="5825482"/>
          </a:xfrm>
        </p:grpSpPr>
        <p:sp>
          <p:nvSpPr>
            <p:cNvPr id="182" name="Oval 181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loud 183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loud 184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lowchart: Manual Operation 188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lowchart: Manual Operation 189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lowchart: Manual Operation 190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Hexagon 191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loud 195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Wave 198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Wave 199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116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236" name="Quad Arrow Callout 235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Quad Arrow Callout 236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Quad Arrow Callout 237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Quad Arrow Callout 238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7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241" name="Isosceles Triangle 240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Isosceles Triangle 241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Isosceles Triangle 242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3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233" name="Isosceles Triangle 232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Isosceles Triangle 234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4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125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223" name="Quad Arrow Callout 222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Quad Arrow Callout 223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Quad Arrow Callout 224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Quad Arrow Callout 225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6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228" name="Isosceles Triangle 227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Isosceles Triangle 228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Isosceles Triangle 229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7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220" name="Isosceles Triangle 219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Isosceles Triangle 220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6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137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210" name="Quad Arrow Callout 209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Quad Arrow Callout 210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Quad Arrow Callout 211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Quad Arrow Callout 212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8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215" name="Isosceles Triangle 214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Isosceles Triangle 215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Isosceles Triangle 216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9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207" name="Isosceles Triangle 206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Isosceles Triangle 208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44" name="TextBox 243"/>
          <p:cNvSpPr txBox="1"/>
          <p:nvPr/>
        </p:nvSpPr>
        <p:spPr>
          <a:xfrm>
            <a:off x="71628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</a:t>
            </a:r>
            <a:endParaRPr lang="en-US" dirty="0"/>
          </a:p>
        </p:txBody>
      </p:sp>
      <p:sp>
        <p:nvSpPr>
          <p:cNvPr id="256" name="TextBox 25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B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762000" y="457200"/>
            <a:ext cx="2316347" cy="4945322"/>
            <a:chOff x="884053" y="922078"/>
            <a:chExt cx="2316347" cy="4945322"/>
          </a:xfrm>
        </p:grpSpPr>
        <p:sp>
          <p:nvSpPr>
            <p:cNvPr id="4" name="Oval 3"/>
            <p:cNvSpPr/>
            <p:nvPr/>
          </p:nvSpPr>
          <p:spPr>
            <a:xfrm rot="15961717">
              <a:off x="2214513" y="5258435"/>
              <a:ext cx="444383" cy="7735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5961717">
              <a:off x="1206813" y="5258435"/>
              <a:ext cx="444383" cy="7735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10414038">
              <a:off x="1832084" y="4679790"/>
              <a:ext cx="1007699" cy="899802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1285734">
              <a:off x="1025925" y="4679790"/>
              <a:ext cx="1007699" cy="899802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erge 7"/>
            <p:cNvSpPr/>
            <p:nvPr/>
          </p:nvSpPr>
          <p:spPr>
            <a:xfrm rot="10800000">
              <a:off x="1126695" y="1710442"/>
              <a:ext cx="1612319" cy="3059328"/>
            </a:xfrm>
            <a:prstGeom prst="flowChartMerge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 rot="19585485">
              <a:off x="1201045" y="3248166"/>
              <a:ext cx="367049" cy="98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 rot="2014515" flipH="1">
              <a:off x="2309514" y="3338147"/>
              <a:ext cx="367049" cy="98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 rot="1478850">
              <a:off x="884053" y="922078"/>
              <a:ext cx="1959484" cy="2109741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erge 11"/>
            <p:cNvSpPr/>
            <p:nvPr/>
          </p:nvSpPr>
          <p:spPr>
            <a:xfrm rot="9541592">
              <a:off x="1914348" y="2735512"/>
              <a:ext cx="1007699" cy="1079763"/>
            </a:xfrm>
            <a:prstGeom prst="flowChartMerge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erge 12"/>
            <p:cNvSpPr/>
            <p:nvPr/>
          </p:nvSpPr>
          <p:spPr>
            <a:xfrm rot="11913361">
              <a:off x="990600" y="2635371"/>
              <a:ext cx="1007699" cy="1079763"/>
            </a:xfrm>
            <a:prstGeom prst="flowChartMerge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nut 13"/>
            <p:cNvSpPr/>
            <p:nvPr/>
          </p:nvSpPr>
          <p:spPr>
            <a:xfrm rot="19332943">
              <a:off x="1388330" y="4087604"/>
              <a:ext cx="604620" cy="359921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Donut 14"/>
            <p:cNvSpPr/>
            <p:nvPr/>
          </p:nvSpPr>
          <p:spPr>
            <a:xfrm rot="3524746">
              <a:off x="1992053" y="4082543"/>
              <a:ext cx="539881" cy="403080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/>
          </p:nvSpPr>
          <p:spPr>
            <a:xfrm rot="15211079">
              <a:off x="1309886" y="4430771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Donut 16"/>
            <p:cNvSpPr/>
            <p:nvPr/>
          </p:nvSpPr>
          <p:spPr>
            <a:xfrm rot="17267314">
              <a:off x="2026992" y="4440474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Donut 17"/>
            <p:cNvSpPr/>
            <p:nvPr/>
          </p:nvSpPr>
          <p:spPr>
            <a:xfrm rot="236354">
              <a:off x="1642550" y="4607962"/>
              <a:ext cx="604620" cy="330647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630545" y="4139908"/>
              <a:ext cx="302310" cy="4499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134394" y="4139908"/>
              <a:ext cx="302310" cy="4499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nut 20"/>
            <p:cNvSpPr/>
            <p:nvPr/>
          </p:nvSpPr>
          <p:spPr>
            <a:xfrm>
              <a:off x="1529775" y="2430284"/>
              <a:ext cx="906929" cy="719842"/>
            </a:xfrm>
            <a:prstGeom prst="donut">
              <a:avLst>
                <a:gd name="adj" fmla="val 32112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328235" y="990600"/>
              <a:ext cx="1209239" cy="17996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nut 22"/>
            <p:cNvSpPr/>
            <p:nvPr/>
          </p:nvSpPr>
          <p:spPr>
            <a:xfrm rot="4217691">
              <a:off x="2221158" y="2818183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Donut 23"/>
            <p:cNvSpPr/>
            <p:nvPr/>
          </p:nvSpPr>
          <p:spPr>
            <a:xfrm rot="4217691">
              <a:off x="2422698" y="2998144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onut 24"/>
            <p:cNvSpPr/>
            <p:nvPr/>
          </p:nvSpPr>
          <p:spPr>
            <a:xfrm rot="4217691">
              <a:off x="2644541" y="3364836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onut 25"/>
            <p:cNvSpPr/>
            <p:nvPr/>
          </p:nvSpPr>
          <p:spPr>
            <a:xfrm rot="6003918">
              <a:off x="2745312" y="3724757"/>
              <a:ext cx="539881" cy="3702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nut 26"/>
            <p:cNvSpPr/>
            <p:nvPr/>
          </p:nvSpPr>
          <p:spPr>
            <a:xfrm rot="8880122">
              <a:off x="2388111" y="3897909"/>
              <a:ext cx="604620" cy="330647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Lock"/>
            <p:cNvSpPr>
              <a:spLocks noEditPoints="1" noChangeArrowheads="1"/>
            </p:cNvSpPr>
            <p:nvPr/>
          </p:nvSpPr>
          <p:spPr bwMode="auto">
            <a:xfrm>
              <a:off x="2134394" y="2790205"/>
              <a:ext cx="403080" cy="449901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Cloud 28"/>
            <p:cNvSpPr/>
            <p:nvPr/>
          </p:nvSpPr>
          <p:spPr>
            <a:xfrm rot="1478850">
              <a:off x="1507253" y="2097277"/>
              <a:ext cx="908865" cy="849121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752600" y="2209800"/>
              <a:ext cx="424365" cy="3267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90600" y="5867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Barabbas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24200" y="500668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Bartimaeus</a:t>
            </a:r>
            <a:endParaRPr lang="en-US" dirty="0" smtClean="0"/>
          </a:p>
          <a:p>
            <a:r>
              <a:rPr lang="en-US" dirty="0" smtClean="0"/>
              <a:t>Blind man healed by Jesus</a:t>
            </a:r>
            <a:endParaRPr lang="en-US" dirty="0"/>
          </a:p>
        </p:txBody>
      </p:sp>
      <p:grpSp>
        <p:nvGrpSpPr>
          <p:cNvPr id="50" name="Group 47"/>
          <p:cNvGrpSpPr/>
          <p:nvPr/>
        </p:nvGrpSpPr>
        <p:grpSpPr>
          <a:xfrm>
            <a:off x="6553200" y="533400"/>
            <a:ext cx="2264752" cy="4392845"/>
            <a:chOff x="2719987" y="421811"/>
            <a:chExt cx="2264752" cy="4392845"/>
          </a:xfrm>
        </p:grpSpPr>
        <p:sp>
          <p:nvSpPr>
            <p:cNvPr id="51" name="Cloud 50"/>
            <p:cNvSpPr/>
            <p:nvPr/>
          </p:nvSpPr>
          <p:spPr>
            <a:xfrm rot="10542275">
              <a:off x="3053605" y="454278"/>
              <a:ext cx="1524000" cy="2288711"/>
            </a:xfrm>
            <a:prstGeom prst="cloud">
              <a:avLst/>
            </a:prstGeom>
            <a:solidFill>
              <a:srgbClr val="9F7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43400" y="2971800"/>
              <a:ext cx="457200" cy="685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819400" y="2971800"/>
              <a:ext cx="457200" cy="685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153"/>
            <p:cNvGrpSpPr/>
            <p:nvPr/>
          </p:nvGrpSpPr>
          <p:grpSpPr>
            <a:xfrm rot="18842096">
              <a:off x="3859936" y="4174691"/>
              <a:ext cx="643101" cy="623656"/>
              <a:chOff x="5637778" y="3063924"/>
              <a:chExt cx="905678" cy="914400"/>
            </a:xfrm>
          </p:grpSpPr>
          <p:sp>
            <p:nvSpPr>
              <p:cNvPr id="206" name="Oval 154"/>
              <p:cNvSpPr/>
              <p:nvPr/>
            </p:nvSpPr>
            <p:spPr>
              <a:xfrm rot="1937868">
                <a:off x="5759733" y="3063924"/>
                <a:ext cx="6096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155"/>
              <p:cNvSpPr/>
              <p:nvPr/>
            </p:nvSpPr>
            <p:spPr>
              <a:xfrm rot="1937868">
                <a:off x="5637778" y="3463788"/>
                <a:ext cx="649478" cy="469462"/>
              </a:xfrm>
              <a:prstGeom prst="ellipse">
                <a:avLst/>
              </a:prstGeom>
              <a:solidFill>
                <a:srgbClr val="9F73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8" name="Group 75"/>
              <p:cNvGrpSpPr/>
              <p:nvPr/>
            </p:nvGrpSpPr>
            <p:grpSpPr>
              <a:xfrm rot="17830732">
                <a:off x="5912676" y="2972718"/>
                <a:ext cx="501400" cy="760161"/>
                <a:chOff x="5715000" y="1334125"/>
                <a:chExt cx="1404079" cy="4399613"/>
              </a:xfrm>
            </p:grpSpPr>
            <p:grpSp>
              <p:nvGrpSpPr>
                <p:cNvPr id="209" name="Group 11"/>
                <p:cNvGrpSpPr/>
                <p:nvPr/>
              </p:nvGrpSpPr>
              <p:grpSpPr>
                <a:xfrm>
                  <a:off x="5715000" y="1447800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221" name="Multiply 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2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223" name="Diamond 222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4" name="Diamond 223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10" name="Group 12"/>
                <p:cNvGrpSpPr/>
                <p:nvPr/>
              </p:nvGrpSpPr>
              <p:grpSpPr>
                <a:xfrm>
                  <a:off x="5732489" y="2714469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217" name="Multiply 165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8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219" name="Diamond 218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Diamond 219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11" name="Group 17"/>
                <p:cNvGrpSpPr/>
                <p:nvPr/>
              </p:nvGrpSpPr>
              <p:grpSpPr>
                <a:xfrm>
                  <a:off x="5747479" y="3968646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213" name="Multiply 161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4" name="Group 30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215" name="Diamond 214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6" name="Diamond 215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12" name="Diamond 160"/>
                <p:cNvSpPr/>
                <p:nvPr/>
              </p:nvSpPr>
              <p:spPr>
                <a:xfrm>
                  <a:off x="6163456" y="1334125"/>
                  <a:ext cx="457200" cy="609600"/>
                </a:xfrm>
                <a:prstGeom prst="diamond">
                  <a:avLst/>
                </a:prstGeom>
                <a:solidFill>
                  <a:srgbClr val="9F73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" name="Group 152"/>
            <p:cNvGrpSpPr/>
            <p:nvPr/>
          </p:nvGrpSpPr>
          <p:grpSpPr>
            <a:xfrm>
              <a:off x="3276600" y="4191000"/>
              <a:ext cx="643101" cy="623656"/>
              <a:chOff x="5637778" y="3063924"/>
              <a:chExt cx="905678" cy="914400"/>
            </a:xfrm>
          </p:grpSpPr>
          <p:sp>
            <p:nvSpPr>
              <p:cNvPr id="187" name="Oval 186"/>
              <p:cNvSpPr/>
              <p:nvPr/>
            </p:nvSpPr>
            <p:spPr>
              <a:xfrm rot="1937868">
                <a:off x="5759733" y="3063924"/>
                <a:ext cx="6096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 rot="1937868">
                <a:off x="5637778" y="3463788"/>
                <a:ext cx="649478" cy="469462"/>
              </a:xfrm>
              <a:prstGeom prst="ellipse">
                <a:avLst/>
              </a:prstGeom>
              <a:solidFill>
                <a:srgbClr val="9F73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9" name="Group 75"/>
              <p:cNvGrpSpPr/>
              <p:nvPr/>
            </p:nvGrpSpPr>
            <p:grpSpPr>
              <a:xfrm rot="17830732">
                <a:off x="5912676" y="2972718"/>
                <a:ext cx="501400" cy="760161"/>
                <a:chOff x="5715000" y="1334125"/>
                <a:chExt cx="1404079" cy="4399613"/>
              </a:xfrm>
            </p:grpSpPr>
            <p:grpSp>
              <p:nvGrpSpPr>
                <p:cNvPr id="190" name="Group 11"/>
                <p:cNvGrpSpPr/>
                <p:nvPr/>
              </p:nvGrpSpPr>
              <p:grpSpPr>
                <a:xfrm>
                  <a:off x="5715000" y="1447800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202" name="Multiply 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3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204" name="Diamond 90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5" name="Diamond 91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91" name="Group 12"/>
                <p:cNvGrpSpPr/>
                <p:nvPr/>
              </p:nvGrpSpPr>
              <p:grpSpPr>
                <a:xfrm>
                  <a:off x="5732489" y="2714469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198" name="Multiply 8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9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200" name="Diamond 86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1" name="Diamond 87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92" name="Group 17"/>
                <p:cNvGrpSpPr/>
                <p:nvPr/>
              </p:nvGrpSpPr>
              <p:grpSpPr>
                <a:xfrm>
                  <a:off x="5747479" y="3968646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194" name="Multiply 80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5" name="Group 30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196" name="Diamond 82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7" name="Diamond 83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93" name="Diamond 79"/>
                <p:cNvSpPr/>
                <p:nvPr/>
              </p:nvSpPr>
              <p:spPr>
                <a:xfrm>
                  <a:off x="6163456" y="1334125"/>
                  <a:ext cx="457200" cy="609600"/>
                </a:xfrm>
                <a:prstGeom prst="diamond">
                  <a:avLst/>
                </a:prstGeom>
                <a:solidFill>
                  <a:srgbClr val="9F73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6" name="Trapezoid 55"/>
            <p:cNvSpPr/>
            <p:nvPr/>
          </p:nvSpPr>
          <p:spPr>
            <a:xfrm>
              <a:off x="3124200" y="2133600"/>
              <a:ext cx="1447800" cy="2241030"/>
            </a:xfrm>
            <a:prstGeom prst="trapezoid">
              <a:avLst>
                <a:gd name="adj" fmla="val 28107"/>
              </a:avLst>
            </a:prstGeom>
            <a:solidFill>
              <a:srgbClr val="9F7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111"/>
            <p:cNvGrpSpPr/>
            <p:nvPr/>
          </p:nvGrpSpPr>
          <p:grpSpPr>
            <a:xfrm rot="897050">
              <a:off x="2719987" y="1716055"/>
              <a:ext cx="1219200" cy="1752181"/>
              <a:chOff x="5128127" y="2215744"/>
              <a:chExt cx="1219200" cy="1289455"/>
            </a:xfrm>
          </p:grpSpPr>
          <p:sp>
            <p:nvSpPr>
              <p:cNvPr id="169" name="Trapezoid 112"/>
              <p:cNvSpPr/>
              <p:nvPr/>
            </p:nvSpPr>
            <p:spPr>
              <a:xfrm>
                <a:off x="5128127" y="2215744"/>
                <a:ext cx="1219200" cy="1264169"/>
              </a:xfrm>
              <a:prstGeom prst="trapezoid">
                <a:avLst>
                  <a:gd name="adj" fmla="val 43214"/>
                </a:avLst>
              </a:prstGeom>
              <a:solidFill>
                <a:srgbClr val="E1A02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93"/>
              <p:cNvGrpSpPr/>
              <p:nvPr/>
            </p:nvGrpSpPr>
            <p:grpSpPr>
              <a:xfrm rot="16200000">
                <a:off x="5483903" y="2780675"/>
                <a:ext cx="467193" cy="981856"/>
                <a:chOff x="5715000" y="1334125"/>
                <a:chExt cx="1404079" cy="4399613"/>
              </a:xfrm>
            </p:grpSpPr>
            <p:grpSp>
              <p:nvGrpSpPr>
                <p:cNvPr id="171" name="Group 11"/>
                <p:cNvGrpSpPr/>
                <p:nvPr/>
              </p:nvGrpSpPr>
              <p:grpSpPr>
                <a:xfrm>
                  <a:off x="5715000" y="1447800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183" name="Multiply 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4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185" name="Diamond 184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Diamond 185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2" name="Group 12"/>
                <p:cNvGrpSpPr/>
                <p:nvPr/>
              </p:nvGrpSpPr>
              <p:grpSpPr>
                <a:xfrm>
                  <a:off x="5732489" y="2714469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179" name="Multiply 122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0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181" name="Diamond 124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2" name="Diamond 181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3" name="Group 17"/>
                <p:cNvGrpSpPr/>
                <p:nvPr/>
              </p:nvGrpSpPr>
              <p:grpSpPr>
                <a:xfrm>
                  <a:off x="5747479" y="3968646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175" name="Multiply 17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6" name="Group 30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177" name="Diamond 176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Diamond 121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74" name="Diamond 117"/>
                <p:cNvSpPr/>
                <p:nvPr/>
              </p:nvSpPr>
              <p:spPr>
                <a:xfrm>
                  <a:off x="6163456" y="1334125"/>
                  <a:ext cx="457200" cy="609600"/>
                </a:xfrm>
                <a:prstGeom prst="diamond">
                  <a:avLst/>
                </a:prstGeom>
                <a:solidFill>
                  <a:srgbClr val="9F73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8" name="Trapezoid 57"/>
            <p:cNvSpPr/>
            <p:nvPr/>
          </p:nvSpPr>
          <p:spPr>
            <a:xfrm rot="20826686">
              <a:off x="3671472" y="1791860"/>
              <a:ext cx="1219200" cy="1628567"/>
            </a:xfrm>
            <a:prstGeom prst="trapezoid">
              <a:avLst>
                <a:gd name="adj" fmla="val 39333"/>
              </a:avLst>
            </a:prstGeom>
            <a:solidFill>
              <a:srgbClr val="E1A02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93"/>
            <p:cNvGrpSpPr/>
            <p:nvPr/>
          </p:nvGrpSpPr>
          <p:grpSpPr>
            <a:xfrm rot="15426686">
              <a:off x="4136832" y="2583350"/>
              <a:ext cx="601862" cy="1093953"/>
              <a:chOff x="5715000" y="1334125"/>
              <a:chExt cx="1404079" cy="4399613"/>
            </a:xfrm>
          </p:grpSpPr>
          <p:grpSp>
            <p:nvGrpSpPr>
              <p:cNvPr id="153" name="Group 11"/>
              <p:cNvGrpSpPr/>
              <p:nvPr/>
            </p:nvGrpSpPr>
            <p:grpSpPr>
              <a:xfrm>
                <a:off x="5715000" y="1447800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65" name="Multiply 4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6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67" name="Diamond 166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Diamond 167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4" name="Group 12"/>
              <p:cNvGrpSpPr/>
              <p:nvPr/>
            </p:nvGrpSpPr>
            <p:grpSpPr>
              <a:xfrm>
                <a:off x="5732489" y="2714469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61" name="Multiply 160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2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63" name="Diamond 162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Diamond 163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5" name="Group 17"/>
              <p:cNvGrpSpPr/>
              <p:nvPr/>
            </p:nvGrpSpPr>
            <p:grpSpPr>
              <a:xfrm>
                <a:off x="5747479" y="3968646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57" name="Multiply 156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8" name="Group 30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59" name="Diamond 158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Diamond 159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6" name="Diamond 155"/>
              <p:cNvSpPr/>
              <p:nvPr/>
            </p:nvSpPr>
            <p:spPr>
              <a:xfrm>
                <a:off x="6163456" y="1334125"/>
                <a:ext cx="457200" cy="609600"/>
              </a:xfrm>
              <a:prstGeom prst="diamond">
                <a:avLst/>
              </a:prstGeom>
              <a:solidFill>
                <a:srgbClr val="9F73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rapezoid 59"/>
            <p:cNvSpPr/>
            <p:nvPr/>
          </p:nvSpPr>
          <p:spPr>
            <a:xfrm>
              <a:off x="3150432" y="1828800"/>
              <a:ext cx="1371600" cy="2241030"/>
            </a:xfrm>
            <a:prstGeom prst="trapezoid">
              <a:avLst>
                <a:gd name="adj" fmla="val 25001"/>
              </a:avLst>
            </a:prstGeom>
            <a:solidFill>
              <a:srgbClr val="E1A02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10800000">
              <a:off x="3666343" y="1863777"/>
              <a:ext cx="289810" cy="262328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23"/>
            <p:cNvGrpSpPr/>
            <p:nvPr/>
          </p:nvGrpSpPr>
          <p:grpSpPr>
            <a:xfrm>
              <a:off x="3429000" y="1828800"/>
              <a:ext cx="244840" cy="640830"/>
              <a:chOff x="5715000" y="1334125"/>
              <a:chExt cx="1404079" cy="4399613"/>
            </a:xfrm>
          </p:grpSpPr>
          <p:grpSp>
            <p:nvGrpSpPr>
              <p:cNvPr id="137" name="Group 11"/>
              <p:cNvGrpSpPr/>
              <p:nvPr/>
            </p:nvGrpSpPr>
            <p:grpSpPr>
              <a:xfrm>
                <a:off x="5715000" y="1447800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49" name="Multiply 4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0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51" name="Diamond 5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Diamond 6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8" name="Group 12"/>
              <p:cNvGrpSpPr/>
              <p:nvPr/>
            </p:nvGrpSpPr>
            <p:grpSpPr>
              <a:xfrm>
                <a:off x="5732489" y="2714469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45" name="Multiply 13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6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47" name="Diamond 15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Diamond 16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9" name="Group 17"/>
              <p:cNvGrpSpPr/>
              <p:nvPr/>
            </p:nvGrpSpPr>
            <p:grpSpPr>
              <a:xfrm>
                <a:off x="5747479" y="3968646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41" name="Multiply 18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2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43" name="Diamond 20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Diamond 21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0" name="Diamond 139"/>
              <p:cNvSpPr/>
              <p:nvPr/>
            </p:nvSpPr>
            <p:spPr>
              <a:xfrm>
                <a:off x="6163456" y="1334125"/>
                <a:ext cx="457200" cy="609600"/>
              </a:xfrm>
              <a:prstGeom prst="diamond">
                <a:avLst/>
              </a:prstGeom>
              <a:solidFill>
                <a:srgbClr val="9F73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24"/>
            <p:cNvGrpSpPr/>
            <p:nvPr/>
          </p:nvGrpSpPr>
          <p:grpSpPr>
            <a:xfrm>
              <a:off x="3911183" y="1831298"/>
              <a:ext cx="244840" cy="640830"/>
              <a:chOff x="5715000" y="1334125"/>
              <a:chExt cx="1404079" cy="4399613"/>
            </a:xfrm>
          </p:grpSpPr>
          <p:grpSp>
            <p:nvGrpSpPr>
              <p:cNvPr id="121" name="Group 11"/>
              <p:cNvGrpSpPr/>
              <p:nvPr/>
            </p:nvGrpSpPr>
            <p:grpSpPr>
              <a:xfrm>
                <a:off x="5715000" y="1447800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33" name="Multiply 4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4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35" name="Diamond 134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Diamond 40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2" name="Group 12"/>
              <p:cNvGrpSpPr/>
              <p:nvPr/>
            </p:nvGrpSpPr>
            <p:grpSpPr>
              <a:xfrm>
                <a:off x="5732489" y="2714469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29" name="Multiply 33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0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31" name="Diamond 130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iamond 131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3" name="Group 17"/>
              <p:cNvGrpSpPr/>
              <p:nvPr/>
            </p:nvGrpSpPr>
            <p:grpSpPr>
              <a:xfrm>
                <a:off x="5747479" y="3968646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25" name="Multiply 29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6" name="Group 30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27" name="Diamond 126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Diamond 127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4" name="Diamond 123"/>
              <p:cNvSpPr/>
              <p:nvPr/>
            </p:nvSpPr>
            <p:spPr>
              <a:xfrm>
                <a:off x="6163456" y="1334125"/>
                <a:ext cx="457200" cy="609600"/>
              </a:xfrm>
              <a:prstGeom prst="diamond">
                <a:avLst/>
              </a:prstGeom>
              <a:solidFill>
                <a:srgbClr val="9F73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41"/>
            <p:cNvGrpSpPr/>
            <p:nvPr/>
          </p:nvGrpSpPr>
          <p:grpSpPr>
            <a:xfrm>
              <a:off x="3613878" y="2118609"/>
              <a:ext cx="244840" cy="640830"/>
              <a:chOff x="5715000" y="1334125"/>
              <a:chExt cx="1404079" cy="4399613"/>
            </a:xfrm>
          </p:grpSpPr>
          <p:grpSp>
            <p:nvGrpSpPr>
              <p:cNvPr id="105" name="Group 11"/>
              <p:cNvGrpSpPr/>
              <p:nvPr/>
            </p:nvGrpSpPr>
            <p:grpSpPr>
              <a:xfrm>
                <a:off x="5715000" y="1447800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17" name="Multiply 4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8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19" name="Diamond 56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Diamond 57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6" name="Group 12"/>
              <p:cNvGrpSpPr/>
              <p:nvPr/>
            </p:nvGrpSpPr>
            <p:grpSpPr>
              <a:xfrm>
                <a:off x="5732489" y="2714469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13" name="Multiply 112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4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15" name="Diamond 114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Diamond 53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17"/>
              <p:cNvGrpSpPr/>
              <p:nvPr/>
            </p:nvGrpSpPr>
            <p:grpSpPr>
              <a:xfrm>
                <a:off x="5747479" y="3968646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09" name="Multiply 108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0" name="Group 30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11" name="Diamond 110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49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08" name="Diamond 45"/>
              <p:cNvSpPr/>
              <p:nvPr/>
            </p:nvSpPr>
            <p:spPr>
              <a:xfrm>
                <a:off x="6163456" y="1334125"/>
                <a:ext cx="457200" cy="609600"/>
              </a:xfrm>
              <a:prstGeom prst="diamond">
                <a:avLst/>
              </a:prstGeom>
              <a:solidFill>
                <a:srgbClr val="9F73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58"/>
            <p:cNvGrpSpPr/>
            <p:nvPr/>
          </p:nvGrpSpPr>
          <p:grpSpPr>
            <a:xfrm>
              <a:off x="3793760" y="2118609"/>
              <a:ext cx="244840" cy="640830"/>
              <a:chOff x="5715000" y="1334125"/>
              <a:chExt cx="1404079" cy="4399613"/>
            </a:xfrm>
          </p:grpSpPr>
          <p:grpSp>
            <p:nvGrpSpPr>
              <p:cNvPr id="89" name="Group 11"/>
              <p:cNvGrpSpPr/>
              <p:nvPr/>
            </p:nvGrpSpPr>
            <p:grpSpPr>
              <a:xfrm>
                <a:off x="5715000" y="1447800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101" name="Multiply 4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2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103" name="Diamond 102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0" name="Group 12"/>
              <p:cNvGrpSpPr/>
              <p:nvPr/>
            </p:nvGrpSpPr>
            <p:grpSpPr>
              <a:xfrm>
                <a:off x="5732489" y="2714469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97" name="Multiply 96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" name="Group 7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99" name="Diamond 98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Diamond 99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1" name="Group 17"/>
              <p:cNvGrpSpPr/>
              <p:nvPr/>
            </p:nvGrpSpPr>
            <p:grpSpPr>
              <a:xfrm>
                <a:off x="5747479" y="3968646"/>
                <a:ext cx="1371600" cy="1765092"/>
                <a:chOff x="5715000" y="1447800"/>
                <a:chExt cx="1371600" cy="1765092"/>
              </a:xfrm>
            </p:grpSpPr>
            <p:sp>
              <p:nvSpPr>
                <p:cNvPr id="93" name="Multiply 92"/>
                <p:cNvSpPr/>
                <p:nvPr/>
              </p:nvSpPr>
              <p:spPr>
                <a:xfrm>
                  <a:off x="5715000" y="1447800"/>
                  <a:ext cx="1371600" cy="1676400"/>
                </a:xfrm>
                <a:prstGeom prst="mathMultiply">
                  <a:avLst/>
                </a:prstGeom>
                <a:solidFill>
                  <a:srgbClr val="D48A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30"/>
                <p:cNvGrpSpPr/>
                <p:nvPr/>
              </p:nvGrpSpPr>
              <p:grpSpPr>
                <a:xfrm>
                  <a:off x="6172200" y="1981200"/>
                  <a:ext cx="458449" cy="1231692"/>
                  <a:chOff x="6172200" y="1981200"/>
                  <a:chExt cx="458449" cy="1231692"/>
                </a:xfrm>
              </p:grpSpPr>
              <p:sp>
                <p:nvSpPr>
                  <p:cNvPr id="95" name="Diamond 94"/>
                  <p:cNvSpPr/>
                  <p:nvPr/>
                </p:nvSpPr>
                <p:spPr>
                  <a:xfrm>
                    <a:off x="6172200" y="1981200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Diamond 95"/>
                  <p:cNvSpPr/>
                  <p:nvPr/>
                </p:nvSpPr>
                <p:spPr>
                  <a:xfrm>
                    <a:off x="6173449" y="2603292"/>
                    <a:ext cx="457200" cy="609600"/>
                  </a:xfrm>
                  <a:prstGeom prst="diamond">
                    <a:avLst/>
                  </a:prstGeom>
                  <a:solidFill>
                    <a:srgbClr val="9F73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2" name="Diamond 91"/>
              <p:cNvSpPr/>
              <p:nvPr/>
            </p:nvSpPr>
            <p:spPr>
              <a:xfrm>
                <a:off x="6163456" y="1334125"/>
                <a:ext cx="457200" cy="609600"/>
              </a:xfrm>
              <a:prstGeom prst="diamond">
                <a:avLst/>
              </a:prstGeom>
              <a:solidFill>
                <a:srgbClr val="9F73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Oval 65"/>
            <p:cNvSpPr/>
            <p:nvPr/>
          </p:nvSpPr>
          <p:spPr>
            <a:xfrm>
              <a:off x="3352800" y="609600"/>
              <a:ext cx="9906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 rot="10542275">
              <a:off x="3222029" y="421811"/>
              <a:ext cx="1112997" cy="619302"/>
            </a:xfrm>
            <a:prstGeom prst="cloud">
              <a:avLst/>
            </a:prstGeom>
            <a:solidFill>
              <a:srgbClr val="9F7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10542275">
              <a:off x="3366180" y="1461218"/>
              <a:ext cx="976403" cy="597730"/>
            </a:xfrm>
            <a:prstGeom prst="cloud">
              <a:avLst/>
            </a:prstGeom>
            <a:solidFill>
              <a:srgbClr val="9F7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640111" y="1541489"/>
              <a:ext cx="362263" cy="212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196"/>
            <p:cNvGrpSpPr/>
            <p:nvPr/>
          </p:nvGrpSpPr>
          <p:grpSpPr>
            <a:xfrm>
              <a:off x="3200400" y="762000"/>
              <a:ext cx="1219200" cy="304800"/>
              <a:chOff x="6400800" y="1371600"/>
              <a:chExt cx="1219200" cy="527455"/>
            </a:xfrm>
          </p:grpSpPr>
          <p:sp>
            <p:nvSpPr>
              <p:cNvPr id="71" name="Trapezoid 70"/>
              <p:cNvSpPr/>
              <p:nvPr/>
            </p:nvSpPr>
            <p:spPr>
              <a:xfrm>
                <a:off x="6400800" y="1371600"/>
                <a:ext cx="1219200" cy="502169"/>
              </a:xfrm>
              <a:prstGeom prst="trapezoid">
                <a:avLst>
                  <a:gd name="adj" fmla="val 0"/>
                </a:avLst>
              </a:prstGeom>
              <a:solidFill>
                <a:srgbClr val="E1A02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93"/>
              <p:cNvGrpSpPr/>
              <p:nvPr/>
            </p:nvGrpSpPr>
            <p:grpSpPr>
              <a:xfrm rot="16200000">
                <a:off x="6756576" y="1174531"/>
                <a:ext cx="467193" cy="981856"/>
                <a:chOff x="5715000" y="1334125"/>
                <a:chExt cx="1404079" cy="4399613"/>
              </a:xfrm>
            </p:grpSpPr>
            <p:grpSp>
              <p:nvGrpSpPr>
                <p:cNvPr id="73" name="Group 11"/>
                <p:cNvGrpSpPr/>
                <p:nvPr/>
              </p:nvGrpSpPr>
              <p:grpSpPr>
                <a:xfrm>
                  <a:off x="5715000" y="1447800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85" name="Multiply 4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6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87" name="Diamond 86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Diamond 87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4" name="Group 12"/>
                <p:cNvGrpSpPr/>
                <p:nvPr/>
              </p:nvGrpSpPr>
              <p:grpSpPr>
                <a:xfrm>
                  <a:off x="5732489" y="2714469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81" name="Multiply 80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2" name="Group 7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83" name="Diamond 82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Diamond 83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5" name="Group 17"/>
                <p:cNvGrpSpPr/>
                <p:nvPr/>
              </p:nvGrpSpPr>
              <p:grpSpPr>
                <a:xfrm>
                  <a:off x="5747479" y="3968646"/>
                  <a:ext cx="1371600" cy="1765092"/>
                  <a:chOff x="5715000" y="1447800"/>
                  <a:chExt cx="1371600" cy="1765092"/>
                </a:xfrm>
              </p:grpSpPr>
              <p:sp>
                <p:nvSpPr>
                  <p:cNvPr id="77" name="Multiply 76"/>
                  <p:cNvSpPr/>
                  <p:nvPr/>
                </p:nvSpPr>
                <p:spPr>
                  <a:xfrm>
                    <a:off x="5715000" y="1447800"/>
                    <a:ext cx="1371600" cy="1676400"/>
                  </a:xfrm>
                  <a:prstGeom prst="mathMultiply">
                    <a:avLst/>
                  </a:prstGeom>
                  <a:solidFill>
                    <a:srgbClr val="D48A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8" name="Group 30"/>
                  <p:cNvGrpSpPr/>
                  <p:nvPr/>
                </p:nvGrpSpPr>
                <p:grpSpPr>
                  <a:xfrm>
                    <a:off x="6172200" y="1981200"/>
                    <a:ext cx="458449" cy="1231692"/>
                    <a:chOff x="6172200" y="1981200"/>
                    <a:chExt cx="458449" cy="1231692"/>
                  </a:xfrm>
                </p:grpSpPr>
                <p:sp>
                  <p:nvSpPr>
                    <p:cNvPr id="79" name="Diamond 78"/>
                    <p:cNvSpPr/>
                    <p:nvPr/>
                  </p:nvSpPr>
                  <p:spPr>
                    <a:xfrm>
                      <a:off x="6172200" y="1981200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Diamond 79"/>
                    <p:cNvSpPr/>
                    <p:nvPr/>
                  </p:nvSpPr>
                  <p:spPr>
                    <a:xfrm>
                      <a:off x="6173449" y="2603292"/>
                      <a:ext cx="457200" cy="609600"/>
                    </a:xfrm>
                    <a:prstGeom prst="diamond">
                      <a:avLst/>
                    </a:prstGeom>
                    <a:solidFill>
                      <a:srgbClr val="9F73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6" name="Diamond 75"/>
                <p:cNvSpPr/>
                <p:nvPr/>
              </p:nvSpPr>
              <p:spPr>
                <a:xfrm>
                  <a:off x="6163456" y="1334125"/>
                  <a:ext cx="457200" cy="609600"/>
                </a:xfrm>
                <a:prstGeom prst="diamond">
                  <a:avLst/>
                </a:prstGeom>
                <a:solidFill>
                  <a:srgbClr val="9F73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25" name="TextBox 224"/>
          <p:cNvSpPr txBox="1"/>
          <p:nvPr/>
        </p:nvSpPr>
        <p:spPr>
          <a:xfrm>
            <a:off x="7010400" y="5181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Barnabas, </a:t>
            </a:r>
            <a:r>
              <a:rPr lang="en-US" dirty="0" err="1" smtClean="0"/>
              <a:t>Pauls</a:t>
            </a:r>
            <a:r>
              <a:rPr lang="en-US" dirty="0" smtClean="0"/>
              <a:t> companion </a:t>
            </a: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mission</a:t>
            </a:r>
            <a:endParaRPr lang="en-US" dirty="0"/>
          </a:p>
        </p:txBody>
      </p:sp>
      <p:grpSp>
        <p:nvGrpSpPr>
          <p:cNvPr id="227" name="Group 226"/>
          <p:cNvGrpSpPr/>
          <p:nvPr/>
        </p:nvGrpSpPr>
        <p:grpSpPr>
          <a:xfrm>
            <a:off x="3505200" y="1447800"/>
            <a:ext cx="2209800" cy="4225276"/>
            <a:chOff x="3505200" y="1447800"/>
            <a:chExt cx="2209800" cy="4225276"/>
          </a:xfrm>
        </p:grpSpPr>
        <p:grpSp>
          <p:nvGrpSpPr>
            <p:cNvPr id="32" name="Group 112"/>
            <p:cNvGrpSpPr/>
            <p:nvPr/>
          </p:nvGrpSpPr>
          <p:grpSpPr>
            <a:xfrm>
              <a:off x="3505200" y="1447800"/>
              <a:ext cx="2209800" cy="4225276"/>
              <a:chOff x="1066800" y="642332"/>
              <a:chExt cx="2971800" cy="5682268"/>
            </a:xfrm>
          </p:grpSpPr>
          <p:sp>
            <p:nvSpPr>
              <p:cNvPr id="33" name="Oval 4"/>
              <p:cNvSpPr/>
              <p:nvPr/>
            </p:nvSpPr>
            <p:spPr>
              <a:xfrm flipH="1">
                <a:off x="1066800" y="3970492"/>
                <a:ext cx="609601" cy="77016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5"/>
              <p:cNvSpPr/>
              <p:nvPr/>
            </p:nvSpPr>
            <p:spPr>
              <a:xfrm flipH="1">
                <a:off x="3428999" y="3815830"/>
                <a:ext cx="609601" cy="8542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6"/>
              <p:cNvSpPr/>
              <p:nvPr/>
            </p:nvSpPr>
            <p:spPr>
              <a:xfrm flipH="1">
                <a:off x="2514600" y="5562600"/>
                <a:ext cx="609596" cy="7566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7"/>
              <p:cNvSpPr/>
              <p:nvPr/>
            </p:nvSpPr>
            <p:spPr>
              <a:xfrm flipH="1">
                <a:off x="1828802" y="5567923"/>
                <a:ext cx="609598" cy="7566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8"/>
              <p:cNvSpPr/>
              <p:nvPr/>
            </p:nvSpPr>
            <p:spPr>
              <a:xfrm rot="19603844" flipH="1">
                <a:off x="2779514" y="2686475"/>
                <a:ext cx="1009860" cy="1756843"/>
              </a:xfrm>
              <a:prstGeom prst="trapezoid">
                <a:avLst/>
              </a:prstGeom>
              <a:solidFill>
                <a:srgbClr val="BF835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10"/>
              <p:cNvSpPr/>
              <p:nvPr/>
            </p:nvSpPr>
            <p:spPr>
              <a:xfrm rot="1729040" flipH="1">
                <a:off x="1261717" y="2683228"/>
                <a:ext cx="948562" cy="1761511"/>
              </a:xfrm>
              <a:prstGeom prst="trapezoid">
                <a:avLst/>
              </a:prstGeom>
              <a:solidFill>
                <a:srgbClr val="BF835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rapezoid 12"/>
              <p:cNvSpPr/>
              <p:nvPr/>
            </p:nvSpPr>
            <p:spPr>
              <a:xfrm flipH="1">
                <a:off x="1752601" y="2709365"/>
                <a:ext cx="1447800" cy="3194860"/>
              </a:xfrm>
              <a:prstGeom prst="trapezoid">
                <a:avLst/>
              </a:prstGeom>
              <a:solidFill>
                <a:srgbClr val="BF835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3"/>
              <p:cNvSpPr/>
              <p:nvPr/>
            </p:nvSpPr>
            <p:spPr>
              <a:xfrm flipH="1">
                <a:off x="2199809" y="2457139"/>
                <a:ext cx="599606" cy="6726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16"/>
              <p:cNvSpPr/>
              <p:nvPr/>
            </p:nvSpPr>
            <p:spPr>
              <a:xfrm flipH="1">
                <a:off x="1752601" y="838200"/>
                <a:ext cx="1493518" cy="205875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16"/>
              <p:cNvSpPr/>
              <p:nvPr/>
            </p:nvSpPr>
            <p:spPr>
              <a:xfrm rot="5400000" flipH="1">
                <a:off x="1943101" y="3543299"/>
                <a:ext cx="1143000" cy="1524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Cloud 42"/>
              <p:cNvSpPr/>
              <p:nvPr/>
            </p:nvSpPr>
            <p:spPr>
              <a:xfrm rot="20552374" flipH="1">
                <a:off x="1950497" y="2153535"/>
                <a:ext cx="1147589" cy="98741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16"/>
              <p:cNvSpPr/>
              <p:nvPr/>
            </p:nvSpPr>
            <p:spPr>
              <a:xfrm flipH="1">
                <a:off x="2280711" y="2329137"/>
                <a:ext cx="426439" cy="1909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Cloud 44"/>
              <p:cNvSpPr/>
              <p:nvPr/>
            </p:nvSpPr>
            <p:spPr>
              <a:xfrm rot="18793003" flipH="1">
                <a:off x="2090539" y="633068"/>
                <a:ext cx="864695" cy="883223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 rot="18793003" flipH="1">
                <a:off x="1614868" y="1073203"/>
                <a:ext cx="775047" cy="793756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18793003" flipH="1">
                <a:off x="2703200" y="870622"/>
                <a:ext cx="777105" cy="942896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" name="Oval 225"/>
            <p:cNvSpPr/>
            <p:nvPr/>
          </p:nvSpPr>
          <p:spPr>
            <a:xfrm>
              <a:off x="4212094" y="1620120"/>
              <a:ext cx="771917" cy="38876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Caesar</a:t>
            </a:r>
            <a:endParaRPr lang="en-US" dirty="0"/>
          </a:p>
        </p:txBody>
      </p:sp>
      <p:grpSp>
        <p:nvGrpSpPr>
          <p:cNvPr id="3" name="Group 94"/>
          <p:cNvGrpSpPr/>
          <p:nvPr/>
        </p:nvGrpSpPr>
        <p:grpSpPr>
          <a:xfrm>
            <a:off x="228600" y="108679"/>
            <a:ext cx="2514600" cy="5758721"/>
            <a:chOff x="228600" y="108679"/>
            <a:chExt cx="2514600" cy="5758721"/>
          </a:xfrm>
        </p:grpSpPr>
        <p:grpSp>
          <p:nvGrpSpPr>
            <p:cNvPr id="4" name="Group 90"/>
            <p:cNvGrpSpPr/>
            <p:nvPr/>
          </p:nvGrpSpPr>
          <p:grpSpPr>
            <a:xfrm>
              <a:off x="1524000" y="4953000"/>
              <a:ext cx="618673" cy="914400"/>
              <a:chOff x="5453023" y="2955884"/>
              <a:chExt cx="1438353" cy="2125890"/>
            </a:xfrm>
          </p:grpSpPr>
          <p:sp>
            <p:nvSpPr>
              <p:cNvPr id="68" name="Oval 4"/>
              <p:cNvSpPr/>
              <p:nvPr/>
            </p:nvSpPr>
            <p:spPr>
              <a:xfrm rot="19336703">
                <a:off x="5453023" y="2955884"/>
                <a:ext cx="1438353" cy="21258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562600" y="3276600"/>
                <a:ext cx="1213945" cy="14825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" name="Group 91"/>
            <p:cNvGrpSpPr/>
            <p:nvPr/>
          </p:nvGrpSpPr>
          <p:grpSpPr>
            <a:xfrm rot="3910182">
              <a:off x="845098" y="4968533"/>
              <a:ext cx="618673" cy="914400"/>
              <a:chOff x="5453023" y="2955884"/>
              <a:chExt cx="1438353" cy="2125890"/>
            </a:xfrm>
          </p:grpSpPr>
          <p:sp>
            <p:nvSpPr>
              <p:cNvPr id="66" name="Oval 65"/>
              <p:cNvSpPr/>
              <p:nvPr/>
            </p:nvSpPr>
            <p:spPr>
              <a:xfrm rot="19336703">
                <a:off x="5453023" y="2955884"/>
                <a:ext cx="1438353" cy="21258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562600" y="3276600"/>
                <a:ext cx="1213945" cy="14825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1916243" y="390994"/>
              <a:ext cx="367259" cy="42846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04472" y="343525"/>
              <a:ext cx="367259" cy="42846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249180" y="108679"/>
              <a:ext cx="551187" cy="7190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609600" y="2493777"/>
              <a:ext cx="1905000" cy="284022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Oval 9"/>
            <p:cNvSpPr/>
            <p:nvPr/>
          </p:nvSpPr>
          <p:spPr>
            <a:xfrm>
              <a:off x="2309649" y="3278669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" y="3191460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Trapezoid 11"/>
            <p:cNvSpPr/>
            <p:nvPr/>
          </p:nvSpPr>
          <p:spPr>
            <a:xfrm rot="19984891">
              <a:off x="1577519" y="2098596"/>
              <a:ext cx="923325" cy="159313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Trapezoid 12"/>
            <p:cNvSpPr/>
            <p:nvPr/>
          </p:nvSpPr>
          <p:spPr>
            <a:xfrm rot="2090544">
              <a:off x="512165" y="2163816"/>
              <a:ext cx="883006" cy="1509439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815340" y="2197704"/>
              <a:ext cx="1699260" cy="2983896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1269124" y="2232144"/>
              <a:ext cx="520263" cy="3488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Oval 15"/>
            <p:cNvSpPr/>
            <p:nvPr/>
          </p:nvSpPr>
          <p:spPr>
            <a:xfrm>
              <a:off x="922283" y="836777"/>
              <a:ext cx="1213945" cy="14825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" name="Hexagon 16"/>
            <p:cNvSpPr/>
            <p:nvPr/>
          </p:nvSpPr>
          <p:spPr>
            <a:xfrm>
              <a:off x="866681" y="483748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8" name="Hexagon 17"/>
            <p:cNvSpPr/>
            <p:nvPr/>
          </p:nvSpPr>
          <p:spPr>
            <a:xfrm>
              <a:off x="1988820" y="541210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Hexagon 18"/>
            <p:cNvSpPr/>
            <p:nvPr/>
          </p:nvSpPr>
          <p:spPr>
            <a:xfrm>
              <a:off x="1391587" y="342275"/>
              <a:ext cx="251460" cy="358019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grpSp>
          <p:nvGrpSpPr>
            <p:cNvPr id="20" name="Group 39"/>
            <p:cNvGrpSpPr/>
            <p:nvPr/>
          </p:nvGrpSpPr>
          <p:grpSpPr>
            <a:xfrm>
              <a:off x="824459" y="4724400"/>
              <a:ext cx="1613941" cy="388799"/>
              <a:chOff x="398489" y="1371600"/>
              <a:chExt cx="9752350" cy="1937478"/>
            </a:xfrm>
          </p:grpSpPr>
          <p:grpSp>
            <p:nvGrpSpPr>
              <p:cNvPr id="34" name="Group 8"/>
              <p:cNvGrpSpPr/>
              <p:nvPr/>
            </p:nvGrpSpPr>
            <p:grpSpPr>
              <a:xfrm>
                <a:off x="7864839" y="1372849"/>
                <a:ext cx="2286000" cy="1905000"/>
                <a:chOff x="1295400" y="2209800"/>
                <a:chExt cx="2286000" cy="1905000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1295400" y="3886200"/>
                  <a:ext cx="2286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2"/>
                <p:cNvSpPr/>
                <p:nvPr/>
              </p:nvSpPr>
              <p:spPr>
                <a:xfrm rot="5400000">
                  <a:off x="533400" y="2971800"/>
                  <a:ext cx="1752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3"/>
                <p:cNvSpPr/>
                <p:nvPr/>
              </p:nvSpPr>
              <p:spPr>
                <a:xfrm rot="5400000">
                  <a:off x="2514600" y="3048000"/>
                  <a:ext cx="1905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4"/>
                <p:cNvSpPr/>
                <p:nvPr/>
              </p:nvSpPr>
              <p:spPr>
                <a:xfrm>
                  <a:off x="1905000" y="2209800"/>
                  <a:ext cx="1676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5"/>
                <p:cNvSpPr/>
                <p:nvPr/>
              </p:nvSpPr>
              <p:spPr>
                <a:xfrm rot="5400000">
                  <a:off x="1333500" y="2781300"/>
                  <a:ext cx="1371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"/>
                <p:cNvSpPr/>
                <p:nvPr/>
              </p:nvSpPr>
              <p:spPr>
                <a:xfrm>
                  <a:off x="1981200" y="3352800"/>
                  <a:ext cx="10668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7"/>
                <p:cNvSpPr/>
                <p:nvPr/>
              </p:nvSpPr>
              <p:spPr>
                <a:xfrm rot="5400000">
                  <a:off x="2476500" y="3009900"/>
                  <a:ext cx="914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9"/>
              <p:cNvGrpSpPr/>
              <p:nvPr/>
            </p:nvGrpSpPr>
            <p:grpSpPr>
              <a:xfrm>
                <a:off x="2895600" y="1371600"/>
                <a:ext cx="2286000" cy="1905000"/>
                <a:chOff x="1295400" y="2209800"/>
                <a:chExt cx="2286000" cy="190500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295400" y="3886200"/>
                  <a:ext cx="2286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rot="5400000">
                  <a:off x="533400" y="2971800"/>
                  <a:ext cx="1752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5400000">
                  <a:off x="2514600" y="3048000"/>
                  <a:ext cx="1905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905000" y="2209800"/>
                  <a:ext cx="1676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 rot="5400000">
                  <a:off x="1333500" y="2781300"/>
                  <a:ext cx="1371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981200" y="3352800"/>
                  <a:ext cx="10668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 rot="5400000">
                  <a:off x="2476500" y="3009900"/>
                  <a:ext cx="914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17"/>
              <p:cNvGrpSpPr/>
              <p:nvPr/>
            </p:nvGrpSpPr>
            <p:grpSpPr>
              <a:xfrm>
                <a:off x="5410200" y="1371600"/>
                <a:ext cx="2286000" cy="1905000"/>
                <a:chOff x="1295400" y="2209800"/>
                <a:chExt cx="2286000" cy="1905000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295400" y="3886200"/>
                  <a:ext cx="2286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 rot="5400000">
                  <a:off x="533400" y="2971800"/>
                  <a:ext cx="1752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 rot="5400000">
                  <a:off x="2514600" y="3048000"/>
                  <a:ext cx="1905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905000" y="2209800"/>
                  <a:ext cx="1676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 rot="5400000">
                  <a:off x="1333500" y="2781300"/>
                  <a:ext cx="1371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981200" y="3352800"/>
                  <a:ext cx="10668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5400000">
                  <a:off x="2476500" y="3009900"/>
                  <a:ext cx="914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5"/>
              <p:cNvGrpSpPr/>
              <p:nvPr/>
            </p:nvGrpSpPr>
            <p:grpSpPr>
              <a:xfrm>
                <a:off x="398489" y="1404078"/>
                <a:ext cx="2286000" cy="1905000"/>
                <a:chOff x="1295400" y="2209800"/>
                <a:chExt cx="2286000" cy="1905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1295400" y="3886200"/>
                  <a:ext cx="2286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5400000">
                  <a:off x="533400" y="2971800"/>
                  <a:ext cx="1752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5400000">
                  <a:off x="2514600" y="3048000"/>
                  <a:ext cx="19050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905000" y="2209800"/>
                  <a:ext cx="1676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5400000">
                  <a:off x="1333500" y="2781300"/>
                  <a:ext cx="13716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981200" y="3352800"/>
                  <a:ext cx="10668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 rot="5400000">
                  <a:off x="2476500" y="3009900"/>
                  <a:ext cx="914400" cy="22860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Rounded Rectangle 20"/>
            <p:cNvSpPr/>
            <p:nvPr/>
          </p:nvSpPr>
          <p:spPr>
            <a:xfrm>
              <a:off x="914400" y="990600"/>
              <a:ext cx="1219200" cy="3048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5400000">
              <a:off x="457200" y="1219200"/>
              <a:ext cx="838200" cy="2286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 rot="5400000">
              <a:off x="1828800" y="1219200"/>
              <a:ext cx="838200" cy="2286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62151" y="810616"/>
              <a:ext cx="1820917" cy="2877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25" name="Group 88"/>
            <p:cNvGrpSpPr/>
            <p:nvPr/>
          </p:nvGrpSpPr>
          <p:grpSpPr>
            <a:xfrm>
              <a:off x="685800" y="1981200"/>
              <a:ext cx="1486894" cy="3451290"/>
              <a:chOff x="5855457" y="1828800"/>
              <a:chExt cx="1486894" cy="3451290"/>
            </a:xfrm>
          </p:grpSpPr>
          <p:sp>
            <p:nvSpPr>
              <p:cNvPr id="26" name="Double Wave 25"/>
              <p:cNvSpPr/>
              <p:nvPr/>
            </p:nvSpPr>
            <p:spPr>
              <a:xfrm rot="16200000">
                <a:off x="5519182" y="3514148"/>
                <a:ext cx="2933438" cy="598446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uble Wave 26"/>
              <p:cNvSpPr/>
              <p:nvPr/>
            </p:nvSpPr>
            <p:spPr>
              <a:xfrm rot="16635546">
                <a:off x="5101609" y="3348140"/>
                <a:ext cx="2987081" cy="838200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uble Wave 27"/>
              <p:cNvSpPr/>
              <p:nvPr/>
            </p:nvSpPr>
            <p:spPr>
              <a:xfrm rot="17120326">
                <a:off x="4870573" y="3147935"/>
                <a:ext cx="2807968" cy="838200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80"/>
              <p:cNvGrpSpPr/>
              <p:nvPr/>
            </p:nvGrpSpPr>
            <p:grpSpPr>
              <a:xfrm>
                <a:off x="6248400" y="1828800"/>
                <a:ext cx="1093951" cy="1143000"/>
                <a:chOff x="2624682" y="2226017"/>
                <a:chExt cx="1981200" cy="2070031"/>
              </a:xfrm>
              <a:solidFill>
                <a:schemeClr val="bg1"/>
              </a:solidFill>
            </p:grpSpPr>
            <p:sp>
              <p:nvSpPr>
                <p:cNvPr id="30" name="Pie 29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1" name="Group 5"/>
                <p:cNvGrpSpPr/>
                <p:nvPr/>
              </p:nvGrpSpPr>
              <p:grpSpPr>
                <a:xfrm>
                  <a:off x="2743200" y="2613845"/>
                  <a:ext cx="1683225" cy="1354095"/>
                  <a:chOff x="2740938" y="2613845"/>
                  <a:chExt cx="1683225" cy="1354095"/>
                </a:xfrm>
                <a:grpFill/>
              </p:grpSpPr>
              <p:sp>
                <p:nvSpPr>
                  <p:cNvPr id="32" name="Moon 3"/>
                  <p:cNvSpPr/>
                  <p:nvPr/>
                </p:nvSpPr>
                <p:spPr>
                  <a:xfrm rot="16200000">
                    <a:off x="2905503" y="2449280"/>
                    <a:ext cx="1354095" cy="1683225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Moon 32"/>
                  <p:cNvSpPr/>
                  <p:nvPr/>
                </p:nvSpPr>
                <p:spPr>
                  <a:xfrm rot="16200000">
                    <a:off x="3179716" y="2341513"/>
                    <a:ext cx="727172" cy="1600199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70" name="TextBox 69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C</a:t>
            </a:r>
          </a:p>
        </p:txBody>
      </p:sp>
      <p:grpSp>
        <p:nvGrpSpPr>
          <p:cNvPr id="71" name="Group 155"/>
          <p:cNvGrpSpPr/>
          <p:nvPr/>
        </p:nvGrpSpPr>
        <p:grpSpPr>
          <a:xfrm>
            <a:off x="3429000" y="381000"/>
            <a:ext cx="2819400" cy="5181600"/>
            <a:chOff x="2656025" y="685800"/>
            <a:chExt cx="2832758" cy="5562600"/>
          </a:xfrm>
        </p:grpSpPr>
        <p:grpSp>
          <p:nvGrpSpPr>
            <p:cNvPr id="72" name="Group 90"/>
            <p:cNvGrpSpPr/>
            <p:nvPr/>
          </p:nvGrpSpPr>
          <p:grpSpPr>
            <a:xfrm rot="3337114">
              <a:off x="3352800" y="5410200"/>
              <a:ext cx="618673" cy="914400"/>
              <a:chOff x="5453023" y="2955884"/>
              <a:chExt cx="1438353" cy="2125890"/>
            </a:xfrm>
          </p:grpSpPr>
          <p:sp>
            <p:nvSpPr>
              <p:cNvPr id="136" name="Oval 135"/>
              <p:cNvSpPr/>
              <p:nvPr/>
            </p:nvSpPr>
            <p:spPr>
              <a:xfrm rot="19336703">
                <a:off x="5453023" y="2955884"/>
                <a:ext cx="1438353" cy="21258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562600" y="3276600"/>
                <a:ext cx="1213945" cy="14825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73" name="Group 90"/>
            <p:cNvGrpSpPr/>
            <p:nvPr/>
          </p:nvGrpSpPr>
          <p:grpSpPr>
            <a:xfrm>
              <a:off x="4038600" y="5334000"/>
              <a:ext cx="618673" cy="914400"/>
              <a:chOff x="5453023" y="2955884"/>
              <a:chExt cx="1438353" cy="2125890"/>
            </a:xfrm>
          </p:grpSpPr>
          <p:sp>
            <p:nvSpPr>
              <p:cNvPr id="134" name="Oval 133"/>
              <p:cNvSpPr/>
              <p:nvPr/>
            </p:nvSpPr>
            <p:spPr>
              <a:xfrm rot="19336703">
                <a:off x="5453023" y="2955884"/>
                <a:ext cx="1438353" cy="21258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5562600" y="3276600"/>
                <a:ext cx="1213945" cy="148257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74" name="Oval 73"/>
            <p:cNvSpPr/>
            <p:nvPr/>
          </p:nvSpPr>
          <p:spPr>
            <a:xfrm rot="20434295">
              <a:off x="4907969" y="3499180"/>
              <a:ext cx="548560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5" name="Oval 74"/>
            <p:cNvSpPr/>
            <p:nvPr/>
          </p:nvSpPr>
          <p:spPr>
            <a:xfrm rot="1679087">
              <a:off x="2656025" y="3514469"/>
              <a:ext cx="548560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3200400" y="2971800"/>
              <a:ext cx="1828800" cy="2840223"/>
            </a:xfrm>
            <a:prstGeom prst="trapezoid">
              <a:avLst>
                <a:gd name="adj" fmla="val 31295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7" name="Trapezoid 76"/>
            <p:cNvSpPr/>
            <p:nvPr/>
          </p:nvSpPr>
          <p:spPr>
            <a:xfrm rot="2090544">
              <a:off x="2953760" y="2306256"/>
              <a:ext cx="883006" cy="1737954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8" name="Trapezoid 77"/>
            <p:cNvSpPr/>
            <p:nvPr/>
          </p:nvSpPr>
          <p:spPr>
            <a:xfrm rot="19984891">
              <a:off x="4425403" y="2408698"/>
              <a:ext cx="923325" cy="159313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9" name="Trapezoid 78"/>
            <p:cNvSpPr/>
            <p:nvPr/>
          </p:nvSpPr>
          <p:spPr>
            <a:xfrm>
              <a:off x="3276600" y="2514600"/>
              <a:ext cx="1699260" cy="2983896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80" name="Isosceles Triangle 79"/>
            <p:cNvSpPr/>
            <p:nvPr/>
          </p:nvSpPr>
          <p:spPr>
            <a:xfrm rot="10800000">
              <a:off x="3733800" y="2590800"/>
              <a:ext cx="838200" cy="15240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/>
            <p:cNvSpPr/>
            <p:nvPr/>
          </p:nvSpPr>
          <p:spPr>
            <a:xfrm rot="10800000">
              <a:off x="3848725" y="2568315"/>
              <a:ext cx="609600" cy="12192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loud 81"/>
            <p:cNvSpPr/>
            <p:nvPr/>
          </p:nvSpPr>
          <p:spPr>
            <a:xfrm>
              <a:off x="3089065" y="1068426"/>
              <a:ext cx="2066611" cy="1415757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gular Pentagon 82"/>
            <p:cNvSpPr/>
            <p:nvPr/>
          </p:nvSpPr>
          <p:spPr>
            <a:xfrm rot="10800000">
              <a:off x="3429000" y="1143000"/>
              <a:ext cx="1371600" cy="182880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>
              <a:off x="3429000" y="685800"/>
              <a:ext cx="1371600" cy="914400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02"/>
            <p:cNvGrpSpPr/>
            <p:nvPr/>
          </p:nvGrpSpPr>
          <p:grpSpPr>
            <a:xfrm>
              <a:off x="3352800" y="4800600"/>
              <a:ext cx="1524000" cy="540152"/>
              <a:chOff x="1447800" y="3003029"/>
              <a:chExt cx="3795010" cy="1873771"/>
            </a:xfrm>
          </p:grpSpPr>
          <p:grpSp>
            <p:nvGrpSpPr>
              <p:cNvPr id="120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128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32" name="Flowchart: Stored Data 131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iamond 132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30" name="Flowchart: Stored Data 129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iamond 130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122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26" name="Flowchart: Stored Data 125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Diamond 126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24" name="Flowchart: Stored Data 123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Diamond 124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6" name="Group 117"/>
            <p:cNvGrpSpPr/>
            <p:nvPr/>
          </p:nvGrpSpPr>
          <p:grpSpPr>
            <a:xfrm rot="19702006">
              <a:off x="4687242" y="3458868"/>
              <a:ext cx="801541" cy="375941"/>
              <a:chOff x="1447800" y="3003029"/>
              <a:chExt cx="3795010" cy="1873771"/>
            </a:xfrm>
          </p:grpSpPr>
          <p:grpSp>
            <p:nvGrpSpPr>
              <p:cNvPr id="106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114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18" name="Flowchart: Stored Data 117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Diamond 118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16" name="Flowchart: Stored Data 115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Diamond 116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108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12" name="Flowchart: Stored Data 111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Diamond 112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9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10" name="Flowchart: Stored Data 109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Diamond 110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7" name="Group 139"/>
            <p:cNvGrpSpPr/>
            <p:nvPr/>
          </p:nvGrpSpPr>
          <p:grpSpPr>
            <a:xfrm rot="2093241">
              <a:off x="2702485" y="3472045"/>
              <a:ext cx="801541" cy="375941"/>
              <a:chOff x="1447800" y="3003029"/>
              <a:chExt cx="3795010" cy="1873771"/>
            </a:xfrm>
          </p:grpSpPr>
          <p:grpSp>
            <p:nvGrpSpPr>
              <p:cNvPr id="92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100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04" name="Flowchart: Stored Data 103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Diamond 104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102" name="Flowchart: Stored Data 101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Diamond 102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94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98" name="Flowchart: Stored Data 97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Diamond 98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96" name="Flowchart: Stored Data 95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88" name="Rounded Rectangle 87"/>
            <p:cNvSpPr/>
            <p:nvPr/>
          </p:nvSpPr>
          <p:spPr>
            <a:xfrm>
              <a:off x="3276600" y="1219200"/>
              <a:ext cx="1820917" cy="2877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9" name="Hexagon 88"/>
            <p:cNvSpPr/>
            <p:nvPr/>
          </p:nvSpPr>
          <p:spPr>
            <a:xfrm>
              <a:off x="4038600" y="914400"/>
              <a:ext cx="251460" cy="358019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0" name="Hexagon 89"/>
            <p:cNvSpPr/>
            <p:nvPr/>
          </p:nvSpPr>
          <p:spPr>
            <a:xfrm>
              <a:off x="4572000" y="990600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1" name="Hexagon 90"/>
            <p:cNvSpPr/>
            <p:nvPr/>
          </p:nvSpPr>
          <p:spPr>
            <a:xfrm>
              <a:off x="3581400" y="990600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40386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Caiaphas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2"/>
          <p:cNvGrpSpPr/>
          <p:nvPr/>
        </p:nvGrpSpPr>
        <p:grpSpPr>
          <a:xfrm>
            <a:off x="228600" y="1143000"/>
            <a:ext cx="3124200" cy="2514600"/>
            <a:chOff x="228600" y="1143000"/>
            <a:chExt cx="3124200" cy="2514600"/>
          </a:xfrm>
        </p:grpSpPr>
        <p:grpSp>
          <p:nvGrpSpPr>
            <p:cNvPr id="3" name="Group 122"/>
            <p:cNvGrpSpPr/>
            <p:nvPr/>
          </p:nvGrpSpPr>
          <p:grpSpPr>
            <a:xfrm>
              <a:off x="1676400" y="1143000"/>
              <a:ext cx="914400" cy="1676400"/>
              <a:chOff x="6781800" y="685800"/>
              <a:chExt cx="1371600" cy="247523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010400" y="1219200"/>
                <a:ext cx="990600" cy="7620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086600" y="2703830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467600" y="2703830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772400" y="217043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6781800" y="2094230"/>
                <a:ext cx="3810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19486427" flipH="1">
                <a:off x="7322992" y="1555187"/>
                <a:ext cx="762000" cy="797355"/>
              </a:xfrm>
              <a:prstGeom prst="trapezoid">
                <a:avLst>
                  <a:gd name="adj" fmla="val 34231"/>
                </a:avLst>
              </a:prstGeom>
              <a:solidFill>
                <a:srgbClr val="D2B13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 rot="2113573">
                <a:off x="6858000" y="1560830"/>
                <a:ext cx="762000" cy="838200"/>
              </a:xfrm>
              <a:prstGeom prst="trapezoid">
                <a:avLst>
                  <a:gd name="adj" fmla="val 34231"/>
                </a:avLst>
              </a:prstGeom>
              <a:solidFill>
                <a:srgbClr val="D2B13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7010400" y="1484630"/>
                <a:ext cx="990600" cy="1447800"/>
              </a:xfrm>
              <a:prstGeom prst="triangle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7162800" y="722630"/>
                <a:ext cx="685800" cy="990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Wave 109"/>
              <p:cNvSpPr/>
              <p:nvPr/>
            </p:nvSpPr>
            <p:spPr>
              <a:xfrm rot="19933828">
                <a:off x="7094920" y="685800"/>
                <a:ext cx="533400" cy="457200"/>
              </a:xfrm>
              <a:prstGeom prst="wav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Wave 110"/>
              <p:cNvSpPr/>
              <p:nvPr/>
            </p:nvSpPr>
            <p:spPr>
              <a:xfrm rot="2263772">
                <a:off x="7466602" y="840452"/>
                <a:ext cx="533400" cy="457200"/>
              </a:xfrm>
              <a:prstGeom prst="wav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Wave 111"/>
              <p:cNvSpPr/>
              <p:nvPr/>
            </p:nvSpPr>
            <p:spPr>
              <a:xfrm rot="16858411">
                <a:off x="6577035" y="1249715"/>
                <a:ext cx="1060182" cy="457200"/>
              </a:xfrm>
              <a:prstGeom prst="wav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Wave 112"/>
              <p:cNvSpPr/>
              <p:nvPr/>
            </p:nvSpPr>
            <p:spPr>
              <a:xfrm rot="4357884">
                <a:off x="7390128" y="1336161"/>
                <a:ext cx="1060182" cy="457200"/>
              </a:xfrm>
              <a:prstGeom prst="wav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086600" y="914400"/>
                <a:ext cx="304800" cy="2286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620000" y="914400"/>
                <a:ext cx="304800" cy="2286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83"/>
            <p:cNvGrpSpPr/>
            <p:nvPr/>
          </p:nvGrpSpPr>
          <p:grpSpPr>
            <a:xfrm>
              <a:off x="907305" y="2043483"/>
              <a:ext cx="775663" cy="1614117"/>
              <a:chOff x="10363200" y="3733800"/>
              <a:chExt cx="1219200" cy="2744898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1231237" y="5361439"/>
                <a:ext cx="333860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0363200" y="5275997"/>
                <a:ext cx="333860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9486427" flipH="1">
                <a:off x="10847755" y="4667381"/>
                <a:ext cx="667721" cy="939865"/>
              </a:xfrm>
              <a:prstGeom prst="trapezoid">
                <a:avLst>
                  <a:gd name="adj" fmla="val 34231"/>
                </a:avLst>
              </a:prstGeom>
              <a:solidFill>
                <a:srgbClr val="95BC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2113573">
                <a:off x="10429972" y="4677901"/>
                <a:ext cx="667721" cy="939865"/>
              </a:xfrm>
              <a:prstGeom prst="trapezoid">
                <a:avLst>
                  <a:gd name="adj" fmla="val 34231"/>
                </a:avLst>
              </a:prstGeom>
              <a:solidFill>
                <a:srgbClr val="95BC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>
                <a:off x="10563516" y="4592459"/>
                <a:ext cx="868037" cy="1623403"/>
              </a:xfrm>
              <a:prstGeom prst="triangle">
                <a:avLst/>
              </a:prstGeom>
              <a:solidFill>
                <a:srgbClr val="95BC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0697060" y="3738036"/>
                <a:ext cx="600949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618579">
                <a:off x="10885844" y="3773513"/>
                <a:ext cx="548179" cy="471094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8502806">
                <a:off x="10551846" y="3733800"/>
                <a:ext cx="548179" cy="471094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loud 36"/>
              <p:cNvSpPr/>
              <p:nvPr/>
            </p:nvSpPr>
            <p:spPr>
              <a:xfrm>
                <a:off x="10363200" y="4079805"/>
                <a:ext cx="333860" cy="683538"/>
              </a:xfrm>
              <a:prstGeom prst="cloud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Cloud 37"/>
              <p:cNvSpPr/>
              <p:nvPr/>
            </p:nvSpPr>
            <p:spPr>
              <a:xfrm rot="20350014">
                <a:off x="11248540" y="4047988"/>
                <a:ext cx="333860" cy="683538"/>
              </a:xfrm>
              <a:prstGeom prst="cloud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20030197">
                <a:off x="10896600" y="5791200"/>
                <a:ext cx="533400" cy="680989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20030197">
                <a:off x="10417087" y="5766387"/>
                <a:ext cx="391319" cy="680989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20030197">
                <a:off x="10562209" y="5797709"/>
                <a:ext cx="533400" cy="680989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80"/>
            <p:cNvGrpSpPr/>
            <p:nvPr/>
          </p:nvGrpSpPr>
          <p:grpSpPr>
            <a:xfrm flipH="1">
              <a:off x="228600" y="1685012"/>
              <a:ext cx="872621" cy="1627148"/>
              <a:chOff x="1295400" y="3200400"/>
              <a:chExt cx="1371600" cy="2767058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95400" y="4779658"/>
                <a:ext cx="381000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286000" y="4865100"/>
                <a:ext cx="381000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/>
              <p:cNvSpPr/>
              <p:nvPr/>
            </p:nvSpPr>
            <p:spPr>
              <a:xfrm rot="2113573">
                <a:off x="1371600" y="4181562"/>
                <a:ext cx="762000" cy="939865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 rot="19486427" flipH="1">
                <a:off x="1848372" y="4171042"/>
                <a:ext cx="762000" cy="939865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>
                <a:off x="1524000" y="4038600"/>
                <a:ext cx="990600" cy="1623403"/>
              </a:xfrm>
              <a:prstGeom prst="triangle">
                <a:avLst/>
              </a:prstGeom>
              <a:solidFill>
                <a:srgbClr val="D2B13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503148">
                <a:off x="2233027" y="5378189"/>
                <a:ext cx="329298" cy="542768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76400" y="3241697"/>
                <a:ext cx="685800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Wave 24"/>
              <p:cNvSpPr/>
              <p:nvPr/>
            </p:nvSpPr>
            <p:spPr>
              <a:xfrm rot="19933828">
                <a:off x="1608520" y="3200400"/>
                <a:ext cx="533400" cy="512654"/>
              </a:xfrm>
              <a:prstGeom prst="wav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Wave 25"/>
              <p:cNvSpPr/>
              <p:nvPr/>
            </p:nvSpPr>
            <p:spPr>
              <a:xfrm rot="2263772">
                <a:off x="1980202" y="3373810"/>
                <a:ext cx="533400" cy="512654"/>
              </a:xfrm>
              <a:prstGeom prst="wav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503148">
                <a:off x="1480413" y="5249407"/>
                <a:ext cx="462865" cy="64185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1503148">
                <a:off x="1866723" y="5325608"/>
                <a:ext cx="462865" cy="64185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85"/>
            <p:cNvGrpSpPr/>
            <p:nvPr/>
          </p:nvGrpSpPr>
          <p:grpSpPr>
            <a:xfrm>
              <a:off x="2458632" y="1909057"/>
              <a:ext cx="894168" cy="1655938"/>
              <a:chOff x="9448800" y="4343400"/>
              <a:chExt cx="1405467" cy="2816017"/>
            </a:xfrm>
          </p:grpSpPr>
          <p:sp>
            <p:nvSpPr>
              <p:cNvPr id="7" name="Oval 75"/>
              <p:cNvSpPr/>
              <p:nvPr/>
            </p:nvSpPr>
            <p:spPr>
              <a:xfrm>
                <a:off x="10515600" y="6477000"/>
                <a:ext cx="338667" cy="512654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3"/>
              <p:cNvSpPr/>
              <p:nvPr/>
            </p:nvSpPr>
            <p:spPr>
              <a:xfrm>
                <a:off x="10329333" y="5971039"/>
                <a:ext cx="338667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72"/>
              <p:cNvSpPr/>
              <p:nvPr/>
            </p:nvSpPr>
            <p:spPr>
              <a:xfrm>
                <a:off x="9448800" y="5885597"/>
                <a:ext cx="338667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19486427" flipH="1">
                <a:off x="9940331" y="5276981"/>
                <a:ext cx="677333" cy="939865"/>
              </a:xfrm>
              <a:prstGeom prst="trapezoid">
                <a:avLst>
                  <a:gd name="adj" fmla="val 3423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113573">
                <a:off x="9516533" y="5287501"/>
                <a:ext cx="677333" cy="939865"/>
              </a:xfrm>
              <a:prstGeom prst="trapezoid">
                <a:avLst>
                  <a:gd name="adj" fmla="val 3423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9677400" y="5181600"/>
                <a:ext cx="880533" cy="1623403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787467" y="4347636"/>
                <a:ext cx="609600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2618579">
                <a:off x="9978968" y="4383113"/>
                <a:ext cx="556071" cy="471094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8502806">
                <a:off x="9640162" y="4343400"/>
                <a:ext cx="556071" cy="471094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74"/>
              <p:cNvSpPr/>
              <p:nvPr/>
            </p:nvSpPr>
            <p:spPr>
              <a:xfrm rot="19090827">
                <a:off x="9739451" y="6404185"/>
                <a:ext cx="527251" cy="7552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74"/>
              <p:cNvSpPr/>
              <p:nvPr/>
            </p:nvSpPr>
            <p:spPr>
              <a:xfrm rot="19090827">
                <a:off x="10141909" y="6460971"/>
                <a:ext cx="425633" cy="6416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57"/>
          <p:cNvGrpSpPr/>
          <p:nvPr/>
        </p:nvGrpSpPr>
        <p:grpSpPr>
          <a:xfrm>
            <a:off x="3581400" y="762000"/>
            <a:ext cx="5257800" cy="2832553"/>
            <a:chOff x="609600" y="1434647"/>
            <a:chExt cx="5663305" cy="3899353"/>
          </a:xfrm>
        </p:grpSpPr>
        <p:sp>
          <p:nvSpPr>
            <p:cNvPr id="116" name="Cloud 115"/>
            <p:cNvSpPr/>
            <p:nvPr/>
          </p:nvSpPr>
          <p:spPr>
            <a:xfrm rot="1005385">
              <a:off x="1849474" y="1434647"/>
              <a:ext cx="3596860" cy="232698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>
              <a:off x="609600" y="2743200"/>
              <a:ext cx="3657600" cy="21336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loud 117"/>
            <p:cNvSpPr/>
            <p:nvPr/>
          </p:nvSpPr>
          <p:spPr>
            <a:xfrm rot="1407272">
              <a:off x="2615305" y="2689044"/>
              <a:ext cx="3657600" cy="21336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"/>
            <p:cNvGrpSpPr/>
            <p:nvPr/>
          </p:nvGrpSpPr>
          <p:grpSpPr>
            <a:xfrm>
              <a:off x="2971800" y="2286000"/>
              <a:ext cx="1143000" cy="2743200"/>
              <a:chOff x="3810000" y="3156962"/>
              <a:chExt cx="2133600" cy="3701038"/>
            </a:xfrm>
          </p:grpSpPr>
          <p:sp>
            <p:nvSpPr>
              <p:cNvPr id="143" name="Oval 5"/>
              <p:cNvSpPr/>
              <p:nvPr/>
            </p:nvSpPr>
            <p:spPr>
              <a:xfrm rot="20244480">
                <a:off x="4876800" y="6172200"/>
                <a:ext cx="5334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 rot="1204902">
                <a:off x="4343400" y="6096000"/>
                <a:ext cx="5334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410200" y="5486400"/>
                <a:ext cx="533400" cy="609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810000" y="5410200"/>
                <a:ext cx="533400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Isosceles Triangle 146"/>
              <p:cNvSpPr/>
              <p:nvPr/>
            </p:nvSpPr>
            <p:spPr>
              <a:xfrm rot="19518518">
                <a:off x="4709516" y="4276211"/>
                <a:ext cx="1073783" cy="162191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Isosceles Triangle 147"/>
              <p:cNvSpPr/>
              <p:nvPr/>
            </p:nvSpPr>
            <p:spPr>
              <a:xfrm rot="2043946">
                <a:off x="3943519" y="4276372"/>
                <a:ext cx="1073783" cy="162191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Isosceles Triangle 148"/>
              <p:cNvSpPr/>
              <p:nvPr/>
            </p:nvSpPr>
            <p:spPr>
              <a:xfrm>
                <a:off x="4114800" y="4267200"/>
                <a:ext cx="1447800" cy="2209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Cloud 149"/>
              <p:cNvSpPr/>
              <p:nvPr/>
            </p:nvSpPr>
            <p:spPr>
              <a:xfrm rot="17642893">
                <a:off x="4038600" y="3352800"/>
                <a:ext cx="1066800" cy="762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Cloud 150"/>
              <p:cNvSpPr/>
              <p:nvPr/>
            </p:nvSpPr>
            <p:spPr>
              <a:xfrm rot="15063960">
                <a:off x="4832494" y="3309362"/>
                <a:ext cx="1066800" cy="762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343400" y="3352800"/>
                <a:ext cx="11430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51"/>
            <p:cNvGrpSpPr/>
            <p:nvPr/>
          </p:nvGrpSpPr>
          <p:grpSpPr>
            <a:xfrm>
              <a:off x="1371600" y="2590800"/>
              <a:ext cx="1143000" cy="2711004"/>
              <a:chOff x="7772400" y="1708596"/>
              <a:chExt cx="1143000" cy="2711004"/>
            </a:xfrm>
          </p:grpSpPr>
          <p:sp>
            <p:nvSpPr>
              <p:cNvPr id="133" name="Oval 5"/>
              <p:cNvSpPr/>
              <p:nvPr/>
            </p:nvSpPr>
            <p:spPr>
              <a:xfrm rot="20244480">
                <a:off x="8343900" y="3911287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 rot="1204902">
                <a:off x="8058150" y="3854808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8629650" y="3402974"/>
                <a:ext cx="285750" cy="4518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7772400" y="3346494"/>
                <a:ext cx="285750" cy="50831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 rot="19518518">
                <a:off x="8254284" y="2505985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Isosceles Triangle 137"/>
              <p:cNvSpPr/>
              <p:nvPr/>
            </p:nvSpPr>
            <p:spPr>
              <a:xfrm rot="2043946">
                <a:off x="7843928" y="2506104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Isosceles Triangle 138"/>
              <p:cNvSpPr/>
              <p:nvPr/>
            </p:nvSpPr>
            <p:spPr>
              <a:xfrm>
                <a:off x="7935686" y="2499306"/>
                <a:ext cx="775607" cy="163789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Cloud 139"/>
              <p:cNvSpPr/>
              <p:nvPr/>
            </p:nvSpPr>
            <p:spPr>
              <a:xfrm rot="17642893">
                <a:off x="7785260" y="1899844"/>
                <a:ext cx="790709" cy="408214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8058150" y="1821555"/>
                <a:ext cx="612321" cy="10731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Cloud 141"/>
              <p:cNvSpPr/>
              <p:nvPr/>
            </p:nvSpPr>
            <p:spPr>
              <a:xfrm rot="12852032">
                <a:off x="8047361" y="1787131"/>
                <a:ext cx="790709" cy="408214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54"/>
            <p:cNvGrpSpPr/>
            <p:nvPr/>
          </p:nvGrpSpPr>
          <p:grpSpPr>
            <a:xfrm>
              <a:off x="4419600" y="2667000"/>
              <a:ext cx="1143000" cy="2667000"/>
              <a:chOff x="8229600" y="1905000"/>
              <a:chExt cx="1143000" cy="2667000"/>
            </a:xfrm>
          </p:grpSpPr>
          <p:sp>
            <p:nvSpPr>
              <p:cNvPr id="122" name="Oval 5"/>
              <p:cNvSpPr/>
              <p:nvPr/>
            </p:nvSpPr>
            <p:spPr>
              <a:xfrm rot="20244480">
                <a:off x="8801100" y="4063687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1204902">
                <a:off x="8515350" y="4007208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086850" y="3555374"/>
                <a:ext cx="285750" cy="4518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8229600" y="3498894"/>
                <a:ext cx="285750" cy="50831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19518518">
                <a:off x="8711484" y="2658385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2043946">
                <a:off x="8301128" y="2658504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>
                <a:off x="8392886" y="2651706"/>
                <a:ext cx="775607" cy="163789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8515350" y="1973955"/>
                <a:ext cx="612321" cy="10731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Cloud 129"/>
              <p:cNvSpPr/>
              <p:nvPr/>
            </p:nvSpPr>
            <p:spPr>
              <a:xfrm rot="18017962">
                <a:off x="8314939" y="2206590"/>
                <a:ext cx="533400" cy="327272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Cloud 130"/>
              <p:cNvSpPr/>
              <p:nvPr/>
            </p:nvSpPr>
            <p:spPr>
              <a:xfrm rot="4862556">
                <a:off x="8828786" y="2202416"/>
                <a:ext cx="533400" cy="280544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Cloud 131"/>
              <p:cNvSpPr/>
              <p:nvPr/>
            </p:nvSpPr>
            <p:spPr>
              <a:xfrm>
                <a:off x="8534400" y="1905000"/>
                <a:ext cx="533400" cy="381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90"/>
          <p:cNvGrpSpPr/>
          <p:nvPr/>
        </p:nvGrpSpPr>
        <p:grpSpPr>
          <a:xfrm>
            <a:off x="6400800" y="3352800"/>
            <a:ext cx="990600" cy="2057400"/>
            <a:chOff x="3352800" y="2358422"/>
            <a:chExt cx="1371600" cy="2442178"/>
          </a:xfrm>
        </p:grpSpPr>
        <p:sp>
          <p:nvSpPr>
            <p:cNvPr id="91" name="Oval 74"/>
            <p:cNvSpPr/>
            <p:nvPr/>
          </p:nvSpPr>
          <p:spPr>
            <a:xfrm>
              <a:off x="3657600" y="4343400"/>
              <a:ext cx="381000" cy="457200"/>
            </a:xfrm>
            <a:prstGeom prst="ellipse">
              <a:avLst/>
            </a:prstGeom>
            <a:solidFill>
              <a:srgbClr val="D2B1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75"/>
            <p:cNvSpPr/>
            <p:nvPr/>
          </p:nvSpPr>
          <p:spPr>
            <a:xfrm>
              <a:off x="4038600" y="4343400"/>
              <a:ext cx="381000" cy="457200"/>
            </a:xfrm>
            <a:prstGeom prst="ellipse">
              <a:avLst/>
            </a:prstGeom>
            <a:solidFill>
              <a:srgbClr val="D2B1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73"/>
            <p:cNvSpPr/>
            <p:nvPr/>
          </p:nvSpPr>
          <p:spPr>
            <a:xfrm>
              <a:off x="4343400" y="3810000"/>
              <a:ext cx="3810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72"/>
            <p:cNvSpPr/>
            <p:nvPr/>
          </p:nvSpPr>
          <p:spPr>
            <a:xfrm>
              <a:off x="3352800" y="37338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19486427" flipH="1">
              <a:off x="3905772" y="3191018"/>
              <a:ext cx="762000" cy="838200"/>
            </a:xfrm>
            <a:prstGeom prst="trapezoid">
              <a:avLst>
                <a:gd name="adj" fmla="val 3423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2113573">
              <a:off x="3429000" y="3200400"/>
              <a:ext cx="762000" cy="838200"/>
            </a:xfrm>
            <a:prstGeom prst="trapezoid">
              <a:avLst>
                <a:gd name="adj" fmla="val 3423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3581400" y="3124200"/>
              <a:ext cx="990600" cy="14478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733800" y="2362200"/>
              <a:ext cx="6858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2618579">
              <a:off x="3949239" y="2393839"/>
              <a:ext cx="625580" cy="42013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8502806">
              <a:off x="3568082" y="2358422"/>
              <a:ext cx="625580" cy="42013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102"/>
          <p:cNvGrpSpPr/>
          <p:nvPr/>
        </p:nvGrpSpPr>
        <p:grpSpPr>
          <a:xfrm>
            <a:off x="5410200" y="3733800"/>
            <a:ext cx="990600" cy="2209800"/>
            <a:chOff x="5715000" y="1520222"/>
            <a:chExt cx="1391346" cy="2442178"/>
          </a:xfrm>
        </p:grpSpPr>
        <p:sp>
          <p:nvSpPr>
            <p:cNvPr id="79" name="Oval 78"/>
            <p:cNvSpPr/>
            <p:nvPr/>
          </p:nvSpPr>
          <p:spPr>
            <a:xfrm>
              <a:off x="6019800" y="3505200"/>
              <a:ext cx="381000" cy="457200"/>
            </a:xfrm>
            <a:prstGeom prst="ellipse">
              <a:avLst/>
            </a:prstGeom>
            <a:solidFill>
              <a:srgbClr val="D2B1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400800" y="3505200"/>
              <a:ext cx="381000" cy="457200"/>
            </a:xfrm>
            <a:prstGeom prst="ellipse">
              <a:avLst/>
            </a:prstGeom>
            <a:solidFill>
              <a:srgbClr val="D2B1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705600" y="2971800"/>
              <a:ext cx="3810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715000" y="28956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19486427" flipH="1">
              <a:off x="6267972" y="2352818"/>
              <a:ext cx="762000" cy="838200"/>
            </a:xfrm>
            <a:prstGeom prst="trapezoid">
              <a:avLst>
                <a:gd name="adj" fmla="val 34231"/>
              </a:avLst>
            </a:prstGeom>
            <a:solidFill>
              <a:srgbClr val="95BC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rot="2113573">
              <a:off x="5791200" y="2362200"/>
              <a:ext cx="762000" cy="838200"/>
            </a:xfrm>
            <a:prstGeom prst="trapezoid">
              <a:avLst>
                <a:gd name="adj" fmla="val 34231"/>
              </a:avLst>
            </a:prstGeom>
            <a:solidFill>
              <a:srgbClr val="95BC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5943600" y="2286000"/>
              <a:ext cx="990600" cy="1447800"/>
            </a:xfrm>
            <a:prstGeom prst="triangle">
              <a:avLst/>
            </a:prstGeom>
            <a:solidFill>
              <a:srgbClr val="95BC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096000" y="1524000"/>
              <a:ext cx="6858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2618579">
              <a:off x="6311439" y="1555639"/>
              <a:ext cx="625580" cy="420136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8502806">
              <a:off x="5930282" y="1520222"/>
              <a:ext cx="625580" cy="420136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>
              <a:off x="5715000" y="1828800"/>
              <a:ext cx="381000" cy="609600"/>
            </a:xfrm>
            <a:prstGeom prst="cloud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loud 89"/>
            <p:cNvSpPr/>
            <p:nvPr/>
          </p:nvSpPr>
          <p:spPr>
            <a:xfrm rot="20350014">
              <a:off x="6725346" y="1800424"/>
              <a:ext cx="381000" cy="609600"/>
            </a:xfrm>
            <a:prstGeom prst="cloud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153"/>
          <p:cNvGrpSpPr/>
          <p:nvPr/>
        </p:nvGrpSpPr>
        <p:grpSpPr>
          <a:xfrm>
            <a:off x="4267200" y="3579152"/>
            <a:ext cx="1066800" cy="2135848"/>
            <a:chOff x="4267200" y="3579152"/>
            <a:chExt cx="1066800" cy="2135848"/>
          </a:xfrm>
        </p:grpSpPr>
        <p:grpSp>
          <p:nvGrpSpPr>
            <p:cNvPr id="49" name="Group 105"/>
            <p:cNvGrpSpPr/>
            <p:nvPr/>
          </p:nvGrpSpPr>
          <p:grpSpPr>
            <a:xfrm>
              <a:off x="4267200" y="3579152"/>
              <a:ext cx="1066800" cy="2135848"/>
              <a:chOff x="5791200" y="3393340"/>
              <a:chExt cx="1371600" cy="2477838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6096000" y="5413978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77000" y="5413978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781800" y="4880578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791200" y="4804378"/>
                <a:ext cx="3810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/>
              <p:cNvSpPr/>
              <p:nvPr/>
            </p:nvSpPr>
            <p:spPr>
              <a:xfrm rot="19486427" flipH="1">
                <a:off x="6344172" y="4261596"/>
                <a:ext cx="762000" cy="838200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2113573">
                <a:off x="5867400" y="4270978"/>
                <a:ext cx="762000" cy="838200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>
                <a:off x="6019800" y="4194778"/>
                <a:ext cx="990600" cy="1447800"/>
              </a:xfrm>
              <a:prstGeom prst="triangl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172200" y="3432778"/>
                <a:ext cx="685800" cy="990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Wave 76"/>
              <p:cNvSpPr/>
              <p:nvPr/>
            </p:nvSpPr>
            <p:spPr>
              <a:xfrm rot="19933828">
                <a:off x="6074465" y="3393340"/>
                <a:ext cx="533400" cy="457199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Wave 77"/>
              <p:cNvSpPr/>
              <p:nvPr/>
            </p:nvSpPr>
            <p:spPr>
              <a:xfrm rot="2263772">
                <a:off x="6478296" y="3495411"/>
                <a:ext cx="533400" cy="457199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3" name="Oval 152"/>
            <p:cNvSpPr/>
            <p:nvPr/>
          </p:nvSpPr>
          <p:spPr>
            <a:xfrm>
              <a:off x="4648200" y="3657600"/>
              <a:ext cx="3810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grpSp>
        <p:nvGrpSpPr>
          <p:cNvPr id="155" name="Group 153"/>
          <p:cNvGrpSpPr/>
          <p:nvPr/>
        </p:nvGrpSpPr>
        <p:grpSpPr>
          <a:xfrm>
            <a:off x="2757266" y="3696571"/>
            <a:ext cx="1066800" cy="2135848"/>
            <a:chOff x="4267200" y="3579152"/>
            <a:chExt cx="1066800" cy="2135848"/>
          </a:xfrm>
        </p:grpSpPr>
        <p:grpSp>
          <p:nvGrpSpPr>
            <p:cNvPr id="156" name="Group 105"/>
            <p:cNvGrpSpPr/>
            <p:nvPr/>
          </p:nvGrpSpPr>
          <p:grpSpPr>
            <a:xfrm>
              <a:off x="4267200" y="3579152"/>
              <a:ext cx="1066800" cy="2135848"/>
              <a:chOff x="5791200" y="3393340"/>
              <a:chExt cx="1371600" cy="2477838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6096000" y="5413978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77000" y="5413978"/>
                <a:ext cx="381000" cy="457200"/>
              </a:xfrm>
              <a:prstGeom prst="ellips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781800" y="4880578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791200" y="4804378"/>
                <a:ext cx="3810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Trapezoid 161"/>
              <p:cNvSpPr/>
              <p:nvPr/>
            </p:nvSpPr>
            <p:spPr>
              <a:xfrm rot="19486427" flipH="1">
                <a:off x="6344172" y="4261596"/>
                <a:ext cx="762000" cy="838200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rapezoid 162"/>
              <p:cNvSpPr/>
              <p:nvPr/>
            </p:nvSpPr>
            <p:spPr>
              <a:xfrm rot="2113573">
                <a:off x="5867400" y="4270978"/>
                <a:ext cx="762000" cy="838200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Isosceles Triangle 163"/>
              <p:cNvSpPr/>
              <p:nvPr/>
            </p:nvSpPr>
            <p:spPr>
              <a:xfrm>
                <a:off x="6019800" y="4194778"/>
                <a:ext cx="990600" cy="1447800"/>
              </a:xfrm>
              <a:prstGeom prst="triangl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6172200" y="3432778"/>
                <a:ext cx="685800" cy="990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Wave 165"/>
              <p:cNvSpPr/>
              <p:nvPr/>
            </p:nvSpPr>
            <p:spPr>
              <a:xfrm rot="19933828">
                <a:off x="6074465" y="3393340"/>
                <a:ext cx="533400" cy="457199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Wave 166"/>
              <p:cNvSpPr/>
              <p:nvPr/>
            </p:nvSpPr>
            <p:spPr>
              <a:xfrm rot="2263772">
                <a:off x="6478296" y="3495411"/>
                <a:ext cx="533400" cy="457199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Oval 156"/>
            <p:cNvSpPr/>
            <p:nvPr/>
          </p:nvSpPr>
          <p:spPr>
            <a:xfrm>
              <a:off x="4648200" y="3657600"/>
              <a:ext cx="3810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8382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Chief Captain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C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849770" y="914399"/>
            <a:ext cx="1961233" cy="4709353"/>
            <a:chOff x="849770" y="914399"/>
            <a:chExt cx="1961233" cy="4709353"/>
          </a:xfrm>
        </p:grpSpPr>
        <p:sp>
          <p:nvSpPr>
            <p:cNvPr id="3" name="Cloud 2"/>
            <p:cNvSpPr/>
            <p:nvPr/>
          </p:nvSpPr>
          <p:spPr>
            <a:xfrm flipH="1">
              <a:off x="923591" y="1676400"/>
              <a:ext cx="1728227" cy="11430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345316">
              <a:off x="1325395" y="5230435"/>
              <a:ext cx="351483" cy="39310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" name="Oval 4"/>
            <p:cNvSpPr/>
            <p:nvPr/>
          </p:nvSpPr>
          <p:spPr>
            <a:xfrm rot="19377584">
              <a:off x="1877844" y="5242752"/>
              <a:ext cx="394724" cy="3810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Flowchart: Manual Operation 5"/>
            <p:cNvSpPr/>
            <p:nvPr/>
          </p:nvSpPr>
          <p:spPr>
            <a:xfrm rot="10966831" flipH="1">
              <a:off x="1266979" y="4038600"/>
              <a:ext cx="586531" cy="1371600"/>
            </a:xfrm>
            <a:prstGeom prst="flowChartManualOperation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0800000" flipH="1">
              <a:off x="1742225" y="4038600"/>
              <a:ext cx="616267" cy="1371600"/>
            </a:xfrm>
            <a:prstGeom prst="flowChartManualOperation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384968" flipH="1">
              <a:off x="2396305" y="3585478"/>
              <a:ext cx="414698" cy="457200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Oval 8"/>
            <p:cNvSpPr/>
            <p:nvPr/>
          </p:nvSpPr>
          <p:spPr>
            <a:xfrm flipH="1">
              <a:off x="849770" y="3682854"/>
              <a:ext cx="363837" cy="381000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Flowchart: Manual Operation 9"/>
            <p:cNvSpPr/>
            <p:nvPr/>
          </p:nvSpPr>
          <p:spPr>
            <a:xfrm rot="9295841" flipH="1">
              <a:off x="1965100" y="2442369"/>
              <a:ext cx="654383" cy="1438682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2192321" flipH="1">
              <a:off x="994246" y="2492789"/>
              <a:ext cx="576658" cy="1392034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0800000" flipH="1">
              <a:off x="1176021" y="2496464"/>
              <a:ext cx="1273430" cy="2227936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 flipH="1">
              <a:off x="1469347" y="2590800"/>
              <a:ext cx="636715" cy="533400"/>
            </a:xfrm>
            <a:prstGeom prst="triangl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34"/>
            <p:cNvGrpSpPr/>
            <p:nvPr/>
          </p:nvGrpSpPr>
          <p:grpSpPr>
            <a:xfrm flipH="1">
              <a:off x="1762552" y="5181599"/>
              <a:ext cx="604612" cy="215153"/>
              <a:chOff x="3408217" y="2438400"/>
              <a:chExt cx="1239983" cy="3048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429000" y="2438400"/>
                <a:ext cx="12192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78" name="Group 103"/>
              <p:cNvGrpSpPr/>
              <p:nvPr/>
            </p:nvGrpSpPr>
            <p:grpSpPr>
              <a:xfrm>
                <a:off x="3408217" y="2438400"/>
                <a:ext cx="1228437" cy="304800"/>
                <a:chOff x="457200" y="1600200"/>
                <a:chExt cx="8229600" cy="1752600"/>
              </a:xfrm>
              <a:noFill/>
            </p:grpSpPr>
            <p:sp>
              <p:nvSpPr>
                <p:cNvPr id="79" name="Plaque 78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laque 79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Plaque 80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Plaque 81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Plaque 82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laque 83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laque 84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Regular Pentagon 14"/>
            <p:cNvSpPr/>
            <p:nvPr/>
          </p:nvSpPr>
          <p:spPr>
            <a:xfrm rot="10800000">
              <a:off x="1216797" y="1752600"/>
              <a:ext cx="1182471" cy="1066800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flipH="1">
              <a:off x="1196469" y="1219200"/>
              <a:ext cx="1182471" cy="8382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377312" y="2931459"/>
              <a:ext cx="363837" cy="1752600"/>
              <a:chOff x="7239000" y="2209800"/>
              <a:chExt cx="703730" cy="3083859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0" name="Cross 69"/>
              <p:cNvSpPr/>
              <p:nvPr/>
            </p:nvSpPr>
            <p:spPr>
              <a:xfrm>
                <a:off x="7239000" y="2209800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ross 70"/>
              <p:cNvSpPr/>
              <p:nvPr/>
            </p:nvSpPr>
            <p:spPr>
              <a:xfrm>
                <a:off x="7252447" y="3003176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ross 71"/>
              <p:cNvSpPr/>
              <p:nvPr/>
            </p:nvSpPr>
            <p:spPr>
              <a:xfrm>
                <a:off x="7247965" y="3778623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ross 72"/>
              <p:cNvSpPr/>
              <p:nvPr/>
            </p:nvSpPr>
            <p:spPr>
              <a:xfrm>
                <a:off x="7256930" y="4531659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iamond 73"/>
              <p:cNvSpPr/>
              <p:nvPr/>
            </p:nvSpPr>
            <p:spPr>
              <a:xfrm>
                <a:off x="7467600" y="2819400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Diamond 74"/>
              <p:cNvSpPr/>
              <p:nvPr/>
            </p:nvSpPr>
            <p:spPr>
              <a:xfrm>
                <a:off x="7467600" y="3617259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Diamond 75"/>
              <p:cNvSpPr/>
              <p:nvPr/>
            </p:nvSpPr>
            <p:spPr>
              <a:xfrm>
                <a:off x="7476565" y="4388224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837460" y="2922494"/>
              <a:ext cx="363837" cy="1752600"/>
              <a:chOff x="7239000" y="2209800"/>
              <a:chExt cx="703730" cy="3083859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3" name="Cross 62"/>
              <p:cNvSpPr/>
              <p:nvPr/>
            </p:nvSpPr>
            <p:spPr>
              <a:xfrm>
                <a:off x="7239000" y="2209800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ross 63"/>
              <p:cNvSpPr/>
              <p:nvPr/>
            </p:nvSpPr>
            <p:spPr>
              <a:xfrm>
                <a:off x="7252447" y="3003176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ross 64"/>
              <p:cNvSpPr/>
              <p:nvPr/>
            </p:nvSpPr>
            <p:spPr>
              <a:xfrm>
                <a:off x="7247965" y="3778623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ross 65"/>
              <p:cNvSpPr/>
              <p:nvPr/>
            </p:nvSpPr>
            <p:spPr>
              <a:xfrm>
                <a:off x="7256930" y="4531659"/>
                <a:ext cx="685800" cy="762000"/>
              </a:xfrm>
              <a:prstGeom prst="plus">
                <a:avLst>
                  <a:gd name="adj" fmla="val 3545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iamond 66"/>
              <p:cNvSpPr/>
              <p:nvPr/>
            </p:nvSpPr>
            <p:spPr>
              <a:xfrm>
                <a:off x="7467600" y="2819400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iamond 67"/>
              <p:cNvSpPr/>
              <p:nvPr/>
            </p:nvSpPr>
            <p:spPr>
              <a:xfrm>
                <a:off x="7467600" y="3617259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iamond 68"/>
              <p:cNvSpPr/>
              <p:nvPr/>
            </p:nvSpPr>
            <p:spPr>
              <a:xfrm>
                <a:off x="7476565" y="4388224"/>
                <a:ext cx="228600" cy="3048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190601" y="1599311"/>
              <a:ext cx="1182474" cy="228600"/>
              <a:chOff x="5943598" y="2133600"/>
              <a:chExt cx="1447802" cy="304800"/>
            </a:xfrm>
            <a:solidFill>
              <a:schemeClr val="bg1">
                <a:lumMod val="50000"/>
              </a:schemeClr>
            </a:solidFill>
          </p:grpSpPr>
          <p:sp>
            <p:nvSpPr>
              <p:cNvPr id="46" name="Rectangle 45"/>
              <p:cNvSpPr/>
              <p:nvPr/>
            </p:nvSpPr>
            <p:spPr>
              <a:xfrm flipH="1">
                <a:off x="5943598" y="2133600"/>
                <a:ext cx="1447801" cy="304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 rot="5400000">
                <a:off x="6515100" y="1562100"/>
                <a:ext cx="304800" cy="1447800"/>
                <a:chOff x="7239000" y="2209800"/>
                <a:chExt cx="703730" cy="3083859"/>
              </a:xfrm>
              <a:grpFill/>
            </p:grpSpPr>
            <p:sp>
              <p:nvSpPr>
                <p:cNvPr id="48" name="Cross 47"/>
                <p:cNvSpPr/>
                <p:nvPr/>
              </p:nvSpPr>
              <p:spPr>
                <a:xfrm>
                  <a:off x="7239000" y="2209800"/>
                  <a:ext cx="685800" cy="762000"/>
                </a:xfrm>
                <a:prstGeom prst="plus">
                  <a:avLst>
                    <a:gd name="adj" fmla="val 3545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7252447" y="3003176"/>
                  <a:ext cx="685800" cy="762000"/>
                </a:xfrm>
                <a:prstGeom prst="plus">
                  <a:avLst>
                    <a:gd name="adj" fmla="val 3545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ross 49"/>
                <p:cNvSpPr/>
                <p:nvPr/>
              </p:nvSpPr>
              <p:spPr>
                <a:xfrm>
                  <a:off x="7247965" y="3778623"/>
                  <a:ext cx="685800" cy="762000"/>
                </a:xfrm>
                <a:prstGeom prst="plus">
                  <a:avLst>
                    <a:gd name="adj" fmla="val 3545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Cross 50"/>
                <p:cNvSpPr/>
                <p:nvPr/>
              </p:nvSpPr>
              <p:spPr>
                <a:xfrm>
                  <a:off x="7256930" y="4531659"/>
                  <a:ext cx="685800" cy="762000"/>
                </a:xfrm>
                <a:prstGeom prst="plus">
                  <a:avLst>
                    <a:gd name="adj" fmla="val 3545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iamond 51"/>
                <p:cNvSpPr/>
                <p:nvPr/>
              </p:nvSpPr>
              <p:spPr>
                <a:xfrm>
                  <a:off x="7467600" y="2819400"/>
                  <a:ext cx="228600" cy="304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iamond 52"/>
                <p:cNvSpPr/>
                <p:nvPr/>
              </p:nvSpPr>
              <p:spPr>
                <a:xfrm>
                  <a:off x="7467600" y="3617259"/>
                  <a:ext cx="228600" cy="304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iamond 53"/>
                <p:cNvSpPr/>
                <p:nvPr/>
              </p:nvSpPr>
              <p:spPr>
                <a:xfrm>
                  <a:off x="7476565" y="4388224"/>
                  <a:ext cx="228600" cy="304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34"/>
            <p:cNvGrpSpPr/>
            <p:nvPr/>
          </p:nvGrpSpPr>
          <p:grpSpPr>
            <a:xfrm flipH="1">
              <a:off x="1270301" y="5172634"/>
              <a:ext cx="486901" cy="233084"/>
              <a:chOff x="3408217" y="2438400"/>
              <a:chExt cx="1239983" cy="304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429000" y="2438400"/>
                <a:ext cx="12192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38" name="Group 103"/>
              <p:cNvGrpSpPr/>
              <p:nvPr/>
            </p:nvGrpSpPr>
            <p:grpSpPr>
              <a:xfrm>
                <a:off x="3408217" y="2438400"/>
                <a:ext cx="1228437" cy="304800"/>
                <a:chOff x="457200" y="1600200"/>
                <a:chExt cx="8229600" cy="1752600"/>
              </a:xfrm>
              <a:noFill/>
            </p:grpSpPr>
            <p:sp>
              <p:nvSpPr>
                <p:cNvPr id="39" name="Plaque 38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Plaque 39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Plaque 40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Plaque 41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Plaque 42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Plaque 43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Plaque 44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6" name="Cloud 25"/>
            <p:cNvSpPr/>
            <p:nvPr/>
          </p:nvSpPr>
          <p:spPr>
            <a:xfrm flipH="1">
              <a:off x="1405990" y="2376740"/>
              <a:ext cx="724417" cy="479109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384968" flipH="1">
              <a:off x="1659007" y="2485660"/>
              <a:ext cx="245662" cy="181365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8" name="Flowchart: Delay 87"/>
            <p:cNvSpPr/>
            <p:nvPr/>
          </p:nvSpPr>
          <p:spPr>
            <a:xfrm rot="16200000">
              <a:off x="1435746" y="675123"/>
              <a:ext cx="672475" cy="1151027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endCxn id="50" idx="1"/>
            </p:cNvCxnSpPr>
            <p:nvPr/>
          </p:nvCxnSpPr>
          <p:spPr>
            <a:xfrm>
              <a:off x="1395427" y="990600"/>
              <a:ext cx="230010" cy="61162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49" idx="1"/>
            </p:cNvCxnSpPr>
            <p:nvPr/>
          </p:nvCxnSpPr>
          <p:spPr>
            <a:xfrm flipH="1">
              <a:off x="1922774" y="955955"/>
              <a:ext cx="183289" cy="647725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4819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flipH="1">
            <a:off x="685800" y="685800"/>
            <a:ext cx="3276600" cy="5486400"/>
            <a:chOff x="4953000" y="838200"/>
            <a:chExt cx="2286001" cy="4038600"/>
          </a:xfrm>
        </p:grpSpPr>
        <p:sp>
          <p:nvSpPr>
            <p:cNvPr id="3" name="Rounded Rectangle 2"/>
            <p:cNvSpPr/>
            <p:nvPr/>
          </p:nvSpPr>
          <p:spPr>
            <a:xfrm>
              <a:off x="5486400" y="1143000"/>
              <a:ext cx="1371600" cy="11430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/>
            <p:nvPr/>
          </p:nvSpPr>
          <p:spPr>
            <a:xfrm>
              <a:off x="6770078" y="3143915"/>
              <a:ext cx="468923" cy="5669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5"/>
            <p:cNvSpPr/>
            <p:nvPr/>
          </p:nvSpPr>
          <p:spPr>
            <a:xfrm>
              <a:off x="4953000" y="3030067"/>
              <a:ext cx="468923" cy="6288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6"/>
            <p:cNvSpPr/>
            <p:nvPr/>
          </p:nvSpPr>
          <p:spPr>
            <a:xfrm>
              <a:off x="5656384" y="4319802"/>
              <a:ext cx="586153" cy="556998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7"/>
            <p:cNvSpPr/>
            <p:nvPr/>
          </p:nvSpPr>
          <p:spPr>
            <a:xfrm>
              <a:off x="6066692" y="4319802"/>
              <a:ext cx="586153" cy="556998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8"/>
            <p:cNvSpPr/>
            <p:nvPr/>
          </p:nvSpPr>
          <p:spPr>
            <a:xfrm rot="1996156">
              <a:off x="5110043" y="2309779"/>
              <a:ext cx="776816" cy="1172276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9"/>
            <p:cNvSpPr/>
            <p:nvPr/>
          </p:nvSpPr>
          <p:spPr>
            <a:xfrm rot="2041752">
              <a:off x="5226690" y="2167206"/>
              <a:ext cx="772230" cy="1061085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10"/>
            <p:cNvSpPr/>
            <p:nvPr/>
          </p:nvSpPr>
          <p:spPr>
            <a:xfrm rot="19870960">
              <a:off x="6390729" y="2313036"/>
              <a:ext cx="729664" cy="1172276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1"/>
            <p:cNvSpPr/>
            <p:nvPr/>
          </p:nvSpPr>
          <p:spPr>
            <a:xfrm rot="20036208">
              <a:off x="6248199" y="2185037"/>
              <a:ext cx="772230" cy="1061085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2"/>
            <p:cNvSpPr/>
            <p:nvPr/>
          </p:nvSpPr>
          <p:spPr>
            <a:xfrm>
              <a:off x="5597769" y="2215585"/>
              <a:ext cx="1113692" cy="2351772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3"/>
            <p:cNvSpPr/>
            <p:nvPr/>
          </p:nvSpPr>
          <p:spPr>
            <a:xfrm>
              <a:off x="5906220" y="2029919"/>
              <a:ext cx="461235" cy="4951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4"/>
            <p:cNvSpPr/>
            <p:nvPr/>
          </p:nvSpPr>
          <p:spPr>
            <a:xfrm rot="21335299">
              <a:off x="6205232" y="2172252"/>
              <a:ext cx="537769" cy="2215931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5"/>
            <p:cNvSpPr/>
            <p:nvPr/>
          </p:nvSpPr>
          <p:spPr>
            <a:xfrm rot="353417">
              <a:off x="5584641" y="2152982"/>
              <a:ext cx="537769" cy="2250595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6"/>
            <p:cNvSpPr/>
            <p:nvPr/>
          </p:nvSpPr>
          <p:spPr>
            <a:xfrm>
              <a:off x="5562600" y="838200"/>
              <a:ext cx="1148861" cy="15154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17"/>
            <p:cNvGrpSpPr/>
            <p:nvPr/>
          </p:nvGrpSpPr>
          <p:grpSpPr>
            <a:xfrm rot="5400000">
              <a:off x="6420179" y="3938539"/>
              <a:ext cx="234666" cy="533400"/>
              <a:chOff x="7107920" y="443752"/>
              <a:chExt cx="410342" cy="762808"/>
            </a:xfrm>
          </p:grpSpPr>
          <p:grpSp>
            <p:nvGrpSpPr>
              <p:cNvPr id="21" name="Group 63"/>
              <p:cNvGrpSpPr/>
              <p:nvPr/>
            </p:nvGrpSpPr>
            <p:grpSpPr>
              <a:xfrm rot="5201482">
                <a:off x="6832778" y="737323"/>
                <a:ext cx="744379" cy="194096"/>
                <a:chOff x="3886200" y="6096000"/>
                <a:chExt cx="3124200" cy="533400"/>
              </a:xfrm>
            </p:grpSpPr>
            <p:sp>
              <p:nvSpPr>
                <p:cNvPr id="49" name="Left-Right Arrow 48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Left-Right Arrow 49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Left-Right Arrow 50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71"/>
              <p:cNvGrpSpPr/>
              <p:nvPr/>
            </p:nvGrpSpPr>
            <p:grpSpPr>
              <a:xfrm rot="5241472">
                <a:off x="7049024" y="718894"/>
                <a:ext cx="744379" cy="194096"/>
                <a:chOff x="3886200" y="6096000"/>
                <a:chExt cx="3124200" cy="533400"/>
              </a:xfrm>
            </p:grpSpPr>
            <p:sp>
              <p:nvSpPr>
                <p:cNvPr id="46" name="Left-Right Arrow 26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Left-Right Arrow 27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Left-Right Arrow 47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" name="Teardrop 17"/>
            <p:cNvSpPr/>
            <p:nvPr/>
          </p:nvSpPr>
          <p:spPr>
            <a:xfrm>
              <a:off x="5486400" y="838200"/>
              <a:ext cx="990600" cy="381000"/>
            </a:xfrm>
            <a:prstGeom prst="teardrop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 rot="13866878">
              <a:off x="6230887" y="997857"/>
              <a:ext cx="707380" cy="408441"/>
            </a:xfrm>
            <a:prstGeom prst="teardrop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96000" y="914400"/>
              <a:ext cx="381000" cy="228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25" name="Group 118"/>
            <p:cNvGrpSpPr/>
            <p:nvPr/>
          </p:nvGrpSpPr>
          <p:grpSpPr>
            <a:xfrm rot="6034792">
              <a:off x="5635767" y="3965433"/>
              <a:ext cx="234666" cy="533400"/>
              <a:chOff x="7107920" y="443752"/>
              <a:chExt cx="410342" cy="762808"/>
            </a:xfrm>
          </p:grpSpPr>
          <p:grpSp>
            <p:nvGrpSpPr>
              <p:cNvPr id="26" name="Group 63"/>
              <p:cNvGrpSpPr/>
              <p:nvPr/>
            </p:nvGrpSpPr>
            <p:grpSpPr>
              <a:xfrm rot="5201482">
                <a:off x="6832778" y="737323"/>
                <a:ext cx="744379" cy="194096"/>
                <a:chOff x="3886200" y="6096000"/>
                <a:chExt cx="3124200" cy="533400"/>
              </a:xfrm>
            </p:grpSpPr>
            <p:sp>
              <p:nvSpPr>
                <p:cNvPr id="41" name="Left-Right Arrow 40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Left-Right Arrow 41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Left-Right Arrow 42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71"/>
              <p:cNvGrpSpPr/>
              <p:nvPr/>
            </p:nvGrpSpPr>
            <p:grpSpPr>
              <a:xfrm rot="5241472">
                <a:off x="7049024" y="718894"/>
                <a:ext cx="744379" cy="194096"/>
                <a:chOff x="3886200" y="6096000"/>
                <a:chExt cx="3124200" cy="533400"/>
              </a:xfrm>
            </p:grpSpPr>
            <p:sp>
              <p:nvSpPr>
                <p:cNvPr id="38" name="Left-Right Arrow 26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Left-Right Arrow 27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eft-Right Arrow 39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" name="Moon 21"/>
            <p:cNvSpPr/>
            <p:nvPr/>
          </p:nvSpPr>
          <p:spPr>
            <a:xfrm rot="16200000">
              <a:off x="6057900" y="3390900"/>
              <a:ext cx="228600" cy="762000"/>
            </a:xfrm>
            <a:prstGeom prst="moon">
              <a:avLst>
                <a:gd name="adj" fmla="val 7353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16200000">
              <a:off x="6057900" y="2781300"/>
              <a:ext cx="228600" cy="762000"/>
            </a:xfrm>
            <a:prstGeom prst="moon">
              <a:avLst>
                <a:gd name="adj" fmla="val 7353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131"/>
            <p:cNvGrpSpPr/>
            <p:nvPr/>
          </p:nvGrpSpPr>
          <p:grpSpPr>
            <a:xfrm>
              <a:off x="6400800" y="2971800"/>
              <a:ext cx="228600" cy="228600"/>
              <a:chOff x="7391400" y="685800"/>
              <a:chExt cx="381000" cy="381000"/>
            </a:xfrm>
          </p:grpSpPr>
          <p:sp>
            <p:nvSpPr>
              <p:cNvPr id="34" name="Rectangle 33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132"/>
            <p:cNvGrpSpPr/>
            <p:nvPr/>
          </p:nvGrpSpPr>
          <p:grpSpPr>
            <a:xfrm>
              <a:off x="5715000" y="2971800"/>
              <a:ext cx="228600" cy="228600"/>
              <a:chOff x="7391400" y="685800"/>
              <a:chExt cx="381000" cy="381000"/>
            </a:xfrm>
          </p:grpSpPr>
          <p:sp>
            <p:nvSpPr>
              <p:cNvPr id="32" name="Rectangle 31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135"/>
            <p:cNvGrpSpPr/>
            <p:nvPr/>
          </p:nvGrpSpPr>
          <p:grpSpPr>
            <a:xfrm>
              <a:off x="6459071" y="3590365"/>
              <a:ext cx="228600" cy="228600"/>
              <a:chOff x="7391400" y="685800"/>
              <a:chExt cx="381000" cy="381000"/>
            </a:xfrm>
          </p:grpSpPr>
          <p:sp>
            <p:nvSpPr>
              <p:cNvPr id="30" name="Rectangle 29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138"/>
            <p:cNvGrpSpPr/>
            <p:nvPr/>
          </p:nvGrpSpPr>
          <p:grpSpPr>
            <a:xfrm>
              <a:off x="5674659" y="3599329"/>
              <a:ext cx="228600" cy="228600"/>
              <a:chOff x="7391400" y="685800"/>
              <a:chExt cx="381000" cy="381000"/>
            </a:xfrm>
          </p:grpSpPr>
          <p:sp>
            <p:nvSpPr>
              <p:cNvPr id="28" name="Rectangle 27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 flipH="1">
            <a:off x="5029200" y="762000"/>
            <a:ext cx="2971800" cy="5486400"/>
            <a:chOff x="6477000" y="2971800"/>
            <a:chExt cx="1676399" cy="2819400"/>
          </a:xfrm>
        </p:grpSpPr>
        <p:sp>
          <p:nvSpPr>
            <p:cNvPr id="53" name="Cloud 52"/>
            <p:cNvSpPr/>
            <p:nvPr/>
          </p:nvSpPr>
          <p:spPr>
            <a:xfrm rot="2806997">
              <a:off x="6736053" y="2924340"/>
              <a:ext cx="1103513" cy="123729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4"/>
            <p:cNvSpPr/>
            <p:nvPr/>
          </p:nvSpPr>
          <p:spPr>
            <a:xfrm>
              <a:off x="7809522" y="4581450"/>
              <a:ext cx="343877" cy="3957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"/>
            <p:cNvSpPr/>
            <p:nvPr/>
          </p:nvSpPr>
          <p:spPr>
            <a:xfrm>
              <a:off x="6477000" y="4501971"/>
              <a:ext cx="343877" cy="4389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6"/>
            <p:cNvSpPr/>
            <p:nvPr/>
          </p:nvSpPr>
          <p:spPr>
            <a:xfrm>
              <a:off x="6992814" y="5402352"/>
              <a:ext cx="429845" cy="38884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7"/>
            <p:cNvSpPr/>
            <p:nvPr/>
          </p:nvSpPr>
          <p:spPr>
            <a:xfrm>
              <a:off x="7293707" y="5402352"/>
              <a:ext cx="429845" cy="38884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8"/>
            <p:cNvSpPr/>
            <p:nvPr/>
          </p:nvSpPr>
          <p:spPr>
            <a:xfrm rot="1996156">
              <a:off x="6592165" y="3999129"/>
              <a:ext cx="569664" cy="818381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9"/>
            <p:cNvSpPr/>
            <p:nvPr/>
          </p:nvSpPr>
          <p:spPr>
            <a:xfrm rot="2041752">
              <a:off x="6677706" y="3899597"/>
              <a:ext cx="566301" cy="740757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10"/>
            <p:cNvSpPr/>
            <p:nvPr/>
          </p:nvSpPr>
          <p:spPr>
            <a:xfrm rot="19870960">
              <a:off x="7531334" y="4001402"/>
              <a:ext cx="535086" cy="818381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11"/>
            <p:cNvSpPr/>
            <p:nvPr/>
          </p:nvSpPr>
          <p:spPr>
            <a:xfrm rot="20036208">
              <a:off x="7426812" y="3912045"/>
              <a:ext cx="566301" cy="740757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12"/>
            <p:cNvSpPr/>
            <p:nvPr/>
          </p:nvSpPr>
          <p:spPr>
            <a:xfrm>
              <a:off x="6949830" y="3933371"/>
              <a:ext cx="816707" cy="1641803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13"/>
            <p:cNvSpPr/>
            <p:nvPr/>
          </p:nvSpPr>
          <p:spPr>
            <a:xfrm>
              <a:off x="7176027" y="3803755"/>
              <a:ext cx="338239" cy="3456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14"/>
            <p:cNvSpPr/>
            <p:nvPr/>
          </p:nvSpPr>
          <p:spPr>
            <a:xfrm rot="21335299">
              <a:off x="7395303" y="3903119"/>
              <a:ext cx="394364" cy="1546971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15"/>
            <p:cNvSpPr/>
            <p:nvPr/>
          </p:nvSpPr>
          <p:spPr>
            <a:xfrm rot="353417">
              <a:off x="6937580" y="3902288"/>
              <a:ext cx="394364" cy="1571170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16"/>
            <p:cNvSpPr/>
            <p:nvPr/>
          </p:nvSpPr>
          <p:spPr>
            <a:xfrm>
              <a:off x="6924040" y="2971800"/>
              <a:ext cx="842497" cy="10579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 rot="1047626">
              <a:off x="6999486" y="3632015"/>
              <a:ext cx="690443" cy="54119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16"/>
            <p:cNvSpPr/>
            <p:nvPr/>
          </p:nvSpPr>
          <p:spPr>
            <a:xfrm>
              <a:off x="7162800" y="3733800"/>
              <a:ext cx="381000" cy="228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205"/>
            <p:cNvGrpSpPr/>
            <p:nvPr/>
          </p:nvGrpSpPr>
          <p:grpSpPr>
            <a:xfrm>
              <a:off x="7010400" y="4191000"/>
              <a:ext cx="266749" cy="1262177"/>
              <a:chOff x="5753051" y="4833823"/>
              <a:chExt cx="495349" cy="1566978"/>
            </a:xfrm>
          </p:grpSpPr>
          <p:grpSp>
            <p:nvGrpSpPr>
              <p:cNvPr id="70" name="Group 118"/>
              <p:cNvGrpSpPr/>
              <p:nvPr/>
            </p:nvGrpSpPr>
            <p:grpSpPr>
              <a:xfrm rot="380276">
                <a:off x="5798245" y="4833823"/>
                <a:ext cx="450155" cy="796492"/>
                <a:chOff x="7107920" y="443752"/>
                <a:chExt cx="410356" cy="762808"/>
              </a:xfrm>
            </p:grpSpPr>
            <p:grpSp>
              <p:nvGrpSpPr>
                <p:cNvPr id="72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114" name="Left-Right Arrow 113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Left-Right Arrow 114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Left-Right Arrow 115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71"/>
                <p:cNvGrpSpPr/>
                <p:nvPr/>
              </p:nvGrpSpPr>
              <p:grpSpPr>
                <a:xfrm rot="5241472">
                  <a:off x="7049030" y="718885"/>
                  <a:ext cx="744379" cy="194113"/>
                  <a:chOff x="3886200" y="6095954"/>
                  <a:chExt cx="3124200" cy="533446"/>
                </a:xfrm>
              </p:grpSpPr>
              <p:sp>
                <p:nvSpPr>
                  <p:cNvPr id="111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Left-Right Arrow 27"/>
                  <p:cNvSpPr/>
                  <p:nvPr/>
                </p:nvSpPr>
                <p:spPr>
                  <a:xfrm>
                    <a:off x="4953006" y="6095954"/>
                    <a:ext cx="1066800" cy="533403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Left-Right Arrow 112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118"/>
              <p:cNvGrpSpPr/>
              <p:nvPr/>
            </p:nvGrpSpPr>
            <p:grpSpPr>
              <a:xfrm rot="466432">
                <a:off x="5753051" y="5604309"/>
                <a:ext cx="450155" cy="796492"/>
                <a:chOff x="7107920" y="443752"/>
                <a:chExt cx="410342" cy="762808"/>
              </a:xfrm>
            </p:grpSpPr>
            <p:grpSp>
              <p:nvGrpSpPr>
                <p:cNvPr id="81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106" name="Left-Right Arrow 10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Left-Right Arrow 10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Left-Right Arrow 10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103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Left-Right Arrow 10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3" name="Group 206"/>
            <p:cNvGrpSpPr/>
            <p:nvPr/>
          </p:nvGrpSpPr>
          <p:grpSpPr>
            <a:xfrm rot="21077279">
              <a:off x="7467600" y="4191000"/>
              <a:ext cx="266749" cy="1262177"/>
              <a:chOff x="5753051" y="4833823"/>
              <a:chExt cx="495349" cy="1566978"/>
            </a:xfrm>
          </p:grpSpPr>
          <p:grpSp>
            <p:nvGrpSpPr>
              <p:cNvPr id="84" name="Group 118"/>
              <p:cNvGrpSpPr/>
              <p:nvPr/>
            </p:nvGrpSpPr>
            <p:grpSpPr>
              <a:xfrm rot="380276">
                <a:off x="5798245" y="4833823"/>
                <a:ext cx="450155" cy="796492"/>
                <a:chOff x="7107920" y="443752"/>
                <a:chExt cx="410356" cy="762808"/>
              </a:xfrm>
            </p:grpSpPr>
            <p:grpSp>
              <p:nvGrpSpPr>
                <p:cNvPr id="91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96" name="Left-Right Arrow 9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Left-Right Arrow 9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Left-Right Arrow 9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" name="Group 71"/>
                <p:cNvGrpSpPr/>
                <p:nvPr/>
              </p:nvGrpSpPr>
              <p:grpSpPr>
                <a:xfrm rot="5241472">
                  <a:off x="7049030" y="718885"/>
                  <a:ext cx="744379" cy="194113"/>
                  <a:chOff x="3886200" y="6095954"/>
                  <a:chExt cx="3124200" cy="533446"/>
                </a:xfrm>
              </p:grpSpPr>
              <p:sp>
                <p:nvSpPr>
                  <p:cNvPr id="93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Left-Right Arrow 27"/>
                  <p:cNvSpPr/>
                  <p:nvPr/>
                </p:nvSpPr>
                <p:spPr>
                  <a:xfrm>
                    <a:off x="4953006" y="6095954"/>
                    <a:ext cx="1066800" cy="533403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Left-Right Arrow 9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9" name="Group 118"/>
              <p:cNvGrpSpPr/>
              <p:nvPr/>
            </p:nvGrpSpPr>
            <p:grpSpPr>
              <a:xfrm rot="466432">
                <a:off x="5753051" y="5604309"/>
                <a:ext cx="450155" cy="796492"/>
                <a:chOff x="7107920" y="443752"/>
                <a:chExt cx="410342" cy="762808"/>
              </a:xfrm>
            </p:grpSpPr>
            <p:grpSp>
              <p:nvGrpSpPr>
                <p:cNvPr id="100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88" name="Left-Right Arrow 87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Left-Right Arrow 88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Left-Right Arrow 89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</p:grpSpPr>
              <p:sp>
                <p:nvSpPr>
                  <p:cNvPr id="85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Left-Right Arrow 86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1" name="Moon 70"/>
            <p:cNvSpPr/>
            <p:nvPr/>
          </p:nvSpPr>
          <p:spPr>
            <a:xfrm rot="12864855">
              <a:off x="7256869" y="3918570"/>
              <a:ext cx="311937" cy="1508097"/>
            </a:xfrm>
            <a:prstGeom prst="moon">
              <a:avLst>
                <a:gd name="adj" fmla="val 8314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35"/>
            <p:cNvGrpSpPr/>
            <p:nvPr/>
          </p:nvGrpSpPr>
          <p:grpSpPr>
            <a:xfrm>
              <a:off x="6853518" y="5060577"/>
              <a:ext cx="228600" cy="228600"/>
              <a:chOff x="7391400" y="685800"/>
              <a:chExt cx="381000" cy="381000"/>
            </a:xfrm>
          </p:grpSpPr>
          <p:sp>
            <p:nvSpPr>
              <p:cNvPr id="79" name="Rectangle 78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18932855">
                <a:off x="7461155" y="752066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249"/>
            <p:cNvGrpSpPr/>
            <p:nvPr/>
          </p:nvGrpSpPr>
          <p:grpSpPr>
            <a:xfrm rot="20783092">
              <a:off x="7673740" y="3978197"/>
              <a:ext cx="191440" cy="479433"/>
              <a:chOff x="7768720" y="990600"/>
              <a:chExt cx="548133" cy="1373642"/>
            </a:xfrm>
          </p:grpSpPr>
          <p:sp>
            <p:nvSpPr>
              <p:cNvPr id="74" name="Moon 73"/>
              <p:cNvSpPr/>
              <p:nvPr/>
            </p:nvSpPr>
            <p:spPr>
              <a:xfrm rot="20619226">
                <a:off x="7932253" y="1173046"/>
                <a:ext cx="384600" cy="1191196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428287">
                <a:off x="7768720" y="1162279"/>
                <a:ext cx="384600" cy="1191196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0" name="Group 135"/>
              <p:cNvGrpSpPr/>
              <p:nvPr/>
            </p:nvGrpSpPr>
            <p:grpSpPr>
              <a:xfrm>
                <a:off x="7772400" y="990600"/>
                <a:ext cx="533400" cy="533400"/>
                <a:chOff x="7391400" y="685800"/>
                <a:chExt cx="381000" cy="38100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 rot="18932855">
                  <a:off x="7391400" y="685800"/>
                  <a:ext cx="381000" cy="381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 rot="18932855">
                  <a:off x="7461155" y="752066"/>
                  <a:ext cx="243349" cy="24335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7" name="TextBox 116"/>
          <p:cNvSpPr txBox="1"/>
          <p:nvPr/>
        </p:nvSpPr>
        <p:spPr>
          <a:xfrm>
            <a:off x="11430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Felix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867400" y="64886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Festus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/>
          <p:nvPr/>
        </p:nvGrpSpPr>
        <p:grpSpPr>
          <a:xfrm>
            <a:off x="838199" y="152400"/>
            <a:ext cx="2971800" cy="6019800"/>
            <a:chOff x="838199" y="152400"/>
            <a:chExt cx="2971800" cy="6019800"/>
          </a:xfrm>
        </p:grpSpPr>
        <p:sp>
          <p:nvSpPr>
            <p:cNvPr id="3" name="Rounded Rectangle 2"/>
            <p:cNvSpPr/>
            <p:nvPr/>
          </p:nvSpPr>
          <p:spPr>
            <a:xfrm flipH="1">
              <a:off x="1231897" y="1066800"/>
              <a:ext cx="1965959" cy="2362200"/>
            </a:xfrm>
            <a:prstGeom prst="roundRect">
              <a:avLst>
                <a:gd name="adj" fmla="val 1089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/>
            <p:nvPr/>
          </p:nvSpPr>
          <p:spPr>
            <a:xfrm flipH="1">
              <a:off x="838199" y="3818092"/>
              <a:ext cx="519723" cy="77016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5"/>
            <p:cNvSpPr/>
            <p:nvPr/>
          </p:nvSpPr>
          <p:spPr>
            <a:xfrm flipH="1">
              <a:off x="3290276" y="3663431"/>
              <a:ext cx="519723" cy="8542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6"/>
            <p:cNvSpPr/>
            <p:nvPr/>
          </p:nvSpPr>
          <p:spPr>
            <a:xfrm rot="19516333" flipH="1">
              <a:off x="2114064" y="5415523"/>
              <a:ext cx="552936" cy="756677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7"/>
            <p:cNvSpPr/>
            <p:nvPr/>
          </p:nvSpPr>
          <p:spPr>
            <a:xfrm rot="2781200" flipH="1">
              <a:off x="1646211" y="5469010"/>
              <a:ext cx="486495" cy="756677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8"/>
            <p:cNvSpPr/>
            <p:nvPr/>
          </p:nvSpPr>
          <p:spPr>
            <a:xfrm rot="19603844" flipH="1">
              <a:off x="2623869" y="2684926"/>
              <a:ext cx="1113436" cy="1592526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9"/>
            <p:cNvSpPr/>
            <p:nvPr/>
          </p:nvSpPr>
          <p:spPr>
            <a:xfrm rot="19558248" flipH="1">
              <a:off x="2406912" y="2307142"/>
              <a:ext cx="1106863" cy="1642814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10"/>
            <p:cNvSpPr/>
            <p:nvPr/>
          </p:nvSpPr>
          <p:spPr>
            <a:xfrm rot="1729040" flipH="1">
              <a:off x="855805" y="2689351"/>
              <a:ext cx="1045851" cy="1592526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1"/>
            <p:cNvSpPr/>
            <p:nvPr/>
          </p:nvSpPr>
          <p:spPr>
            <a:xfrm rot="1563792" flipH="1">
              <a:off x="1017176" y="2437299"/>
              <a:ext cx="1106863" cy="1523827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2"/>
            <p:cNvSpPr/>
            <p:nvPr/>
          </p:nvSpPr>
          <p:spPr>
            <a:xfrm flipH="1">
              <a:off x="1441940" y="2556965"/>
              <a:ext cx="1596291" cy="3194860"/>
            </a:xfrm>
            <a:prstGeom prst="trapezoid">
              <a:avLst/>
            </a:prstGeom>
            <a:solidFill>
              <a:srgbClr val="FFD04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3"/>
            <p:cNvSpPr/>
            <p:nvPr/>
          </p:nvSpPr>
          <p:spPr>
            <a:xfrm flipH="1">
              <a:off x="1905000" y="2362200"/>
              <a:ext cx="661103" cy="6726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4"/>
            <p:cNvSpPr/>
            <p:nvPr/>
          </p:nvSpPr>
          <p:spPr>
            <a:xfrm rot="264701" flipH="1">
              <a:off x="1396733" y="2498097"/>
              <a:ext cx="770802" cy="3010321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5"/>
            <p:cNvSpPr/>
            <p:nvPr/>
          </p:nvSpPr>
          <p:spPr>
            <a:xfrm rot="21246583" flipH="1">
              <a:off x="2286246" y="2471919"/>
              <a:ext cx="770802" cy="3057412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 rot="5400000" flipH="1">
              <a:off x="2059605" y="4125104"/>
              <a:ext cx="310551" cy="1092200"/>
            </a:xfrm>
            <a:prstGeom prst="moon">
              <a:avLst>
                <a:gd name="adj" fmla="val 7353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5400000" flipH="1">
              <a:off x="2059605" y="3296968"/>
              <a:ext cx="310551" cy="1092200"/>
            </a:xfrm>
            <a:prstGeom prst="moon">
              <a:avLst>
                <a:gd name="adj" fmla="val 7353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31"/>
            <p:cNvGrpSpPr/>
            <p:nvPr/>
          </p:nvGrpSpPr>
          <p:grpSpPr>
            <a:xfrm flipH="1">
              <a:off x="1559561" y="3584275"/>
              <a:ext cx="327660" cy="310551"/>
              <a:chOff x="7391400" y="685800"/>
              <a:chExt cx="381000" cy="381000"/>
            </a:xfrm>
          </p:grpSpPr>
          <p:sp>
            <p:nvSpPr>
              <p:cNvPr id="34" name="Rectangle 33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32"/>
            <p:cNvGrpSpPr/>
            <p:nvPr/>
          </p:nvGrpSpPr>
          <p:grpSpPr>
            <a:xfrm flipH="1">
              <a:off x="2542541" y="3584275"/>
              <a:ext cx="327660" cy="310551"/>
              <a:chOff x="7391400" y="685800"/>
              <a:chExt cx="381000" cy="381000"/>
            </a:xfrm>
          </p:grpSpPr>
          <p:sp>
            <p:nvSpPr>
              <p:cNvPr id="32" name="Rectangle 31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35"/>
            <p:cNvGrpSpPr/>
            <p:nvPr/>
          </p:nvGrpSpPr>
          <p:grpSpPr>
            <a:xfrm flipH="1">
              <a:off x="1476039" y="4424590"/>
              <a:ext cx="327660" cy="310551"/>
              <a:chOff x="7391400" y="685800"/>
              <a:chExt cx="381000" cy="381000"/>
            </a:xfrm>
          </p:grpSpPr>
          <p:sp>
            <p:nvSpPr>
              <p:cNvPr id="30" name="Rectangle 29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38"/>
            <p:cNvGrpSpPr/>
            <p:nvPr/>
          </p:nvGrpSpPr>
          <p:grpSpPr>
            <a:xfrm flipH="1">
              <a:off x="2600363" y="4436768"/>
              <a:ext cx="327660" cy="310551"/>
              <a:chOff x="7391400" y="685800"/>
              <a:chExt cx="381000" cy="381000"/>
            </a:xfrm>
          </p:grpSpPr>
          <p:sp>
            <p:nvSpPr>
              <p:cNvPr id="28" name="Rectangle 27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18932855">
                <a:off x="7461155" y="764873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Regular Pentagon 51"/>
            <p:cNvSpPr/>
            <p:nvPr/>
          </p:nvSpPr>
          <p:spPr>
            <a:xfrm rot="10800000">
              <a:off x="1510553" y="1160929"/>
              <a:ext cx="1447800" cy="181286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ardrop 52"/>
            <p:cNvSpPr/>
            <p:nvPr/>
          </p:nvSpPr>
          <p:spPr>
            <a:xfrm rot="13117951" flipH="1">
              <a:off x="1745858" y="2087871"/>
              <a:ext cx="931726" cy="1043767"/>
            </a:xfrm>
            <a:prstGeom prst="teardrop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6"/>
            <p:cNvSpPr/>
            <p:nvPr/>
          </p:nvSpPr>
          <p:spPr>
            <a:xfrm flipH="1">
              <a:off x="1981200" y="2209800"/>
              <a:ext cx="4572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65"/>
            <p:cNvSpPr/>
            <p:nvPr/>
          </p:nvSpPr>
          <p:spPr>
            <a:xfrm rot="20562969">
              <a:off x="1526589" y="894990"/>
              <a:ext cx="1524000" cy="7620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64"/>
            <p:cNvGrpSpPr/>
            <p:nvPr/>
          </p:nvGrpSpPr>
          <p:grpSpPr>
            <a:xfrm>
              <a:off x="1219200" y="152400"/>
              <a:ext cx="2057400" cy="1356852"/>
              <a:chOff x="5181600" y="838200"/>
              <a:chExt cx="2362200" cy="1752600"/>
            </a:xfrm>
          </p:grpSpPr>
          <p:sp>
            <p:nvSpPr>
              <p:cNvPr id="56" name="Diamond 55"/>
              <p:cNvSpPr/>
              <p:nvPr/>
            </p:nvSpPr>
            <p:spPr>
              <a:xfrm>
                <a:off x="6477000" y="1066800"/>
                <a:ext cx="1066800" cy="1524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iamond 53"/>
              <p:cNvSpPr/>
              <p:nvPr/>
            </p:nvSpPr>
            <p:spPr>
              <a:xfrm>
                <a:off x="5181600" y="1066800"/>
                <a:ext cx="1066800" cy="1524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iamond 54"/>
              <p:cNvSpPr/>
              <p:nvPr/>
            </p:nvSpPr>
            <p:spPr>
              <a:xfrm>
                <a:off x="5791200" y="838200"/>
                <a:ext cx="1066800" cy="17526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181600" y="2133600"/>
                <a:ext cx="2286000" cy="457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ross 57"/>
              <p:cNvSpPr/>
              <p:nvPr/>
            </p:nvSpPr>
            <p:spPr>
              <a:xfrm>
                <a:off x="5244353" y="2223247"/>
                <a:ext cx="381000" cy="304800"/>
              </a:xfrm>
              <a:prstGeom prst="plus">
                <a:avLst>
                  <a:gd name="adj" fmla="val 3235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ross 58"/>
              <p:cNvSpPr/>
              <p:nvPr/>
            </p:nvSpPr>
            <p:spPr>
              <a:xfrm>
                <a:off x="5670177" y="2223247"/>
                <a:ext cx="381000" cy="304800"/>
              </a:xfrm>
              <a:prstGeom prst="plus">
                <a:avLst>
                  <a:gd name="adj" fmla="val 3235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ross 59"/>
              <p:cNvSpPr/>
              <p:nvPr/>
            </p:nvSpPr>
            <p:spPr>
              <a:xfrm>
                <a:off x="6096000" y="2209800"/>
                <a:ext cx="381000" cy="304800"/>
              </a:xfrm>
              <a:prstGeom prst="plus">
                <a:avLst>
                  <a:gd name="adj" fmla="val 3235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ross 60"/>
              <p:cNvSpPr/>
              <p:nvPr/>
            </p:nvSpPr>
            <p:spPr>
              <a:xfrm>
                <a:off x="6553200" y="2209800"/>
                <a:ext cx="381000" cy="304800"/>
              </a:xfrm>
              <a:prstGeom prst="plus">
                <a:avLst>
                  <a:gd name="adj" fmla="val 3235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ross 61"/>
              <p:cNvSpPr/>
              <p:nvPr/>
            </p:nvSpPr>
            <p:spPr>
              <a:xfrm>
                <a:off x="7010400" y="2209800"/>
                <a:ext cx="381000" cy="304800"/>
              </a:xfrm>
              <a:prstGeom prst="plus">
                <a:avLst>
                  <a:gd name="adj" fmla="val 3235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iamond 63"/>
              <p:cNvSpPr/>
              <p:nvPr/>
            </p:nvSpPr>
            <p:spPr>
              <a:xfrm>
                <a:off x="6176682" y="1210235"/>
                <a:ext cx="228600" cy="914400"/>
              </a:xfrm>
              <a:prstGeom prst="diamond">
                <a:avLst/>
              </a:prstGeom>
              <a:solidFill>
                <a:srgbClr val="E7D6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371600" y="624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Hoshea</a:t>
            </a:r>
            <a:endParaRPr lang="en-US" dirty="0"/>
          </a:p>
        </p:txBody>
      </p:sp>
      <p:grpSp>
        <p:nvGrpSpPr>
          <p:cNvPr id="24" name="Group 135"/>
          <p:cNvGrpSpPr/>
          <p:nvPr/>
        </p:nvGrpSpPr>
        <p:grpSpPr>
          <a:xfrm>
            <a:off x="4417470" y="990600"/>
            <a:ext cx="2477554" cy="4775038"/>
            <a:chOff x="4417470" y="990600"/>
            <a:chExt cx="2477554" cy="4775038"/>
          </a:xfrm>
        </p:grpSpPr>
        <p:sp>
          <p:nvSpPr>
            <p:cNvPr id="47" name="Round Diagonal Corner Rectangle 46"/>
            <p:cNvSpPr/>
            <p:nvPr/>
          </p:nvSpPr>
          <p:spPr>
            <a:xfrm rot="19527262">
              <a:off x="5446815" y="1209022"/>
              <a:ext cx="981292" cy="1252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Diagonal Corner Rectangle 47"/>
            <p:cNvSpPr/>
            <p:nvPr/>
          </p:nvSpPr>
          <p:spPr>
            <a:xfrm rot="19527262">
              <a:off x="4769660" y="1358736"/>
              <a:ext cx="981292" cy="128318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19671902">
              <a:off x="6208568" y="3239025"/>
              <a:ext cx="490172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2647766">
              <a:off x="4495800" y="3146250"/>
              <a:ext cx="486943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19352409">
              <a:off x="5767851" y="4901715"/>
              <a:ext cx="443210" cy="863923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647766">
              <a:off x="5258323" y="4884627"/>
              <a:ext cx="441089" cy="863923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20169292">
              <a:off x="5677839" y="2309797"/>
              <a:ext cx="946541" cy="1541003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rot="1790291">
              <a:off x="4683393" y="2264765"/>
              <a:ext cx="946541" cy="1541003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4961849" y="2184238"/>
              <a:ext cx="1412091" cy="3144935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961849" y="1041008"/>
              <a:ext cx="1283100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1236535">
              <a:off x="4953504" y="990600"/>
              <a:ext cx="683617" cy="5797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5076663">
              <a:off x="5553821" y="875860"/>
              <a:ext cx="522652" cy="77111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231028" y="1117438"/>
              <a:ext cx="672949" cy="374956"/>
            </a:xfrm>
            <a:prstGeom prst="ellipse">
              <a:avLst/>
            </a:prstGeom>
            <a:solidFill>
              <a:srgbClr val="713605"/>
            </a:solidFill>
            <a:ln>
              <a:solidFill>
                <a:srgbClr val="713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/>
            <p:cNvSpPr/>
            <p:nvPr/>
          </p:nvSpPr>
          <p:spPr>
            <a:xfrm rot="20999427">
              <a:off x="5189118" y="2449941"/>
              <a:ext cx="673500" cy="2815613"/>
            </a:xfrm>
            <a:prstGeom prst="trapezoid">
              <a:avLst>
                <a:gd name="adj" fmla="val 34638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8272682">
              <a:off x="5267869" y="2177879"/>
              <a:ext cx="640854" cy="731252"/>
            </a:xfrm>
            <a:prstGeom prst="round2DiagRect">
              <a:avLst>
                <a:gd name="adj1" fmla="val 50000"/>
                <a:gd name="adj2" fmla="val 33772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390509" y="2260438"/>
              <a:ext cx="403769" cy="3385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71"/>
            <p:cNvGrpSpPr/>
            <p:nvPr/>
          </p:nvGrpSpPr>
          <p:grpSpPr>
            <a:xfrm rot="4726068">
              <a:off x="4448179" y="3788500"/>
              <a:ext cx="2209800" cy="473999"/>
              <a:chOff x="4643203" y="2743200"/>
              <a:chExt cx="3490210" cy="1256675"/>
            </a:xfrm>
          </p:grpSpPr>
          <p:grpSp>
            <p:nvGrpSpPr>
              <p:cNvPr id="26" name="Group 23"/>
              <p:cNvGrpSpPr/>
              <p:nvPr/>
            </p:nvGrpSpPr>
            <p:grpSpPr>
              <a:xfrm>
                <a:off x="4643203" y="2743200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92" name="Multiply 91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lowchart: Summing Junction 92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lowchart: Summing Junction 93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lowchart: Summing Junction 94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4"/>
              <p:cNvGrpSpPr/>
              <p:nvPr/>
            </p:nvGrpSpPr>
            <p:grpSpPr>
              <a:xfrm>
                <a:off x="5791200" y="2743200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88" name="Multiply 87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Flowchart: Summing Junction 88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lowchart: Summing Junction 89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lowchart: Summing Junction 90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9"/>
              <p:cNvGrpSpPr/>
              <p:nvPr/>
            </p:nvGrpSpPr>
            <p:grpSpPr>
              <a:xfrm>
                <a:off x="6986665" y="2780675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84" name="Multiply 83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lowchart: Summing Junction 84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lowchart: Summing Junction 85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lowchart: Summing Junction 86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" name="Group 111"/>
            <p:cNvGrpSpPr/>
            <p:nvPr/>
          </p:nvGrpSpPr>
          <p:grpSpPr>
            <a:xfrm rot="20333007">
              <a:off x="6148613" y="3416249"/>
              <a:ext cx="746411" cy="413753"/>
              <a:chOff x="6629400" y="4114800"/>
              <a:chExt cx="1653300" cy="887132"/>
            </a:xfrm>
          </p:grpSpPr>
          <p:grpSp>
            <p:nvGrpSpPr>
              <p:cNvPr id="38" name="Group 23"/>
              <p:cNvGrpSpPr/>
              <p:nvPr/>
            </p:nvGrpSpPr>
            <p:grpSpPr>
              <a:xfrm>
                <a:off x="66294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08" name="Multiply 107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Flowchart: Summing Junction 108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Flowchart: Summing Junction 109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lowchart: Summing Junction 110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4"/>
              <p:cNvGrpSpPr/>
              <p:nvPr/>
            </p:nvGrpSpPr>
            <p:grpSpPr>
              <a:xfrm>
                <a:off x="74565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04" name="Multiply 103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lowchart: Summing Junction 104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lowchart: Summing Junction 105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lowchart: Summing Junction 106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" name="Group 112"/>
            <p:cNvGrpSpPr/>
            <p:nvPr/>
          </p:nvGrpSpPr>
          <p:grpSpPr>
            <a:xfrm rot="1895882">
              <a:off x="4417470" y="3347094"/>
              <a:ext cx="746411" cy="413753"/>
              <a:chOff x="6629400" y="4114800"/>
              <a:chExt cx="1653300" cy="887132"/>
            </a:xfrm>
          </p:grpSpPr>
          <p:grpSp>
            <p:nvGrpSpPr>
              <p:cNvPr id="41" name="Group 23"/>
              <p:cNvGrpSpPr/>
              <p:nvPr/>
            </p:nvGrpSpPr>
            <p:grpSpPr>
              <a:xfrm>
                <a:off x="66294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20" name="Multiply 119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lowchart: Summing Junction 120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lowchart: Summing Junction 121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lowchart: Summing Junction 122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4"/>
              <p:cNvGrpSpPr/>
              <p:nvPr/>
            </p:nvGrpSpPr>
            <p:grpSpPr>
              <a:xfrm>
                <a:off x="74565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16" name="Multiply 115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Flowchart: Summing Junction 116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lowchart: Summing Junction 117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lowchart: Summing Junction 118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123"/>
            <p:cNvGrpSpPr/>
            <p:nvPr/>
          </p:nvGrpSpPr>
          <p:grpSpPr>
            <a:xfrm>
              <a:off x="4876799" y="1066800"/>
              <a:ext cx="1353671" cy="645459"/>
              <a:chOff x="6629400" y="4114800"/>
              <a:chExt cx="1653300" cy="887132"/>
            </a:xfrm>
          </p:grpSpPr>
          <p:grpSp>
            <p:nvGrpSpPr>
              <p:cNvPr id="44" name="Group 23"/>
              <p:cNvGrpSpPr/>
              <p:nvPr/>
            </p:nvGrpSpPr>
            <p:grpSpPr>
              <a:xfrm>
                <a:off x="66294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31" name="Multiply 130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lowchart: Summing Junction 131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lowchart: Summing Junction 132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lowchart: Summing Junction 133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4"/>
              <p:cNvGrpSpPr/>
              <p:nvPr/>
            </p:nvGrpSpPr>
            <p:grpSpPr>
              <a:xfrm>
                <a:off x="7456500" y="4114800"/>
                <a:ext cx="826200" cy="887132"/>
                <a:chOff x="4643203" y="2743200"/>
                <a:chExt cx="1146748" cy="1219200"/>
              </a:xfrm>
            </p:grpSpPr>
            <p:sp>
              <p:nvSpPr>
                <p:cNvPr id="127" name="Multiply 126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lowchart: Summing Junction 127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lowchart: Summing Junction 128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lowchart: Summing Junction 129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35" name="TextBox 134"/>
          <p:cNvSpPr txBox="1"/>
          <p:nvPr/>
        </p:nvSpPr>
        <p:spPr>
          <a:xfrm>
            <a:off x="5181600" y="594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Hezekiah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/>
          <p:nvPr/>
        </p:nvGrpSpPr>
        <p:grpSpPr>
          <a:xfrm>
            <a:off x="967740" y="838200"/>
            <a:ext cx="2865120" cy="4700239"/>
            <a:chOff x="967740" y="838200"/>
            <a:chExt cx="2865120" cy="4700239"/>
          </a:xfrm>
        </p:grpSpPr>
        <p:sp>
          <p:nvSpPr>
            <p:cNvPr id="3" name="Oval 2"/>
            <p:cNvSpPr/>
            <p:nvPr/>
          </p:nvSpPr>
          <p:spPr>
            <a:xfrm rot="19336703">
              <a:off x="2316687" y="4995596"/>
              <a:ext cx="493986" cy="542843"/>
            </a:xfrm>
            <a:prstGeom prst="ellipse">
              <a:avLst/>
            </a:prstGeom>
            <a:solidFill>
              <a:srgbClr val="A27B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192056">
              <a:off x="1732370" y="4966140"/>
              <a:ext cx="493986" cy="540718"/>
            </a:xfrm>
            <a:prstGeom prst="ellipse">
              <a:avLst/>
            </a:prstGeom>
            <a:solidFill>
              <a:srgbClr val="A27B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>
              <a:off x="1659321" y="2747298"/>
              <a:ext cx="1580756" cy="2453197"/>
            </a:xfrm>
            <a:prstGeom prst="trapezoid">
              <a:avLst/>
            </a:prstGeom>
            <a:solidFill>
              <a:srgbClr val="F5DE7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38874" y="3396674"/>
              <a:ext cx="493986" cy="4329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67740" y="3324521"/>
              <a:ext cx="493986" cy="4329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9984891">
              <a:off x="2845615" y="2361103"/>
              <a:ext cx="691581" cy="1318065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90544">
              <a:off x="1319024" y="2409071"/>
              <a:ext cx="691581" cy="1248823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1659321" y="2458687"/>
              <a:ext cx="1580756" cy="2453197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2153307" y="2530839"/>
              <a:ext cx="592783" cy="28861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657615">
              <a:off x="1413759" y="2489013"/>
              <a:ext cx="790378" cy="2691381"/>
            </a:xfrm>
            <a:prstGeom prst="trapezoid">
              <a:avLst>
                <a:gd name="adj" fmla="val 30882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1232594">
              <a:off x="2547765" y="2481693"/>
              <a:ext cx="790378" cy="2726517"/>
            </a:xfrm>
            <a:prstGeom prst="trapezoid">
              <a:avLst>
                <a:gd name="adj" fmla="val 30882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44"/>
            <p:cNvGrpSpPr/>
            <p:nvPr/>
          </p:nvGrpSpPr>
          <p:grpSpPr>
            <a:xfrm>
              <a:off x="2057400" y="2590800"/>
              <a:ext cx="685800" cy="990600"/>
              <a:chOff x="5867400" y="3048000"/>
              <a:chExt cx="723987" cy="1541930"/>
            </a:xfrm>
            <a:solidFill>
              <a:srgbClr val="F5DE7B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5957047" y="3980330"/>
                <a:ext cx="609600" cy="609600"/>
              </a:xfrm>
              <a:prstGeom prst="hex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6096000" y="4114800"/>
                <a:ext cx="309282" cy="349624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39" name="Group 42"/>
              <p:cNvGrpSpPr/>
              <p:nvPr/>
            </p:nvGrpSpPr>
            <p:grpSpPr>
              <a:xfrm>
                <a:off x="5867400" y="3048000"/>
                <a:ext cx="723987" cy="1012242"/>
                <a:chOff x="6286413" y="968958"/>
                <a:chExt cx="2408834" cy="2185901"/>
              </a:xfrm>
              <a:grpFill/>
            </p:grpSpPr>
            <p:grpSp>
              <p:nvGrpSpPr>
                <p:cNvPr id="40" name="Group 37"/>
                <p:cNvGrpSpPr/>
                <p:nvPr/>
              </p:nvGrpSpPr>
              <p:grpSpPr>
                <a:xfrm>
                  <a:off x="6286413" y="968958"/>
                  <a:ext cx="1151447" cy="2164259"/>
                  <a:chOff x="6286413" y="968958"/>
                  <a:chExt cx="1151447" cy="2164259"/>
                </a:xfrm>
                <a:grpFill/>
              </p:grpSpPr>
              <p:sp>
                <p:nvSpPr>
                  <p:cNvPr id="45" name="Donut 44"/>
                  <p:cNvSpPr/>
                  <p:nvPr/>
                </p:nvSpPr>
                <p:spPr>
                  <a:xfrm rot="20620213">
                    <a:off x="6286413" y="968958"/>
                    <a:ext cx="497793" cy="945057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" name="Donut 45"/>
                  <p:cNvSpPr/>
                  <p:nvPr/>
                </p:nvSpPr>
                <p:spPr>
                  <a:xfrm rot="19921608">
                    <a:off x="6524438" y="1583728"/>
                    <a:ext cx="497793" cy="976073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Donut 46"/>
                  <p:cNvSpPr/>
                  <p:nvPr/>
                </p:nvSpPr>
                <p:spPr>
                  <a:xfrm rot="19376810">
                    <a:off x="6940067" y="2188160"/>
                    <a:ext cx="497793" cy="945057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1" name="Group 38"/>
                <p:cNvGrpSpPr/>
                <p:nvPr/>
              </p:nvGrpSpPr>
              <p:grpSpPr>
                <a:xfrm flipH="1">
                  <a:off x="7543800" y="990600"/>
                  <a:ext cx="1151447" cy="2164259"/>
                  <a:chOff x="6286413" y="968958"/>
                  <a:chExt cx="1151447" cy="2164259"/>
                </a:xfrm>
                <a:grpFill/>
              </p:grpSpPr>
              <p:sp>
                <p:nvSpPr>
                  <p:cNvPr id="42" name="Donut 41"/>
                  <p:cNvSpPr/>
                  <p:nvPr/>
                </p:nvSpPr>
                <p:spPr>
                  <a:xfrm rot="20620213">
                    <a:off x="6286413" y="968958"/>
                    <a:ext cx="497793" cy="945057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Donut 42"/>
                  <p:cNvSpPr/>
                  <p:nvPr/>
                </p:nvSpPr>
                <p:spPr>
                  <a:xfrm rot="19921608">
                    <a:off x="6524438" y="1583728"/>
                    <a:ext cx="497793" cy="976073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" name="Donut 43"/>
                  <p:cNvSpPr/>
                  <p:nvPr/>
                </p:nvSpPr>
                <p:spPr>
                  <a:xfrm rot="19376810">
                    <a:off x="6940067" y="2188160"/>
                    <a:ext cx="497793" cy="945057"/>
                  </a:xfrm>
                  <a:prstGeom prst="donut">
                    <a:avLst>
                      <a:gd name="adj" fmla="val 123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5" name="Group 58"/>
            <p:cNvGrpSpPr/>
            <p:nvPr/>
          </p:nvGrpSpPr>
          <p:grpSpPr>
            <a:xfrm>
              <a:off x="2133600" y="1219200"/>
              <a:ext cx="499126" cy="342307"/>
              <a:chOff x="5847812" y="3296093"/>
              <a:chExt cx="384964" cy="361507"/>
            </a:xfrm>
          </p:grpSpPr>
          <p:sp>
            <p:nvSpPr>
              <p:cNvPr id="35" name="Hexagon 34"/>
              <p:cNvSpPr/>
              <p:nvPr/>
            </p:nvSpPr>
            <p:spPr>
              <a:xfrm>
                <a:off x="5847812" y="3296093"/>
                <a:ext cx="384964" cy="361507"/>
              </a:xfrm>
              <a:prstGeom prst="hexagon">
                <a:avLst/>
              </a:prstGeom>
              <a:solidFill>
                <a:srgbClr val="F5DE7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6" name="Hexagon 35"/>
              <p:cNvSpPr/>
              <p:nvPr/>
            </p:nvSpPr>
            <p:spPr>
              <a:xfrm>
                <a:off x="5935562" y="3375837"/>
                <a:ext cx="195313" cy="207335"/>
              </a:xfrm>
              <a:prstGeom prst="hexagon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" name="Pentagon 15"/>
            <p:cNvSpPr/>
            <p:nvPr/>
          </p:nvSpPr>
          <p:spPr>
            <a:xfrm rot="5400000">
              <a:off x="1752600" y="1447800"/>
              <a:ext cx="1447800" cy="1295400"/>
            </a:xfrm>
            <a:prstGeom prst="homePlate">
              <a:avLst>
                <a:gd name="adj" fmla="val 3313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3"/>
            <p:cNvSpPr/>
            <p:nvPr/>
          </p:nvSpPr>
          <p:spPr>
            <a:xfrm rot="15902291">
              <a:off x="2393292" y="1430926"/>
              <a:ext cx="1346928" cy="838558"/>
            </a:xfrm>
            <a:prstGeom prst="cloud">
              <a:avLst/>
            </a:prstGeom>
            <a:solidFill>
              <a:srgbClr val="7E6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4"/>
            <p:cNvSpPr/>
            <p:nvPr/>
          </p:nvSpPr>
          <p:spPr>
            <a:xfrm>
              <a:off x="1560523" y="1015630"/>
              <a:ext cx="1778350" cy="505070"/>
            </a:xfrm>
            <a:prstGeom prst="cloud">
              <a:avLst/>
            </a:prstGeom>
            <a:solidFill>
              <a:srgbClr val="7E6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 rot="17395536">
              <a:off x="1026082" y="1454796"/>
              <a:ext cx="1450724" cy="838558"/>
            </a:xfrm>
            <a:prstGeom prst="cloud">
              <a:avLst/>
            </a:prstGeom>
            <a:solidFill>
              <a:srgbClr val="7E6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7"/>
            <p:cNvGrpSpPr/>
            <p:nvPr/>
          </p:nvGrpSpPr>
          <p:grpSpPr>
            <a:xfrm>
              <a:off x="1371600" y="838200"/>
              <a:ext cx="2074742" cy="793681"/>
              <a:chOff x="5486400" y="1371600"/>
              <a:chExt cx="1143000" cy="762000"/>
            </a:xfrm>
          </p:grpSpPr>
          <p:sp>
            <p:nvSpPr>
              <p:cNvPr id="31" name="Isosceles Triangle 2"/>
              <p:cNvSpPr/>
              <p:nvPr/>
            </p:nvSpPr>
            <p:spPr>
              <a:xfrm>
                <a:off x="5715000" y="1371600"/>
                <a:ext cx="685800" cy="762000"/>
              </a:xfrm>
              <a:prstGeom prst="triangl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"/>
              <p:cNvSpPr/>
              <p:nvPr/>
            </p:nvSpPr>
            <p:spPr>
              <a:xfrm>
                <a:off x="5486400" y="1524000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4"/>
              <p:cNvSpPr/>
              <p:nvPr/>
            </p:nvSpPr>
            <p:spPr>
              <a:xfrm>
                <a:off x="6172200" y="1524000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5"/>
              <p:cNvSpPr/>
              <p:nvPr/>
            </p:nvSpPr>
            <p:spPr>
              <a:xfrm>
                <a:off x="5486400" y="1905000"/>
                <a:ext cx="1143000" cy="2286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5"/>
            <p:cNvGrpSpPr/>
            <p:nvPr/>
          </p:nvGrpSpPr>
          <p:grpSpPr>
            <a:xfrm rot="15446483">
              <a:off x="1976166" y="3755736"/>
              <a:ext cx="2107255" cy="430080"/>
              <a:chOff x="5638800" y="4267200"/>
              <a:chExt cx="2590800" cy="838200"/>
            </a:xfrm>
            <a:solidFill>
              <a:srgbClr val="F5DE7B"/>
            </a:solidFill>
          </p:grpSpPr>
          <p:sp>
            <p:nvSpPr>
              <p:cNvPr id="27" name="Left-Right-Up Arrow 21"/>
              <p:cNvSpPr/>
              <p:nvPr/>
            </p:nvSpPr>
            <p:spPr>
              <a:xfrm>
                <a:off x="5638800" y="42672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Left-Right-Up Arrow 22"/>
              <p:cNvSpPr/>
              <p:nvPr/>
            </p:nvSpPr>
            <p:spPr>
              <a:xfrm rot="10800000">
                <a:off x="6172200" y="44196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Left-Right-Up Arrow 23"/>
              <p:cNvSpPr/>
              <p:nvPr/>
            </p:nvSpPr>
            <p:spPr>
              <a:xfrm>
                <a:off x="6705600" y="42672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Left-Right-Up Arrow 24"/>
              <p:cNvSpPr/>
              <p:nvPr/>
            </p:nvSpPr>
            <p:spPr>
              <a:xfrm rot="10800000">
                <a:off x="7239000" y="44196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5"/>
            <p:cNvGrpSpPr/>
            <p:nvPr/>
          </p:nvGrpSpPr>
          <p:grpSpPr>
            <a:xfrm rot="6153517" flipH="1">
              <a:off x="604568" y="3908136"/>
              <a:ext cx="2107255" cy="430080"/>
              <a:chOff x="5638800" y="4267200"/>
              <a:chExt cx="2590800" cy="838200"/>
            </a:xfrm>
            <a:solidFill>
              <a:srgbClr val="F5DE7B"/>
            </a:solidFill>
          </p:grpSpPr>
          <p:sp>
            <p:nvSpPr>
              <p:cNvPr id="23" name="Left-Right-Up Arrow 21"/>
              <p:cNvSpPr/>
              <p:nvPr/>
            </p:nvSpPr>
            <p:spPr>
              <a:xfrm>
                <a:off x="5638800" y="42672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Left-Right-Up Arrow 22"/>
              <p:cNvSpPr/>
              <p:nvPr/>
            </p:nvSpPr>
            <p:spPr>
              <a:xfrm rot="10800000">
                <a:off x="6172200" y="44196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Left-Right-Up Arrow 23"/>
              <p:cNvSpPr/>
              <p:nvPr/>
            </p:nvSpPr>
            <p:spPr>
              <a:xfrm>
                <a:off x="6705600" y="42672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Left-Right-Up Arrow 24"/>
              <p:cNvSpPr/>
              <p:nvPr/>
            </p:nvSpPr>
            <p:spPr>
              <a:xfrm rot="10800000">
                <a:off x="7239000" y="4419600"/>
                <a:ext cx="990600" cy="685800"/>
              </a:xfrm>
              <a:prstGeom prst="leftRightUpArrow">
                <a:avLst>
                  <a:gd name="adj1" fmla="val 6699"/>
                  <a:gd name="adj2" fmla="val 25000"/>
                  <a:gd name="adj3" fmla="val 25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1524000" y="624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Herod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8"/>
          <p:cNvGrpSpPr/>
          <p:nvPr/>
        </p:nvGrpSpPr>
        <p:grpSpPr>
          <a:xfrm>
            <a:off x="762000" y="990600"/>
            <a:ext cx="4038522" cy="2895600"/>
            <a:chOff x="1524078" y="762000"/>
            <a:chExt cx="6751106" cy="5715000"/>
          </a:xfrm>
        </p:grpSpPr>
        <p:pic>
          <p:nvPicPr>
            <p:cNvPr id="3" name="Picture 2" descr="Nephi color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1200" y="1524000"/>
              <a:ext cx="1143000" cy="3202087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grpSp>
          <p:nvGrpSpPr>
            <p:cNvPr id="4" name="Group 49"/>
            <p:cNvGrpSpPr/>
            <p:nvPr/>
          </p:nvGrpSpPr>
          <p:grpSpPr>
            <a:xfrm>
              <a:off x="4419600" y="762000"/>
              <a:ext cx="1676400" cy="3657600"/>
              <a:chOff x="1584600" y="1066800"/>
              <a:chExt cx="1661171" cy="3733800"/>
            </a:xfrm>
          </p:grpSpPr>
          <p:sp>
            <p:nvSpPr>
              <p:cNvPr id="129" name="Oval 128"/>
              <p:cNvSpPr/>
              <p:nvPr/>
            </p:nvSpPr>
            <p:spPr>
              <a:xfrm rot="19231343">
                <a:off x="2835421" y="2976160"/>
                <a:ext cx="410350" cy="43734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976600">
                <a:off x="1584600" y="2945934"/>
                <a:ext cx="429800" cy="49389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rapezoid 131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rapezoid 135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Block Arc 143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Block Arc 144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Cloud 145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Cloud 146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4" descr="ammon grouped colore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29400" y="838200"/>
              <a:ext cx="1295400" cy="3535680"/>
            </a:xfrm>
            <a:prstGeom prst="rect">
              <a:avLst/>
            </a:prstGeom>
            <a:ln w="12700">
              <a:noFill/>
            </a:ln>
          </p:spPr>
        </p:pic>
        <p:grpSp>
          <p:nvGrpSpPr>
            <p:cNvPr id="6" name="Group 218"/>
            <p:cNvGrpSpPr/>
            <p:nvPr/>
          </p:nvGrpSpPr>
          <p:grpSpPr>
            <a:xfrm>
              <a:off x="1524078" y="990600"/>
              <a:ext cx="1221985" cy="3093720"/>
              <a:chOff x="2494874" y="457200"/>
              <a:chExt cx="1619925" cy="3200400"/>
            </a:xfrm>
          </p:grpSpPr>
          <p:sp>
            <p:nvSpPr>
              <p:cNvPr id="107" name="Oval 106"/>
              <p:cNvSpPr/>
              <p:nvPr/>
            </p:nvSpPr>
            <p:spPr>
              <a:xfrm rot="19742001">
                <a:off x="2509398" y="2656267"/>
                <a:ext cx="426997" cy="2744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80"/>
              <p:cNvGrpSpPr/>
              <p:nvPr/>
            </p:nvGrpSpPr>
            <p:grpSpPr>
              <a:xfrm>
                <a:off x="2635885" y="457200"/>
                <a:ext cx="1478914" cy="3200400"/>
                <a:chOff x="4876800" y="381000"/>
                <a:chExt cx="1478914" cy="3200400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4876800" y="381000"/>
                  <a:ext cx="1295400" cy="2438400"/>
                </a:xfrm>
                <a:prstGeom prst="ellipse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 rot="1857999" flipH="1">
                  <a:off x="5974714" y="2520280"/>
                  <a:ext cx="381000" cy="22648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Trapezoid 112"/>
                <p:cNvSpPr/>
                <p:nvPr/>
              </p:nvSpPr>
              <p:spPr>
                <a:xfrm>
                  <a:off x="5086341" y="1752600"/>
                  <a:ext cx="838200" cy="1524000"/>
                </a:xfrm>
                <a:prstGeom prst="trapezoid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lowchart: Display 113"/>
                <p:cNvSpPr/>
                <p:nvPr/>
              </p:nvSpPr>
              <p:spPr>
                <a:xfrm rot="17059109">
                  <a:off x="4626407" y="2189631"/>
                  <a:ext cx="818669" cy="261868"/>
                </a:xfrm>
                <a:prstGeom prst="flowChartDisplay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lowchart: Display 114"/>
                <p:cNvSpPr/>
                <p:nvPr/>
              </p:nvSpPr>
              <p:spPr>
                <a:xfrm rot="4110026" flipH="1">
                  <a:off x="5520983" y="2139850"/>
                  <a:ext cx="871403" cy="243783"/>
                </a:xfrm>
                <a:prstGeom prst="flowChartDisplay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5086341" y="609600"/>
                  <a:ext cx="838200" cy="12954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Trapezoid 116"/>
                <p:cNvSpPr/>
                <p:nvPr/>
              </p:nvSpPr>
              <p:spPr>
                <a:xfrm>
                  <a:off x="5029200" y="3124200"/>
                  <a:ext cx="990600" cy="152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rapezoid 117"/>
                <p:cNvSpPr/>
                <p:nvPr/>
              </p:nvSpPr>
              <p:spPr>
                <a:xfrm>
                  <a:off x="5238741" y="3276600"/>
                  <a:ext cx="304800" cy="152400"/>
                </a:xfrm>
                <a:prstGeom prst="trapezoi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Trapezoid 118"/>
                <p:cNvSpPr/>
                <p:nvPr/>
              </p:nvSpPr>
              <p:spPr>
                <a:xfrm>
                  <a:off x="5543541" y="3276600"/>
                  <a:ext cx="304800" cy="152400"/>
                </a:xfrm>
                <a:prstGeom prst="trapezoi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5162541" y="3429000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5543541" y="3429000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lowchart: Delay 121"/>
                <p:cNvSpPr/>
                <p:nvPr/>
              </p:nvSpPr>
              <p:spPr>
                <a:xfrm rot="4182490" flipH="1">
                  <a:off x="5640485" y="1784964"/>
                  <a:ext cx="358589" cy="415806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Double Wave 122"/>
                <p:cNvSpPr/>
                <p:nvPr/>
              </p:nvSpPr>
              <p:spPr>
                <a:xfrm>
                  <a:off x="4953000" y="838200"/>
                  <a:ext cx="1143000" cy="381000"/>
                </a:xfrm>
                <a:prstGeom prst="doubleWav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Flowchart: Delay 123"/>
                <p:cNvSpPr/>
                <p:nvPr/>
              </p:nvSpPr>
              <p:spPr>
                <a:xfrm rot="16200000">
                  <a:off x="5410200" y="304800"/>
                  <a:ext cx="228600" cy="685800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rgbClr val="B59C4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 rot="19398839">
                  <a:off x="5509444" y="1756577"/>
                  <a:ext cx="137185" cy="1143000"/>
                </a:xfrm>
                <a:prstGeom prst="round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lowchart: Delay 125"/>
                <p:cNvSpPr/>
                <p:nvPr/>
              </p:nvSpPr>
              <p:spPr>
                <a:xfrm rot="17498659">
                  <a:off x="4983249" y="1741321"/>
                  <a:ext cx="369253" cy="400007"/>
                </a:xfrm>
                <a:prstGeom prst="flowChartDelay">
                  <a:avLst/>
                </a:prstGeom>
                <a:solidFill>
                  <a:srgbClr val="B59C4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Flowchart: Delay 126"/>
                <p:cNvSpPr/>
                <p:nvPr/>
              </p:nvSpPr>
              <p:spPr>
                <a:xfrm rot="5400000">
                  <a:off x="5676900" y="2705100"/>
                  <a:ext cx="381000" cy="304800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4953000" y="762000"/>
                  <a:ext cx="1143000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9" name="Oval 108"/>
              <p:cNvSpPr/>
              <p:nvPr/>
            </p:nvSpPr>
            <p:spPr>
              <a:xfrm rot="19742001">
                <a:off x="2494874" y="2701708"/>
                <a:ext cx="339772" cy="27874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7-Point Star 109"/>
              <p:cNvSpPr/>
              <p:nvPr/>
            </p:nvSpPr>
            <p:spPr>
              <a:xfrm>
                <a:off x="3124200" y="2209800"/>
                <a:ext cx="381000" cy="457200"/>
              </a:xfrm>
              <a:prstGeom prst="star7">
                <a:avLst>
                  <a:gd name="adj" fmla="val 37397"/>
                  <a:gd name="hf" fmla="val 102572"/>
                  <a:gd name="vf" fmla="val 10521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45"/>
            <p:cNvGrpSpPr/>
            <p:nvPr/>
          </p:nvGrpSpPr>
          <p:grpSpPr>
            <a:xfrm>
              <a:off x="2514600" y="1066800"/>
              <a:ext cx="1475427" cy="3270903"/>
              <a:chOff x="3797343" y="1447801"/>
              <a:chExt cx="1645370" cy="2690010"/>
            </a:xfrm>
          </p:grpSpPr>
          <p:sp>
            <p:nvSpPr>
              <p:cNvPr id="94" name="Oval 93"/>
              <p:cNvSpPr/>
              <p:nvPr/>
            </p:nvSpPr>
            <p:spPr>
              <a:xfrm rot="649721" flipH="1">
                <a:off x="5019649" y="3142094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20950279">
                <a:off x="3797343" y="3214901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rapezoid 97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20950279">
                <a:off x="4187915" y="3869383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20950279">
                <a:off x="4569886" y="3869381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hord 101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loud 103"/>
              <p:cNvSpPr/>
              <p:nvPr/>
            </p:nvSpPr>
            <p:spPr>
              <a:xfrm rot="671737">
                <a:off x="3995992" y="1674044"/>
                <a:ext cx="327367" cy="1179580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loud 104"/>
              <p:cNvSpPr/>
              <p:nvPr/>
            </p:nvSpPr>
            <p:spPr>
              <a:xfrm rot="20928263" flipH="1">
                <a:off x="4891099" y="1742180"/>
                <a:ext cx="382873" cy="1045844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59"/>
            <p:cNvGrpSpPr/>
            <p:nvPr/>
          </p:nvGrpSpPr>
          <p:grpSpPr>
            <a:xfrm>
              <a:off x="3581400" y="1752600"/>
              <a:ext cx="1161604" cy="2518293"/>
              <a:chOff x="5662720" y="1532681"/>
              <a:chExt cx="1576282" cy="2605131"/>
            </a:xfrm>
          </p:grpSpPr>
          <p:sp>
            <p:nvSpPr>
              <p:cNvPr id="80" name="Cloud 79"/>
              <p:cNvSpPr/>
              <p:nvPr/>
            </p:nvSpPr>
            <p:spPr>
              <a:xfrm rot="671737">
                <a:off x="5817073" y="1751412"/>
                <a:ext cx="413272" cy="94274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Cloud 80"/>
              <p:cNvSpPr/>
              <p:nvPr/>
            </p:nvSpPr>
            <p:spPr>
              <a:xfrm rot="20706537">
                <a:off x="6651194" y="1794329"/>
                <a:ext cx="472405" cy="861777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20950279">
                <a:off x="5662720" y="316750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649721" flipH="1">
                <a:off x="6833703" y="3238459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flipH="1">
                <a:off x="6008331" y="2422692"/>
                <a:ext cx="878238" cy="1450495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/>
              <p:cNvSpPr/>
              <p:nvPr/>
            </p:nvSpPr>
            <p:spPr>
              <a:xfrm rot="1217087" flipH="1">
                <a:off x="5895872" y="2457661"/>
                <a:ext cx="363026" cy="839617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rapezoid 85"/>
              <p:cNvSpPr/>
              <p:nvPr/>
            </p:nvSpPr>
            <p:spPr>
              <a:xfrm rot="20382913">
                <a:off x="6644565" y="2462118"/>
                <a:ext cx="395175" cy="870050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649721" flipH="1">
                <a:off x="6459531" y="3876235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649721" flipH="1">
                <a:off x="6093598" y="3876233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/>
              <p:cNvSpPr/>
              <p:nvPr/>
            </p:nvSpPr>
            <p:spPr>
              <a:xfrm flipH="1">
                <a:off x="6008331" y="3699758"/>
                <a:ext cx="878238" cy="173429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rot="10800000" flipH="1">
                <a:off x="6301077" y="2564589"/>
                <a:ext cx="292746" cy="425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flipH="1">
                <a:off x="6077248" y="1571316"/>
                <a:ext cx="809321" cy="106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Cloud 91"/>
              <p:cNvSpPr/>
              <p:nvPr/>
            </p:nvSpPr>
            <p:spPr>
              <a:xfrm rot="16200000">
                <a:off x="6263298" y="1264802"/>
                <a:ext cx="424123" cy="95988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926330" y="1780789"/>
                <a:ext cx="1174497" cy="18608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67"/>
            <p:cNvGrpSpPr/>
            <p:nvPr/>
          </p:nvGrpSpPr>
          <p:grpSpPr>
            <a:xfrm>
              <a:off x="5715000" y="3048000"/>
              <a:ext cx="1371600" cy="3345253"/>
              <a:chOff x="0" y="0"/>
              <a:chExt cx="1571581" cy="2888053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229933" y="1620520"/>
                <a:ext cx="341648" cy="2946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0" y="1620520"/>
                <a:ext cx="341648" cy="2946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Manual Operation 67"/>
              <p:cNvSpPr/>
              <p:nvPr/>
            </p:nvSpPr>
            <p:spPr>
              <a:xfrm rot="8763267">
                <a:off x="985833" y="1025458"/>
                <a:ext cx="448644" cy="788071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596204">
                <a:off x="152480" y="1025686"/>
                <a:ext cx="448644" cy="788071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20566544">
                <a:off x="272404" y="2500957"/>
                <a:ext cx="478307" cy="3683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1440040">
                <a:off x="892425" y="2519753"/>
                <a:ext cx="478307" cy="3683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Manual Operation 71"/>
              <p:cNvSpPr/>
              <p:nvPr/>
            </p:nvSpPr>
            <p:spPr>
              <a:xfrm rot="11339362">
                <a:off x="332699" y="1778662"/>
                <a:ext cx="554796" cy="103124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nual Operation 72"/>
              <p:cNvSpPr/>
              <p:nvPr/>
            </p:nvSpPr>
            <p:spPr>
              <a:xfrm rot="10229274">
                <a:off x="758584" y="1760172"/>
                <a:ext cx="546128" cy="103124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Manual Operation 73"/>
              <p:cNvSpPr/>
              <p:nvPr/>
            </p:nvSpPr>
            <p:spPr>
              <a:xfrm rot="10800000">
                <a:off x="273318" y="1104900"/>
                <a:ext cx="1017986" cy="117856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41648" y="147320"/>
                <a:ext cx="819955" cy="10312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>
                <a:off x="304800" y="0"/>
                <a:ext cx="1066800" cy="1219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 Diagonal Corner Rectangle 76"/>
              <p:cNvSpPr/>
              <p:nvPr/>
            </p:nvSpPr>
            <p:spPr>
              <a:xfrm rot="20219766">
                <a:off x="364182" y="2100672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 Diagonal Corner Rectangle 77"/>
              <p:cNvSpPr/>
              <p:nvPr/>
            </p:nvSpPr>
            <p:spPr>
              <a:xfrm rot="20219766">
                <a:off x="705830" y="2100674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 Diagonal Corner Rectangle 78"/>
              <p:cNvSpPr/>
              <p:nvPr/>
            </p:nvSpPr>
            <p:spPr>
              <a:xfrm rot="20219766">
                <a:off x="1047478" y="2100673"/>
                <a:ext cx="213631" cy="171182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42"/>
            <p:cNvGrpSpPr/>
            <p:nvPr/>
          </p:nvGrpSpPr>
          <p:grpSpPr>
            <a:xfrm>
              <a:off x="1600200" y="2514600"/>
              <a:ext cx="1706301" cy="3376312"/>
              <a:chOff x="4627544" y="457200"/>
              <a:chExt cx="1976733" cy="3334851"/>
            </a:xfrm>
          </p:grpSpPr>
          <p:sp>
            <p:nvSpPr>
              <p:cNvPr id="52" name="Oval 51"/>
              <p:cNvSpPr/>
              <p:nvPr/>
            </p:nvSpPr>
            <p:spPr>
              <a:xfrm rot="20226769">
                <a:off x="6289490" y="2375663"/>
                <a:ext cx="314787" cy="38956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20249249">
                <a:off x="5992728" y="1608284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 rot="20345433" flipH="1">
                <a:off x="5892583" y="729020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6128217">
                <a:off x="5845811" y="3405957"/>
                <a:ext cx="301986" cy="423755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4472555">
                <a:off x="5575834" y="3412500"/>
                <a:ext cx="313720" cy="445382"/>
              </a:xfrm>
              <a:prstGeom prst="ellipse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2901859">
                <a:off x="4745608" y="2402615"/>
                <a:ext cx="253191" cy="4893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>
                <a:off x="5121013" y="1579044"/>
                <a:ext cx="1364078" cy="2002356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1442139">
                <a:off x="4963492" y="1606735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 rot="5400000">
                <a:off x="5562600" y="76200"/>
                <a:ext cx="381000" cy="1143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 rot="21093752">
                <a:off x="4850935" y="1718261"/>
                <a:ext cx="1277816" cy="1818971"/>
              </a:xfrm>
              <a:prstGeom prst="trapezoid">
                <a:avLst>
                  <a:gd name="adj" fmla="val 42843"/>
                </a:avLst>
              </a:prstGeom>
              <a:solidFill>
                <a:srgbClr val="E4D61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257800" y="685800"/>
                <a:ext cx="996826" cy="11199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 rot="1254567">
                <a:off x="5049603" y="669656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181600" y="685800"/>
                <a:ext cx="1154219" cy="194781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 rot="21093752">
                <a:off x="5082248" y="1747654"/>
                <a:ext cx="776434" cy="1818971"/>
              </a:xfrm>
              <a:prstGeom prst="trapezoid">
                <a:avLst>
                  <a:gd name="adj" fmla="val 42843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56"/>
            <p:cNvGrpSpPr/>
            <p:nvPr/>
          </p:nvGrpSpPr>
          <p:grpSpPr>
            <a:xfrm>
              <a:off x="4419600" y="3276600"/>
              <a:ext cx="1524000" cy="3200400"/>
              <a:chOff x="1239994" y="1409792"/>
              <a:chExt cx="2722455" cy="4589897"/>
            </a:xfrm>
          </p:grpSpPr>
          <p:sp>
            <p:nvSpPr>
              <p:cNvPr id="41" name="Oval 40"/>
              <p:cNvSpPr/>
              <p:nvPr/>
            </p:nvSpPr>
            <p:spPr>
              <a:xfrm rot="528476">
                <a:off x="2099622" y="4997301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0854625">
                <a:off x="2614534" y="5009089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239994" y="4131474"/>
                <a:ext cx="762001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276649" y="4131474"/>
                <a:ext cx="6858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/>
              <p:cNvSpPr/>
              <p:nvPr/>
            </p:nvSpPr>
            <p:spPr>
              <a:xfrm>
                <a:off x="1904999" y="5314814"/>
                <a:ext cx="1600201" cy="476385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19932635">
                <a:off x="2521696" y="2514749"/>
                <a:ext cx="986357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362200" y="2743200"/>
                <a:ext cx="609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057400" y="1447800"/>
                <a:ext cx="1219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5400000">
                <a:off x="1712055" y="1543012"/>
                <a:ext cx="1893343" cy="16269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4343400" y="5410200"/>
              <a:ext cx="609600" cy="152400"/>
            </a:xfrm>
            <a:prstGeom prst="rect">
              <a:avLst/>
            </a:prstGeom>
            <a:solidFill>
              <a:srgbClr val="E2D1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370"/>
            <p:cNvGrpSpPr/>
            <p:nvPr/>
          </p:nvGrpSpPr>
          <p:grpSpPr>
            <a:xfrm>
              <a:off x="6934200" y="1981200"/>
              <a:ext cx="1340984" cy="3733800"/>
              <a:chOff x="8598567" y="1981200"/>
              <a:chExt cx="1340984" cy="3733800"/>
            </a:xfrm>
          </p:grpSpPr>
          <p:sp>
            <p:nvSpPr>
              <p:cNvPr id="26" name="Cloud 25"/>
              <p:cNvSpPr/>
              <p:nvPr/>
            </p:nvSpPr>
            <p:spPr>
              <a:xfrm rot="17799699">
                <a:off x="8501989" y="2521902"/>
                <a:ext cx="621861" cy="42870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9144000" y="5486400"/>
                <a:ext cx="533400" cy="228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973176" y="5562600"/>
                <a:ext cx="341648" cy="14732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28"/>
              <p:cNvSpPr/>
              <p:nvPr/>
            </p:nvSpPr>
            <p:spPr>
              <a:xfrm>
                <a:off x="8868157" y="3433119"/>
                <a:ext cx="936899" cy="1935892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868157" y="1981200"/>
                <a:ext cx="936899" cy="1645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30"/>
              <p:cNvSpPr/>
              <p:nvPr/>
            </p:nvSpPr>
            <p:spPr>
              <a:xfrm>
                <a:off x="8782984" y="1981200"/>
                <a:ext cx="1022072" cy="871151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>
                <a:off x="9038502" y="5369011"/>
                <a:ext cx="340691" cy="193589"/>
              </a:xfrm>
              <a:prstGeom prst="trapezoid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>
                <a:off x="9296400" y="5334000"/>
                <a:ext cx="340691" cy="193589"/>
              </a:xfrm>
              <a:prstGeom prst="trapezoid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loud 33"/>
              <p:cNvSpPr/>
              <p:nvPr/>
            </p:nvSpPr>
            <p:spPr>
              <a:xfrm rot="3800301" flipH="1">
                <a:off x="9132181" y="2657424"/>
                <a:ext cx="1015039" cy="599701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 rot="21237665">
                <a:off x="9050971" y="3588835"/>
                <a:ext cx="186056" cy="847072"/>
              </a:xfrm>
              <a:prstGeom prst="round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5400000" flipH="1">
                <a:off x="9108666" y="1940334"/>
                <a:ext cx="304799" cy="1300932"/>
              </a:xfrm>
              <a:prstGeom prst="roundRect">
                <a:avLst>
                  <a:gd name="adj" fmla="val 48432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8889460" y="4401065"/>
                <a:ext cx="851726" cy="193589"/>
              </a:xfrm>
              <a:prstGeom prst="trapezoid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5149958" flipH="1">
                <a:off x="9245499" y="4546074"/>
                <a:ext cx="451216" cy="2279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Display 38"/>
              <p:cNvSpPr/>
              <p:nvPr/>
            </p:nvSpPr>
            <p:spPr>
              <a:xfrm rot="5087346" flipH="1">
                <a:off x="8877863" y="4041057"/>
                <a:ext cx="1106917" cy="272489"/>
              </a:xfrm>
              <a:prstGeom prst="flowChartDisplay">
                <a:avLst/>
              </a:prstGeom>
              <a:solidFill>
                <a:srgbClr val="BDB85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lay 39"/>
              <p:cNvSpPr/>
              <p:nvPr/>
            </p:nvSpPr>
            <p:spPr>
              <a:xfrm rot="5165064" flipH="1">
                <a:off x="9140357" y="3534643"/>
                <a:ext cx="408328" cy="374029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371"/>
            <p:cNvGrpSpPr/>
            <p:nvPr/>
          </p:nvGrpSpPr>
          <p:grpSpPr>
            <a:xfrm>
              <a:off x="3124200" y="3124200"/>
              <a:ext cx="1298263" cy="2880360"/>
              <a:chOff x="228600" y="1066800"/>
              <a:chExt cx="1298263" cy="2499360"/>
            </a:xfrm>
          </p:grpSpPr>
          <p:sp>
            <p:nvSpPr>
              <p:cNvPr id="15" name="Oval 5"/>
              <p:cNvSpPr/>
              <p:nvPr/>
            </p:nvSpPr>
            <p:spPr>
              <a:xfrm rot="7016247">
                <a:off x="1237949" y="2313682"/>
                <a:ext cx="232274" cy="34555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6"/>
              <p:cNvSpPr/>
              <p:nvPr/>
            </p:nvSpPr>
            <p:spPr>
              <a:xfrm rot="4630237">
                <a:off x="285240" y="2381343"/>
                <a:ext cx="232274" cy="34555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Manual Operation 10"/>
              <p:cNvSpPr/>
              <p:nvPr/>
            </p:nvSpPr>
            <p:spPr>
              <a:xfrm rot="9172197" flipH="1">
                <a:off x="1015114" y="1903461"/>
                <a:ext cx="342101" cy="64220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Manual Operation 9"/>
              <p:cNvSpPr/>
              <p:nvPr/>
            </p:nvSpPr>
            <p:spPr>
              <a:xfrm rot="12427803">
                <a:off x="428456" y="1936515"/>
                <a:ext cx="342101" cy="64220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2"/>
              <p:cNvSpPr/>
              <p:nvPr/>
            </p:nvSpPr>
            <p:spPr>
              <a:xfrm rot="4630237">
                <a:off x="535842" y="3239843"/>
                <a:ext cx="255313" cy="39732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3"/>
              <p:cNvSpPr/>
              <p:nvPr/>
            </p:nvSpPr>
            <p:spPr>
              <a:xfrm rot="4630237">
                <a:off x="912153" y="3218137"/>
                <a:ext cx="255313" cy="39732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Manual Operation 7"/>
              <p:cNvSpPr/>
              <p:nvPr/>
            </p:nvSpPr>
            <p:spPr>
              <a:xfrm rot="10800000">
                <a:off x="533398" y="1996977"/>
                <a:ext cx="762001" cy="1048746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Manual Operation 12"/>
              <p:cNvSpPr/>
              <p:nvPr/>
            </p:nvSpPr>
            <p:spPr>
              <a:xfrm rot="10800000">
                <a:off x="406923" y="2842740"/>
                <a:ext cx="992092" cy="507458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"/>
              <p:cNvSpPr/>
              <p:nvPr/>
            </p:nvSpPr>
            <p:spPr>
              <a:xfrm>
                <a:off x="577974" y="1151214"/>
                <a:ext cx="649991" cy="913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lay 4"/>
              <p:cNvSpPr/>
              <p:nvPr/>
            </p:nvSpPr>
            <p:spPr>
              <a:xfrm rot="16200000">
                <a:off x="507167" y="1093033"/>
                <a:ext cx="838200" cy="785734"/>
              </a:xfrm>
              <a:prstGeom prst="flowChartDelay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Manual Operation 8"/>
              <p:cNvSpPr/>
              <p:nvPr/>
            </p:nvSpPr>
            <p:spPr>
              <a:xfrm rot="10800000">
                <a:off x="457198" y="2788170"/>
                <a:ext cx="906905" cy="119922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5867400" y="609600"/>
            <a:ext cx="1828800" cy="2007470"/>
            <a:chOff x="5867400" y="609600"/>
            <a:chExt cx="2667000" cy="2989008"/>
          </a:xfrm>
        </p:grpSpPr>
        <p:sp>
          <p:nvSpPr>
            <p:cNvPr id="177" name="Rectangle 176"/>
            <p:cNvSpPr/>
            <p:nvPr/>
          </p:nvSpPr>
          <p:spPr>
            <a:xfrm>
              <a:off x="5867400" y="609600"/>
              <a:ext cx="2667000" cy="2989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6009733" y="760085"/>
              <a:ext cx="2401395" cy="2800256"/>
              <a:chOff x="1227491" y="381000"/>
              <a:chExt cx="2401395" cy="280025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52" name="Cloud 151"/>
              <p:cNvSpPr/>
              <p:nvPr/>
            </p:nvSpPr>
            <p:spPr>
              <a:xfrm rot="21271638">
                <a:off x="1227491" y="624316"/>
                <a:ext cx="2401395" cy="2314872"/>
              </a:xfrm>
              <a:prstGeom prst="cloud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rapezoid 157"/>
              <p:cNvSpPr/>
              <p:nvPr/>
            </p:nvSpPr>
            <p:spPr>
              <a:xfrm>
                <a:off x="1682450" y="2238874"/>
                <a:ext cx="1626133" cy="942382"/>
              </a:xfrm>
              <a:prstGeom prst="trapezoid">
                <a:avLst>
                  <a:gd name="adj" fmla="val 58051"/>
                </a:avLst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 flipH="1">
                <a:off x="2162469" y="1391587"/>
                <a:ext cx="570738" cy="1137657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839952" y="580862"/>
                <a:ext cx="1155781" cy="169882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674841" y="381000"/>
                <a:ext cx="825559" cy="599584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417844" y="381000"/>
                <a:ext cx="825559" cy="599584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Block Arc 168"/>
              <p:cNvSpPr/>
              <p:nvPr/>
            </p:nvSpPr>
            <p:spPr>
              <a:xfrm rot="10800000">
                <a:off x="1839951" y="513688"/>
                <a:ext cx="1238337" cy="1824777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Block Arc 169"/>
              <p:cNvSpPr/>
              <p:nvPr/>
            </p:nvSpPr>
            <p:spPr>
              <a:xfrm rot="21435521">
                <a:off x="2092974" y="1698737"/>
                <a:ext cx="649734" cy="289946"/>
              </a:xfrm>
              <a:prstGeom prst="blockArc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Cloud 170"/>
              <p:cNvSpPr/>
              <p:nvPr/>
            </p:nvSpPr>
            <p:spPr>
              <a:xfrm rot="21271638">
                <a:off x="2779162" y="560816"/>
                <a:ext cx="688970" cy="2385656"/>
              </a:xfrm>
              <a:prstGeom prst="cloud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Cloud 171"/>
              <p:cNvSpPr/>
              <p:nvPr/>
            </p:nvSpPr>
            <p:spPr>
              <a:xfrm rot="273561">
                <a:off x="1444512" y="631601"/>
                <a:ext cx="632176" cy="1974742"/>
              </a:xfrm>
              <a:prstGeom prst="cloud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1743635" y="478114"/>
                <a:ext cx="481578" cy="485576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706790" y="478114"/>
                <a:ext cx="481578" cy="485576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200400" y="990600"/>
                <a:ext cx="381000" cy="13716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371600" y="990600"/>
                <a:ext cx="381000" cy="13716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5175780" y="3164967"/>
            <a:ext cx="1888511" cy="2068092"/>
            <a:chOff x="7336947" y="4615566"/>
            <a:chExt cx="1977509" cy="2079334"/>
          </a:xfrm>
        </p:grpSpPr>
        <p:grpSp>
          <p:nvGrpSpPr>
            <p:cNvPr id="180" name="Group 179"/>
            <p:cNvGrpSpPr/>
            <p:nvPr/>
          </p:nvGrpSpPr>
          <p:grpSpPr>
            <a:xfrm>
              <a:off x="7506121" y="4775942"/>
              <a:ext cx="1650857" cy="1812142"/>
              <a:chOff x="5867400" y="609600"/>
              <a:chExt cx="2667000" cy="2989008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5867400" y="609600"/>
                <a:ext cx="2667000" cy="298900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3" name="Group 182"/>
              <p:cNvGrpSpPr/>
              <p:nvPr/>
            </p:nvGrpSpPr>
            <p:grpSpPr>
              <a:xfrm>
                <a:off x="6009733" y="760085"/>
                <a:ext cx="2401395" cy="2800256"/>
                <a:chOff x="1227491" y="381000"/>
                <a:chExt cx="2401395" cy="2800256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184" name="Cloud 183"/>
                <p:cNvSpPr/>
                <p:nvPr/>
              </p:nvSpPr>
              <p:spPr>
                <a:xfrm rot="21271638">
                  <a:off x="1227491" y="624316"/>
                  <a:ext cx="2401395" cy="2314872"/>
                </a:xfrm>
                <a:prstGeom prst="cloud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Trapezoid 184"/>
                <p:cNvSpPr/>
                <p:nvPr/>
              </p:nvSpPr>
              <p:spPr>
                <a:xfrm>
                  <a:off x="1682450" y="2238874"/>
                  <a:ext cx="1626133" cy="942382"/>
                </a:xfrm>
                <a:prstGeom prst="trapezoid">
                  <a:avLst>
                    <a:gd name="adj" fmla="val 58051"/>
                  </a:avLst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 flipH="1">
                  <a:off x="2162469" y="1391587"/>
                  <a:ext cx="570738" cy="1137657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>
                  <a:off x="1839952" y="580862"/>
                  <a:ext cx="1155781" cy="1698820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>
                  <a:off x="1674841" y="381000"/>
                  <a:ext cx="825559" cy="599584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2417844" y="381000"/>
                  <a:ext cx="825559" cy="599584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Block Arc 189"/>
                <p:cNvSpPr/>
                <p:nvPr/>
              </p:nvSpPr>
              <p:spPr>
                <a:xfrm rot="10800000">
                  <a:off x="1839951" y="513688"/>
                  <a:ext cx="1238337" cy="1824777"/>
                </a:xfrm>
                <a:prstGeom prst="blockArc">
                  <a:avLst>
                    <a:gd name="adj1" fmla="val 10379194"/>
                    <a:gd name="adj2" fmla="val 20911045"/>
                    <a:gd name="adj3" fmla="val 14867"/>
                  </a:avLst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Block Arc 190"/>
                <p:cNvSpPr/>
                <p:nvPr/>
              </p:nvSpPr>
              <p:spPr>
                <a:xfrm rot="21435521">
                  <a:off x="2092974" y="1698737"/>
                  <a:ext cx="649734" cy="289946"/>
                </a:xfrm>
                <a:prstGeom prst="blockArc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Cloud 191"/>
                <p:cNvSpPr/>
                <p:nvPr/>
              </p:nvSpPr>
              <p:spPr>
                <a:xfrm rot="21271638">
                  <a:off x="2779162" y="560816"/>
                  <a:ext cx="688970" cy="2385656"/>
                </a:xfrm>
                <a:prstGeom prst="cloud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Cloud 192"/>
                <p:cNvSpPr/>
                <p:nvPr/>
              </p:nvSpPr>
              <p:spPr>
                <a:xfrm rot="273561">
                  <a:off x="1444512" y="631601"/>
                  <a:ext cx="632176" cy="1974742"/>
                </a:xfrm>
                <a:prstGeom prst="cloud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1743635" y="478114"/>
                  <a:ext cx="481578" cy="485576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>
                  <a:off x="2706790" y="478114"/>
                  <a:ext cx="481578" cy="485576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00400" y="990600"/>
                  <a:ext cx="381000" cy="1371600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/>
                <p:cNvSpPr/>
                <p:nvPr/>
              </p:nvSpPr>
              <p:spPr>
                <a:xfrm>
                  <a:off x="1371600" y="990600"/>
                  <a:ext cx="381000" cy="1371600"/>
                </a:xfrm>
                <a:prstGeom prst="ellipse">
                  <a:avLst/>
                </a:prstGeom>
                <a:grpFill/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1" name="Frame 180"/>
            <p:cNvSpPr/>
            <p:nvPr/>
          </p:nvSpPr>
          <p:spPr>
            <a:xfrm>
              <a:off x="7336947" y="4615566"/>
              <a:ext cx="1977509" cy="2079334"/>
            </a:xfrm>
            <a:prstGeom prst="frame">
              <a:avLst>
                <a:gd name="adj1" fmla="val 9056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762000" y="304800"/>
            <a:ext cx="2286000" cy="2230244"/>
            <a:chOff x="1066800" y="1295400"/>
            <a:chExt cx="4910667" cy="5183298"/>
          </a:xfrm>
        </p:grpSpPr>
        <p:grpSp>
          <p:nvGrpSpPr>
            <p:cNvPr id="3" name="Group 4"/>
            <p:cNvGrpSpPr/>
            <p:nvPr/>
          </p:nvGrpSpPr>
          <p:grpSpPr>
            <a:xfrm>
              <a:off x="3276600" y="1295400"/>
              <a:ext cx="1661171" cy="3733800"/>
              <a:chOff x="1584600" y="1066800"/>
              <a:chExt cx="1661171" cy="3733800"/>
            </a:xfrm>
          </p:grpSpPr>
          <p:sp>
            <p:nvSpPr>
              <p:cNvPr id="215" name="Oval 5"/>
              <p:cNvSpPr/>
              <p:nvPr/>
            </p:nvSpPr>
            <p:spPr>
              <a:xfrm rot="19231343">
                <a:off x="2835421" y="2976160"/>
                <a:ext cx="410350" cy="43734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 rot="976600">
                <a:off x="1584600" y="2945934"/>
                <a:ext cx="429800" cy="49389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Trapezoid 216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Trapezoid 217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rapezoid 218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rapezoid 221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ounded Rectangle 223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ounded Rectangle 224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Block Arc 229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Block Arc 230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Cloud 231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Cloud 232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83"/>
            <p:cNvGrpSpPr/>
            <p:nvPr/>
          </p:nvGrpSpPr>
          <p:grpSpPr>
            <a:xfrm>
              <a:off x="2133600" y="3733800"/>
              <a:ext cx="1219200" cy="2744898"/>
              <a:chOff x="10363200" y="3733800"/>
              <a:chExt cx="1219200" cy="2744898"/>
            </a:xfrm>
          </p:grpSpPr>
          <p:sp>
            <p:nvSpPr>
              <p:cNvPr id="202" name="Oval 201"/>
              <p:cNvSpPr/>
              <p:nvPr/>
            </p:nvSpPr>
            <p:spPr>
              <a:xfrm>
                <a:off x="11231237" y="5361439"/>
                <a:ext cx="333860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0363200" y="5275997"/>
                <a:ext cx="333860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rapezoid 203"/>
              <p:cNvSpPr/>
              <p:nvPr/>
            </p:nvSpPr>
            <p:spPr>
              <a:xfrm rot="19486427" flipH="1">
                <a:off x="10847755" y="4667381"/>
                <a:ext cx="667721" cy="939865"/>
              </a:xfrm>
              <a:prstGeom prst="trapezoid">
                <a:avLst>
                  <a:gd name="adj" fmla="val 34231"/>
                </a:avLst>
              </a:prstGeom>
              <a:solidFill>
                <a:srgbClr val="95BC5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rapezoid 204"/>
              <p:cNvSpPr/>
              <p:nvPr/>
            </p:nvSpPr>
            <p:spPr>
              <a:xfrm rot="2113573">
                <a:off x="10429972" y="4677901"/>
                <a:ext cx="667721" cy="939865"/>
              </a:xfrm>
              <a:prstGeom prst="trapezoid">
                <a:avLst>
                  <a:gd name="adj" fmla="val 34231"/>
                </a:avLst>
              </a:prstGeom>
              <a:solidFill>
                <a:srgbClr val="95BC5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Isosceles Triangle 205"/>
              <p:cNvSpPr/>
              <p:nvPr/>
            </p:nvSpPr>
            <p:spPr>
              <a:xfrm>
                <a:off x="10563516" y="4592459"/>
                <a:ext cx="868037" cy="1623403"/>
              </a:xfrm>
              <a:prstGeom prst="triangle">
                <a:avLst/>
              </a:prstGeom>
              <a:solidFill>
                <a:srgbClr val="95BC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0697060" y="3738036"/>
                <a:ext cx="600949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 rot="2618579">
                <a:off x="10885844" y="3773513"/>
                <a:ext cx="548179" cy="471094"/>
              </a:xfrm>
              <a:prstGeom prst="ellipse">
                <a:avLst/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 rot="8502806">
                <a:off x="10551846" y="3733800"/>
                <a:ext cx="548179" cy="471094"/>
              </a:xfrm>
              <a:prstGeom prst="ellipse">
                <a:avLst/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Cloud 209"/>
              <p:cNvSpPr/>
              <p:nvPr/>
            </p:nvSpPr>
            <p:spPr>
              <a:xfrm>
                <a:off x="10363200" y="4079805"/>
                <a:ext cx="333860" cy="683538"/>
              </a:xfrm>
              <a:prstGeom prst="cloud">
                <a:avLst/>
              </a:prstGeom>
              <a:solidFill>
                <a:srgbClr val="CC660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Cloud 210"/>
              <p:cNvSpPr/>
              <p:nvPr/>
            </p:nvSpPr>
            <p:spPr>
              <a:xfrm rot="20350014">
                <a:off x="11248540" y="4047988"/>
                <a:ext cx="333860" cy="683538"/>
              </a:xfrm>
              <a:prstGeom prst="cloud">
                <a:avLst/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 rot="20030197">
                <a:off x="10896600" y="5791200"/>
                <a:ext cx="533400" cy="680989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 rot="20030197">
                <a:off x="10417087" y="5766387"/>
                <a:ext cx="391319" cy="680989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 rot="20030197">
                <a:off x="10562209" y="5797709"/>
                <a:ext cx="533400" cy="680989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80"/>
            <p:cNvGrpSpPr/>
            <p:nvPr/>
          </p:nvGrpSpPr>
          <p:grpSpPr>
            <a:xfrm flipH="1">
              <a:off x="1066800" y="3124200"/>
              <a:ext cx="1371600" cy="2767058"/>
              <a:chOff x="1295400" y="3200400"/>
              <a:chExt cx="1371600" cy="2767058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1295400" y="4779658"/>
                <a:ext cx="381000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2286000" y="4865100"/>
                <a:ext cx="381000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Trapezoid 22"/>
              <p:cNvSpPr/>
              <p:nvPr/>
            </p:nvSpPr>
            <p:spPr>
              <a:xfrm rot="2113573">
                <a:off x="1371600" y="4181562"/>
                <a:ext cx="762000" cy="939865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23"/>
              <p:cNvSpPr/>
              <p:nvPr/>
            </p:nvSpPr>
            <p:spPr>
              <a:xfrm rot="19486427" flipH="1">
                <a:off x="1848372" y="4171042"/>
                <a:ext cx="762000" cy="939865"/>
              </a:xfrm>
              <a:prstGeom prst="trapezoid">
                <a:avLst>
                  <a:gd name="adj" fmla="val 34231"/>
                </a:avLst>
              </a:prstGeom>
              <a:solidFill>
                <a:srgbClr val="CC660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Isosceles Triangle 24"/>
              <p:cNvSpPr/>
              <p:nvPr/>
            </p:nvSpPr>
            <p:spPr>
              <a:xfrm>
                <a:off x="1524000" y="4038600"/>
                <a:ext cx="990600" cy="1623403"/>
              </a:xfrm>
              <a:prstGeom prst="triangle">
                <a:avLst/>
              </a:prstGeom>
              <a:solidFill>
                <a:srgbClr val="D2B13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25"/>
              <p:cNvSpPr/>
              <p:nvPr/>
            </p:nvSpPr>
            <p:spPr>
              <a:xfrm rot="1503148">
                <a:off x="2233027" y="5378189"/>
                <a:ext cx="329298" cy="54276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28"/>
              <p:cNvSpPr/>
              <p:nvPr/>
            </p:nvSpPr>
            <p:spPr>
              <a:xfrm>
                <a:off x="1676400" y="3241697"/>
                <a:ext cx="685800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Wave 29"/>
              <p:cNvSpPr/>
              <p:nvPr/>
            </p:nvSpPr>
            <p:spPr>
              <a:xfrm rot="19933828">
                <a:off x="1608520" y="3200400"/>
                <a:ext cx="533400" cy="512654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Wave 30"/>
              <p:cNvSpPr/>
              <p:nvPr/>
            </p:nvSpPr>
            <p:spPr>
              <a:xfrm rot="2263772">
                <a:off x="1980202" y="3373810"/>
                <a:ext cx="533400" cy="512654"/>
              </a:xfrm>
              <a:prstGeom prst="wav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rot="1503148">
                <a:off x="1480413" y="5249407"/>
                <a:ext cx="462865" cy="64185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rot="1503148">
                <a:off x="1866723" y="5325608"/>
                <a:ext cx="462865" cy="64185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85"/>
            <p:cNvGrpSpPr/>
            <p:nvPr/>
          </p:nvGrpSpPr>
          <p:grpSpPr>
            <a:xfrm>
              <a:off x="4572000" y="3505200"/>
              <a:ext cx="1405467" cy="2816017"/>
              <a:chOff x="9448800" y="4343400"/>
              <a:chExt cx="1405467" cy="2816017"/>
            </a:xfrm>
          </p:grpSpPr>
          <p:sp>
            <p:nvSpPr>
              <p:cNvPr id="180" name="Oval 75"/>
              <p:cNvSpPr/>
              <p:nvPr/>
            </p:nvSpPr>
            <p:spPr>
              <a:xfrm>
                <a:off x="10515600" y="6477000"/>
                <a:ext cx="338667" cy="512654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73"/>
              <p:cNvSpPr/>
              <p:nvPr/>
            </p:nvSpPr>
            <p:spPr>
              <a:xfrm>
                <a:off x="10329333" y="5971039"/>
                <a:ext cx="338667" cy="3417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72"/>
              <p:cNvSpPr/>
              <p:nvPr/>
            </p:nvSpPr>
            <p:spPr>
              <a:xfrm>
                <a:off x="9448800" y="5885597"/>
                <a:ext cx="338667" cy="427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Trapezoid 14"/>
              <p:cNvSpPr/>
              <p:nvPr/>
            </p:nvSpPr>
            <p:spPr>
              <a:xfrm rot="19486427" flipH="1">
                <a:off x="9940331" y="5276981"/>
                <a:ext cx="677333" cy="939865"/>
              </a:xfrm>
              <a:prstGeom prst="trapezoid">
                <a:avLst>
                  <a:gd name="adj" fmla="val 3423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Trapezoid 15"/>
              <p:cNvSpPr/>
              <p:nvPr/>
            </p:nvSpPr>
            <p:spPr>
              <a:xfrm rot="2113573">
                <a:off x="9516533" y="5287501"/>
                <a:ext cx="677333" cy="939865"/>
              </a:xfrm>
              <a:prstGeom prst="trapezoid">
                <a:avLst>
                  <a:gd name="adj" fmla="val 3423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Isosceles Triangle 16"/>
              <p:cNvSpPr/>
              <p:nvPr/>
            </p:nvSpPr>
            <p:spPr>
              <a:xfrm>
                <a:off x="9677400" y="5181600"/>
                <a:ext cx="880533" cy="1623403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7"/>
              <p:cNvSpPr/>
              <p:nvPr/>
            </p:nvSpPr>
            <p:spPr>
              <a:xfrm>
                <a:off x="9787467" y="4347636"/>
                <a:ext cx="609600" cy="1110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"/>
              <p:cNvSpPr/>
              <p:nvPr/>
            </p:nvSpPr>
            <p:spPr>
              <a:xfrm rot="2618579">
                <a:off x="9978968" y="4383113"/>
                <a:ext cx="556071" cy="47109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9"/>
              <p:cNvSpPr/>
              <p:nvPr/>
            </p:nvSpPr>
            <p:spPr>
              <a:xfrm rot="8502806">
                <a:off x="9640162" y="4343400"/>
                <a:ext cx="556071" cy="47109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74"/>
              <p:cNvSpPr/>
              <p:nvPr/>
            </p:nvSpPr>
            <p:spPr>
              <a:xfrm rot="19090827">
                <a:off x="9739451" y="6404185"/>
                <a:ext cx="527251" cy="755232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74"/>
              <p:cNvSpPr/>
              <p:nvPr/>
            </p:nvSpPr>
            <p:spPr>
              <a:xfrm rot="19090827">
                <a:off x="10141909" y="6460971"/>
                <a:ext cx="425633" cy="641656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7"/>
          <p:cNvGrpSpPr/>
          <p:nvPr/>
        </p:nvGrpSpPr>
        <p:grpSpPr>
          <a:xfrm>
            <a:off x="5105400" y="0"/>
            <a:ext cx="3347915" cy="3750008"/>
            <a:chOff x="538346" y="1742669"/>
            <a:chExt cx="5862454" cy="5380637"/>
          </a:xfrm>
        </p:grpSpPr>
        <p:sp>
          <p:nvSpPr>
            <p:cNvPr id="159" name="Rounded Rectangle 158"/>
            <p:cNvSpPr/>
            <p:nvPr/>
          </p:nvSpPr>
          <p:spPr>
            <a:xfrm>
              <a:off x="762000" y="3505200"/>
              <a:ext cx="5638800" cy="2590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gular Pentagon 159"/>
            <p:cNvSpPr/>
            <p:nvPr/>
          </p:nvSpPr>
          <p:spPr>
            <a:xfrm>
              <a:off x="1295400" y="2514600"/>
              <a:ext cx="2590800" cy="2590800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gular Pentagon 160"/>
            <p:cNvSpPr/>
            <p:nvPr/>
          </p:nvSpPr>
          <p:spPr>
            <a:xfrm>
              <a:off x="2514600" y="2057400"/>
              <a:ext cx="2209800" cy="1828800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gular Pentagon 161"/>
            <p:cNvSpPr/>
            <p:nvPr/>
          </p:nvSpPr>
          <p:spPr>
            <a:xfrm rot="2450924">
              <a:off x="1049206" y="3528573"/>
              <a:ext cx="1905000" cy="1752600"/>
            </a:xfrm>
            <a:prstGeom prst="pentagon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gular Pentagon 162"/>
            <p:cNvSpPr/>
            <p:nvPr/>
          </p:nvSpPr>
          <p:spPr>
            <a:xfrm rot="5400000">
              <a:off x="3657600" y="2971800"/>
              <a:ext cx="2590800" cy="2590800"/>
            </a:xfrm>
            <a:prstGeom prst="pentagon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gular Pentagon 163"/>
            <p:cNvSpPr/>
            <p:nvPr/>
          </p:nvSpPr>
          <p:spPr>
            <a:xfrm rot="19997512">
              <a:off x="4267200" y="4267200"/>
              <a:ext cx="1524000" cy="1295400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uble Wave 164"/>
            <p:cNvSpPr/>
            <p:nvPr/>
          </p:nvSpPr>
          <p:spPr>
            <a:xfrm rot="15874603">
              <a:off x="2377083" y="3766297"/>
              <a:ext cx="3165371" cy="1052040"/>
            </a:xfrm>
            <a:prstGeom prst="double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uble Wave 165"/>
            <p:cNvSpPr/>
            <p:nvPr/>
          </p:nvSpPr>
          <p:spPr>
            <a:xfrm rot="15874603">
              <a:off x="2103794" y="3880723"/>
              <a:ext cx="3242166" cy="1052040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uble Wave 166"/>
            <p:cNvSpPr/>
            <p:nvPr/>
          </p:nvSpPr>
          <p:spPr>
            <a:xfrm rot="15874603">
              <a:off x="1680940" y="3919163"/>
              <a:ext cx="3166308" cy="1052040"/>
            </a:xfrm>
            <a:prstGeom prst="double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gular Pentagon 167"/>
            <p:cNvSpPr/>
            <p:nvPr/>
          </p:nvSpPr>
          <p:spPr>
            <a:xfrm rot="2077508">
              <a:off x="3814467" y="2299456"/>
              <a:ext cx="1524000" cy="1295400"/>
            </a:xfrm>
            <a:prstGeom prst="pentagon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gular Pentagon 168"/>
            <p:cNvSpPr/>
            <p:nvPr/>
          </p:nvSpPr>
          <p:spPr>
            <a:xfrm rot="19205243">
              <a:off x="1905000" y="2209800"/>
              <a:ext cx="1524000" cy="1295400"/>
            </a:xfrm>
            <a:prstGeom prst="pentagon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gular Pentagon 169"/>
            <p:cNvSpPr/>
            <p:nvPr/>
          </p:nvSpPr>
          <p:spPr>
            <a:xfrm rot="5400000">
              <a:off x="2509635" y="1747634"/>
              <a:ext cx="1305331" cy="1295401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gular Pentagon 170"/>
            <p:cNvSpPr/>
            <p:nvPr/>
          </p:nvSpPr>
          <p:spPr>
            <a:xfrm rot="1554998">
              <a:off x="1277806" y="3985775"/>
              <a:ext cx="1905000" cy="1752600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gular Pentagon 171"/>
            <p:cNvSpPr/>
            <p:nvPr/>
          </p:nvSpPr>
          <p:spPr>
            <a:xfrm rot="1229974">
              <a:off x="4453803" y="3104492"/>
              <a:ext cx="1563029" cy="1605122"/>
            </a:xfrm>
            <a:prstGeom prst="pent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9"/>
            <p:cNvGrpSpPr/>
            <p:nvPr/>
          </p:nvGrpSpPr>
          <p:grpSpPr>
            <a:xfrm rot="19149774">
              <a:off x="538346" y="6549215"/>
              <a:ext cx="4630306" cy="574091"/>
              <a:chOff x="533400" y="7619720"/>
              <a:chExt cx="5791200" cy="574091"/>
            </a:xfrm>
          </p:grpSpPr>
          <p:sp>
            <p:nvSpPr>
              <p:cNvPr id="174" name="Can 173"/>
              <p:cNvSpPr/>
              <p:nvPr/>
            </p:nvSpPr>
            <p:spPr>
              <a:xfrm rot="16200000">
                <a:off x="3162300" y="4991100"/>
                <a:ext cx="533400" cy="5791200"/>
              </a:xfrm>
              <a:prstGeom prst="can">
                <a:avLst>
                  <a:gd name="adj" fmla="val 70807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2020690" y="7619720"/>
                <a:ext cx="4152677" cy="574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Word Of God</a:t>
                </a:r>
                <a:endParaRPr lang="en-US" sz="2000" dirty="0"/>
              </a:p>
            </p:txBody>
          </p:sp>
        </p:grpSp>
      </p:grpSp>
      <p:grpSp>
        <p:nvGrpSpPr>
          <p:cNvPr id="9" name="Group 85"/>
          <p:cNvGrpSpPr/>
          <p:nvPr/>
        </p:nvGrpSpPr>
        <p:grpSpPr>
          <a:xfrm flipH="1">
            <a:off x="206218" y="2817023"/>
            <a:ext cx="2819400" cy="4114800"/>
            <a:chOff x="2057400" y="1828800"/>
            <a:chExt cx="3124200" cy="4191000"/>
          </a:xfrm>
        </p:grpSpPr>
        <p:sp>
          <p:nvSpPr>
            <p:cNvPr id="108" name="Rectangle 107"/>
            <p:cNvSpPr/>
            <p:nvPr/>
          </p:nvSpPr>
          <p:spPr>
            <a:xfrm>
              <a:off x="2097974" y="2617694"/>
              <a:ext cx="3083626" cy="207084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Double Wave 108"/>
            <p:cNvSpPr/>
            <p:nvPr/>
          </p:nvSpPr>
          <p:spPr>
            <a:xfrm>
              <a:off x="2097974" y="4244788"/>
              <a:ext cx="3083626" cy="1035424"/>
            </a:xfrm>
            <a:prstGeom prst="doubleWav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ouble Wave 109"/>
            <p:cNvSpPr/>
            <p:nvPr/>
          </p:nvSpPr>
          <p:spPr>
            <a:xfrm>
              <a:off x="2057400" y="4639235"/>
              <a:ext cx="3124200" cy="1035424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Double Wave 110"/>
            <p:cNvSpPr/>
            <p:nvPr/>
          </p:nvSpPr>
          <p:spPr>
            <a:xfrm>
              <a:off x="2097974" y="1828800"/>
              <a:ext cx="3083626" cy="1035424"/>
            </a:xfrm>
            <a:prstGeom prst="doubleWav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Double Wave 111"/>
            <p:cNvSpPr/>
            <p:nvPr/>
          </p:nvSpPr>
          <p:spPr>
            <a:xfrm rot="4993086">
              <a:off x="1866353" y="3532647"/>
              <a:ext cx="986118" cy="184061"/>
            </a:xfrm>
            <a:prstGeom prst="doubleWav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2133600" y="2895600"/>
              <a:ext cx="243444" cy="640976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loud 113"/>
            <p:cNvSpPr/>
            <p:nvPr/>
          </p:nvSpPr>
          <p:spPr>
            <a:xfrm>
              <a:off x="2286000" y="2971800"/>
              <a:ext cx="243444" cy="640976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loud 114"/>
            <p:cNvSpPr/>
            <p:nvPr/>
          </p:nvSpPr>
          <p:spPr>
            <a:xfrm>
              <a:off x="2209800" y="2667000"/>
              <a:ext cx="243444" cy="640976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uble Wave 115"/>
            <p:cNvSpPr/>
            <p:nvPr/>
          </p:nvSpPr>
          <p:spPr>
            <a:xfrm>
              <a:off x="2097974" y="3998259"/>
              <a:ext cx="3083626" cy="443753"/>
            </a:xfrm>
            <a:prstGeom prst="doubleWave">
              <a:avLst/>
            </a:prstGeom>
            <a:solidFill>
              <a:srgbClr val="CC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20"/>
            <p:cNvGrpSpPr/>
            <p:nvPr/>
          </p:nvGrpSpPr>
          <p:grpSpPr>
            <a:xfrm>
              <a:off x="2743200" y="2514600"/>
              <a:ext cx="1051956" cy="2711824"/>
              <a:chOff x="1524000" y="1291454"/>
              <a:chExt cx="2286000" cy="5033146"/>
            </a:xfrm>
          </p:grpSpPr>
          <p:sp>
            <p:nvSpPr>
              <p:cNvPr id="141" name="Oval 140"/>
              <p:cNvSpPr/>
              <p:nvPr/>
            </p:nvSpPr>
            <p:spPr>
              <a:xfrm rot="528476">
                <a:off x="2057400" y="5257800"/>
                <a:ext cx="762000" cy="9906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 rot="20854625">
                <a:off x="2590800" y="5334000"/>
                <a:ext cx="762000" cy="9906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1524000" y="4114800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124200" y="4191000"/>
                <a:ext cx="6858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rapezoid 144"/>
              <p:cNvSpPr/>
              <p:nvPr/>
            </p:nvSpPr>
            <p:spPr>
              <a:xfrm>
                <a:off x="1905000" y="5105400"/>
                <a:ext cx="1600200" cy="685800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/>
              <p:cNvSpPr/>
              <p:nvPr/>
            </p:nvSpPr>
            <p:spPr>
              <a:xfrm rot="19932635">
                <a:off x="2521696" y="2514749"/>
                <a:ext cx="986357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362200" y="2743200"/>
                <a:ext cx="609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rapezoid 11"/>
              <p:cNvSpPr/>
              <p:nvPr/>
            </p:nvSpPr>
            <p:spPr>
              <a:xfrm rot="20952071">
                <a:off x="2795146" y="3195544"/>
                <a:ext cx="575812" cy="2235732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apezoid 150"/>
              <p:cNvSpPr/>
              <p:nvPr/>
            </p:nvSpPr>
            <p:spPr>
              <a:xfrm rot="519514">
                <a:off x="2047834" y="3235884"/>
                <a:ext cx="626969" cy="2235732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Diagonal Stripe 151"/>
              <p:cNvSpPr/>
              <p:nvPr/>
            </p:nvSpPr>
            <p:spPr>
              <a:xfrm rot="1483530">
                <a:off x="2103244" y="4364922"/>
                <a:ext cx="1326628" cy="509981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Diagonal Stripe 152"/>
              <p:cNvSpPr/>
              <p:nvPr/>
            </p:nvSpPr>
            <p:spPr>
              <a:xfrm rot="5400000">
                <a:off x="2819400" y="4724400"/>
                <a:ext cx="1066800" cy="457200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Diagonal Stripe 153"/>
              <p:cNvSpPr/>
              <p:nvPr/>
            </p:nvSpPr>
            <p:spPr>
              <a:xfrm rot="16200000" flipH="1">
                <a:off x="2590800" y="4800600"/>
                <a:ext cx="1066800" cy="457200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Flowchart: Display 154"/>
              <p:cNvSpPr/>
              <p:nvPr/>
            </p:nvSpPr>
            <p:spPr>
              <a:xfrm>
                <a:off x="3048000" y="4415654"/>
                <a:ext cx="381000" cy="304800"/>
              </a:xfrm>
              <a:prstGeom prst="flowChartDisplay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"/>
              <p:cNvSpPr/>
              <p:nvPr/>
            </p:nvSpPr>
            <p:spPr>
              <a:xfrm>
                <a:off x="2057400" y="1447800"/>
                <a:ext cx="1219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 rot="19066372">
                <a:off x="2682908" y="1291454"/>
                <a:ext cx="685800" cy="12192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 rot="3077158">
                <a:off x="2039910" y="1250601"/>
                <a:ext cx="685800" cy="126095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 rot="3372430">
              <a:off x="2973847" y="3304153"/>
              <a:ext cx="1295400" cy="2895600"/>
              <a:chOff x="1584600" y="1066800"/>
              <a:chExt cx="1661171" cy="3733800"/>
            </a:xfrm>
          </p:grpSpPr>
          <p:sp>
            <p:nvSpPr>
              <p:cNvPr id="120" name="Oval 119"/>
              <p:cNvSpPr/>
              <p:nvPr/>
            </p:nvSpPr>
            <p:spPr>
              <a:xfrm rot="19231343">
                <a:off x="2835421" y="2976160"/>
                <a:ext cx="410350" cy="43734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976600">
                <a:off x="1584600" y="2945934"/>
                <a:ext cx="429800" cy="49389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rapezoid 121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rapezoid 122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Block Arc 134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Block Arc 135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Cloud 136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Cloud 116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17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Double Wave 118"/>
            <p:cNvSpPr/>
            <p:nvPr/>
          </p:nvSpPr>
          <p:spPr>
            <a:xfrm>
              <a:off x="2057400" y="4984376"/>
              <a:ext cx="3124200" cy="1035424"/>
            </a:xfrm>
            <a:prstGeom prst="doubleWav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37"/>
          <p:cNvGrpSpPr/>
          <p:nvPr/>
        </p:nvGrpSpPr>
        <p:grpSpPr>
          <a:xfrm>
            <a:off x="5562600" y="3124200"/>
            <a:ext cx="3276600" cy="3733800"/>
            <a:chOff x="1219200" y="1676400"/>
            <a:chExt cx="4632971" cy="4419600"/>
          </a:xfrm>
        </p:grpSpPr>
        <p:grpSp>
          <p:nvGrpSpPr>
            <p:cNvPr id="236" name="Group 49"/>
            <p:cNvGrpSpPr/>
            <p:nvPr/>
          </p:nvGrpSpPr>
          <p:grpSpPr>
            <a:xfrm>
              <a:off x="4191000" y="1676400"/>
              <a:ext cx="1661171" cy="3733800"/>
              <a:chOff x="1584600" y="1066800"/>
              <a:chExt cx="1661171" cy="3733800"/>
            </a:xfrm>
          </p:grpSpPr>
          <p:sp>
            <p:nvSpPr>
              <p:cNvPr id="87" name="Oval 86"/>
              <p:cNvSpPr/>
              <p:nvPr/>
            </p:nvSpPr>
            <p:spPr>
              <a:xfrm rot="19231343">
                <a:off x="2835421" y="2976160"/>
                <a:ext cx="410350" cy="43734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976600">
                <a:off x="1584600" y="2945934"/>
                <a:ext cx="429800" cy="49389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rapezoid 93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BAF5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Block Arc 101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Block Arc 102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Cloud 103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loud 104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7" name="Group 15"/>
            <p:cNvGrpSpPr/>
            <p:nvPr/>
          </p:nvGrpSpPr>
          <p:grpSpPr>
            <a:xfrm>
              <a:off x="2057400" y="2438400"/>
              <a:ext cx="1295400" cy="2438400"/>
              <a:chOff x="3861184" y="914400"/>
              <a:chExt cx="2071403" cy="4684259"/>
            </a:xfrm>
          </p:grpSpPr>
          <p:sp>
            <p:nvSpPr>
              <p:cNvPr id="61" name="Oval 60"/>
              <p:cNvSpPr/>
              <p:nvPr/>
            </p:nvSpPr>
            <p:spPr>
              <a:xfrm rot="6128217">
                <a:off x="5006182" y="5070764"/>
                <a:ext cx="463613" cy="56108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4472555">
                <a:off x="4485689" y="5086308"/>
                <a:ext cx="463613" cy="56108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2901859">
                <a:off x="3953578" y="3320116"/>
                <a:ext cx="361964" cy="54675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20226769">
                <a:off x="5580853" y="3323075"/>
                <a:ext cx="351734" cy="5569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>
                <a:off x="4981297" y="4149642"/>
                <a:ext cx="527602" cy="1183458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>
                <a:off x="4453695" y="4149642"/>
                <a:ext cx="527602" cy="1183458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rapezoid 66"/>
              <p:cNvSpPr/>
              <p:nvPr/>
            </p:nvSpPr>
            <p:spPr>
              <a:xfrm>
                <a:off x="4219205" y="2409263"/>
                <a:ext cx="1524183" cy="2227686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/>
              <p:cNvSpPr/>
              <p:nvPr/>
            </p:nvSpPr>
            <p:spPr>
              <a:xfrm>
                <a:off x="4395072" y="3453490"/>
                <a:ext cx="1172448" cy="208846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10800000">
                <a:off x="4746807" y="2409263"/>
                <a:ext cx="468979" cy="487306"/>
              </a:xfrm>
              <a:prstGeom prst="trapezoid">
                <a:avLst>
                  <a:gd name="adj" fmla="val 37308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10800000">
                <a:off x="4277828" y="4288872"/>
                <a:ext cx="293112" cy="348076"/>
              </a:xfrm>
              <a:prstGeom prst="trapezoid">
                <a:avLst>
                  <a:gd name="adj" fmla="val 37308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 rot="10800000">
                <a:off x="4570940" y="4288872"/>
                <a:ext cx="293112" cy="348076"/>
              </a:xfrm>
              <a:prstGeom prst="trapezoid">
                <a:avLst>
                  <a:gd name="adj" fmla="val 37308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10800000">
                <a:off x="4864052" y="4288872"/>
                <a:ext cx="293112" cy="348076"/>
              </a:xfrm>
              <a:prstGeom prst="trapezoid">
                <a:avLst>
                  <a:gd name="adj" fmla="val 37308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/>
              <p:cNvSpPr/>
              <p:nvPr/>
            </p:nvSpPr>
            <p:spPr>
              <a:xfrm rot="10800000">
                <a:off x="5157164" y="4288872"/>
                <a:ext cx="293112" cy="348076"/>
              </a:xfrm>
              <a:prstGeom prst="trapezoid">
                <a:avLst>
                  <a:gd name="adj" fmla="val 37308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10800000">
                <a:off x="5391653" y="4288872"/>
                <a:ext cx="293112" cy="348076"/>
              </a:xfrm>
              <a:prstGeom prst="trapezoid">
                <a:avLst>
                  <a:gd name="adj" fmla="val 37308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1442139">
                <a:off x="4164882" y="2238196"/>
                <a:ext cx="425084" cy="1499861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 rot="20249249">
                <a:off x="5324141" y="2239909"/>
                <a:ext cx="425084" cy="1499861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395072" y="1016959"/>
                <a:ext cx="1113826" cy="16011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Cloud 77"/>
              <p:cNvSpPr/>
              <p:nvPr/>
            </p:nvSpPr>
            <p:spPr>
              <a:xfrm rot="600599">
                <a:off x="4430988" y="914400"/>
                <a:ext cx="1078818" cy="66435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Cloud 78"/>
              <p:cNvSpPr/>
              <p:nvPr/>
            </p:nvSpPr>
            <p:spPr>
              <a:xfrm rot="18382183">
                <a:off x="4052388" y="1338883"/>
                <a:ext cx="790130" cy="444868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loud 79"/>
              <p:cNvSpPr/>
              <p:nvPr/>
            </p:nvSpPr>
            <p:spPr>
              <a:xfrm rot="5749123">
                <a:off x="5104027" y="1392408"/>
                <a:ext cx="728268" cy="444868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277828" y="1156189"/>
                <a:ext cx="1289693" cy="278461"/>
              </a:xfrm>
              <a:prstGeom prst="roundRect">
                <a:avLst>
                  <a:gd name="adj" fmla="val 50000"/>
                </a:avLst>
              </a:prstGeom>
              <a:solidFill>
                <a:srgbClr val="E2A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 rot="10800000">
                <a:off x="4395072" y="1156189"/>
                <a:ext cx="117245" cy="278461"/>
              </a:xfrm>
              <a:prstGeom prst="trapezoid">
                <a:avLst>
                  <a:gd name="adj" fmla="val 37308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10800000">
                <a:off x="4629562" y="1156189"/>
                <a:ext cx="117245" cy="278461"/>
              </a:xfrm>
              <a:prstGeom prst="trapezoid">
                <a:avLst>
                  <a:gd name="adj" fmla="val 37308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10800000">
                <a:off x="4864052" y="1156189"/>
                <a:ext cx="117245" cy="278461"/>
              </a:xfrm>
              <a:prstGeom prst="trapezoid">
                <a:avLst>
                  <a:gd name="adj" fmla="val 37308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/>
              <p:cNvSpPr/>
              <p:nvPr/>
            </p:nvSpPr>
            <p:spPr>
              <a:xfrm rot="10800000">
                <a:off x="5098541" y="1156189"/>
                <a:ext cx="117245" cy="278461"/>
              </a:xfrm>
              <a:prstGeom prst="trapezoid">
                <a:avLst>
                  <a:gd name="adj" fmla="val 37308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rapezoid 85"/>
              <p:cNvSpPr/>
              <p:nvPr/>
            </p:nvSpPr>
            <p:spPr>
              <a:xfrm rot="10800000">
                <a:off x="5333031" y="1156189"/>
                <a:ext cx="117245" cy="278461"/>
              </a:xfrm>
              <a:prstGeom prst="trapezoid">
                <a:avLst>
                  <a:gd name="adj" fmla="val 37308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8" name="Group 57"/>
            <p:cNvGrpSpPr/>
            <p:nvPr/>
          </p:nvGrpSpPr>
          <p:grpSpPr>
            <a:xfrm>
              <a:off x="2590800" y="2971800"/>
              <a:ext cx="1066800" cy="2209800"/>
              <a:chOff x="2895600" y="304800"/>
              <a:chExt cx="2186496" cy="3771554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971800" y="304800"/>
                <a:ext cx="1981200" cy="27432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4427519">
                <a:off x="3535734" y="3434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17172481" flipH="1">
                <a:off x="4069134" y="3434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/>
              <p:cNvSpPr/>
              <p:nvPr/>
            </p:nvSpPr>
            <p:spPr>
              <a:xfrm>
                <a:off x="3234606" y="1676400"/>
                <a:ext cx="1676400" cy="2133600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3844206" y="1905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rot="19411276">
                <a:off x="4560557" y="2413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2820608">
                <a:off x="3062510" y="2395914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2242960">
                <a:off x="3208542" y="1520223"/>
                <a:ext cx="914400" cy="1255680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19284057">
                <a:off x="3983610" y="1519669"/>
                <a:ext cx="914400" cy="1255680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539406" y="609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>
                <a:off x="3539406" y="609600"/>
                <a:ext cx="990600" cy="381000"/>
              </a:xfrm>
              <a:prstGeom prst="clou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loud 54"/>
              <p:cNvSpPr/>
              <p:nvPr/>
            </p:nvSpPr>
            <p:spPr>
              <a:xfrm rot="5107997">
                <a:off x="4041679" y="1076272"/>
                <a:ext cx="1200554" cy="570062"/>
              </a:xfrm>
              <a:prstGeom prst="clou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loud 55"/>
              <p:cNvSpPr/>
              <p:nvPr/>
            </p:nvSpPr>
            <p:spPr>
              <a:xfrm rot="6038579">
                <a:off x="2795611" y="1017359"/>
                <a:ext cx="1206533" cy="641052"/>
              </a:xfrm>
              <a:prstGeom prst="clou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1062586">
                <a:off x="2948999" y="461940"/>
                <a:ext cx="462280" cy="1844703"/>
              </a:xfrm>
              <a:prstGeom prst="trapezoid">
                <a:avLst>
                  <a:gd name="adj" fmla="val 2193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>
                <a:off x="3505200" y="2895600"/>
                <a:ext cx="1143000" cy="2286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20537414" flipH="1">
                <a:off x="4619816" y="482741"/>
                <a:ext cx="462280" cy="1889380"/>
              </a:xfrm>
              <a:prstGeom prst="trapezoid">
                <a:avLst>
                  <a:gd name="adj" fmla="val 2193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Stored Data 59"/>
              <p:cNvSpPr/>
              <p:nvPr/>
            </p:nvSpPr>
            <p:spPr>
              <a:xfrm rot="5400000">
                <a:off x="3657600" y="-228600"/>
                <a:ext cx="685800" cy="175260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75"/>
            <p:cNvGrpSpPr/>
            <p:nvPr/>
          </p:nvGrpSpPr>
          <p:grpSpPr>
            <a:xfrm>
              <a:off x="1219200" y="3124200"/>
              <a:ext cx="1219201" cy="2362200"/>
              <a:chOff x="2362199" y="1066800"/>
              <a:chExt cx="2133601" cy="3200400"/>
            </a:xfrm>
          </p:grpSpPr>
          <p:sp>
            <p:nvSpPr>
              <p:cNvPr id="27" name="Oval 26"/>
              <p:cNvSpPr/>
              <p:nvPr/>
            </p:nvSpPr>
            <p:spPr>
              <a:xfrm rot="4427519">
                <a:off x="3040591" y="3633251"/>
                <a:ext cx="430375" cy="837523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17172481" flipH="1">
                <a:off x="3586421" y="3633251"/>
                <a:ext cx="430375" cy="837523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2709106" y="2051637"/>
                <a:ext cx="1715464" cy="1969673"/>
              </a:xfrm>
              <a:prstGeom prst="triangle">
                <a:avLst/>
              </a:prstGeom>
              <a:solidFill>
                <a:srgbClr val="DFFA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10800000">
                <a:off x="3332911" y="2262673"/>
                <a:ext cx="389878" cy="422073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19411276">
                <a:off x="4065955" y="2731843"/>
                <a:ext cx="429845" cy="6959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2820608">
                <a:off x="2554030" y="2678126"/>
                <a:ext cx="387784" cy="77144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2242960">
                <a:off x="2682434" y="1907459"/>
                <a:ext cx="935708" cy="1159205"/>
              </a:xfrm>
              <a:prstGeom prst="triangle">
                <a:avLst/>
              </a:prstGeom>
              <a:solidFill>
                <a:srgbClr val="DFFA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19284057">
                <a:off x="3475563" y="1906948"/>
                <a:ext cx="935708" cy="1159205"/>
              </a:xfrm>
              <a:prstGeom prst="triangle">
                <a:avLst/>
              </a:prstGeom>
              <a:solidFill>
                <a:srgbClr val="DFFA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21008" y="1066800"/>
                <a:ext cx="1013683" cy="13365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loud 35"/>
              <p:cNvSpPr/>
              <p:nvPr/>
            </p:nvSpPr>
            <p:spPr>
              <a:xfrm>
                <a:off x="3021008" y="1066800"/>
                <a:ext cx="1013683" cy="351727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loud 36"/>
              <p:cNvSpPr/>
              <p:nvPr/>
            </p:nvSpPr>
            <p:spPr>
              <a:xfrm rot="5107997">
                <a:off x="3150031" y="1869509"/>
                <a:ext cx="1696322" cy="395529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Cloud 37"/>
              <p:cNvSpPr/>
              <p:nvPr/>
            </p:nvSpPr>
            <p:spPr>
              <a:xfrm rot="6038579">
                <a:off x="2263358" y="1857920"/>
                <a:ext cx="1658907" cy="375618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rapezoid 38"/>
              <p:cNvSpPr/>
              <p:nvPr/>
            </p:nvSpPr>
            <p:spPr>
              <a:xfrm rot="283094">
                <a:off x="2792445" y="1171196"/>
                <a:ext cx="467854" cy="1195873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apezoid 39"/>
              <p:cNvSpPr/>
              <p:nvPr/>
            </p:nvSpPr>
            <p:spPr>
              <a:xfrm rot="21363997">
                <a:off x="3845679" y="1150214"/>
                <a:ext cx="467854" cy="1195873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Stored Data 40"/>
              <p:cNvSpPr/>
              <p:nvPr/>
            </p:nvSpPr>
            <p:spPr>
              <a:xfrm rot="5400000">
                <a:off x="3285456" y="724377"/>
                <a:ext cx="562764" cy="124761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Collate 41"/>
              <p:cNvSpPr/>
              <p:nvPr/>
            </p:nvSpPr>
            <p:spPr>
              <a:xfrm rot="5400000">
                <a:off x="3014704" y="3538497"/>
                <a:ext cx="371391" cy="609600"/>
              </a:xfrm>
              <a:prstGeom prst="flowChartCollat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lowchart: Collate 42"/>
              <p:cNvSpPr/>
              <p:nvPr/>
            </p:nvSpPr>
            <p:spPr>
              <a:xfrm rot="5400000">
                <a:off x="3776704" y="3538497"/>
                <a:ext cx="371391" cy="609600"/>
              </a:xfrm>
              <a:prstGeom prst="flowChartCollat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0" name="Group 42"/>
            <p:cNvGrpSpPr/>
            <p:nvPr/>
          </p:nvGrpSpPr>
          <p:grpSpPr>
            <a:xfrm>
              <a:off x="3124200" y="3581400"/>
              <a:ext cx="1219200" cy="2514600"/>
              <a:chOff x="4800600" y="457200"/>
              <a:chExt cx="1853816" cy="3311628"/>
            </a:xfrm>
          </p:grpSpPr>
          <p:sp>
            <p:nvSpPr>
              <p:cNvPr id="13" name="Oval 12"/>
              <p:cNvSpPr/>
              <p:nvPr/>
            </p:nvSpPr>
            <p:spPr>
              <a:xfrm rot="6128217">
                <a:off x="5845811" y="3405957"/>
                <a:ext cx="301986" cy="423755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4472555">
                <a:off x="5449646" y="3394636"/>
                <a:ext cx="276648" cy="445382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2901859">
                <a:off x="4918664" y="2162743"/>
                <a:ext cx="253191" cy="4893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0226769">
                <a:off x="6339629" y="2218248"/>
                <a:ext cx="314787" cy="38956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5121013" y="1579044"/>
                <a:ext cx="1364078" cy="2002356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442139">
                <a:off x="5072397" y="1459384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249249">
                <a:off x="6109883" y="1460582"/>
                <a:ext cx="380432" cy="1049140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5400000">
                <a:off x="5562600" y="76200"/>
                <a:ext cx="381000" cy="1143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 rot="21093752">
                <a:off x="4849574" y="1702541"/>
                <a:ext cx="1529133" cy="1818971"/>
              </a:xfrm>
              <a:prstGeom prst="trapezoid">
                <a:avLst>
                  <a:gd name="adj" fmla="val 42843"/>
                </a:avLst>
              </a:prstGeom>
              <a:solidFill>
                <a:srgbClr val="E4D61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257800" y="685800"/>
                <a:ext cx="996826" cy="11199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254567">
                <a:off x="5049603" y="669656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 rot="20345433" flipH="1">
                <a:off x="5964002" y="669657"/>
                <a:ext cx="533400" cy="10668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181600" y="685800"/>
                <a:ext cx="1154219" cy="194781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 rot="21093752">
                <a:off x="5081286" y="1736547"/>
                <a:ext cx="954005" cy="1818971"/>
              </a:xfrm>
              <a:prstGeom prst="trapezoid">
                <a:avLst>
                  <a:gd name="adj" fmla="val 42843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1" name="TextBox 24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3895814" y="114445"/>
            <a:ext cx="1077838" cy="2286000"/>
            <a:chOff x="3895814" y="114445"/>
            <a:chExt cx="1077838" cy="2286000"/>
          </a:xfrm>
        </p:grpSpPr>
        <p:grpSp>
          <p:nvGrpSpPr>
            <p:cNvPr id="242" name="Group 241"/>
            <p:cNvGrpSpPr/>
            <p:nvPr/>
          </p:nvGrpSpPr>
          <p:grpSpPr>
            <a:xfrm>
              <a:off x="3895814" y="114445"/>
              <a:ext cx="1077838" cy="2286000"/>
              <a:chOff x="609600" y="533400"/>
              <a:chExt cx="1607376" cy="3810000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921576" y="3429000"/>
                <a:ext cx="4572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454976" y="3429000"/>
                <a:ext cx="4572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1683576" y="2590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616776" y="2590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rapezoid 246"/>
              <p:cNvSpPr/>
              <p:nvPr/>
            </p:nvSpPr>
            <p:spPr>
              <a:xfrm rot="19843731">
                <a:off x="1500967" y="1857017"/>
                <a:ext cx="685800" cy="990600"/>
              </a:xfrm>
              <a:prstGeom prst="trapezoid">
                <a:avLst>
                  <a:gd name="adj" fmla="val 28314"/>
                </a:avLst>
              </a:prstGeom>
              <a:solidFill>
                <a:srgbClr val="F7D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rapezoid 247"/>
              <p:cNvSpPr/>
              <p:nvPr/>
            </p:nvSpPr>
            <p:spPr>
              <a:xfrm rot="2089276">
                <a:off x="609600" y="1859713"/>
                <a:ext cx="685800" cy="990600"/>
              </a:xfrm>
              <a:prstGeom prst="trapezoid">
                <a:avLst>
                  <a:gd name="adj" fmla="val 28314"/>
                </a:avLst>
              </a:prstGeom>
              <a:solidFill>
                <a:srgbClr val="F7D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Trapezoid 248"/>
              <p:cNvSpPr/>
              <p:nvPr/>
            </p:nvSpPr>
            <p:spPr>
              <a:xfrm>
                <a:off x="769176" y="2057400"/>
                <a:ext cx="1295400" cy="1600200"/>
              </a:xfrm>
              <a:prstGeom prst="trapezoid">
                <a:avLst>
                  <a:gd name="adj" fmla="val 33948"/>
                </a:avLst>
              </a:prstGeom>
              <a:solidFill>
                <a:srgbClr val="F7D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845376" y="3962400"/>
                <a:ext cx="533400" cy="3810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54976" y="3962400"/>
                <a:ext cx="533400" cy="3810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2" name="Group 251"/>
              <p:cNvGrpSpPr/>
              <p:nvPr/>
            </p:nvGrpSpPr>
            <p:grpSpPr>
              <a:xfrm>
                <a:off x="838200" y="3352800"/>
                <a:ext cx="1143000" cy="304800"/>
                <a:chOff x="3048000" y="457200"/>
                <a:chExt cx="1524000" cy="381000"/>
              </a:xfrm>
            </p:grpSpPr>
            <p:sp>
              <p:nvSpPr>
                <p:cNvPr id="259" name="Quad Arrow 258"/>
                <p:cNvSpPr/>
                <p:nvPr/>
              </p:nvSpPr>
              <p:spPr>
                <a:xfrm>
                  <a:off x="3048000" y="457200"/>
                  <a:ext cx="304800" cy="3810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Quad Arrow 259"/>
                <p:cNvSpPr/>
                <p:nvPr/>
              </p:nvSpPr>
              <p:spPr>
                <a:xfrm>
                  <a:off x="3352800" y="457200"/>
                  <a:ext cx="304800" cy="3810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Quad Arrow 260"/>
                <p:cNvSpPr/>
                <p:nvPr/>
              </p:nvSpPr>
              <p:spPr>
                <a:xfrm>
                  <a:off x="3657600" y="457200"/>
                  <a:ext cx="304800" cy="3810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Quad Arrow 261"/>
                <p:cNvSpPr/>
                <p:nvPr/>
              </p:nvSpPr>
              <p:spPr>
                <a:xfrm>
                  <a:off x="3962400" y="457200"/>
                  <a:ext cx="304800" cy="3810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Quad Arrow 262"/>
                <p:cNvSpPr/>
                <p:nvPr/>
              </p:nvSpPr>
              <p:spPr>
                <a:xfrm>
                  <a:off x="4267200" y="457200"/>
                  <a:ext cx="304800" cy="3810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3" name="Oval 252"/>
              <p:cNvSpPr/>
              <p:nvPr/>
            </p:nvSpPr>
            <p:spPr>
              <a:xfrm>
                <a:off x="1255819" y="1922857"/>
                <a:ext cx="325642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921576" y="762000"/>
                <a:ext cx="990600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Cloud 254"/>
              <p:cNvSpPr/>
              <p:nvPr/>
            </p:nvSpPr>
            <p:spPr>
              <a:xfrm>
                <a:off x="1607376" y="914400"/>
                <a:ext cx="457200" cy="6858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Cloud 255"/>
              <p:cNvSpPr/>
              <p:nvPr/>
            </p:nvSpPr>
            <p:spPr>
              <a:xfrm>
                <a:off x="769176" y="914400"/>
                <a:ext cx="457200" cy="6858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Cloud 256"/>
              <p:cNvSpPr/>
              <p:nvPr/>
            </p:nvSpPr>
            <p:spPr>
              <a:xfrm>
                <a:off x="845376" y="609600"/>
                <a:ext cx="1066800" cy="6858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Flowchart: Delay 257"/>
              <p:cNvSpPr/>
              <p:nvPr/>
            </p:nvSpPr>
            <p:spPr>
              <a:xfrm rot="16200000">
                <a:off x="1219200" y="152400"/>
                <a:ext cx="381000" cy="1143000"/>
              </a:xfrm>
              <a:prstGeom prst="flowChartDelay">
                <a:avLst/>
              </a:prstGeom>
              <a:solidFill>
                <a:srgbClr val="F7D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4" name="Oval 263"/>
            <p:cNvSpPr/>
            <p:nvPr/>
          </p:nvSpPr>
          <p:spPr>
            <a:xfrm>
              <a:off x="4028819" y="404902"/>
              <a:ext cx="218362" cy="228600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598576" y="356516"/>
              <a:ext cx="218362" cy="228600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24400" y="1447800"/>
            <a:ext cx="1783058" cy="4267200"/>
            <a:chOff x="4724400" y="1447800"/>
            <a:chExt cx="1783058" cy="4267200"/>
          </a:xfrm>
        </p:grpSpPr>
        <p:grpSp>
          <p:nvGrpSpPr>
            <p:cNvPr id="3" name="Group 49"/>
            <p:cNvGrpSpPr/>
            <p:nvPr/>
          </p:nvGrpSpPr>
          <p:grpSpPr>
            <a:xfrm>
              <a:off x="4724400" y="1447800"/>
              <a:ext cx="1783058" cy="3669792"/>
              <a:chOff x="1586246" y="1066800"/>
              <a:chExt cx="1650842" cy="3733800"/>
            </a:xfrm>
          </p:grpSpPr>
          <p:sp>
            <p:nvSpPr>
              <p:cNvPr id="46" name="Oval 45"/>
              <p:cNvSpPr/>
              <p:nvPr/>
            </p:nvSpPr>
            <p:spPr>
              <a:xfrm rot="19231343">
                <a:off x="2902857" y="2949569"/>
                <a:ext cx="334231" cy="43734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rot="976600">
                <a:off x="1586246" y="2933286"/>
                <a:ext cx="347668" cy="49389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20138027" flipH="1">
                <a:off x="2501980" y="2049276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461973">
                <a:off x="1739981" y="2049275"/>
                <a:ext cx="583247" cy="1172928"/>
              </a:xfrm>
              <a:prstGeom prst="trapezoid">
                <a:avLst>
                  <a:gd name="adj" fmla="val 37419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135"/>
              <p:cNvSpPr/>
              <p:nvPr/>
            </p:nvSpPr>
            <p:spPr>
              <a:xfrm>
                <a:off x="1771062" y="2150960"/>
                <a:ext cx="1273259" cy="2451998"/>
              </a:xfrm>
              <a:prstGeom prst="trapezoid">
                <a:avLst>
                  <a:gd name="adj" fmla="val 37419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Block Arc 60"/>
              <p:cNvSpPr/>
              <p:nvPr/>
            </p:nvSpPr>
            <p:spPr>
              <a:xfrm rot="10800000">
                <a:off x="2122433" y="1145564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Block Arc 61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Cloud 62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148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9"/>
            <p:cNvGrpSpPr/>
            <p:nvPr/>
          </p:nvGrpSpPr>
          <p:grpSpPr>
            <a:xfrm>
              <a:off x="4724400" y="2819400"/>
              <a:ext cx="1671208" cy="2895600"/>
              <a:chOff x="2958668" y="533400"/>
              <a:chExt cx="3518332" cy="6096000"/>
            </a:xfrm>
          </p:grpSpPr>
          <p:grpSp>
            <p:nvGrpSpPr>
              <p:cNvPr id="5" name="Group 48"/>
              <p:cNvGrpSpPr/>
              <p:nvPr/>
            </p:nvGrpSpPr>
            <p:grpSpPr>
              <a:xfrm rot="817137">
                <a:off x="2958668" y="3559059"/>
                <a:ext cx="685800" cy="1912047"/>
                <a:chOff x="7031746" y="2362200"/>
                <a:chExt cx="685800" cy="1912047"/>
              </a:xfrm>
            </p:grpSpPr>
            <p:sp>
              <p:nvSpPr>
                <p:cNvPr id="44" name="Round Same Side Corner Rectangle 43"/>
                <p:cNvSpPr/>
                <p:nvPr/>
              </p:nvSpPr>
              <p:spPr>
                <a:xfrm>
                  <a:off x="7162800" y="2362200"/>
                  <a:ext cx="381000" cy="1371600"/>
                </a:xfrm>
                <a:prstGeom prst="round2SameRe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ound Diagonal Corner Rectangle 44"/>
                <p:cNvSpPr/>
                <p:nvPr/>
              </p:nvSpPr>
              <p:spPr>
                <a:xfrm rot="19248934">
                  <a:off x="7031746" y="3480162"/>
                  <a:ext cx="685800" cy="79408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43"/>
              <p:cNvGrpSpPr/>
              <p:nvPr/>
            </p:nvGrpSpPr>
            <p:grpSpPr>
              <a:xfrm>
                <a:off x="5181600" y="44196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42" name="Trapezoid 41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2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39"/>
              <p:cNvGrpSpPr/>
              <p:nvPr/>
            </p:nvGrpSpPr>
            <p:grpSpPr>
              <a:xfrm>
                <a:off x="4038600" y="44196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40" name="Trapezoid 39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Oval 2"/>
              <p:cNvSpPr/>
              <p:nvPr/>
            </p:nvSpPr>
            <p:spPr>
              <a:xfrm>
                <a:off x="3200400" y="2438399"/>
                <a:ext cx="3276600" cy="3036849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3657600" y="533400"/>
                <a:ext cx="2177158" cy="3581400"/>
                <a:chOff x="5923022" y="533400"/>
                <a:chExt cx="2177158" cy="3581400"/>
              </a:xfrm>
            </p:grpSpPr>
            <p:sp>
              <p:nvSpPr>
                <p:cNvPr id="16" name="Round Diagonal Corner Rectangle 15"/>
                <p:cNvSpPr/>
                <p:nvPr/>
              </p:nvSpPr>
              <p:spPr>
                <a:xfrm rot="20854164">
                  <a:off x="7294622" y="841616"/>
                  <a:ext cx="805558" cy="6045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 rot="3262727" flipH="1">
                  <a:off x="7500153" y="848686"/>
                  <a:ext cx="352603" cy="636183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ound Diagonal Corner Rectangle 17"/>
                <p:cNvSpPr/>
                <p:nvPr/>
              </p:nvSpPr>
              <p:spPr>
                <a:xfrm rot="745836" flipH="1">
                  <a:off x="5923022" y="917815"/>
                  <a:ext cx="805558" cy="6045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 rot="18337273">
                  <a:off x="6204753" y="924886"/>
                  <a:ext cx="352603" cy="636183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6"/>
                <p:cNvSpPr/>
                <p:nvPr/>
              </p:nvSpPr>
              <p:spPr>
                <a:xfrm>
                  <a:off x="6553200" y="2895600"/>
                  <a:ext cx="1016000" cy="12192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3"/>
                <p:cNvSpPr/>
                <p:nvPr/>
              </p:nvSpPr>
              <p:spPr>
                <a:xfrm>
                  <a:off x="6172200" y="1066800"/>
                  <a:ext cx="1694329" cy="20574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4"/>
                <p:cNvSpPr/>
                <p:nvPr/>
              </p:nvSpPr>
              <p:spPr>
                <a:xfrm>
                  <a:off x="6324600" y="2514600"/>
                  <a:ext cx="1447800" cy="14478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5"/>
                <p:cNvSpPr/>
                <p:nvPr/>
              </p:nvSpPr>
              <p:spPr>
                <a:xfrm>
                  <a:off x="6477000" y="2286000"/>
                  <a:ext cx="1143000" cy="11430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15"/>
                <p:cNvGrpSpPr/>
                <p:nvPr/>
              </p:nvGrpSpPr>
              <p:grpSpPr>
                <a:xfrm>
                  <a:off x="6477000" y="1600200"/>
                  <a:ext cx="1066800" cy="762000"/>
                  <a:chOff x="3810000" y="914400"/>
                  <a:chExt cx="3962400" cy="1828800"/>
                </a:xfrm>
              </p:grpSpPr>
              <p:grpSp>
                <p:nvGrpSpPr>
                  <p:cNvPr id="11" name="Group 56"/>
                  <p:cNvGrpSpPr/>
                  <p:nvPr/>
                </p:nvGrpSpPr>
                <p:grpSpPr>
                  <a:xfrm>
                    <a:off x="3810000" y="914400"/>
                    <a:ext cx="1676400" cy="1752600"/>
                    <a:chOff x="5029200" y="1905000"/>
                    <a:chExt cx="1752600" cy="1828800"/>
                  </a:xfrm>
                </p:grpSpPr>
                <p:sp>
                  <p:nvSpPr>
                    <p:cNvPr id="37" name="Oval 21"/>
                    <p:cNvSpPr/>
                    <p:nvPr/>
                  </p:nvSpPr>
                  <p:spPr>
                    <a:xfrm>
                      <a:off x="5029200" y="1905000"/>
                      <a:ext cx="1752600" cy="1828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Oval 22"/>
                    <p:cNvSpPr/>
                    <p:nvPr/>
                  </p:nvSpPr>
                  <p:spPr>
                    <a:xfrm>
                      <a:off x="5342744" y="2340964"/>
                      <a:ext cx="1174230" cy="136035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Oval 23"/>
                    <p:cNvSpPr/>
                    <p:nvPr/>
                  </p:nvSpPr>
                  <p:spPr>
                    <a:xfrm>
                      <a:off x="5638800" y="2667000"/>
                      <a:ext cx="3048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60"/>
                  <p:cNvGrpSpPr/>
                  <p:nvPr/>
                </p:nvGrpSpPr>
                <p:grpSpPr>
                  <a:xfrm>
                    <a:off x="6096000" y="990600"/>
                    <a:ext cx="1676400" cy="1752600"/>
                    <a:chOff x="5029200" y="1905000"/>
                    <a:chExt cx="1752600" cy="1828800"/>
                  </a:xfrm>
                </p:grpSpPr>
                <p:sp>
                  <p:nvSpPr>
                    <p:cNvPr id="34" name="Oval 18"/>
                    <p:cNvSpPr/>
                    <p:nvPr/>
                  </p:nvSpPr>
                  <p:spPr>
                    <a:xfrm>
                      <a:off x="5029200" y="1905000"/>
                      <a:ext cx="1752600" cy="1828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Oval 19"/>
                    <p:cNvSpPr/>
                    <p:nvPr/>
                  </p:nvSpPr>
                  <p:spPr>
                    <a:xfrm>
                      <a:off x="5342744" y="2340964"/>
                      <a:ext cx="1174230" cy="136035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20"/>
                    <p:cNvSpPr/>
                    <p:nvPr/>
                  </p:nvSpPr>
                  <p:spPr>
                    <a:xfrm>
                      <a:off x="5638800" y="2667000"/>
                      <a:ext cx="3048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5" name="Oval 24"/>
                <p:cNvSpPr/>
                <p:nvPr/>
              </p:nvSpPr>
              <p:spPr>
                <a:xfrm rot="19809659">
                  <a:off x="6776589" y="3285373"/>
                  <a:ext cx="197328" cy="43919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rot="1790341" flipH="1">
                  <a:off x="7213802" y="3302863"/>
                  <a:ext cx="197328" cy="43919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" name="Group 30"/>
                <p:cNvGrpSpPr/>
                <p:nvPr/>
              </p:nvGrpSpPr>
              <p:grpSpPr>
                <a:xfrm>
                  <a:off x="6781800" y="533400"/>
                  <a:ext cx="381000" cy="762000"/>
                  <a:chOff x="3810000" y="914400"/>
                  <a:chExt cx="1524000" cy="2286000"/>
                </a:xfrm>
              </p:grpSpPr>
              <p:sp>
                <p:nvSpPr>
                  <p:cNvPr id="28" name="Moon 26"/>
                  <p:cNvSpPr/>
                  <p:nvPr/>
                </p:nvSpPr>
                <p:spPr>
                  <a:xfrm>
                    <a:off x="3810000" y="9144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Moon 28"/>
                  <p:cNvSpPr/>
                  <p:nvPr/>
                </p:nvSpPr>
                <p:spPr>
                  <a:xfrm>
                    <a:off x="41148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Moon 29"/>
                  <p:cNvSpPr/>
                  <p:nvPr/>
                </p:nvSpPr>
                <p:spPr>
                  <a:xfrm>
                    <a:off x="44196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Moon 30"/>
                  <p:cNvSpPr/>
                  <p:nvPr/>
                </p:nvSpPr>
                <p:spPr>
                  <a:xfrm>
                    <a:off x="47244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" name="Group 34"/>
              <p:cNvGrpSpPr/>
              <p:nvPr/>
            </p:nvGrpSpPr>
            <p:grpSpPr>
              <a:xfrm>
                <a:off x="3733800" y="45720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4" name="Trapezoid 13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rapezoid 14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6"/>
              <p:cNvGrpSpPr/>
              <p:nvPr/>
            </p:nvGrpSpPr>
            <p:grpSpPr>
              <a:xfrm>
                <a:off x="4953000" y="45720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2" name="Trapezoid 11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rapezoid 12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7" name="Group 66"/>
          <p:cNvGrpSpPr/>
          <p:nvPr/>
        </p:nvGrpSpPr>
        <p:grpSpPr>
          <a:xfrm>
            <a:off x="838200" y="609600"/>
            <a:ext cx="2819400" cy="4542020"/>
            <a:chOff x="3429000" y="1477780"/>
            <a:chExt cx="2819400" cy="4542020"/>
          </a:xfrm>
        </p:grpSpPr>
        <p:grpSp>
          <p:nvGrpSpPr>
            <p:cNvPr id="68" name="Group 120"/>
            <p:cNvGrpSpPr/>
            <p:nvPr/>
          </p:nvGrpSpPr>
          <p:grpSpPr>
            <a:xfrm>
              <a:off x="3595141" y="1477780"/>
              <a:ext cx="2494613" cy="343525"/>
              <a:chOff x="3505200" y="1371600"/>
              <a:chExt cx="2494613" cy="343525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3505200" y="1371600"/>
                <a:ext cx="361013" cy="343525"/>
              </a:xfrm>
              <a:prstGeom prst="roundRect">
                <a:avLst>
                  <a:gd name="adj" fmla="val 2843"/>
                </a:avLst>
              </a:prstGeom>
              <a:solidFill>
                <a:srgbClr val="E4D6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4038600" y="1371600"/>
                <a:ext cx="361013" cy="343525"/>
              </a:xfrm>
              <a:prstGeom prst="roundRect">
                <a:avLst>
                  <a:gd name="adj" fmla="val 2843"/>
                </a:avLst>
              </a:prstGeom>
              <a:solidFill>
                <a:srgbClr val="E4D6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4572000" y="1371600"/>
                <a:ext cx="361013" cy="343525"/>
              </a:xfrm>
              <a:prstGeom prst="roundRect">
                <a:avLst>
                  <a:gd name="adj" fmla="val 2843"/>
                </a:avLst>
              </a:prstGeom>
              <a:solidFill>
                <a:srgbClr val="E4D6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5105400" y="1371600"/>
                <a:ext cx="361013" cy="343525"/>
              </a:xfrm>
              <a:prstGeom prst="roundRect">
                <a:avLst>
                  <a:gd name="adj" fmla="val 2843"/>
                </a:avLst>
              </a:prstGeom>
              <a:solidFill>
                <a:srgbClr val="E4D6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5638800" y="1371600"/>
                <a:ext cx="361013" cy="343525"/>
              </a:xfrm>
              <a:prstGeom prst="roundRect">
                <a:avLst>
                  <a:gd name="adj" fmla="val 2843"/>
                </a:avLst>
              </a:prstGeom>
              <a:solidFill>
                <a:srgbClr val="E4D6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ounded Rectangle 68"/>
            <p:cNvSpPr/>
            <p:nvPr/>
          </p:nvSpPr>
          <p:spPr>
            <a:xfrm>
              <a:off x="3429000" y="1752600"/>
              <a:ext cx="2819400" cy="4267200"/>
            </a:xfrm>
            <a:prstGeom prst="roundRect">
              <a:avLst>
                <a:gd name="adj" fmla="val 2843"/>
              </a:avLst>
            </a:prstGeom>
            <a:solidFill>
              <a:srgbClr val="E4D66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Delay 69"/>
            <p:cNvSpPr/>
            <p:nvPr/>
          </p:nvSpPr>
          <p:spPr>
            <a:xfrm rot="16200000">
              <a:off x="3086100" y="3390900"/>
              <a:ext cx="3581400" cy="16764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5"/>
            <p:cNvGrpSpPr/>
            <p:nvPr/>
          </p:nvGrpSpPr>
          <p:grpSpPr>
            <a:xfrm>
              <a:off x="3429000" y="1752600"/>
              <a:ext cx="1981200" cy="536289"/>
              <a:chOff x="4800600" y="1267918"/>
              <a:chExt cx="5502838" cy="1399082"/>
            </a:xfrm>
          </p:grpSpPr>
          <p:grpSp>
            <p:nvGrpSpPr>
              <p:cNvPr id="72" name="Group 250"/>
              <p:cNvGrpSpPr/>
              <p:nvPr/>
            </p:nvGrpSpPr>
            <p:grpSpPr>
              <a:xfrm>
                <a:off x="4800600" y="1295400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94" name="Trapezoid 93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rapezoid 94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Quad Arrow 95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Equal 97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251"/>
              <p:cNvGrpSpPr/>
              <p:nvPr/>
            </p:nvGrpSpPr>
            <p:grpSpPr>
              <a:xfrm>
                <a:off x="6877987" y="1267918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88" name="Trapezoid 87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rapezoid 88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Quad Arrow 89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Equal 91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258"/>
              <p:cNvGrpSpPr/>
              <p:nvPr/>
            </p:nvGrpSpPr>
            <p:grpSpPr>
              <a:xfrm>
                <a:off x="8979108" y="1270416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84" name="Trapezoid 83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rapezoid 84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Equal 85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95"/>
            <p:cNvGrpSpPr/>
            <p:nvPr/>
          </p:nvGrpSpPr>
          <p:grpSpPr>
            <a:xfrm>
              <a:off x="5334000" y="1752600"/>
              <a:ext cx="840646" cy="536289"/>
              <a:chOff x="5867400" y="1267918"/>
              <a:chExt cx="2334917" cy="1399082"/>
            </a:xfrm>
          </p:grpSpPr>
          <p:grpSp>
            <p:nvGrpSpPr>
              <p:cNvPr id="82" name="Group 250"/>
              <p:cNvGrpSpPr/>
              <p:nvPr/>
            </p:nvGrpSpPr>
            <p:grpSpPr>
              <a:xfrm>
                <a:off x="5867400" y="1295400"/>
                <a:ext cx="1295400" cy="1371600"/>
                <a:chOff x="5867400" y="1295400"/>
                <a:chExt cx="1295400" cy="1371600"/>
              </a:xfrm>
            </p:grpSpPr>
            <p:sp>
              <p:nvSpPr>
                <p:cNvPr id="79" name="Quad Arrow 78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51"/>
              <p:cNvGrpSpPr/>
              <p:nvPr/>
            </p:nvGrpSpPr>
            <p:grpSpPr>
              <a:xfrm>
                <a:off x="6877987" y="1267918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75" name="Trapezoid 74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rapezoid 75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Equal 76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5" name="Group 104"/>
          <p:cNvGrpSpPr/>
          <p:nvPr/>
        </p:nvGrpSpPr>
        <p:grpSpPr>
          <a:xfrm>
            <a:off x="1371600" y="1341620"/>
            <a:ext cx="1783058" cy="4267200"/>
            <a:chOff x="4724400" y="1447800"/>
            <a:chExt cx="1783058" cy="4267200"/>
          </a:xfrm>
        </p:grpSpPr>
        <p:grpSp>
          <p:nvGrpSpPr>
            <p:cNvPr id="106" name="Group 49"/>
            <p:cNvGrpSpPr/>
            <p:nvPr/>
          </p:nvGrpSpPr>
          <p:grpSpPr>
            <a:xfrm>
              <a:off x="4724400" y="1447800"/>
              <a:ext cx="1783058" cy="3669792"/>
              <a:chOff x="1586246" y="1066800"/>
              <a:chExt cx="1650842" cy="3733800"/>
            </a:xfrm>
          </p:grpSpPr>
          <p:sp>
            <p:nvSpPr>
              <p:cNvPr id="149" name="Oval 148"/>
              <p:cNvSpPr/>
              <p:nvPr/>
            </p:nvSpPr>
            <p:spPr>
              <a:xfrm rot="19231343">
                <a:off x="2902857" y="2949569"/>
                <a:ext cx="334231" cy="43734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 rot="976600">
                <a:off x="1586246" y="2933286"/>
                <a:ext cx="347668" cy="49389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apezoid 150"/>
              <p:cNvSpPr/>
              <p:nvPr/>
            </p:nvSpPr>
            <p:spPr>
              <a:xfrm rot="20138027" flipH="1">
                <a:off x="2483389" y="1954651"/>
                <a:ext cx="583247" cy="1271965"/>
              </a:xfrm>
              <a:prstGeom prst="trapezoid">
                <a:avLst>
                  <a:gd name="adj" fmla="val 37419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 rot="1461973">
                <a:off x="1788530" y="1802160"/>
                <a:ext cx="583247" cy="1431562"/>
              </a:xfrm>
              <a:prstGeom prst="trapezoid">
                <a:avLst>
                  <a:gd name="adj" fmla="val 27293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rapezoid 152"/>
              <p:cNvSpPr/>
              <p:nvPr/>
            </p:nvSpPr>
            <p:spPr>
              <a:xfrm>
                <a:off x="2064891" y="2101920"/>
                <a:ext cx="685601" cy="931760"/>
              </a:xfrm>
              <a:prstGeom prst="trapezoid">
                <a:avLst>
                  <a:gd name="adj" fmla="val 28518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 rot="886948" flipH="1">
                <a:off x="2390016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 rot="20713052">
                <a:off x="1954714" y="4438816"/>
                <a:ext cx="358596" cy="3617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rapezoid 135"/>
              <p:cNvSpPr/>
              <p:nvPr/>
            </p:nvSpPr>
            <p:spPr>
              <a:xfrm>
                <a:off x="1771062" y="2027652"/>
                <a:ext cx="1273259" cy="2575306"/>
              </a:xfrm>
              <a:prstGeom prst="trapezoid">
                <a:avLst>
                  <a:gd name="adj" fmla="val 38071"/>
                </a:avLst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057400" y="2971800"/>
                <a:ext cx="685601" cy="147119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2130186" y="3033678"/>
                <a:ext cx="97943" cy="68656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ounded Rectangle 61"/>
              <p:cNvSpPr/>
              <p:nvPr/>
            </p:nvSpPr>
            <p:spPr>
              <a:xfrm rot="20563410">
                <a:off x="2198302" y="2963482"/>
                <a:ext cx="103527" cy="833680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2097539" y="2935599"/>
                <a:ext cx="130591" cy="147119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122433" y="1185438"/>
                <a:ext cx="536573" cy="10084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64"/>
              <p:cNvSpPr/>
              <p:nvPr/>
            </p:nvSpPr>
            <p:spPr>
              <a:xfrm>
                <a:off x="204578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390720" y="1066800"/>
                <a:ext cx="383267" cy="35591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Block Arc 163"/>
              <p:cNvSpPr/>
              <p:nvPr/>
            </p:nvSpPr>
            <p:spPr>
              <a:xfrm rot="10800000">
                <a:off x="2080094" y="1174832"/>
                <a:ext cx="574900" cy="102394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Block Arc 164"/>
              <p:cNvSpPr/>
              <p:nvPr/>
            </p:nvSpPr>
            <p:spPr>
              <a:xfrm rot="21435521">
                <a:off x="2239899" y="1849009"/>
                <a:ext cx="301640" cy="172112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Cloud 165"/>
              <p:cNvSpPr/>
              <p:nvPr/>
            </p:nvSpPr>
            <p:spPr>
              <a:xfrm rot="21271638">
                <a:off x="2548370" y="1114859"/>
                <a:ext cx="360984" cy="126159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Cloud 69"/>
              <p:cNvSpPr/>
              <p:nvPr/>
            </p:nvSpPr>
            <p:spPr>
              <a:xfrm rot="273561">
                <a:off x="1905000" y="1177837"/>
                <a:ext cx="328513" cy="1208205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70"/>
              <p:cNvSpPr/>
              <p:nvPr/>
            </p:nvSpPr>
            <p:spPr>
              <a:xfrm>
                <a:off x="2077718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48"/>
              <p:cNvSpPr/>
              <p:nvPr/>
            </p:nvSpPr>
            <p:spPr>
              <a:xfrm>
                <a:off x="2524864" y="1124447"/>
                <a:ext cx="223573" cy="28823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49"/>
            <p:cNvGrpSpPr/>
            <p:nvPr/>
          </p:nvGrpSpPr>
          <p:grpSpPr>
            <a:xfrm>
              <a:off x="4724400" y="2819400"/>
              <a:ext cx="1671208" cy="2895600"/>
              <a:chOff x="2958668" y="533400"/>
              <a:chExt cx="3518332" cy="6096000"/>
            </a:xfrm>
          </p:grpSpPr>
          <p:grpSp>
            <p:nvGrpSpPr>
              <p:cNvPr id="108" name="Group 48"/>
              <p:cNvGrpSpPr/>
              <p:nvPr/>
            </p:nvGrpSpPr>
            <p:grpSpPr>
              <a:xfrm rot="817137">
                <a:off x="2958668" y="3559059"/>
                <a:ext cx="685800" cy="1912047"/>
                <a:chOff x="7031746" y="2362200"/>
                <a:chExt cx="685800" cy="1912047"/>
              </a:xfrm>
            </p:grpSpPr>
            <p:sp>
              <p:nvSpPr>
                <p:cNvPr id="147" name="Round Same Side Corner Rectangle 47"/>
                <p:cNvSpPr/>
                <p:nvPr/>
              </p:nvSpPr>
              <p:spPr>
                <a:xfrm>
                  <a:off x="7162800" y="2362200"/>
                  <a:ext cx="381000" cy="1371600"/>
                </a:xfrm>
                <a:prstGeom prst="round2SameRe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 Diagonal Corner Rectangle 46"/>
                <p:cNvSpPr/>
                <p:nvPr/>
              </p:nvSpPr>
              <p:spPr>
                <a:xfrm rot="19248934">
                  <a:off x="7031746" y="3480162"/>
                  <a:ext cx="685800" cy="79408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5181600" y="44196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45" name="Trapezoid 44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Trapezoid 145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39"/>
              <p:cNvGrpSpPr/>
              <p:nvPr/>
            </p:nvGrpSpPr>
            <p:grpSpPr>
              <a:xfrm>
                <a:off x="4038600" y="44196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43" name="Trapezoid 40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Trapezoid 41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Oval 2"/>
              <p:cNvSpPr/>
              <p:nvPr/>
            </p:nvSpPr>
            <p:spPr>
              <a:xfrm>
                <a:off x="3200400" y="2438399"/>
                <a:ext cx="3276600" cy="3036849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31"/>
              <p:cNvGrpSpPr/>
              <p:nvPr/>
            </p:nvGrpSpPr>
            <p:grpSpPr>
              <a:xfrm>
                <a:off x="3657600" y="533400"/>
                <a:ext cx="2177158" cy="3581400"/>
                <a:chOff x="5923022" y="533400"/>
                <a:chExt cx="2177158" cy="3581400"/>
              </a:xfrm>
            </p:grpSpPr>
            <p:sp>
              <p:nvSpPr>
                <p:cNvPr id="119" name="Round Diagonal Corner Rectangle 118"/>
                <p:cNvSpPr/>
                <p:nvPr/>
              </p:nvSpPr>
              <p:spPr>
                <a:xfrm rot="20854164">
                  <a:off x="7294622" y="841616"/>
                  <a:ext cx="805558" cy="6045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rot="3262727" flipH="1">
                  <a:off x="7500153" y="848686"/>
                  <a:ext cx="352603" cy="636183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ound Diagonal Corner Rectangle 120"/>
                <p:cNvSpPr/>
                <p:nvPr/>
              </p:nvSpPr>
              <p:spPr>
                <a:xfrm rot="745836" flipH="1">
                  <a:off x="5923022" y="917815"/>
                  <a:ext cx="805558" cy="6045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 rot="18337273">
                  <a:off x="6204753" y="924886"/>
                  <a:ext cx="352603" cy="636183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6"/>
                <p:cNvSpPr/>
                <p:nvPr/>
              </p:nvSpPr>
              <p:spPr>
                <a:xfrm>
                  <a:off x="6553200" y="2895600"/>
                  <a:ext cx="1016000" cy="12192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3"/>
                <p:cNvSpPr/>
                <p:nvPr/>
              </p:nvSpPr>
              <p:spPr>
                <a:xfrm>
                  <a:off x="6172200" y="1066800"/>
                  <a:ext cx="1694329" cy="20574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4"/>
                <p:cNvSpPr/>
                <p:nvPr/>
              </p:nvSpPr>
              <p:spPr>
                <a:xfrm>
                  <a:off x="6324600" y="2514600"/>
                  <a:ext cx="1447800" cy="14478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5"/>
                <p:cNvSpPr/>
                <p:nvPr/>
              </p:nvSpPr>
              <p:spPr>
                <a:xfrm>
                  <a:off x="6477000" y="2286000"/>
                  <a:ext cx="1143000" cy="11430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up 15"/>
                <p:cNvGrpSpPr/>
                <p:nvPr/>
              </p:nvGrpSpPr>
              <p:grpSpPr>
                <a:xfrm>
                  <a:off x="6477000" y="1600200"/>
                  <a:ext cx="1066800" cy="762000"/>
                  <a:chOff x="3810000" y="914400"/>
                  <a:chExt cx="3962400" cy="1828800"/>
                </a:xfrm>
              </p:grpSpPr>
              <p:grpSp>
                <p:nvGrpSpPr>
                  <p:cNvPr id="114" name="Group 56"/>
                  <p:cNvGrpSpPr/>
                  <p:nvPr/>
                </p:nvGrpSpPr>
                <p:grpSpPr>
                  <a:xfrm>
                    <a:off x="3810000" y="914400"/>
                    <a:ext cx="1676400" cy="1752600"/>
                    <a:chOff x="5029200" y="1905000"/>
                    <a:chExt cx="1752600" cy="1828800"/>
                  </a:xfrm>
                </p:grpSpPr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5029200" y="1905000"/>
                      <a:ext cx="1752600" cy="1828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Oval 140"/>
                    <p:cNvSpPr/>
                    <p:nvPr/>
                  </p:nvSpPr>
                  <p:spPr>
                    <a:xfrm>
                      <a:off x="5342744" y="2340964"/>
                      <a:ext cx="1174230" cy="136035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Oval 141"/>
                    <p:cNvSpPr/>
                    <p:nvPr/>
                  </p:nvSpPr>
                  <p:spPr>
                    <a:xfrm>
                      <a:off x="5638800" y="2667000"/>
                      <a:ext cx="3048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7" name="Group 60"/>
                  <p:cNvGrpSpPr/>
                  <p:nvPr/>
                </p:nvGrpSpPr>
                <p:grpSpPr>
                  <a:xfrm>
                    <a:off x="6096000" y="990600"/>
                    <a:ext cx="1676400" cy="1752600"/>
                    <a:chOff x="5029200" y="1905000"/>
                    <a:chExt cx="1752600" cy="1828800"/>
                  </a:xfrm>
                </p:grpSpPr>
                <p:sp>
                  <p:nvSpPr>
                    <p:cNvPr id="137" name="Oval 136"/>
                    <p:cNvSpPr/>
                    <p:nvPr/>
                  </p:nvSpPr>
                  <p:spPr>
                    <a:xfrm>
                      <a:off x="5029200" y="1905000"/>
                      <a:ext cx="1752600" cy="1828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Oval 137"/>
                    <p:cNvSpPr/>
                    <p:nvPr/>
                  </p:nvSpPr>
                  <p:spPr>
                    <a:xfrm>
                      <a:off x="5342744" y="2340964"/>
                      <a:ext cx="1174230" cy="136035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Oval 138"/>
                    <p:cNvSpPr/>
                    <p:nvPr/>
                  </p:nvSpPr>
                  <p:spPr>
                    <a:xfrm>
                      <a:off x="5638800" y="2667000"/>
                      <a:ext cx="3048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8" name="Oval 127"/>
                <p:cNvSpPr/>
                <p:nvPr/>
              </p:nvSpPr>
              <p:spPr>
                <a:xfrm rot="19809659">
                  <a:off x="6776589" y="3285373"/>
                  <a:ext cx="197328" cy="43919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 rot="1790341" flipH="1">
                  <a:off x="7213802" y="3302863"/>
                  <a:ext cx="197328" cy="43919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0" name="Group 30"/>
                <p:cNvGrpSpPr/>
                <p:nvPr/>
              </p:nvGrpSpPr>
              <p:grpSpPr>
                <a:xfrm>
                  <a:off x="6781800" y="533400"/>
                  <a:ext cx="381000" cy="762000"/>
                  <a:chOff x="3810000" y="914400"/>
                  <a:chExt cx="1524000" cy="2286000"/>
                </a:xfrm>
              </p:grpSpPr>
              <p:sp>
                <p:nvSpPr>
                  <p:cNvPr id="131" name="Moon 130"/>
                  <p:cNvSpPr/>
                  <p:nvPr/>
                </p:nvSpPr>
                <p:spPr>
                  <a:xfrm>
                    <a:off x="3810000" y="9144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Moon 131"/>
                  <p:cNvSpPr/>
                  <p:nvPr/>
                </p:nvSpPr>
                <p:spPr>
                  <a:xfrm>
                    <a:off x="41148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Moon 132"/>
                  <p:cNvSpPr/>
                  <p:nvPr/>
                </p:nvSpPr>
                <p:spPr>
                  <a:xfrm>
                    <a:off x="44196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Moon 133"/>
                  <p:cNvSpPr/>
                  <p:nvPr/>
                </p:nvSpPr>
                <p:spPr>
                  <a:xfrm>
                    <a:off x="4724400" y="990600"/>
                    <a:ext cx="609600" cy="22098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5" name="Group 34"/>
              <p:cNvGrpSpPr/>
              <p:nvPr/>
            </p:nvGrpSpPr>
            <p:grpSpPr>
              <a:xfrm>
                <a:off x="3733800" y="45720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17" name="Trapezoid 116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rapezoid 117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36"/>
              <p:cNvGrpSpPr/>
              <p:nvPr/>
            </p:nvGrpSpPr>
            <p:grpSpPr>
              <a:xfrm>
                <a:off x="4953000" y="4572000"/>
                <a:ext cx="1066800" cy="2057400"/>
                <a:chOff x="6248400" y="990600"/>
                <a:chExt cx="1066800" cy="2057400"/>
              </a:xfrm>
            </p:grpSpPr>
            <p:sp>
              <p:nvSpPr>
                <p:cNvPr id="115" name="Trapezoid 114"/>
                <p:cNvSpPr/>
                <p:nvPr/>
              </p:nvSpPr>
              <p:spPr>
                <a:xfrm>
                  <a:off x="6324600" y="990600"/>
                  <a:ext cx="914400" cy="19812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rapezoid 115"/>
                <p:cNvSpPr/>
                <p:nvPr/>
              </p:nvSpPr>
              <p:spPr>
                <a:xfrm>
                  <a:off x="6248400" y="2514600"/>
                  <a:ext cx="1066800" cy="533400"/>
                </a:xfrm>
                <a:prstGeom prst="trapezoi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0" name="Group 195"/>
          <p:cNvGrpSpPr/>
          <p:nvPr/>
        </p:nvGrpSpPr>
        <p:grpSpPr>
          <a:xfrm>
            <a:off x="6859988" y="1295400"/>
            <a:ext cx="1904954" cy="4343400"/>
            <a:chOff x="6859988" y="1295400"/>
            <a:chExt cx="1904954" cy="4343400"/>
          </a:xfrm>
        </p:grpSpPr>
        <p:sp>
          <p:nvSpPr>
            <p:cNvPr id="183" name="Oval 5"/>
            <p:cNvSpPr/>
            <p:nvPr/>
          </p:nvSpPr>
          <p:spPr>
            <a:xfrm rot="21061511">
              <a:off x="8424744" y="3697965"/>
              <a:ext cx="340198" cy="58016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/>
            <p:cNvSpPr/>
            <p:nvPr/>
          </p:nvSpPr>
          <p:spPr>
            <a:xfrm rot="20818532" flipH="1">
              <a:off x="7815787" y="2458425"/>
              <a:ext cx="943719" cy="1561476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loud 170"/>
            <p:cNvSpPr/>
            <p:nvPr/>
          </p:nvSpPr>
          <p:spPr>
            <a:xfrm rot="21271638">
              <a:off x="6908272" y="1480359"/>
              <a:ext cx="1825442" cy="1759671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976600">
              <a:off x="6859988" y="3705246"/>
              <a:ext cx="331595" cy="57452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 rot="808127">
              <a:off x="6910534" y="2548242"/>
              <a:ext cx="992496" cy="1543358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/>
            <p:cNvSpPr/>
            <p:nvPr/>
          </p:nvSpPr>
          <p:spPr>
            <a:xfrm>
              <a:off x="7314813" y="2499520"/>
              <a:ext cx="1008509" cy="1083884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886948" flipH="1">
              <a:off x="7793068" y="5217949"/>
              <a:ext cx="527490" cy="42085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20713052">
              <a:off x="7152745" y="5217949"/>
              <a:ext cx="527490" cy="42085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rapezoid 176"/>
            <p:cNvSpPr/>
            <p:nvPr/>
          </p:nvSpPr>
          <p:spPr>
            <a:xfrm>
              <a:off x="6882595" y="2556566"/>
              <a:ext cx="1872946" cy="2852324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7303795" y="3511421"/>
              <a:ext cx="1008509" cy="171138"/>
            </a:xfrm>
            <a:prstGeom prst="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7410861" y="3583401"/>
              <a:ext cx="144073" cy="798651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 rot="20563410">
              <a:off x="7511059" y="3501745"/>
              <a:ext cx="152286" cy="969791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7362838" y="3469309"/>
              <a:ext cx="192098" cy="17113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flipH="1">
              <a:off x="7619999" y="2063607"/>
              <a:ext cx="468714" cy="83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373839" y="1447327"/>
              <a:ext cx="878577" cy="12913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7248329" y="1295400"/>
              <a:ext cx="627556" cy="45577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7813129" y="1295400"/>
              <a:ext cx="627556" cy="45577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Block Arc 187"/>
            <p:cNvSpPr/>
            <p:nvPr/>
          </p:nvSpPr>
          <p:spPr>
            <a:xfrm rot="10800000">
              <a:off x="7373839" y="1396264"/>
              <a:ext cx="941333" cy="1387121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9" name="Block Arc 188"/>
            <p:cNvSpPr/>
            <p:nvPr/>
          </p:nvSpPr>
          <p:spPr>
            <a:xfrm rot="21435521">
              <a:off x="7566176" y="2297090"/>
              <a:ext cx="493901" cy="220405"/>
            </a:xfrm>
            <a:prstGeom prst="blockArc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0" name="Cloud 189"/>
            <p:cNvSpPr/>
            <p:nvPr/>
          </p:nvSpPr>
          <p:spPr>
            <a:xfrm rot="21271638">
              <a:off x="8074885" y="1432706"/>
              <a:ext cx="523727" cy="1542866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loud 190"/>
            <p:cNvSpPr/>
            <p:nvPr/>
          </p:nvSpPr>
          <p:spPr>
            <a:xfrm rot="273561">
              <a:off x="7073242" y="1485897"/>
              <a:ext cx="480554" cy="150111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7300623" y="1369222"/>
              <a:ext cx="366076" cy="369115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8032774" y="1369222"/>
              <a:ext cx="366076" cy="369115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8407996" y="1758793"/>
              <a:ext cx="289621" cy="1042634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7017817" y="1758793"/>
              <a:ext cx="289621" cy="1042634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TextBox 19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61358" y="381000"/>
            <a:ext cx="2496242" cy="5713803"/>
            <a:chOff x="1161358" y="381000"/>
            <a:chExt cx="2496242" cy="5713803"/>
          </a:xfrm>
        </p:grpSpPr>
        <p:sp>
          <p:nvSpPr>
            <p:cNvPr id="3" name="Cloud 2"/>
            <p:cNvSpPr/>
            <p:nvPr/>
          </p:nvSpPr>
          <p:spPr>
            <a:xfrm rot="21271638">
              <a:off x="1227491" y="624316"/>
              <a:ext cx="2401395" cy="231487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976600">
              <a:off x="1161358" y="3569478"/>
              <a:ext cx="566755" cy="7557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808127">
              <a:off x="1230467" y="2029131"/>
              <a:ext cx="1305642" cy="2030309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1762302" y="1965036"/>
              <a:ext cx="1326708" cy="1425865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886948" flipH="1">
              <a:off x="2391453" y="5541168"/>
              <a:ext cx="693920" cy="55363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713052">
              <a:off x="1549099" y="5541168"/>
              <a:ext cx="693920" cy="55363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1193713" y="2040081"/>
              <a:ext cx="2463887" cy="3752272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7807" y="3296206"/>
              <a:ext cx="1326708" cy="225135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888655" y="3390897"/>
              <a:ext cx="189530" cy="105063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20563410">
              <a:off x="2020466" y="3283477"/>
              <a:ext cx="200335" cy="1275774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825480" y="3240808"/>
              <a:ext cx="252707" cy="225135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flipH="1">
              <a:off x="2162469" y="1391587"/>
              <a:ext cx="570738" cy="11376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5"/>
            <p:cNvSpPr/>
            <p:nvPr/>
          </p:nvSpPr>
          <p:spPr>
            <a:xfrm rot="533072">
              <a:off x="2797127" y="3775433"/>
              <a:ext cx="596997" cy="7447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242778" flipH="1">
              <a:off x="2387888" y="2073022"/>
              <a:ext cx="1128643" cy="2054144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39952" y="580862"/>
              <a:ext cx="1155781" cy="16988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674841" y="381000"/>
              <a:ext cx="825559" cy="5995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417844" y="381000"/>
              <a:ext cx="825559" cy="59958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Block Arc 19"/>
            <p:cNvSpPr/>
            <p:nvPr/>
          </p:nvSpPr>
          <p:spPr>
            <a:xfrm rot="10800000">
              <a:off x="1839951" y="513688"/>
              <a:ext cx="1238337" cy="1824777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rot="21435521">
              <a:off x="2092974" y="1698737"/>
              <a:ext cx="649734" cy="289946"/>
            </a:xfrm>
            <a:prstGeom prst="blockArc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loud 21"/>
            <p:cNvSpPr/>
            <p:nvPr/>
          </p:nvSpPr>
          <p:spPr>
            <a:xfrm rot="21271638">
              <a:off x="2762187" y="561628"/>
              <a:ext cx="688970" cy="202966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 rot="273561">
              <a:off x="1444512" y="631601"/>
              <a:ext cx="632176" cy="1974742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743635" y="478114"/>
              <a:ext cx="481578" cy="48557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06790" y="478114"/>
              <a:ext cx="481578" cy="48557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200400" y="990600"/>
              <a:ext cx="381000" cy="13716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371600" y="990600"/>
              <a:ext cx="381000" cy="13716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19600" y="762000"/>
            <a:ext cx="3674311" cy="5409003"/>
            <a:chOff x="1524000" y="685800"/>
            <a:chExt cx="3674311" cy="5409003"/>
          </a:xfrm>
        </p:grpSpPr>
        <p:grpSp>
          <p:nvGrpSpPr>
            <p:cNvPr id="29" name="Group 78"/>
            <p:cNvGrpSpPr/>
            <p:nvPr/>
          </p:nvGrpSpPr>
          <p:grpSpPr>
            <a:xfrm flipH="1">
              <a:off x="3048000" y="2895600"/>
              <a:ext cx="2150311" cy="2904213"/>
              <a:chOff x="838200" y="1066800"/>
              <a:chExt cx="3730052" cy="5037813"/>
            </a:xfrm>
          </p:grpSpPr>
          <p:sp>
            <p:nvSpPr>
              <p:cNvPr id="56" name="Oval 55"/>
              <p:cNvSpPr/>
              <p:nvPr/>
            </p:nvSpPr>
            <p:spPr>
              <a:xfrm rot="20030197">
                <a:off x="1466355" y="4898948"/>
                <a:ext cx="662021" cy="929255"/>
              </a:xfrm>
              <a:prstGeom prst="ellipse">
                <a:avLst/>
              </a:prstGeom>
              <a:solidFill>
                <a:srgbClr val="ECD262"/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752600" y="1524000"/>
                <a:ext cx="1905000" cy="2278245"/>
              </a:xfrm>
              <a:prstGeom prst="ellipse">
                <a:avLst/>
              </a:prstGeom>
              <a:solidFill>
                <a:srgbClr val="ECD2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1051822">
                <a:off x="1242077" y="2896564"/>
                <a:ext cx="1752768" cy="1669838"/>
              </a:xfrm>
              <a:prstGeom prst="trapezoid">
                <a:avLst>
                  <a:gd name="adj" fmla="val 34231"/>
                </a:avLst>
              </a:prstGeom>
              <a:solidFill>
                <a:srgbClr val="C98257"/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345397" y="4110990"/>
                <a:ext cx="876383" cy="6072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066800" y="3959188"/>
                <a:ext cx="876383" cy="75901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 rot="19486427" flipH="1">
                <a:off x="2338757" y="2877873"/>
                <a:ext cx="1752768" cy="1669838"/>
              </a:xfrm>
              <a:prstGeom prst="trapezoid">
                <a:avLst>
                  <a:gd name="adj" fmla="val 34231"/>
                </a:avLst>
              </a:prstGeom>
              <a:solidFill>
                <a:srgbClr val="C98257"/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/>
              <p:cNvSpPr/>
              <p:nvPr/>
            </p:nvSpPr>
            <p:spPr>
              <a:xfrm>
                <a:off x="1592631" y="2744761"/>
                <a:ext cx="2217370" cy="2817840"/>
              </a:xfrm>
              <a:prstGeom prst="triangl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/>
              <p:cNvSpPr/>
              <p:nvPr/>
            </p:nvSpPr>
            <p:spPr>
              <a:xfrm>
                <a:off x="3124200" y="1981200"/>
                <a:ext cx="1066800" cy="2362200"/>
              </a:xfrm>
              <a:prstGeom prst="cloud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973960">
                <a:off x="1542261" y="2109441"/>
                <a:ext cx="706079" cy="2163382"/>
              </a:xfrm>
              <a:prstGeom prst="cloud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rot="20030197">
                <a:off x="2520662" y="5105577"/>
                <a:ext cx="1269323" cy="996788"/>
              </a:xfrm>
              <a:prstGeom prst="ellips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20030197">
                <a:off x="1270072" y="5121902"/>
                <a:ext cx="662021" cy="929255"/>
              </a:xfrm>
              <a:prstGeom prst="ellipse">
                <a:avLst/>
              </a:prstGeom>
              <a:solidFill>
                <a:srgbClr val="ECD262"/>
              </a:solidFill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rot="20030197">
                <a:off x="1642364" y="5114895"/>
                <a:ext cx="1309944" cy="989718"/>
              </a:xfrm>
              <a:prstGeom prst="ellips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515850" y="2864371"/>
                <a:ext cx="381000" cy="6010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943183" y="1226726"/>
                <a:ext cx="1577491" cy="197344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8502806">
                <a:off x="1561996" y="1219200"/>
                <a:ext cx="1438970" cy="836982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2618579">
                <a:off x="2438741" y="1289757"/>
                <a:ext cx="1438970" cy="836982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Block Arc 71"/>
              <p:cNvSpPr/>
              <p:nvPr/>
            </p:nvSpPr>
            <p:spPr>
              <a:xfrm>
                <a:off x="1295400" y="1066800"/>
                <a:ext cx="2819400" cy="2057400"/>
              </a:xfrm>
              <a:prstGeom prst="blockArc">
                <a:avLst/>
              </a:prstGeom>
              <a:solidFill>
                <a:srgbClr val="ECD2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 rot="3647343">
                <a:off x="1726394" y="3866230"/>
                <a:ext cx="1097446" cy="758284"/>
              </a:xfrm>
              <a:prstGeom prst="ellips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6715201">
                <a:off x="2522455" y="3852850"/>
                <a:ext cx="1097446" cy="758284"/>
              </a:xfrm>
              <a:prstGeom prst="ellips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6715201">
                <a:off x="2443563" y="4293205"/>
                <a:ext cx="721274" cy="49836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 rot="6715201">
                <a:off x="2214668" y="4359222"/>
                <a:ext cx="680105" cy="4699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>
                <a:off x="3196652" y="2008682"/>
                <a:ext cx="1371600" cy="2915588"/>
              </a:xfrm>
              <a:prstGeom prst="trapezoid">
                <a:avLst>
                  <a:gd name="adj" fmla="val 32650"/>
                </a:avLst>
              </a:prstGeom>
              <a:solidFill>
                <a:srgbClr val="ECD2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>
                <a:off x="838200" y="2057400"/>
                <a:ext cx="1371600" cy="2839387"/>
              </a:xfrm>
              <a:prstGeom prst="trapezoid">
                <a:avLst>
                  <a:gd name="adj" fmla="val 31557"/>
                </a:avLst>
              </a:prstGeom>
              <a:solidFill>
                <a:srgbClr val="ECD2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20719565">
                <a:off x="3581400" y="1600200"/>
                <a:ext cx="457200" cy="601002"/>
              </a:xfrm>
              <a:prstGeom prst="ellipse">
                <a:avLst/>
              </a:prstGeom>
              <a:solidFill>
                <a:srgbClr val="ECD26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381432">
                <a:off x="1318521" y="1665672"/>
                <a:ext cx="457200" cy="601002"/>
              </a:xfrm>
              <a:prstGeom prst="ellipse">
                <a:avLst/>
              </a:prstGeom>
              <a:solidFill>
                <a:srgbClr val="ECD26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ouble Wave 80"/>
              <p:cNvSpPr/>
              <p:nvPr/>
            </p:nvSpPr>
            <p:spPr>
              <a:xfrm>
                <a:off x="1676400" y="5486400"/>
                <a:ext cx="2133600" cy="609600"/>
              </a:xfrm>
              <a:prstGeom prst="doubleWave">
                <a:avLst/>
              </a:prstGeom>
              <a:solidFill>
                <a:srgbClr val="C982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828800" y="5181600"/>
                <a:ext cx="1904999" cy="719914"/>
              </a:xfrm>
              <a:prstGeom prst="ellipse">
                <a:avLst/>
              </a:prstGeom>
              <a:solidFill>
                <a:srgbClr val="C9825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85"/>
            <p:cNvGrpSpPr/>
            <p:nvPr/>
          </p:nvGrpSpPr>
          <p:grpSpPr>
            <a:xfrm>
              <a:off x="1524000" y="685800"/>
              <a:ext cx="2133600" cy="5409003"/>
              <a:chOff x="1161358" y="381000"/>
              <a:chExt cx="2496242" cy="5713803"/>
            </a:xfrm>
          </p:grpSpPr>
          <p:sp>
            <p:nvSpPr>
              <p:cNvPr id="31" name="Cloud 30"/>
              <p:cNvSpPr/>
              <p:nvPr/>
            </p:nvSpPr>
            <p:spPr>
              <a:xfrm rot="21271638">
                <a:off x="1227491" y="624316"/>
                <a:ext cx="2401395" cy="231487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976600">
                <a:off x="1161358" y="3569478"/>
                <a:ext cx="566755" cy="75579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808127">
                <a:off x="1230467" y="2029131"/>
                <a:ext cx="1305642" cy="2030309"/>
              </a:xfrm>
              <a:prstGeom prst="trapezoid">
                <a:avLst>
                  <a:gd name="adj" fmla="val 50000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1762302" y="1965036"/>
                <a:ext cx="1326708" cy="1425865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886948" flipH="1">
                <a:off x="2391453" y="5541168"/>
                <a:ext cx="693920" cy="553635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713052">
                <a:off x="1549099" y="5541168"/>
                <a:ext cx="693920" cy="553635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1193713" y="2040081"/>
                <a:ext cx="2463887" cy="3752272"/>
              </a:xfrm>
              <a:prstGeom prst="trapezoid">
                <a:avLst>
                  <a:gd name="adj" fmla="val 34948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747807" y="3296206"/>
                <a:ext cx="1326708" cy="225135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888655" y="3390897"/>
                <a:ext cx="189530" cy="1050637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 rot="20563410">
                <a:off x="2020466" y="3283477"/>
                <a:ext cx="200335" cy="1275774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1825480" y="3240808"/>
                <a:ext cx="252707" cy="225135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flipH="1">
                <a:off x="2047407" y="1391587"/>
                <a:ext cx="685800" cy="11376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5"/>
              <p:cNvSpPr/>
              <p:nvPr/>
            </p:nvSpPr>
            <p:spPr>
              <a:xfrm rot="533072">
                <a:off x="2797127" y="3775433"/>
                <a:ext cx="596997" cy="7447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/>
              <p:cNvSpPr/>
              <p:nvPr/>
            </p:nvSpPr>
            <p:spPr>
              <a:xfrm rot="21242778" flipH="1">
                <a:off x="2387888" y="2073022"/>
                <a:ext cx="1128643" cy="2054144"/>
              </a:xfrm>
              <a:prstGeom prst="trapezoid">
                <a:avLst>
                  <a:gd name="adj" fmla="val 45207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839952" y="580862"/>
                <a:ext cx="1155781" cy="169882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674841" y="381000"/>
                <a:ext cx="825559" cy="5995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417844" y="381000"/>
                <a:ext cx="825559" cy="59958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Block Arc 47"/>
              <p:cNvSpPr/>
              <p:nvPr/>
            </p:nvSpPr>
            <p:spPr>
              <a:xfrm rot="10800000">
                <a:off x="1839951" y="513688"/>
                <a:ext cx="1238337" cy="1824777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Block Arc 48"/>
              <p:cNvSpPr/>
              <p:nvPr/>
            </p:nvSpPr>
            <p:spPr>
              <a:xfrm rot="21435521">
                <a:off x="2092974" y="1698737"/>
                <a:ext cx="649734" cy="289946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Cloud 49"/>
              <p:cNvSpPr/>
              <p:nvPr/>
            </p:nvSpPr>
            <p:spPr>
              <a:xfrm rot="21271638">
                <a:off x="2762187" y="561628"/>
                <a:ext cx="688970" cy="202966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loud 50"/>
              <p:cNvSpPr/>
              <p:nvPr/>
            </p:nvSpPr>
            <p:spPr>
              <a:xfrm rot="273561">
                <a:off x="1444512" y="631601"/>
                <a:ext cx="632176" cy="197474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43635" y="478114"/>
                <a:ext cx="481578" cy="48557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706790" y="478114"/>
                <a:ext cx="481578" cy="48557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200400" y="990600"/>
                <a:ext cx="381000" cy="1371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371600" y="990600"/>
                <a:ext cx="381000" cy="13716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2614007" y="466504"/>
            <a:ext cx="2285999" cy="4784113"/>
            <a:chOff x="838200" y="533400"/>
            <a:chExt cx="2285999" cy="4784113"/>
          </a:xfrm>
        </p:grpSpPr>
        <p:sp>
          <p:nvSpPr>
            <p:cNvPr id="3" name="Oval 2"/>
            <p:cNvSpPr/>
            <p:nvPr/>
          </p:nvSpPr>
          <p:spPr>
            <a:xfrm>
              <a:off x="920307" y="1873049"/>
              <a:ext cx="2057454" cy="28703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Wave 3"/>
            <p:cNvSpPr/>
            <p:nvPr/>
          </p:nvSpPr>
          <p:spPr>
            <a:xfrm rot="3973349">
              <a:off x="1718836" y="3501949"/>
              <a:ext cx="1619969" cy="1190757"/>
            </a:xfrm>
            <a:prstGeom prst="wav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Wave 4"/>
            <p:cNvSpPr/>
            <p:nvPr/>
          </p:nvSpPr>
          <p:spPr>
            <a:xfrm rot="16673162" flipH="1">
              <a:off x="671876" y="3480978"/>
              <a:ext cx="1654537" cy="1321890"/>
            </a:xfrm>
            <a:prstGeom prst="wav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20555480" flipH="1">
              <a:off x="1925494" y="1752945"/>
              <a:ext cx="850623" cy="1637360"/>
            </a:xfrm>
            <a:prstGeom prst="trapezoid">
              <a:avLst>
                <a:gd name="adj" fmla="val 4520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/>
            <p:cNvSpPr/>
            <p:nvPr/>
          </p:nvSpPr>
          <p:spPr>
            <a:xfrm rot="21271638">
              <a:off x="1107503" y="727348"/>
              <a:ext cx="1645366" cy="1845187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154059">
              <a:off x="1109542" y="1847127"/>
              <a:ext cx="894589" cy="1618362"/>
            </a:xfrm>
            <a:prstGeom prst="trapezoid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1473939" y="1796039"/>
              <a:ext cx="909022" cy="1136559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886948" flipH="1">
              <a:off x="1905016" y="4646576"/>
              <a:ext cx="475454" cy="4413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20713052">
              <a:off x="1327859" y="4646576"/>
              <a:ext cx="475454" cy="4413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084903" y="1873049"/>
              <a:ext cx="1688184" cy="2990941"/>
            </a:xfrm>
            <a:prstGeom prst="trapezoid">
              <a:avLst>
                <a:gd name="adj" fmla="val 3494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701607" y="1338940"/>
              <a:ext cx="469890" cy="9068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527143" y="692710"/>
              <a:ext cx="791907" cy="13541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14014" y="533400"/>
              <a:ext cx="565649" cy="4779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923098" y="533400"/>
              <a:ext cx="565649" cy="4779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1496394" y="610079"/>
              <a:ext cx="848472" cy="1454533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Block Arc 17"/>
            <p:cNvSpPr/>
            <p:nvPr/>
          </p:nvSpPr>
          <p:spPr>
            <a:xfrm rot="21435521">
              <a:off x="1700507" y="1583770"/>
              <a:ext cx="445179" cy="231117"/>
            </a:xfrm>
            <a:prstGeom prst="blockArc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loud 18"/>
            <p:cNvSpPr/>
            <p:nvPr/>
          </p:nvSpPr>
          <p:spPr>
            <a:xfrm rot="21271638">
              <a:off x="2159033" y="677379"/>
              <a:ext cx="472062" cy="1617846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 rot="273561">
              <a:off x="1244163" y="732487"/>
              <a:ext cx="445204" cy="1574069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461150" y="610810"/>
              <a:ext cx="329964" cy="38705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121076" y="610810"/>
              <a:ext cx="329964" cy="38705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01674" y="954527"/>
              <a:ext cx="246893" cy="918524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717678">
              <a:off x="1254110" y="980321"/>
              <a:ext cx="269245" cy="120940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5"/>
            <p:cNvSpPr/>
            <p:nvPr/>
          </p:nvSpPr>
          <p:spPr>
            <a:xfrm rot="20232380">
              <a:off x="2436853" y="3111798"/>
              <a:ext cx="494784" cy="2530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5"/>
            <p:cNvSpPr/>
            <p:nvPr/>
          </p:nvSpPr>
          <p:spPr>
            <a:xfrm rot="1487822">
              <a:off x="936122" y="3145036"/>
              <a:ext cx="494784" cy="2530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976600">
              <a:off x="1037207" y="3144132"/>
              <a:ext cx="213592" cy="5004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5"/>
            <p:cNvSpPr/>
            <p:nvPr/>
          </p:nvSpPr>
          <p:spPr>
            <a:xfrm rot="20612141">
              <a:off x="2616309" y="3097470"/>
              <a:ext cx="209760" cy="4658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 Diagonal Corner Rectangle 28"/>
            <p:cNvSpPr/>
            <p:nvPr/>
          </p:nvSpPr>
          <p:spPr>
            <a:xfrm rot="9740554" flipH="1">
              <a:off x="1932556" y="2061657"/>
              <a:ext cx="383265" cy="310002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32"/>
            <p:cNvGrpSpPr/>
            <p:nvPr/>
          </p:nvGrpSpPr>
          <p:grpSpPr>
            <a:xfrm>
              <a:off x="1660990" y="1987865"/>
              <a:ext cx="668494" cy="3329648"/>
              <a:chOff x="4177920" y="1125107"/>
              <a:chExt cx="720436" cy="2572086"/>
            </a:xfrm>
          </p:grpSpPr>
          <p:sp>
            <p:nvSpPr>
              <p:cNvPr id="38" name="Moon 29"/>
              <p:cNvSpPr/>
              <p:nvPr/>
            </p:nvSpPr>
            <p:spPr>
              <a:xfrm rot="19562142">
                <a:off x="4364956" y="1161554"/>
                <a:ext cx="533400" cy="2422365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oon 30"/>
              <p:cNvSpPr/>
              <p:nvPr/>
            </p:nvSpPr>
            <p:spPr>
              <a:xfrm rot="19939979">
                <a:off x="4286555" y="1125107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20106752">
                <a:off x="4177920" y="1182593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69"/>
            <p:cNvGrpSpPr/>
            <p:nvPr/>
          </p:nvGrpSpPr>
          <p:grpSpPr>
            <a:xfrm>
              <a:off x="1414096" y="3365650"/>
              <a:ext cx="1069876" cy="1022417"/>
              <a:chOff x="4038600" y="4648200"/>
              <a:chExt cx="990600" cy="678551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038600" y="4648200"/>
                <a:ext cx="990600" cy="152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038600" y="4724400"/>
                <a:ext cx="120238" cy="55580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20563410">
                <a:off x="4135950" y="4651847"/>
                <a:ext cx="127092" cy="674904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4038600" y="4648200"/>
                <a:ext cx="160318" cy="1524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ound Diagonal Corner Rectangle 31"/>
            <p:cNvSpPr/>
            <p:nvPr/>
          </p:nvSpPr>
          <p:spPr>
            <a:xfrm rot="1096009">
              <a:off x="1521562" y="2063851"/>
              <a:ext cx="383265" cy="310002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717678">
              <a:off x="1269309" y="936745"/>
              <a:ext cx="269245" cy="511757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717678">
              <a:off x="2412308" y="1470144"/>
              <a:ext cx="269245" cy="511757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44"/>
          <p:cNvGrpSpPr/>
          <p:nvPr/>
        </p:nvGrpSpPr>
        <p:grpSpPr>
          <a:xfrm>
            <a:off x="4938626" y="83719"/>
            <a:ext cx="4191000" cy="5105400"/>
            <a:chOff x="2590800" y="762000"/>
            <a:chExt cx="4191000" cy="5105400"/>
          </a:xfrm>
        </p:grpSpPr>
        <p:sp>
          <p:nvSpPr>
            <p:cNvPr id="46" name="Cloud 45"/>
            <p:cNvSpPr/>
            <p:nvPr/>
          </p:nvSpPr>
          <p:spPr>
            <a:xfrm>
              <a:off x="2590800" y="2743200"/>
              <a:ext cx="2438400" cy="1447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>
              <a:off x="4343400" y="2819400"/>
              <a:ext cx="2438400" cy="1447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>
              <a:off x="2819400" y="3276600"/>
              <a:ext cx="3733800" cy="2590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74"/>
            <p:cNvGrpSpPr/>
            <p:nvPr/>
          </p:nvGrpSpPr>
          <p:grpSpPr>
            <a:xfrm>
              <a:off x="3505200" y="762000"/>
              <a:ext cx="2285999" cy="4784113"/>
              <a:chOff x="838200" y="533400"/>
              <a:chExt cx="2285999" cy="4784113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920307" y="1873049"/>
                <a:ext cx="2057454" cy="28703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Wave 50"/>
              <p:cNvSpPr/>
              <p:nvPr/>
            </p:nvSpPr>
            <p:spPr>
              <a:xfrm rot="3973349">
                <a:off x="1718836" y="3501949"/>
                <a:ext cx="1619969" cy="1190757"/>
              </a:xfrm>
              <a:prstGeom prst="wav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Wave 51"/>
              <p:cNvSpPr/>
              <p:nvPr/>
            </p:nvSpPr>
            <p:spPr>
              <a:xfrm rot="16673162" flipH="1">
                <a:off x="671876" y="3480978"/>
                <a:ext cx="1654537" cy="1321890"/>
              </a:xfrm>
              <a:prstGeom prst="wav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20555480" flipH="1">
                <a:off x="1925494" y="1752945"/>
                <a:ext cx="850623" cy="1637360"/>
              </a:xfrm>
              <a:prstGeom prst="trapezoid">
                <a:avLst>
                  <a:gd name="adj" fmla="val 4520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 rot="21271638">
                <a:off x="1107503" y="727348"/>
                <a:ext cx="1645366" cy="184518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154059">
                <a:off x="1109542" y="1847127"/>
                <a:ext cx="894589" cy="1618362"/>
              </a:xfrm>
              <a:prstGeom prst="trapezoid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1473939" y="1796039"/>
                <a:ext cx="909022" cy="1136559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886948" flipH="1">
                <a:off x="1905016" y="4646576"/>
                <a:ext cx="475454" cy="44130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20713052">
                <a:off x="1327859" y="4646576"/>
                <a:ext cx="475454" cy="44130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>
                <a:off x="1084903" y="1873049"/>
                <a:ext cx="1688184" cy="2990941"/>
              </a:xfrm>
              <a:prstGeom prst="trapezoid">
                <a:avLst>
                  <a:gd name="adj" fmla="val 34948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flipH="1">
                <a:off x="1701607" y="1338940"/>
                <a:ext cx="469890" cy="90682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527143" y="692710"/>
                <a:ext cx="791907" cy="13541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414014" y="533400"/>
                <a:ext cx="565649" cy="4779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923098" y="533400"/>
                <a:ext cx="565649" cy="4779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Block Arc 63"/>
              <p:cNvSpPr/>
              <p:nvPr/>
            </p:nvSpPr>
            <p:spPr>
              <a:xfrm rot="10800000">
                <a:off x="1496394" y="610079"/>
                <a:ext cx="848472" cy="145453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Block Arc 64"/>
              <p:cNvSpPr/>
              <p:nvPr/>
            </p:nvSpPr>
            <p:spPr>
              <a:xfrm rot="21435521">
                <a:off x="1700507" y="1583770"/>
                <a:ext cx="445179" cy="231117"/>
              </a:xfrm>
              <a:prstGeom prst="blockArc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Cloud 65"/>
              <p:cNvSpPr/>
              <p:nvPr/>
            </p:nvSpPr>
            <p:spPr>
              <a:xfrm rot="21271638">
                <a:off x="2159033" y="677379"/>
                <a:ext cx="472062" cy="1617846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loud 66"/>
              <p:cNvSpPr/>
              <p:nvPr/>
            </p:nvSpPr>
            <p:spPr>
              <a:xfrm rot="273561">
                <a:off x="1244163" y="732487"/>
                <a:ext cx="445204" cy="1574069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461150" y="610810"/>
                <a:ext cx="329964" cy="38705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121076" y="610810"/>
                <a:ext cx="329964" cy="38705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401674" y="954527"/>
                <a:ext cx="246893" cy="918524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717678">
                <a:off x="1254110" y="980321"/>
                <a:ext cx="269245" cy="120940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5"/>
              <p:cNvSpPr/>
              <p:nvPr/>
            </p:nvSpPr>
            <p:spPr>
              <a:xfrm rot="20232380">
                <a:off x="2436853" y="3111798"/>
                <a:ext cx="494784" cy="2530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5"/>
              <p:cNvSpPr/>
              <p:nvPr/>
            </p:nvSpPr>
            <p:spPr>
              <a:xfrm rot="1487822">
                <a:off x="936122" y="3145036"/>
                <a:ext cx="494784" cy="2530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976600">
                <a:off x="998646" y="3141165"/>
                <a:ext cx="283510" cy="40869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5"/>
              <p:cNvSpPr/>
              <p:nvPr/>
            </p:nvSpPr>
            <p:spPr>
              <a:xfrm rot="20612141">
                <a:off x="2606590" y="3087645"/>
                <a:ext cx="284015" cy="3852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rot="9740554" flipH="1">
                <a:off x="1893772" y="2058306"/>
                <a:ext cx="481887" cy="310002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2"/>
              <p:cNvGrpSpPr/>
              <p:nvPr/>
            </p:nvGrpSpPr>
            <p:grpSpPr>
              <a:xfrm>
                <a:off x="1660990" y="1987865"/>
                <a:ext cx="668494" cy="3329648"/>
                <a:chOff x="4177920" y="1125107"/>
                <a:chExt cx="720436" cy="2572086"/>
              </a:xfrm>
            </p:grpSpPr>
            <p:sp>
              <p:nvSpPr>
                <p:cNvPr id="86" name="Moon 29"/>
                <p:cNvSpPr/>
                <p:nvPr/>
              </p:nvSpPr>
              <p:spPr>
                <a:xfrm rot="19562142">
                  <a:off x="4364956" y="1161554"/>
                  <a:ext cx="533400" cy="2422365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oon 30"/>
                <p:cNvSpPr/>
                <p:nvPr/>
              </p:nvSpPr>
              <p:spPr>
                <a:xfrm rot="19939979">
                  <a:off x="4286555" y="1125107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Moon 87"/>
                <p:cNvSpPr/>
                <p:nvPr/>
              </p:nvSpPr>
              <p:spPr>
                <a:xfrm rot="20106752">
                  <a:off x="4177920" y="1182593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69"/>
              <p:cNvGrpSpPr/>
              <p:nvPr/>
            </p:nvGrpSpPr>
            <p:grpSpPr>
              <a:xfrm>
                <a:off x="1414096" y="3365650"/>
                <a:ext cx="1069876" cy="1022417"/>
                <a:chOff x="4038600" y="4648200"/>
                <a:chExt cx="990600" cy="678551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4038600" y="4648200"/>
                  <a:ext cx="990600" cy="1524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4038600" y="4724400"/>
                  <a:ext cx="120238" cy="555803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 rot="20563410">
                  <a:off x="4135950" y="4651847"/>
                  <a:ext cx="127092" cy="674904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>
                  <a:off x="4038600" y="4648200"/>
                  <a:ext cx="160318" cy="152400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096009">
                <a:off x="1387279" y="2055753"/>
                <a:ext cx="602765" cy="310002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717678">
                <a:off x="1269309" y="936745"/>
                <a:ext cx="269245" cy="511757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717678">
                <a:off x="2412308" y="1470144"/>
                <a:ext cx="269245" cy="511757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113"/>
          <p:cNvGrpSpPr/>
          <p:nvPr/>
        </p:nvGrpSpPr>
        <p:grpSpPr>
          <a:xfrm>
            <a:off x="457200" y="1066800"/>
            <a:ext cx="1734242" cy="4038600"/>
            <a:chOff x="3962400" y="2590800"/>
            <a:chExt cx="1734242" cy="4038600"/>
          </a:xfrm>
        </p:grpSpPr>
        <p:grpSp>
          <p:nvGrpSpPr>
            <p:cNvPr id="77" name="Group 33"/>
            <p:cNvGrpSpPr/>
            <p:nvPr/>
          </p:nvGrpSpPr>
          <p:grpSpPr>
            <a:xfrm>
              <a:off x="3962400" y="2590800"/>
              <a:ext cx="1734242" cy="4038600"/>
              <a:chOff x="3657600" y="2286000"/>
              <a:chExt cx="2039042" cy="4343400"/>
            </a:xfrm>
          </p:grpSpPr>
          <p:sp>
            <p:nvSpPr>
              <p:cNvPr id="118" name="Cloud 117"/>
              <p:cNvSpPr/>
              <p:nvPr/>
            </p:nvSpPr>
            <p:spPr>
              <a:xfrm rot="21271638">
                <a:off x="3657600" y="2474204"/>
                <a:ext cx="1961567" cy="1790543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976600">
                <a:off x="3659021" y="4666138"/>
                <a:ext cx="392055" cy="5846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/>
              <p:cNvSpPr/>
              <p:nvPr/>
            </p:nvSpPr>
            <p:spPr>
              <a:xfrm rot="808127">
                <a:off x="3714051" y="3484622"/>
                <a:ext cx="1066507" cy="1570435"/>
              </a:xfrm>
              <a:prstGeom prst="trapezoid">
                <a:avLst>
                  <a:gd name="adj" fmla="val 5000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>
                <a:off x="4148478" y="3435044"/>
                <a:ext cx="1083714" cy="1102900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886948" flipH="1">
                <a:off x="4662397" y="6201166"/>
                <a:ext cx="566825" cy="42823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0713052">
                <a:off x="3974324" y="6201166"/>
                <a:ext cx="566825" cy="42823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/>
              <p:cNvSpPr/>
              <p:nvPr/>
            </p:nvSpPr>
            <p:spPr>
              <a:xfrm>
                <a:off x="3684029" y="3493091"/>
                <a:ext cx="2012613" cy="2902365"/>
              </a:xfrm>
              <a:prstGeom prst="trapezoid">
                <a:avLst>
                  <a:gd name="adj" fmla="val 34948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114800" y="4724400"/>
                <a:ext cx="1083714" cy="174141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/>
              <p:cNvSpPr/>
              <p:nvPr/>
            </p:nvSpPr>
            <p:spPr>
              <a:xfrm rot="381480" flipH="1">
                <a:off x="3824767" y="3394405"/>
                <a:ext cx="921926" cy="3070285"/>
              </a:xfrm>
              <a:prstGeom prst="trapezoid">
                <a:avLst>
                  <a:gd name="adj" fmla="val 45127"/>
                </a:avLst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 rot="20990305" flipH="1">
                <a:off x="4550322" y="3401638"/>
                <a:ext cx="921926" cy="3070285"/>
              </a:xfrm>
              <a:prstGeom prst="trapezoid">
                <a:avLst>
                  <a:gd name="adj" fmla="val 32128"/>
                </a:avLst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5"/>
              <p:cNvSpPr/>
              <p:nvPr/>
            </p:nvSpPr>
            <p:spPr>
              <a:xfrm rot="533072">
                <a:off x="4994948" y="4677383"/>
                <a:ext cx="422659" cy="5760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 rot="20882837" flipH="1">
                <a:off x="4650336" y="3354843"/>
                <a:ext cx="921926" cy="1588871"/>
              </a:xfrm>
              <a:prstGeom prst="trapezoid">
                <a:avLst>
                  <a:gd name="adj" fmla="val 4520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flipH="1">
                <a:off x="4327344" y="3067684"/>
                <a:ext cx="560192" cy="8799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157886" y="2440592"/>
                <a:ext cx="944094" cy="131402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023016" y="2286000"/>
                <a:ext cx="674353" cy="463775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629934" y="2286000"/>
                <a:ext cx="674353" cy="463775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Block Arc 133"/>
              <p:cNvSpPr/>
              <p:nvPr/>
            </p:nvSpPr>
            <p:spPr>
              <a:xfrm rot="10800000">
                <a:off x="4157885" y="2388634"/>
                <a:ext cx="1011529" cy="1411457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Block Arc 134"/>
              <p:cNvSpPr/>
              <p:nvPr/>
            </p:nvSpPr>
            <p:spPr>
              <a:xfrm rot="21435521">
                <a:off x="4364566" y="3305263"/>
                <a:ext cx="530732" cy="224272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Cloud 135"/>
              <p:cNvSpPr/>
              <p:nvPr/>
            </p:nvSpPr>
            <p:spPr>
              <a:xfrm rot="21271638">
                <a:off x="4911209" y="2425715"/>
                <a:ext cx="562781" cy="156993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Cloud 136"/>
              <p:cNvSpPr/>
              <p:nvPr/>
            </p:nvSpPr>
            <p:spPr>
              <a:xfrm rot="273561">
                <a:off x="3834873" y="2479839"/>
                <a:ext cx="516390" cy="152745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079210" y="2361117"/>
                <a:ext cx="393374" cy="375591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865958" y="2361117"/>
                <a:ext cx="393374" cy="375591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269161" y="2757523"/>
                <a:ext cx="311218" cy="106092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3775315" y="2757523"/>
                <a:ext cx="311218" cy="1060926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Moon 115"/>
            <p:cNvSpPr/>
            <p:nvPr/>
          </p:nvSpPr>
          <p:spPr>
            <a:xfrm rot="17176324">
              <a:off x="4576396" y="3889935"/>
              <a:ext cx="305419" cy="396934"/>
            </a:xfrm>
            <a:prstGeom prst="moon">
              <a:avLst>
                <a:gd name="adj" fmla="val 64386"/>
              </a:avLst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Moon 116"/>
            <p:cNvSpPr/>
            <p:nvPr/>
          </p:nvSpPr>
          <p:spPr>
            <a:xfrm rot="14557315">
              <a:off x="4665753" y="3990805"/>
              <a:ext cx="305419" cy="396934"/>
            </a:xfrm>
            <a:prstGeom prst="moon">
              <a:avLst>
                <a:gd name="adj" fmla="val 64386"/>
              </a:avLst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44"/>
          <p:cNvGrpSpPr/>
          <p:nvPr/>
        </p:nvGrpSpPr>
        <p:grpSpPr>
          <a:xfrm>
            <a:off x="4191000" y="569869"/>
            <a:ext cx="4191000" cy="5105400"/>
            <a:chOff x="2590800" y="762000"/>
            <a:chExt cx="4191000" cy="5105400"/>
          </a:xfrm>
        </p:grpSpPr>
        <p:sp>
          <p:nvSpPr>
            <p:cNvPr id="46" name="Cloud 45"/>
            <p:cNvSpPr/>
            <p:nvPr/>
          </p:nvSpPr>
          <p:spPr>
            <a:xfrm>
              <a:off x="2590800" y="2743200"/>
              <a:ext cx="2438400" cy="1447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>
              <a:off x="4343400" y="2819400"/>
              <a:ext cx="2438400" cy="1447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>
              <a:off x="2819400" y="3276600"/>
              <a:ext cx="3733800" cy="25908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74"/>
            <p:cNvGrpSpPr/>
            <p:nvPr/>
          </p:nvGrpSpPr>
          <p:grpSpPr>
            <a:xfrm>
              <a:off x="3505200" y="762000"/>
              <a:ext cx="2285999" cy="4784113"/>
              <a:chOff x="838200" y="533400"/>
              <a:chExt cx="2285999" cy="4784113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920307" y="1873049"/>
                <a:ext cx="2057454" cy="28703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Wave 50"/>
              <p:cNvSpPr/>
              <p:nvPr/>
            </p:nvSpPr>
            <p:spPr>
              <a:xfrm rot="3973349">
                <a:off x="1718836" y="3501949"/>
                <a:ext cx="1619969" cy="1190757"/>
              </a:xfrm>
              <a:prstGeom prst="wav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Wave 51"/>
              <p:cNvSpPr/>
              <p:nvPr/>
            </p:nvSpPr>
            <p:spPr>
              <a:xfrm rot="16673162" flipH="1">
                <a:off x="671876" y="3480978"/>
                <a:ext cx="1654537" cy="1321890"/>
              </a:xfrm>
              <a:prstGeom prst="wav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20555480" flipH="1">
                <a:off x="1925494" y="1752945"/>
                <a:ext cx="850623" cy="1637360"/>
              </a:xfrm>
              <a:prstGeom prst="trapezoid">
                <a:avLst>
                  <a:gd name="adj" fmla="val 4520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 rot="21271638">
                <a:off x="1107503" y="727348"/>
                <a:ext cx="1645366" cy="184518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154059">
                <a:off x="1109542" y="1847127"/>
                <a:ext cx="894589" cy="1618362"/>
              </a:xfrm>
              <a:prstGeom prst="trapezoid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1473939" y="1796039"/>
                <a:ext cx="909022" cy="1136559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886948" flipH="1">
                <a:off x="1905016" y="4646576"/>
                <a:ext cx="475454" cy="44130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20713052">
                <a:off x="1327859" y="4646576"/>
                <a:ext cx="475454" cy="44130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>
                <a:off x="1084903" y="1873049"/>
                <a:ext cx="1688184" cy="2990941"/>
              </a:xfrm>
              <a:prstGeom prst="trapezoid">
                <a:avLst>
                  <a:gd name="adj" fmla="val 34948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flipH="1">
                <a:off x="1701607" y="1338940"/>
                <a:ext cx="469890" cy="90682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527143" y="692710"/>
                <a:ext cx="791907" cy="13541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414014" y="533400"/>
                <a:ext cx="565649" cy="4779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923098" y="533400"/>
                <a:ext cx="565649" cy="4779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Block Arc 63"/>
              <p:cNvSpPr/>
              <p:nvPr/>
            </p:nvSpPr>
            <p:spPr>
              <a:xfrm rot="10800000">
                <a:off x="1496394" y="610079"/>
                <a:ext cx="848472" cy="1454533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Block Arc 64"/>
              <p:cNvSpPr/>
              <p:nvPr/>
            </p:nvSpPr>
            <p:spPr>
              <a:xfrm rot="21435521">
                <a:off x="1700507" y="1583770"/>
                <a:ext cx="445179" cy="231117"/>
              </a:xfrm>
              <a:prstGeom prst="blockArc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Cloud 65"/>
              <p:cNvSpPr/>
              <p:nvPr/>
            </p:nvSpPr>
            <p:spPr>
              <a:xfrm rot="21271638">
                <a:off x="2159033" y="677379"/>
                <a:ext cx="472062" cy="1617846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loud 66"/>
              <p:cNvSpPr/>
              <p:nvPr/>
            </p:nvSpPr>
            <p:spPr>
              <a:xfrm rot="273561">
                <a:off x="1244163" y="732487"/>
                <a:ext cx="445204" cy="1574069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461150" y="610810"/>
                <a:ext cx="329964" cy="38705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121076" y="610810"/>
                <a:ext cx="329964" cy="38705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401674" y="954527"/>
                <a:ext cx="246893" cy="918524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717678">
                <a:off x="1254110" y="980321"/>
                <a:ext cx="269245" cy="1209403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5"/>
              <p:cNvSpPr/>
              <p:nvPr/>
            </p:nvSpPr>
            <p:spPr>
              <a:xfrm rot="20232380">
                <a:off x="2436853" y="3111798"/>
                <a:ext cx="494784" cy="2530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5"/>
              <p:cNvSpPr/>
              <p:nvPr/>
            </p:nvSpPr>
            <p:spPr>
              <a:xfrm rot="1487822">
                <a:off x="936122" y="3145036"/>
                <a:ext cx="494784" cy="2530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976600">
                <a:off x="998646" y="3141165"/>
                <a:ext cx="283510" cy="40869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5"/>
              <p:cNvSpPr/>
              <p:nvPr/>
            </p:nvSpPr>
            <p:spPr>
              <a:xfrm rot="20612141">
                <a:off x="2606590" y="3087645"/>
                <a:ext cx="284015" cy="3852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rot="9740554" flipH="1">
                <a:off x="1893772" y="2058306"/>
                <a:ext cx="481887" cy="310002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2"/>
              <p:cNvGrpSpPr/>
              <p:nvPr/>
            </p:nvGrpSpPr>
            <p:grpSpPr>
              <a:xfrm>
                <a:off x="1660990" y="1987865"/>
                <a:ext cx="668494" cy="3329648"/>
                <a:chOff x="4177920" y="1125107"/>
                <a:chExt cx="720436" cy="2572086"/>
              </a:xfrm>
            </p:grpSpPr>
            <p:sp>
              <p:nvSpPr>
                <p:cNvPr id="86" name="Moon 29"/>
                <p:cNvSpPr/>
                <p:nvPr/>
              </p:nvSpPr>
              <p:spPr>
                <a:xfrm rot="19562142">
                  <a:off x="4364956" y="1161554"/>
                  <a:ext cx="533400" cy="2422365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oon 30"/>
                <p:cNvSpPr/>
                <p:nvPr/>
              </p:nvSpPr>
              <p:spPr>
                <a:xfrm rot="19939979">
                  <a:off x="4286555" y="1125107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Moon 87"/>
                <p:cNvSpPr/>
                <p:nvPr/>
              </p:nvSpPr>
              <p:spPr>
                <a:xfrm rot="20106752">
                  <a:off x="4177920" y="1182593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69"/>
              <p:cNvGrpSpPr/>
              <p:nvPr/>
            </p:nvGrpSpPr>
            <p:grpSpPr>
              <a:xfrm>
                <a:off x="1414096" y="3365650"/>
                <a:ext cx="1069876" cy="1022417"/>
                <a:chOff x="4038600" y="4648200"/>
                <a:chExt cx="990600" cy="678551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4038600" y="4648200"/>
                  <a:ext cx="990600" cy="1524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4038600" y="4724400"/>
                  <a:ext cx="120238" cy="555803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 rot="20563410">
                  <a:off x="4135950" y="4651847"/>
                  <a:ext cx="127092" cy="674904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>
                  <a:off x="4038600" y="4648200"/>
                  <a:ext cx="160318" cy="152400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096009">
                <a:off x="1387279" y="2055753"/>
                <a:ext cx="602765" cy="310002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717678">
                <a:off x="1269309" y="936745"/>
                <a:ext cx="269245" cy="511757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717678">
                <a:off x="2412308" y="1470144"/>
                <a:ext cx="269245" cy="511757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4" name="TextBox 113"/>
          <p:cNvSpPr txBox="1"/>
          <p:nvPr/>
        </p:nvSpPr>
        <p:spPr>
          <a:xfrm>
            <a:off x="0" y="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Could be Heavenly Father</a:t>
            </a:r>
            <a:endParaRPr lang="en-US" sz="1200" dirty="0"/>
          </a:p>
        </p:txBody>
      </p:sp>
      <p:grpSp>
        <p:nvGrpSpPr>
          <p:cNvPr id="115" name="Group 113"/>
          <p:cNvGrpSpPr/>
          <p:nvPr/>
        </p:nvGrpSpPr>
        <p:grpSpPr>
          <a:xfrm>
            <a:off x="1702052" y="1240916"/>
            <a:ext cx="1618869" cy="3629207"/>
            <a:chOff x="3962400" y="2590800"/>
            <a:chExt cx="1734242" cy="4038600"/>
          </a:xfrm>
          <a:solidFill>
            <a:schemeClr val="bg1"/>
          </a:solidFill>
        </p:grpSpPr>
        <p:grpSp>
          <p:nvGrpSpPr>
            <p:cNvPr id="142" name="Group 33"/>
            <p:cNvGrpSpPr/>
            <p:nvPr/>
          </p:nvGrpSpPr>
          <p:grpSpPr>
            <a:xfrm>
              <a:off x="3962400" y="2590800"/>
              <a:ext cx="1734242" cy="4038600"/>
              <a:chOff x="3657600" y="2286000"/>
              <a:chExt cx="2039042" cy="4343400"/>
            </a:xfrm>
            <a:grpFill/>
          </p:grpSpPr>
          <p:sp>
            <p:nvSpPr>
              <p:cNvPr id="145" name="Cloud 144"/>
              <p:cNvSpPr/>
              <p:nvPr/>
            </p:nvSpPr>
            <p:spPr>
              <a:xfrm rot="21271638">
                <a:off x="3657600" y="2474204"/>
                <a:ext cx="1961567" cy="179054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 rot="976600">
                <a:off x="3659021" y="4666138"/>
                <a:ext cx="392055" cy="5846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/>
              <p:cNvSpPr/>
              <p:nvPr/>
            </p:nvSpPr>
            <p:spPr>
              <a:xfrm rot="808127">
                <a:off x="3714051" y="3484622"/>
                <a:ext cx="1066507" cy="1570435"/>
              </a:xfrm>
              <a:prstGeom prst="trapezoid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>
                <a:off x="4148478" y="3435044"/>
                <a:ext cx="1083714" cy="1102900"/>
              </a:xfrm>
              <a:prstGeom prst="trapezoid">
                <a:avLst>
                  <a:gd name="adj" fmla="val 24886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rot="886948" flipH="1">
                <a:off x="4662397" y="6201166"/>
                <a:ext cx="566825" cy="4282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 rot="20713052">
                <a:off x="3974324" y="6201166"/>
                <a:ext cx="566825" cy="4282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apezoid 150"/>
              <p:cNvSpPr/>
              <p:nvPr/>
            </p:nvSpPr>
            <p:spPr>
              <a:xfrm>
                <a:off x="3684029" y="3493091"/>
                <a:ext cx="2012613" cy="2902365"/>
              </a:xfrm>
              <a:prstGeom prst="trapezoid">
                <a:avLst>
                  <a:gd name="adj" fmla="val 3494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114800" y="4724400"/>
                <a:ext cx="1083714" cy="17414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rapezoid 152"/>
              <p:cNvSpPr/>
              <p:nvPr/>
            </p:nvSpPr>
            <p:spPr>
              <a:xfrm rot="381480" flipH="1">
                <a:off x="3824767" y="3394405"/>
                <a:ext cx="921926" cy="3070285"/>
              </a:xfrm>
              <a:prstGeom prst="trapezoid">
                <a:avLst>
                  <a:gd name="adj" fmla="val 4512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Trapezoid 153"/>
              <p:cNvSpPr/>
              <p:nvPr/>
            </p:nvSpPr>
            <p:spPr>
              <a:xfrm rot="20990305" flipH="1">
                <a:off x="4550322" y="3401638"/>
                <a:ext cx="921926" cy="3070285"/>
              </a:xfrm>
              <a:prstGeom prst="trapezoid">
                <a:avLst>
                  <a:gd name="adj" fmla="val 3212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5"/>
              <p:cNvSpPr/>
              <p:nvPr/>
            </p:nvSpPr>
            <p:spPr>
              <a:xfrm rot="533072">
                <a:off x="4994948" y="4677383"/>
                <a:ext cx="422659" cy="57604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rapezoid 155"/>
              <p:cNvSpPr/>
              <p:nvPr/>
            </p:nvSpPr>
            <p:spPr>
              <a:xfrm rot="20882837" flipH="1">
                <a:off x="4650336" y="3354843"/>
                <a:ext cx="921926" cy="1588871"/>
              </a:xfrm>
              <a:prstGeom prst="trapezoid">
                <a:avLst>
                  <a:gd name="adj" fmla="val 4520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 flipH="1">
                <a:off x="4327344" y="3067684"/>
                <a:ext cx="560192" cy="87997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157886" y="2440592"/>
                <a:ext cx="944094" cy="13140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023016" y="2286000"/>
                <a:ext cx="674353" cy="46377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629934" y="2286000"/>
                <a:ext cx="674353" cy="46377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Block Arc 160"/>
              <p:cNvSpPr/>
              <p:nvPr/>
            </p:nvSpPr>
            <p:spPr>
              <a:xfrm rot="10800000">
                <a:off x="4157885" y="2388634"/>
                <a:ext cx="1011529" cy="1411457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Block Arc 161"/>
              <p:cNvSpPr/>
              <p:nvPr/>
            </p:nvSpPr>
            <p:spPr>
              <a:xfrm rot="21435521">
                <a:off x="4364566" y="3305263"/>
                <a:ext cx="530732" cy="224272"/>
              </a:xfrm>
              <a:prstGeom prst="blockArc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Cloud 162"/>
              <p:cNvSpPr/>
              <p:nvPr/>
            </p:nvSpPr>
            <p:spPr>
              <a:xfrm rot="21271638">
                <a:off x="4911209" y="2425715"/>
                <a:ext cx="562781" cy="156993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Cloud 163"/>
              <p:cNvSpPr/>
              <p:nvPr/>
            </p:nvSpPr>
            <p:spPr>
              <a:xfrm rot="273561">
                <a:off x="3834873" y="2479839"/>
                <a:ext cx="516390" cy="152745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4079210" y="2361117"/>
                <a:ext cx="393374" cy="375591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865958" y="2361117"/>
                <a:ext cx="393374" cy="375591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 rot="243071">
                <a:off x="5213534" y="2745830"/>
                <a:ext cx="311218" cy="1060926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3775315" y="2757523"/>
                <a:ext cx="311218" cy="1060926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Moon 142"/>
            <p:cNvSpPr/>
            <p:nvPr/>
          </p:nvSpPr>
          <p:spPr>
            <a:xfrm rot="17176324">
              <a:off x="4576396" y="3889935"/>
              <a:ext cx="305419" cy="396934"/>
            </a:xfrm>
            <a:prstGeom prst="moon">
              <a:avLst>
                <a:gd name="adj" fmla="val 6438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Moon 143"/>
            <p:cNvSpPr/>
            <p:nvPr/>
          </p:nvSpPr>
          <p:spPr>
            <a:xfrm rot="15360050">
              <a:off x="4665753" y="3990805"/>
              <a:ext cx="305419" cy="396934"/>
            </a:xfrm>
            <a:prstGeom prst="moon">
              <a:avLst>
                <a:gd name="adj" fmla="val 6438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8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"/>
          <p:cNvGrpSpPr/>
          <p:nvPr/>
        </p:nvGrpSpPr>
        <p:grpSpPr>
          <a:xfrm>
            <a:off x="685800" y="1447800"/>
            <a:ext cx="3048000" cy="4419600"/>
            <a:chOff x="0" y="228600"/>
            <a:chExt cx="5943600" cy="6477000"/>
          </a:xfrm>
        </p:grpSpPr>
        <p:sp>
          <p:nvSpPr>
            <p:cNvPr id="4" name="Rounded Rectangle 3"/>
            <p:cNvSpPr/>
            <p:nvPr/>
          </p:nvSpPr>
          <p:spPr>
            <a:xfrm>
              <a:off x="0" y="228600"/>
              <a:ext cx="5943600" cy="6477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>
              <a:off x="381000" y="1828800"/>
              <a:ext cx="2514600" cy="2438400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2057400" y="762000"/>
              <a:ext cx="2133600" cy="38862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/>
            <p:cNvSpPr/>
            <p:nvPr/>
          </p:nvSpPr>
          <p:spPr>
            <a:xfrm>
              <a:off x="1066800" y="914400"/>
              <a:ext cx="1828800" cy="228600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>
              <a:off x="3200400" y="1676400"/>
              <a:ext cx="2514600" cy="2438400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387893">
              <a:off x="4699515" y="3198961"/>
              <a:ext cx="609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8542915">
              <a:off x="797162" y="3214222"/>
              <a:ext cx="609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7204752">
              <a:off x="2756011" y="3292932"/>
              <a:ext cx="609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2387893">
              <a:off x="2489715" y="3275160"/>
              <a:ext cx="609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280925">
              <a:off x="1035452" y="2471330"/>
              <a:ext cx="762000" cy="1084922"/>
            </a:xfrm>
            <a:prstGeom prst="trapezoid">
              <a:avLst>
                <a:gd name="adj" fmla="val 2886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9556788">
              <a:off x="2148158" y="2444851"/>
              <a:ext cx="762000" cy="1069620"/>
            </a:xfrm>
            <a:prstGeom prst="trapezoid">
              <a:avLst>
                <a:gd name="adj" fmla="val 35275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1219200" y="3429000"/>
              <a:ext cx="1447800" cy="1069620"/>
            </a:xfrm>
            <a:prstGeom prst="trapezoid">
              <a:avLst>
                <a:gd name="adj" fmla="val 35275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47800" y="2438400"/>
              <a:ext cx="1066800" cy="1447800"/>
            </a:xfrm>
            <a:prstGeom prst="roundRect">
              <a:avLst>
                <a:gd name="adj" fmla="val 2423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447800" y="3657600"/>
              <a:ext cx="1066800" cy="228600"/>
            </a:xfrm>
            <a:prstGeom prst="round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3629068">
              <a:off x="1743932" y="4046499"/>
              <a:ext cx="931738" cy="173024"/>
            </a:xfrm>
            <a:prstGeom prst="round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4838901">
              <a:off x="1600194" y="4044824"/>
              <a:ext cx="931738" cy="173024"/>
            </a:xfrm>
            <a:prstGeom prst="round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 rot="3629068">
              <a:off x="1853914" y="3635339"/>
              <a:ext cx="238771" cy="196922"/>
            </a:xfrm>
            <a:prstGeom prst="round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1752600" y="2438400"/>
              <a:ext cx="533400" cy="4572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1673599">
              <a:off x="2932649" y="2239857"/>
              <a:ext cx="762000" cy="1217258"/>
            </a:xfrm>
            <a:prstGeom prst="trapezoid">
              <a:avLst>
                <a:gd name="adj" fmla="val 3996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19808278">
              <a:off x="4275147" y="2293760"/>
              <a:ext cx="762000" cy="1212833"/>
            </a:xfrm>
            <a:prstGeom prst="trapezoid">
              <a:avLst>
                <a:gd name="adj" fmla="val 2886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352800" y="2286000"/>
              <a:ext cx="1219200" cy="2362200"/>
            </a:xfrm>
            <a:prstGeom prst="roundRect">
              <a:avLst>
                <a:gd name="adj" fmla="val 2423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29000" y="3886200"/>
              <a:ext cx="1066800" cy="2286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134678" y="2286000"/>
              <a:ext cx="513521" cy="2362200"/>
            </a:xfrm>
            <a:prstGeom prst="roundRect">
              <a:avLst>
                <a:gd name="adj" fmla="val 50000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352799" y="2286000"/>
              <a:ext cx="523461" cy="2362200"/>
            </a:xfrm>
            <a:prstGeom prst="roundRect">
              <a:avLst>
                <a:gd name="adj" fmla="val 41877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581400" y="2057400"/>
              <a:ext cx="8382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429000" y="1143000"/>
              <a:ext cx="10668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524000" y="1295400"/>
              <a:ext cx="9906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30"/>
            <p:cNvSpPr/>
            <p:nvPr/>
          </p:nvSpPr>
          <p:spPr>
            <a:xfrm>
              <a:off x="228600" y="3962400"/>
              <a:ext cx="2133600" cy="1828800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/>
            <p:nvPr/>
          </p:nvSpPr>
          <p:spPr>
            <a:xfrm rot="5884912">
              <a:off x="2062586" y="3953698"/>
              <a:ext cx="1584987" cy="1846206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/>
            <p:cNvSpPr/>
            <p:nvPr/>
          </p:nvSpPr>
          <p:spPr>
            <a:xfrm rot="16200000">
              <a:off x="3581402" y="4114800"/>
              <a:ext cx="1295399" cy="1295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/>
            <p:cNvSpPr/>
            <p:nvPr/>
          </p:nvSpPr>
          <p:spPr>
            <a:xfrm rot="4952528">
              <a:off x="2023463" y="4149807"/>
              <a:ext cx="1664127" cy="2722307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 rot="16200000">
              <a:off x="4038601" y="4419599"/>
              <a:ext cx="1295399" cy="1295400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1219200" y="762000"/>
              <a:ext cx="1447800" cy="83820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loud 36"/>
            <p:cNvSpPr/>
            <p:nvPr/>
          </p:nvSpPr>
          <p:spPr>
            <a:xfrm rot="3184928">
              <a:off x="3810000" y="990600"/>
              <a:ext cx="914400" cy="76200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loud 37"/>
            <p:cNvSpPr/>
            <p:nvPr/>
          </p:nvSpPr>
          <p:spPr>
            <a:xfrm>
              <a:off x="3352800" y="762000"/>
              <a:ext cx="990600" cy="91440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16200000">
              <a:off x="4495801" y="3962399"/>
              <a:ext cx="1295399" cy="1295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loud 39"/>
            <p:cNvSpPr/>
            <p:nvPr/>
          </p:nvSpPr>
          <p:spPr>
            <a:xfrm rot="16200000">
              <a:off x="2" y="4114799"/>
              <a:ext cx="1295399" cy="1295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029200" y="2383715"/>
            <a:ext cx="1531349" cy="3505200"/>
            <a:chOff x="1161358" y="381000"/>
            <a:chExt cx="2496242" cy="5713803"/>
          </a:xfrm>
          <a:solidFill>
            <a:schemeClr val="tx1"/>
          </a:solidFill>
        </p:grpSpPr>
        <p:sp>
          <p:nvSpPr>
            <p:cNvPr id="43" name="Cloud 42"/>
            <p:cNvSpPr/>
            <p:nvPr/>
          </p:nvSpPr>
          <p:spPr>
            <a:xfrm rot="21271638">
              <a:off x="1227491" y="624316"/>
              <a:ext cx="2401395" cy="2314872"/>
            </a:xfrm>
            <a:prstGeom prst="cloud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976600">
              <a:off x="1161358" y="3569478"/>
              <a:ext cx="566755" cy="755797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 rot="808127">
              <a:off x="1230467" y="2029131"/>
              <a:ext cx="1305642" cy="2030309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1762302" y="1965036"/>
              <a:ext cx="1326708" cy="1425865"/>
            </a:xfrm>
            <a:prstGeom prst="trapezoid">
              <a:avLst>
                <a:gd name="adj" fmla="val 24886"/>
              </a:avLst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886948" flipH="1">
              <a:off x="2391453" y="5541168"/>
              <a:ext cx="693920" cy="553635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20713052">
              <a:off x="1549099" y="5541168"/>
              <a:ext cx="693920" cy="553635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1193713" y="2040081"/>
              <a:ext cx="2463887" cy="3752272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47807" y="3296206"/>
              <a:ext cx="1326708" cy="225135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888655" y="3390897"/>
              <a:ext cx="189530" cy="1050637"/>
            </a:xfrm>
            <a:prstGeom prst="round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 rot="20563410">
              <a:off x="2020466" y="3283477"/>
              <a:ext cx="200335" cy="1275774"/>
            </a:xfrm>
            <a:prstGeom prst="round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825480" y="3240808"/>
              <a:ext cx="252707" cy="225135"/>
            </a:xfrm>
            <a:prstGeom prst="round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H="1">
              <a:off x="2047407" y="1391587"/>
              <a:ext cx="685800" cy="1137657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"/>
            <p:cNvSpPr/>
            <p:nvPr/>
          </p:nvSpPr>
          <p:spPr>
            <a:xfrm rot="533072">
              <a:off x="2797127" y="3775433"/>
              <a:ext cx="596997" cy="744733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21242778" flipH="1">
              <a:off x="2387888" y="2073022"/>
              <a:ext cx="1128643" cy="2054144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839952" y="580862"/>
              <a:ext cx="1155781" cy="1698820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674841" y="381000"/>
              <a:ext cx="825559" cy="599584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17844" y="381000"/>
              <a:ext cx="825559" cy="599584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lock Arc 59"/>
            <p:cNvSpPr/>
            <p:nvPr/>
          </p:nvSpPr>
          <p:spPr>
            <a:xfrm rot="10800000">
              <a:off x="1839951" y="513688"/>
              <a:ext cx="1238337" cy="1824777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Block Arc 60"/>
            <p:cNvSpPr/>
            <p:nvPr/>
          </p:nvSpPr>
          <p:spPr>
            <a:xfrm rot="21435521">
              <a:off x="2092974" y="1698737"/>
              <a:ext cx="649734" cy="289946"/>
            </a:xfrm>
            <a:prstGeom prst="blockArc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Cloud 61"/>
            <p:cNvSpPr/>
            <p:nvPr/>
          </p:nvSpPr>
          <p:spPr>
            <a:xfrm rot="21271638">
              <a:off x="2762187" y="561628"/>
              <a:ext cx="688970" cy="2029662"/>
            </a:xfrm>
            <a:prstGeom prst="cloud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 rot="273561">
              <a:off x="1444512" y="631601"/>
              <a:ext cx="632176" cy="1974742"/>
            </a:xfrm>
            <a:prstGeom prst="cloud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743636" y="478114"/>
              <a:ext cx="1400883" cy="437444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706790" y="478114"/>
              <a:ext cx="481578" cy="485576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200400" y="990600"/>
              <a:ext cx="381000" cy="13716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371600" y="990600"/>
              <a:ext cx="381000" cy="13716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19230554">
            <a:off x="6860590" y="671617"/>
            <a:ext cx="2009221" cy="3245364"/>
            <a:chOff x="3031526" y="560369"/>
            <a:chExt cx="3366587" cy="5437831"/>
          </a:xfrm>
        </p:grpSpPr>
        <p:grpSp>
          <p:nvGrpSpPr>
            <p:cNvPr id="70" name="Group 69"/>
            <p:cNvGrpSpPr/>
            <p:nvPr/>
          </p:nvGrpSpPr>
          <p:grpSpPr>
            <a:xfrm rot="2341689">
              <a:off x="3031526" y="560369"/>
              <a:ext cx="2375674" cy="5437831"/>
              <a:chOff x="6929696" y="2255341"/>
              <a:chExt cx="1349276" cy="3088442"/>
            </a:xfrm>
          </p:grpSpPr>
          <p:sp>
            <p:nvSpPr>
              <p:cNvPr id="78" name="Cloud 77"/>
              <p:cNvSpPr/>
              <p:nvPr/>
            </p:nvSpPr>
            <p:spPr>
              <a:xfrm rot="21271638">
                <a:off x="6965442" y="2386859"/>
                <a:ext cx="1298009" cy="1251242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976600">
                <a:off x="6929696" y="3978787"/>
                <a:ext cx="306344" cy="40852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 rot="808127">
                <a:off x="6967051" y="3146194"/>
                <a:ext cx="705729" cy="1097429"/>
              </a:xfrm>
              <a:prstGeom prst="trapezoid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>
                <a:off x="7254520" y="3111549"/>
                <a:ext cx="717116" cy="770713"/>
              </a:xfrm>
              <a:prstGeom prst="trapezoid">
                <a:avLst>
                  <a:gd name="adj" fmla="val 24886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886948" flipH="1">
                <a:off x="7594591" y="5044531"/>
                <a:ext cx="375080" cy="29925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0713052">
                <a:off x="7139279" y="5044531"/>
                <a:ext cx="375080" cy="29925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>
                <a:off x="6947185" y="3152112"/>
                <a:ext cx="1331787" cy="2028189"/>
              </a:xfrm>
              <a:prstGeom prst="trapezoid">
                <a:avLst>
                  <a:gd name="adj" fmla="val 3494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246685" y="3831077"/>
                <a:ext cx="717116" cy="12169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7322817" y="3882260"/>
                <a:ext cx="102445" cy="56789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 rot="20563410">
                <a:off x="7394064" y="3824197"/>
                <a:ext cx="108286" cy="689585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7288669" y="3801133"/>
                <a:ext cx="136594" cy="121691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flipH="1">
                <a:off x="7408626" y="2801587"/>
                <a:ext cx="370691" cy="61493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5"/>
              <p:cNvSpPr/>
              <p:nvPr/>
            </p:nvSpPr>
            <p:spPr>
              <a:xfrm rot="533072">
                <a:off x="7813867" y="4090110"/>
                <a:ext cx="322691" cy="40254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21242778" flipH="1">
                <a:off x="7592664" y="3169918"/>
                <a:ext cx="610057" cy="1110312"/>
              </a:xfrm>
              <a:prstGeom prst="trapezoid">
                <a:avLst>
                  <a:gd name="adj" fmla="val 4520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296492" y="2363371"/>
                <a:ext cx="624726" cy="91825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207245" y="2255341"/>
                <a:ext cx="446234" cy="3240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7608855" y="2255341"/>
                <a:ext cx="446234" cy="3240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Block Arc 94"/>
              <p:cNvSpPr/>
              <p:nvPr/>
            </p:nvSpPr>
            <p:spPr>
              <a:xfrm rot="10800000">
                <a:off x="7296491" y="2327062"/>
                <a:ext cx="669350" cy="986334"/>
              </a:xfrm>
              <a:prstGeom prst="blockArc">
                <a:avLst>
                  <a:gd name="adj1" fmla="val 10379194"/>
                  <a:gd name="adj2" fmla="val 20911045"/>
                  <a:gd name="adj3" fmla="val 148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Block Arc 95"/>
              <p:cNvSpPr/>
              <p:nvPr/>
            </p:nvSpPr>
            <p:spPr>
              <a:xfrm rot="21435521">
                <a:off x="7433256" y="2967608"/>
                <a:ext cx="351196" cy="156722"/>
              </a:xfrm>
              <a:prstGeom prst="blockArc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loud 96"/>
              <p:cNvSpPr/>
              <p:nvPr/>
            </p:nvSpPr>
            <p:spPr>
              <a:xfrm rot="21271638">
                <a:off x="7784226" y="2353489"/>
                <a:ext cx="372404" cy="871528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273561">
                <a:off x="7082747" y="2390797"/>
                <a:ext cx="341706" cy="1067393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7546033" y="2346839"/>
                <a:ext cx="205709" cy="13881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765037" y="2307833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764357">
                <a:off x="7098792" y="2588485"/>
                <a:ext cx="166155" cy="20657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917718" y="2566798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966732" y="2839034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126636" y="2882125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44260" y="2956654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061151" y="3160512"/>
                <a:ext cx="260304" cy="26246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912276" y="2922847"/>
                <a:ext cx="243646" cy="29654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 rot="2341689">
              <a:off x="5203407" y="937815"/>
              <a:ext cx="458318" cy="4621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341689">
              <a:off x="5717946" y="2219988"/>
              <a:ext cx="458318" cy="4621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2341689">
              <a:off x="5323493" y="2570598"/>
              <a:ext cx="458318" cy="4621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3106046">
              <a:off x="4341923" y="1396619"/>
              <a:ext cx="292550" cy="36371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3106046">
              <a:off x="4612589" y="1224208"/>
              <a:ext cx="292550" cy="36371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106046">
              <a:off x="5088297" y="1010548"/>
              <a:ext cx="292550" cy="36371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106046">
              <a:off x="6069981" y="1577978"/>
              <a:ext cx="292550" cy="36371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H="1">
            <a:off x="609600" y="1536550"/>
            <a:ext cx="2782784" cy="203319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uble Wave 3"/>
          <p:cNvSpPr/>
          <p:nvPr/>
        </p:nvSpPr>
        <p:spPr>
          <a:xfrm flipH="1">
            <a:off x="609600" y="3134061"/>
            <a:ext cx="2782784" cy="1016598"/>
          </a:xfrm>
          <a:prstGeom prst="double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>
          <a:xfrm flipH="1">
            <a:off x="609600" y="3521336"/>
            <a:ext cx="2788913" cy="1016598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 flipH="1">
            <a:off x="609600" y="762000"/>
            <a:ext cx="2782784" cy="1016598"/>
          </a:xfrm>
          <a:prstGeom prst="doubleWav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Wave 6"/>
          <p:cNvSpPr/>
          <p:nvPr/>
        </p:nvSpPr>
        <p:spPr>
          <a:xfrm rot="16606914" flipH="1">
            <a:off x="2672358" y="2442173"/>
            <a:ext cx="968189" cy="166104"/>
          </a:xfrm>
          <a:prstGeom prst="doubleWave">
            <a:avLst/>
          </a:prstGeom>
          <a:solidFill>
            <a:srgbClr val="99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 flipH="1">
            <a:off x="3140541" y="1809404"/>
            <a:ext cx="219693" cy="629322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 flipH="1">
            <a:off x="3003009" y="1884218"/>
            <a:ext cx="219693" cy="629322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 flipH="1">
            <a:off x="3071775" y="1584960"/>
            <a:ext cx="219693" cy="629322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uble Wave 10"/>
          <p:cNvSpPr/>
          <p:nvPr/>
        </p:nvSpPr>
        <p:spPr>
          <a:xfrm flipH="1">
            <a:off x="609600" y="2892014"/>
            <a:ext cx="2782784" cy="435685"/>
          </a:xfrm>
          <a:prstGeom prst="doubleWave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uble Wave 13"/>
          <p:cNvSpPr/>
          <p:nvPr/>
        </p:nvSpPr>
        <p:spPr>
          <a:xfrm flipH="1">
            <a:off x="609600" y="3860202"/>
            <a:ext cx="2788913" cy="1016598"/>
          </a:xfrm>
          <a:prstGeom prst="double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495800" y="571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  <p:grpSp>
        <p:nvGrpSpPr>
          <p:cNvPr id="61" name="Group 91"/>
          <p:cNvGrpSpPr/>
          <p:nvPr/>
        </p:nvGrpSpPr>
        <p:grpSpPr>
          <a:xfrm>
            <a:off x="6934200" y="1295400"/>
            <a:ext cx="1985484" cy="4343400"/>
            <a:chOff x="949038" y="838201"/>
            <a:chExt cx="2214084" cy="4807874"/>
          </a:xfrm>
        </p:grpSpPr>
        <p:sp>
          <p:nvSpPr>
            <p:cNvPr id="62" name="Oval 61"/>
            <p:cNvSpPr/>
            <p:nvPr/>
          </p:nvSpPr>
          <p:spPr>
            <a:xfrm rot="649721" flipH="1">
              <a:off x="2013362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9721" flipH="1">
              <a:off x="1403761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flipH="1">
              <a:off x="1295400" y="2438400"/>
              <a:ext cx="1554334" cy="29636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724914" flipH="1">
              <a:off x="811957" y="3462930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549535" flipH="1">
              <a:off x="2596757" y="3442199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1217087" flipH="1">
              <a:off x="1145212" y="2348349"/>
              <a:ext cx="596675" cy="1301615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/>
            <p:cNvSpPr/>
            <p:nvPr/>
          </p:nvSpPr>
          <p:spPr>
            <a:xfrm rot="20382913">
              <a:off x="2375775" y="2355258"/>
              <a:ext cx="649515" cy="1348794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 rot="671737">
              <a:off x="1015697" y="1253487"/>
              <a:ext cx="679260" cy="146148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20706537">
              <a:off x="2386670" y="1320019"/>
              <a:ext cx="776452" cy="133596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flipH="1">
              <a:off x="1330050" y="2294138"/>
              <a:ext cx="1443485" cy="2582662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10800000" flipH="1">
              <a:off x="1811213" y="2514114"/>
              <a:ext cx="481162" cy="659924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 rot="16200000">
              <a:off x="1647905" y="409497"/>
              <a:ext cx="809896" cy="166730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24"/>
            <p:cNvGrpSpPr/>
            <p:nvPr/>
          </p:nvGrpSpPr>
          <p:grpSpPr>
            <a:xfrm>
              <a:off x="1143000" y="2048478"/>
              <a:ext cx="1722171" cy="2447322"/>
              <a:chOff x="4553133" y="901823"/>
              <a:chExt cx="2186627" cy="3449921"/>
            </a:xfrm>
          </p:grpSpPr>
          <p:sp>
            <p:nvSpPr>
              <p:cNvPr id="153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155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6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157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88" name="Oval 87"/>
            <p:cNvSpPr/>
            <p:nvPr/>
          </p:nvSpPr>
          <p:spPr>
            <a:xfrm flipH="1">
              <a:off x="1443324" y="974294"/>
              <a:ext cx="1330212" cy="16498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58"/>
            <p:cNvGrpSpPr/>
            <p:nvPr/>
          </p:nvGrpSpPr>
          <p:grpSpPr>
            <a:xfrm>
              <a:off x="1236689" y="4868055"/>
              <a:ext cx="1586459" cy="585867"/>
              <a:chOff x="3810000" y="1677648"/>
              <a:chExt cx="4705061" cy="1827552"/>
            </a:xfrm>
          </p:grpSpPr>
          <p:grpSp>
            <p:nvGrpSpPr>
              <p:cNvPr id="123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44" name="Half Frame 143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Half Frame 144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Half Frame 145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Half Frame 146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Donut 147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Diamond 148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Diamond 150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35" name="Half Frame 134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Half Frame 135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Half Frame 136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Half Frame 137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Donut 138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Diamond 139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Diamond 140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Diamond 142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26" name="Half Frame 125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Donut 129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Diamond 130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iamond 131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iamond 132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Diamond 133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0" name="Group 90"/>
            <p:cNvGrpSpPr/>
            <p:nvPr/>
          </p:nvGrpSpPr>
          <p:grpSpPr>
            <a:xfrm>
              <a:off x="1140502" y="1128010"/>
              <a:ext cx="1722619" cy="206116"/>
              <a:chOff x="3733800" y="723275"/>
              <a:chExt cx="1930420" cy="585867"/>
            </a:xfrm>
          </p:grpSpPr>
          <p:sp>
            <p:nvSpPr>
              <p:cNvPr id="91" name="Rounded Rectangle 15"/>
              <p:cNvSpPr/>
              <p:nvPr/>
            </p:nvSpPr>
            <p:spPr>
              <a:xfrm>
                <a:off x="3733800" y="762000"/>
                <a:ext cx="193042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59"/>
              <p:cNvGrpSpPr/>
              <p:nvPr/>
            </p:nvGrpSpPr>
            <p:grpSpPr>
              <a:xfrm rot="228535">
                <a:off x="3889947" y="723275"/>
                <a:ext cx="1586459" cy="585867"/>
                <a:chOff x="3810000" y="1677648"/>
                <a:chExt cx="4705061" cy="1827552"/>
              </a:xfrm>
            </p:grpSpPr>
            <p:grpSp>
              <p:nvGrpSpPr>
                <p:cNvPr id="93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114" name="Half Frame 113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Half Frame 114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6" name="Half Frame 115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Half Frame 116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Donut 117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Diamond 118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Diamond 119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Diamond 120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Diamond 121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105" name="Half Frame 104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Half Frame 105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Half Frame 106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Half Frame 107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Donut 108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0" name="Diamond 109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Diamond 110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111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Diamond 112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96" name="Half Frame 95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Half Frame 96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Half Frame 97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Half Frame 98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Donut 99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Diamond 100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Diamond 102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159" name="TextBox 158"/>
          <p:cNvSpPr txBox="1"/>
          <p:nvPr/>
        </p:nvSpPr>
        <p:spPr>
          <a:xfrm>
            <a:off x="70866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the beloved</a:t>
            </a:r>
            <a:endParaRPr lang="en-US" dirty="0"/>
          </a:p>
        </p:txBody>
      </p:sp>
      <p:grpSp>
        <p:nvGrpSpPr>
          <p:cNvPr id="160" name="Group 80"/>
          <p:cNvGrpSpPr/>
          <p:nvPr/>
        </p:nvGrpSpPr>
        <p:grpSpPr>
          <a:xfrm>
            <a:off x="3953997" y="800365"/>
            <a:ext cx="2384612" cy="4667392"/>
            <a:chOff x="4648200" y="990600"/>
            <a:chExt cx="2144078" cy="4196596"/>
          </a:xfrm>
        </p:grpSpPr>
        <p:sp>
          <p:nvSpPr>
            <p:cNvPr id="161" name="Oval 160"/>
            <p:cNvSpPr/>
            <p:nvPr/>
          </p:nvSpPr>
          <p:spPr>
            <a:xfrm flipH="1">
              <a:off x="6324600" y="3200400"/>
              <a:ext cx="467678" cy="5703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flipH="1">
              <a:off x="4648200" y="3200400"/>
              <a:ext cx="467678" cy="5703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61"/>
            <p:cNvGrpSpPr/>
            <p:nvPr/>
          </p:nvGrpSpPr>
          <p:grpSpPr>
            <a:xfrm>
              <a:off x="5142345" y="4629728"/>
              <a:ext cx="520849" cy="515905"/>
              <a:chOff x="7122338" y="5361709"/>
              <a:chExt cx="520849" cy="515905"/>
            </a:xfrm>
          </p:grpSpPr>
          <p:sp>
            <p:nvSpPr>
              <p:cNvPr id="200" name="Oval 199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4" name="Group 60"/>
            <p:cNvGrpSpPr/>
            <p:nvPr/>
          </p:nvGrpSpPr>
          <p:grpSpPr>
            <a:xfrm>
              <a:off x="5634182" y="4671291"/>
              <a:ext cx="520849" cy="515905"/>
              <a:chOff x="7122338" y="5361709"/>
              <a:chExt cx="520849" cy="515905"/>
            </a:xfrm>
          </p:grpSpPr>
          <p:sp>
            <p:nvSpPr>
              <p:cNvPr id="198" name="Oval 197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Trapezoid 164"/>
            <p:cNvSpPr/>
            <p:nvPr/>
          </p:nvSpPr>
          <p:spPr>
            <a:xfrm flipH="1">
              <a:off x="5105400" y="3962400"/>
              <a:ext cx="1091248" cy="914400"/>
            </a:xfrm>
            <a:prstGeom prst="trapezoid">
              <a:avLst>
                <a:gd name="adj" fmla="val 8711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 rot="19879197" flipH="1">
              <a:off x="5952198" y="2117173"/>
              <a:ext cx="623744" cy="1465500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rapezoid 166"/>
            <p:cNvSpPr/>
            <p:nvPr/>
          </p:nvSpPr>
          <p:spPr>
            <a:xfrm rot="1667365" flipH="1">
              <a:off x="4860183" y="1967244"/>
              <a:ext cx="672641" cy="1639715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rapezoid 167"/>
            <p:cNvSpPr/>
            <p:nvPr/>
          </p:nvSpPr>
          <p:spPr>
            <a:xfrm flipH="1">
              <a:off x="5105400" y="2133600"/>
              <a:ext cx="1219200" cy="2362200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Isosceles Triangle 168"/>
            <p:cNvSpPr/>
            <p:nvPr/>
          </p:nvSpPr>
          <p:spPr>
            <a:xfrm rot="10800000">
              <a:off x="5486400" y="2286000"/>
              <a:ext cx="457200" cy="9906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/>
            <p:cNvSpPr/>
            <p:nvPr/>
          </p:nvSpPr>
          <p:spPr>
            <a:xfrm rot="4566406">
              <a:off x="5456319" y="1370091"/>
              <a:ext cx="1259042" cy="609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loud 170"/>
            <p:cNvSpPr/>
            <p:nvPr/>
          </p:nvSpPr>
          <p:spPr>
            <a:xfrm>
              <a:off x="5029200" y="1066800"/>
              <a:ext cx="609600" cy="12954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flipH="1">
              <a:off x="5600806" y="2054558"/>
              <a:ext cx="415714" cy="5184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1"/>
            <p:cNvSpPr/>
            <p:nvPr/>
          </p:nvSpPr>
          <p:spPr>
            <a:xfrm rot="647929" flipH="1">
              <a:off x="5091379" y="2194939"/>
              <a:ext cx="392672" cy="2555731"/>
            </a:xfrm>
            <a:prstGeom prst="trapezoid">
              <a:avLst>
                <a:gd name="adj" fmla="val 22121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/>
            <p:cNvSpPr/>
            <p:nvPr/>
          </p:nvSpPr>
          <p:spPr>
            <a:xfrm rot="21080486" flipH="1">
              <a:off x="5901806" y="2227657"/>
              <a:ext cx="427558" cy="2514081"/>
            </a:xfrm>
            <a:prstGeom prst="trapezoid">
              <a:avLst>
                <a:gd name="adj" fmla="val 2498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5" name="Group 58"/>
            <p:cNvGrpSpPr/>
            <p:nvPr/>
          </p:nvGrpSpPr>
          <p:grpSpPr>
            <a:xfrm rot="262221">
              <a:off x="4831890" y="3637028"/>
              <a:ext cx="1493485" cy="878243"/>
              <a:chOff x="5486400" y="5562600"/>
              <a:chExt cx="1088184" cy="878243"/>
            </a:xfrm>
          </p:grpSpPr>
          <p:sp>
            <p:nvSpPr>
              <p:cNvPr id="194" name="Diagonal Stripe 193"/>
              <p:cNvSpPr/>
              <p:nvPr/>
            </p:nvSpPr>
            <p:spPr>
              <a:xfrm rot="20116470" flipH="1">
                <a:off x="5669897" y="5583498"/>
                <a:ext cx="904687" cy="346988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Diagonal Stripe 194"/>
              <p:cNvSpPr/>
              <p:nvPr/>
            </p:nvSpPr>
            <p:spPr>
              <a:xfrm rot="16200000" flipH="1">
                <a:off x="5279371" y="5922029"/>
                <a:ext cx="725843" cy="311785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Diagonal Stripe 195"/>
              <p:cNvSpPr/>
              <p:nvPr/>
            </p:nvSpPr>
            <p:spPr>
              <a:xfrm rot="5400000">
                <a:off x="5507971" y="5845829"/>
                <a:ext cx="725843" cy="311785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Flowchart: Display 196"/>
              <p:cNvSpPr/>
              <p:nvPr/>
            </p:nvSpPr>
            <p:spPr>
              <a:xfrm flipH="1">
                <a:off x="5638800" y="5562600"/>
                <a:ext cx="259821" cy="207384"/>
              </a:xfrm>
              <a:prstGeom prst="flowChartDisplay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6" name="Oval 1"/>
            <p:cNvSpPr/>
            <p:nvPr/>
          </p:nvSpPr>
          <p:spPr>
            <a:xfrm flipH="1">
              <a:off x="5334000" y="1219200"/>
              <a:ext cx="831427" cy="12443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loud 176"/>
            <p:cNvSpPr/>
            <p:nvPr/>
          </p:nvSpPr>
          <p:spPr>
            <a:xfrm>
              <a:off x="5306017" y="2097394"/>
              <a:ext cx="890631" cy="73834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flipH="1">
              <a:off x="5639013" y="2162114"/>
              <a:ext cx="256116" cy="2126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loud 178"/>
            <p:cNvSpPr/>
            <p:nvPr/>
          </p:nvSpPr>
          <p:spPr>
            <a:xfrm>
              <a:off x="5334000" y="990600"/>
              <a:ext cx="609600" cy="3810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flipH="1">
              <a:off x="5257800" y="11430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flipH="1">
              <a:off x="5791200" y="10668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79"/>
            <p:cNvGrpSpPr/>
            <p:nvPr/>
          </p:nvGrpSpPr>
          <p:grpSpPr>
            <a:xfrm>
              <a:off x="5029200" y="1295400"/>
              <a:ext cx="1295400" cy="294409"/>
              <a:chOff x="6858000" y="2438400"/>
              <a:chExt cx="1676400" cy="381000"/>
            </a:xfrm>
          </p:grpSpPr>
          <p:sp>
            <p:nvSpPr>
              <p:cNvPr id="183" name="Rounded Rectangle 182"/>
              <p:cNvSpPr/>
              <p:nvPr/>
            </p:nvSpPr>
            <p:spPr>
              <a:xfrm>
                <a:off x="6858000" y="2438400"/>
                <a:ext cx="1676400" cy="381000"/>
              </a:xfrm>
              <a:prstGeom prst="roundRect">
                <a:avLst/>
              </a:prstGeom>
              <a:solidFill>
                <a:srgbClr val="CD8B2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4" name="Group 78"/>
              <p:cNvGrpSpPr/>
              <p:nvPr/>
            </p:nvGrpSpPr>
            <p:grpSpPr>
              <a:xfrm>
                <a:off x="7086600" y="2438400"/>
                <a:ext cx="1219200" cy="353961"/>
                <a:chOff x="6934200" y="990600"/>
                <a:chExt cx="2362200" cy="685800"/>
              </a:xfrm>
            </p:grpSpPr>
            <p:grpSp>
              <p:nvGrpSpPr>
                <p:cNvPr id="185" name="Group 71"/>
                <p:cNvGrpSpPr/>
                <p:nvPr/>
              </p:nvGrpSpPr>
              <p:grpSpPr>
                <a:xfrm>
                  <a:off x="6934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92" name="Plaque 191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Diamond 192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6" name="Group 72"/>
                <p:cNvGrpSpPr/>
                <p:nvPr/>
              </p:nvGrpSpPr>
              <p:grpSpPr>
                <a:xfrm>
                  <a:off x="7696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90" name="Plaque 189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Diamond 190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7" name="Group 75"/>
                <p:cNvGrpSpPr/>
                <p:nvPr/>
              </p:nvGrpSpPr>
              <p:grpSpPr>
                <a:xfrm>
                  <a:off x="8458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88" name="Plaque 187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Diamond 188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29"/>
          <p:cNvGrpSpPr/>
          <p:nvPr/>
        </p:nvGrpSpPr>
        <p:grpSpPr>
          <a:xfrm>
            <a:off x="295911" y="574225"/>
            <a:ext cx="5257800" cy="2393768"/>
            <a:chOff x="304800" y="730432"/>
            <a:chExt cx="5257800" cy="2393768"/>
          </a:xfrm>
        </p:grpSpPr>
        <p:sp>
          <p:nvSpPr>
            <p:cNvPr id="40" name="Oval 4"/>
            <p:cNvSpPr/>
            <p:nvPr/>
          </p:nvSpPr>
          <p:spPr>
            <a:xfrm>
              <a:off x="3081583" y="1935207"/>
              <a:ext cx="116387" cy="283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648374">
              <a:off x="1210472" y="2383854"/>
              <a:ext cx="110921" cy="449276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19444033">
              <a:off x="1343765" y="2374377"/>
              <a:ext cx="115402" cy="438373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1176676" y="2339917"/>
              <a:ext cx="304411" cy="227659"/>
            </a:xfrm>
            <a:prstGeom prst="trapezoid">
              <a:avLst>
                <a:gd name="adj" fmla="val 35984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83"/>
            <p:cNvGrpSpPr/>
            <p:nvPr/>
          </p:nvGrpSpPr>
          <p:grpSpPr>
            <a:xfrm>
              <a:off x="2155363" y="730432"/>
              <a:ext cx="1121237" cy="1734429"/>
              <a:chOff x="3505201" y="1371600"/>
              <a:chExt cx="5437658" cy="5486400"/>
            </a:xfrm>
          </p:grpSpPr>
          <p:grpSp>
            <p:nvGrpSpPr>
              <p:cNvPr id="56" name="Group 78"/>
              <p:cNvGrpSpPr/>
              <p:nvPr/>
            </p:nvGrpSpPr>
            <p:grpSpPr>
              <a:xfrm>
                <a:off x="3505201" y="1371600"/>
                <a:ext cx="5437658" cy="5486400"/>
                <a:chOff x="4724400" y="3429000"/>
                <a:chExt cx="2669164" cy="3117989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5410200" y="3429000"/>
                  <a:ext cx="1295400" cy="1905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rapezoid 60"/>
                <p:cNvSpPr/>
                <p:nvPr/>
              </p:nvSpPr>
              <p:spPr>
                <a:xfrm>
                  <a:off x="4724400" y="4114800"/>
                  <a:ext cx="2669164" cy="1973664"/>
                </a:xfrm>
                <a:prstGeom prst="trapezoid">
                  <a:avLst>
                    <a:gd name="adj" fmla="val 50603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ed Rectangle 77"/>
                <p:cNvSpPr/>
                <p:nvPr/>
              </p:nvSpPr>
              <p:spPr>
                <a:xfrm>
                  <a:off x="5486400" y="3886200"/>
                  <a:ext cx="1108201" cy="3048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rapezoid 75"/>
                <p:cNvSpPr/>
                <p:nvPr/>
              </p:nvSpPr>
              <p:spPr>
                <a:xfrm>
                  <a:off x="4751882" y="4699416"/>
                  <a:ext cx="2590800" cy="1752600"/>
                </a:xfrm>
                <a:prstGeom prst="trapezoid">
                  <a:avLst>
                    <a:gd name="adj" fmla="val 53224"/>
                  </a:avLst>
                </a:prstGeom>
                <a:solidFill>
                  <a:srgbClr val="E2D1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" name="Group 59"/>
                <p:cNvGrpSpPr/>
                <p:nvPr/>
              </p:nvGrpSpPr>
              <p:grpSpPr>
                <a:xfrm>
                  <a:off x="5546361" y="3703820"/>
                  <a:ext cx="1058056" cy="1199213"/>
                  <a:chOff x="6172200" y="1600200"/>
                  <a:chExt cx="1058056" cy="1199213"/>
                </a:xfrm>
              </p:grpSpPr>
              <p:sp>
                <p:nvSpPr>
                  <p:cNvPr id="79" name="Oval 78"/>
                  <p:cNvSpPr/>
                  <p:nvPr/>
                </p:nvSpPr>
                <p:spPr>
                  <a:xfrm>
                    <a:off x="6248400" y="1600200"/>
                    <a:ext cx="883170" cy="1199213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" name="Group 58"/>
                  <p:cNvGrpSpPr/>
                  <p:nvPr/>
                </p:nvGrpSpPr>
                <p:grpSpPr>
                  <a:xfrm>
                    <a:off x="6172200" y="1676400"/>
                    <a:ext cx="1058056" cy="316043"/>
                    <a:chOff x="1273773" y="4362175"/>
                    <a:chExt cx="2957613" cy="359514"/>
                  </a:xfrm>
                </p:grpSpPr>
                <p:sp>
                  <p:nvSpPr>
                    <p:cNvPr id="81" name="Moon 80"/>
                    <p:cNvSpPr/>
                    <p:nvPr/>
                  </p:nvSpPr>
                  <p:spPr>
                    <a:xfrm rot="18443095">
                      <a:off x="3208533" y="3698836"/>
                      <a:ext cx="293106" cy="1752600"/>
                    </a:xfrm>
                    <a:prstGeom prst="moon">
                      <a:avLst>
                        <a:gd name="adj" fmla="val 8750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81"/>
                    <p:cNvSpPr/>
                    <p:nvPr/>
                  </p:nvSpPr>
                  <p:spPr>
                    <a:xfrm rot="14487639">
                      <a:off x="1985742" y="3650206"/>
                      <a:ext cx="328661" cy="1752600"/>
                    </a:xfrm>
                    <a:prstGeom prst="moon">
                      <a:avLst>
                        <a:gd name="adj" fmla="val 8750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65" name="Moon 64"/>
                <p:cNvSpPr/>
                <p:nvPr/>
              </p:nvSpPr>
              <p:spPr>
                <a:xfrm rot="5400000">
                  <a:off x="5905500" y="3314702"/>
                  <a:ext cx="304800" cy="8382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65"/>
                <p:cNvSpPr/>
                <p:nvPr/>
              </p:nvSpPr>
              <p:spPr>
                <a:xfrm rot="5400000">
                  <a:off x="5907999" y="3227259"/>
                  <a:ext cx="304800" cy="8382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rapezoid 66"/>
                <p:cNvSpPr/>
                <p:nvPr/>
              </p:nvSpPr>
              <p:spPr>
                <a:xfrm rot="435788">
                  <a:off x="5289188" y="4788591"/>
                  <a:ext cx="552911" cy="1737080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rapezoid 67"/>
                <p:cNvSpPr/>
                <p:nvPr/>
              </p:nvSpPr>
              <p:spPr>
                <a:xfrm rot="21263955">
                  <a:off x="6307907" y="4802780"/>
                  <a:ext cx="531449" cy="1744209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9" name="Group 74"/>
                <p:cNvGrpSpPr/>
                <p:nvPr/>
              </p:nvGrpSpPr>
              <p:grpSpPr>
                <a:xfrm>
                  <a:off x="5486399" y="3962400"/>
                  <a:ext cx="1219201" cy="1470259"/>
                  <a:chOff x="5486399" y="3962400"/>
                  <a:chExt cx="1219201" cy="1470259"/>
                </a:xfrm>
              </p:grpSpPr>
              <p:sp>
                <p:nvSpPr>
                  <p:cNvPr id="70" name="Isosceles Triangle 69"/>
                  <p:cNvSpPr/>
                  <p:nvPr/>
                </p:nvSpPr>
                <p:spPr>
                  <a:xfrm rot="10640953">
                    <a:off x="5581453" y="4594459"/>
                    <a:ext cx="990600" cy="838200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ouble Wave 70"/>
                  <p:cNvSpPr/>
                  <p:nvPr/>
                </p:nvSpPr>
                <p:spPr>
                  <a:xfrm rot="5122486" flipH="1">
                    <a:off x="5991708" y="4289438"/>
                    <a:ext cx="1038234" cy="384159"/>
                  </a:xfrm>
                  <a:prstGeom prst="doubleWave">
                    <a:avLst>
                      <a:gd name="adj1" fmla="val 12500"/>
                      <a:gd name="adj2" fmla="val -6557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Double Wave 71"/>
                  <p:cNvSpPr/>
                  <p:nvPr/>
                </p:nvSpPr>
                <p:spPr>
                  <a:xfrm rot="16477514">
                    <a:off x="5159362" y="4289438"/>
                    <a:ext cx="1038234" cy="384159"/>
                  </a:xfrm>
                  <a:prstGeom prst="doubleWave">
                    <a:avLst>
                      <a:gd name="adj1" fmla="val 12500"/>
                      <a:gd name="adj2" fmla="val -6557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Cloud 72"/>
                  <p:cNvSpPr/>
                  <p:nvPr/>
                </p:nvSpPr>
                <p:spPr>
                  <a:xfrm>
                    <a:off x="5553123" y="4559262"/>
                    <a:ext cx="1152477" cy="562377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5489096" y="4602522"/>
                    <a:ext cx="348472" cy="355297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6309895" y="4512456"/>
                    <a:ext cx="348472" cy="355297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5887950" y="4648618"/>
                    <a:ext cx="512211" cy="244666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5638800" y="3962400"/>
                    <a:ext cx="189678" cy="28177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6375816" y="4024859"/>
                    <a:ext cx="189678" cy="28177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7" name="Oval 56"/>
              <p:cNvSpPr/>
              <p:nvPr/>
            </p:nvSpPr>
            <p:spPr>
              <a:xfrm rot="3770506">
                <a:off x="6858725" y="2056040"/>
                <a:ext cx="688096" cy="235067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6636077">
                <a:off x="4904421" y="2382369"/>
                <a:ext cx="458078" cy="1591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8966651">
                <a:off x="5280517" y="1909652"/>
                <a:ext cx="458078" cy="22205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304800" y="2239147"/>
              <a:ext cx="5257800" cy="885053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371"/>
            <p:cNvGrpSpPr/>
            <p:nvPr/>
          </p:nvGrpSpPr>
          <p:grpSpPr>
            <a:xfrm>
              <a:off x="2460881" y="1443211"/>
              <a:ext cx="515015" cy="1204473"/>
              <a:chOff x="2514600" y="2462942"/>
              <a:chExt cx="3124200" cy="3633058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2514600" y="5486400"/>
                <a:ext cx="3124200" cy="6096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200400" y="5577840"/>
                <a:ext cx="1706880" cy="33528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3810000" y="4206240"/>
                <a:ext cx="533400" cy="1600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ie 54"/>
              <p:cNvSpPr/>
              <p:nvPr/>
            </p:nvSpPr>
            <p:spPr>
              <a:xfrm rot="21355543">
                <a:off x="3027129" y="2462942"/>
                <a:ext cx="2042476" cy="2327711"/>
              </a:xfrm>
              <a:prstGeom prst="pie">
                <a:avLst>
                  <a:gd name="adj1" fmla="val 0"/>
                  <a:gd name="adj2" fmla="val 11209024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377"/>
            <p:cNvGrpSpPr/>
            <p:nvPr/>
          </p:nvGrpSpPr>
          <p:grpSpPr>
            <a:xfrm>
              <a:off x="1657806" y="2239147"/>
              <a:ext cx="785616" cy="463306"/>
              <a:chOff x="1981200" y="4495800"/>
              <a:chExt cx="2514600" cy="9144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981200" y="4495800"/>
                <a:ext cx="25146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484120" y="4648200"/>
                <a:ext cx="1554480" cy="655320"/>
              </a:xfrm>
              <a:prstGeom prst="ellipse">
                <a:avLst/>
              </a:prstGeom>
              <a:solidFill>
                <a:srgbClr val="DCB73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2926080" y="480060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657600" y="4815840"/>
                <a:ext cx="0" cy="2438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  <p:sp>
        <p:nvSpPr>
          <p:cNvPr id="87" name="Oval 86"/>
          <p:cNvSpPr/>
          <p:nvPr/>
        </p:nvSpPr>
        <p:spPr>
          <a:xfrm flipH="1">
            <a:off x="4501419" y="4671528"/>
            <a:ext cx="299181" cy="3651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 flipH="1">
            <a:off x="3429000" y="4671528"/>
            <a:ext cx="299181" cy="3651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61"/>
          <p:cNvGrpSpPr/>
          <p:nvPr/>
        </p:nvGrpSpPr>
        <p:grpSpPr>
          <a:xfrm>
            <a:off x="3745112" y="5586674"/>
            <a:ext cx="333195" cy="330315"/>
            <a:chOff x="7122338" y="5361709"/>
            <a:chExt cx="520849" cy="515905"/>
          </a:xfrm>
        </p:grpSpPr>
        <p:sp>
          <p:nvSpPr>
            <p:cNvPr id="126" name="Oval 125"/>
            <p:cNvSpPr/>
            <p:nvPr/>
          </p:nvSpPr>
          <p:spPr>
            <a:xfrm rot="21071524" flipH="1">
              <a:off x="7122338" y="5370796"/>
              <a:ext cx="519642" cy="506818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flipH="1">
              <a:off x="7123545" y="5361709"/>
              <a:ext cx="519642" cy="3650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60"/>
          <p:cNvGrpSpPr/>
          <p:nvPr/>
        </p:nvGrpSpPr>
        <p:grpSpPr>
          <a:xfrm>
            <a:off x="4059748" y="5613285"/>
            <a:ext cx="333195" cy="330315"/>
            <a:chOff x="7122338" y="5361709"/>
            <a:chExt cx="520849" cy="515905"/>
          </a:xfrm>
        </p:grpSpPr>
        <p:sp>
          <p:nvSpPr>
            <p:cNvPr id="124" name="Oval 123"/>
            <p:cNvSpPr/>
            <p:nvPr/>
          </p:nvSpPr>
          <p:spPr>
            <a:xfrm rot="21071524" flipH="1">
              <a:off x="7122338" y="5370796"/>
              <a:ext cx="519642" cy="506818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flipH="1">
              <a:off x="7123545" y="5361709"/>
              <a:ext cx="519642" cy="3650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Trapezoid 90"/>
          <p:cNvSpPr/>
          <p:nvPr/>
        </p:nvSpPr>
        <p:spPr>
          <a:xfrm flipH="1">
            <a:off x="3721478" y="5159408"/>
            <a:ext cx="698088" cy="585457"/>
          </a:xfrm>
          <a:prstGeom prst="trapezoid">
            <a:avLst>
              <a:gd name="adj" fmla="val 8711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rapezoid 91"/>
          <p:cNvSpPr/>
          <p:nvPr/>
        </p:nvSpPr>
        <p:spPr>
          <a:xfrm rot="19879197" flipH="1">
            <a:off x="4263188" y="3977977"/>
            <a:ext cx="399019" cy="938306"/>
          </a:xfrm>
          <a:prstGeom prst="trapezoid">
            <a:avLst>
              <a:gd name="adj" fmla="val 35984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rapezoid 92"/>
          <p:cNvSpPr/>
          <p:nvPr/>
        </p:nvSpPr>
        <p:spPr>
          <a:xfrm rot="1667365" flipH="1">
            <a:off x="3564609" y="3881983"/>
            <a:ext cx="430299" cy="1049849"/>
          </a:xfrm>
          <a:prstGeom prst="trapezoid">
            <a:avLst>
              <a:gd name="adj" fmla="val 35984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rapezoid 93"/>
          <p:cNvSpPr/>
          <p:nvPr/>
        </p:nvSpPr>
        <p:spPr>
          <a:xfrm flipH="1">
            <a:off x="3721478" y="3988495"/>
            <a:ext cx="779941" cy="1512430"/>
          </a:xfrm>
          <a:prstGeom prst="trapezoid">
            <a:avLst>
              <a:gd name="adj" fmla="val 35984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 rot="10800000">
            <a:off x="3965210" y="4086071"/>
            <a:ext cx="292478" cy="63424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loud 95"/>
          <p:cNvSpPr/>
          <p:nvPr/>
        </p:nvSpPr>
        <p:spPr>
          <a:xfrm rot="4566406">
            <a:off x="3945622" y="3499815"/>
            <a:ext cx="806118" cy="389971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loud 96"/>
          <p:cNvSpPr/>
          <p:nvPr/>
        </p:nvSpPr>
        <p:spPr>
          <a:xfrm>
            <a:off x="3672732" y="3305462"/>
            <a:ext cx="389971" cy="829397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038397" y="3937887"/>
            <a:ext cx="265939" cy="3319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rapezoid 11"/>
          <p:cNvSpPr/>
          <p:nvPr/>
        </p:nvSpPr>
        <p:spPr>
          <a:xfrm rot="647929" flipH="1">
            <a:off x="3712508" y="4027768"/>
            <a:ext cx="251198" cy="1636341"/>
          </a:xfrm>
          <a:prstGeom prst="trapezoid">
            <a:avLst>
              <a:gd name="adj" fmla="val 22121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apezoid 99"/>
          <p:cNvSpPr/>
          <p:nvPr/>
        </p:nvSpPr>
        <p:spPr>
          <a:xfrm rot="21080486" flipH="1">
            <a:off x="4230951" y="4048716"/>
            <a:ext cx="273515" cy="1609674"/>
          </a:xfrm>
          <a:prstGeom prst="trapezoid">
            <a:avLst>
              <a:gd name="adj" fmla="val 2498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58"/>
          <p:cNvGrpSpPr/>
          <p:nvPr/>
        </p:nvGrpSpPr>
        <p:grpSpPr>
          <a:xfrm rot="262221">
            <a:off x="3546509" y="4951084"/>
            <a:ext cx="955406" cy="562307"/>
            <a:chOff x="5486400" y="5562600"/>
            <a:chExt cx="1088184" cy="878243"/>
          </a:xfrm>
        </p:grpSpPr>
        <p:sp>
          <p:nvSpPr>
            <p:cNvPr id="120" name="Diagonal Stripe 119"/>
            <p:cNvSpPr/>
            <p:nvPr/>
          </p:nvSpPr>
          <p:spPr>
            <a:xfrm rot="20116470" flipH="1">
              <a:off x="5669897" y="5583498"/>
              <a:ext cx="904687" cy="346988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Diagonal Stripe 120"/>
            <p:cNvSpPr/>
            <p:nvPr/>
          </p:nvSpPr>
          <p:spPr>
            <a:xfrm rot="16200000" flipH="1">
              <a:off x="5279371" y="5922029"/>
              <a:ext cx="725843" cy="311785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Diagonal Stripe 121"/>
            <p:cNvSpPr/>
            <p:nvPr/>
          </p:nvSpPr>
          <p:spPr>
            <a:xfrm rot="5400000">
              <a:off x="5507971" y="5845829"/>
              <a:ext cx="725843" cy="311785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Flowchart: Display 122"/>
            <p:cNvSpPr/>
            <p:nvPr/>
          </p:nvSpPr>
          <p:spPr>
            <a:xfrm flipH="1">
              <a:off x="5638800" y="5562600"/>
              <a:ext cx="259821" cy="207384"/>
            </a:xfrm>
            <a:prstGeom prst="flowChartDisplay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Oval 1"/>
          <p:cNvSpPr/>
          <p:nvPr/>
        </p:nvSpPr>
        <p:spPr>
          <a:xfrm flipH="1">
            <a:off x="3867717" y="3403038"/>
            <a:ext cx="531877" cy="7966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loud 102"/>
          <p:cNvSpPr/>
          <p:nvPr/>
        </p:nvSpPr>
        <p:spPr>
          <a:xfrm>
            <a:off x="3965210" y="3988495"/>
            <a:ext cx="341224" cy="292728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4062702" y="4037283"/>
            <a:ext cx="163841" cy="13613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loud 104"/>
          <p:cNvSpPr/>
          <p:nvPr/>
        </p:nvSpPr>
        <p:spPr>
          <a:xfrm>
            <a:off x="3867717" y="3256674"/>
            <a:ext cx="389971" cy="243940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H="1">
            <a:off x="3818971" y="3354250"/>
            <a:ext cx="194985" cy="14636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H="1">
            <a:off x="4160195" y="3305462"/>
            <a:ext cx="194985" cy="14636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79"/>
          <p:cNvGrpSpPr/>
          <p:nvPr/>
        </p:nvGrpSpPr>
        <p:grpSpPr>
          <a:xfrm>
            <a:off x="3672732" y="3451826"/>
            <a:ext cx="828688" cy="188499"/>
            <a:chOff x="6858000" y="2438400"/>
            <a:chExt cx="1676400" cy="381000"/>
          </a:xfrm>
        </p:grpSpPr>
        <p:sp>
          <p:nvSpPr>
            <p:cNvPr id="109" name="Rounded Rectangle 108"/>
            <p:cNvSpPr/>
            <p:nvPr/>
          </p:nvSpPr>
          <p:spPr>
            <a:xfrm>
              <a:off x="6858000" y="2438400"/>
              <a:ext cx="1676400" cy="381000"/>
            </a:xfrm>
            <a:prstGeom prst="roundRect">
              <a:avLst/>
            </a:prstGeom>
            <a:solidFill>
              <a:srgbClr val="CD8B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78"/>
            <p:cNvGrpSpPr/>
            <p:nvPr/>
          </p:nvGrpSpPr>
          <p:grpSpPr>
            <a:xfrm>
              <a:off x="7086600" y="2438400"/>
              <a:ext cx="1219200" cy="353961"/>
              <a:chOff x="6934200" y="990600"/>
              <a:chExt cx="2362200" cy="685800"/>
            </a:xfrm>
          </p:grpSpPr>
          <p:grpSp>
            <p:nvGrpSpPr>
              <p:cNvPr id="111" name="Group 71"/>
              <p:cNvGrpSpPr/>
              <p:nvPr/>
            </p:nvGrpSpPr>
            <p:grpSpPr>
              <a:xfrm>
                <a:off x="6934200" y="990600"/>
                <a:ext cx="838200" cy="685800"/>
                <a:chOff x="6934200" y="990600"/>
                <a:chExt cx="838200" cy="685800"/>
              </a:xfrm>
            </p:grpSpPr>
            <p:sp>
              <p:nvSpPr>
                <p:cNvPr id="118" name="Plaque 117"/>
                <p:cNvSpPr/>
                <p:nvPr/>
              </p:nvSpPr>
              <p:spPr>
                <a:xfrm>
                  <a:off x="6934200" y="990600"/>
                  <a:ext cx="838200" cy="685800"/>
                </a:xfrm>
                <a:prstGeom prst="plaque">
                  <a:avLst>
                    <a:gd name="adj" fmla="val 44950"/>
                  </a:avLst>
                </a:prstGeom>
                <a:solidFill>
                  <a:srgbClr val="E7D65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Diamond 118"/>
                <p:cNvSpPr/>
                <p:nvPr/>
              </p:nvSpPr>
              <p:spPr>
                <a:xfrm>
                  <a:off x="7239000" y="1143000"/>
                  <a:ext cx="228600" cy="381000"/>
                </a:xfrm>
                <a:prstGeom prst="diamond">
                  <a:avLst/>
                </a:prstGeom>
                <a:solidFill>
                  <a:srgbClr val="CD8B2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72"/>
              <p:cNvGrpSpPr/>
              <p:nvPr/>
            </p:nvGrpSpPr>
            <p:grpSpPr>
              <a:xfrm>
                <a:off x="7696200" y="990600"/>
                <a:ext cx="838200" cy="685800"/>
                <a:chOff x="6934200" y="990600"/>
                <a:chExt cx="838200" cy="685800"/>
              </a:xfrm>
            </p:grpSpPr>
            <p:sp>
              <p:nvSpPr>
                <p:cNvPr id="116" name="Plaque 115"/>
                <p:cNvSpPr/>
                <p:nvPr/>
              </p:nvSpPr>
              <p:spPr>
                <a:xfrm>
                  <a:off x="6934200" y="990600"/>
                  <a:ext cx="838200" cy="685800"/>
                </a:xfrm>
                <a:prstGeom prst="plaque">
                  <a:avLst>
                    <a:gd name="adj" fmla="val 44950"/>
                  </a:avLst>
                </a:prstGeom>
                <a:solidFill>
                  <a:srgbClr val="E7D65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Diamond 116"/>
                <p:cNvSpPr/>
                <p:nvPr/>
              </p:nvSpPr>
              <p:spPr>
                <a:xfrm>
                  <a:off x="7239000" y="1143000"/>
                  <a:ext cx="228600" cy="381000"/>
                </a:xfrm>
                <a:prstGeom prst="diamond">
                  <a:avLst/>
                </a:prstGeom>
                <a:solidFill>
                  <a:srgbClr val="CD8B2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75"/>
              <p:cNvGrpSpPr/>
              <p:nvPr/>
            </p:nvGrpSpPr>
            <p:grpSpPr>
              <a:xfrm>
                <a:off x="8458200" y="990600"/>
                <a:ext cx="838200" cy="685800"/>
                <a:chOff x="6934200" y="990600"/>
                <a:chExt cx="838200" cy="685800"/>
              </a:xfrm>
            </p:grpSpPr>
            <p:sp>
              <p:nvSpPr>
                <p:cNvPr id="114" name="Plaque 113"/>
                <p:cNvSpPr/>
                <p:nvPr/>
              </p:nvSpPr>
              <p:spPr>
                <a:xfrm>
                  <a:off x="6934200" y="990600"/>
                  <a:ext cx="838200" cy="685800"/>
                </a:xfrm>
                <a:prstGeom prst="plaque">
                  <a:avLst>
                    <a:gd name="adj" fmla="val 44950"/>
                  </a:avLst>
                </a:prstGeom>
                <a:solidFill>
                  <a:srgbClr val="E7D65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Diamond 114"/>
                <p:cNvSpPr/>
                <p:nvPr/>
              </p:nvSpPr>
              <p:spPr>
                <a:xfrm>
                  <a:off x="7239000" y="1143000"/>
                  <a:ext cx="228600" cy="381000"/>
                </a:xfrm>
                <a:prstGeom prst="diamond">
                  <a:avLst/>
                </a:prstGeom>
                <a:solidFill>
                  <a:srgbClr val="CD8B2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8" name="Group 147"/>
          <p:cNvGrpSpPr/>
          <p:nvPr/>
        </p:nvGrpSpPr>
        <p:grpSpPr>
          <a:xfrm>
            <a:off x="5975734" y="365955"/>
            <a:ext cx="2259484" cy="2890719"/>
            <a:chOff x="5975734" y="365955"/>
            <a:chExt cx="2259484" cy="2890719"/>
          </a:xfrm>
        </p:grpSpPr>
        <p:sp>
          <p:nvSpPr>
            <p:cNvPr id="129" name="Cloud 128"/>
            <p:cNvSpPr/>
            <p:nvPr/>
          </p:nvSpPr>
          <p:spPr>
            <a:xfrm rot="20116502">
              <a:off x="7382604" y="405879"/>
              <a:ext cx="686692" cy="417147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705545" flipH="1">
              <a:off x="7220724" y="1449455"/>
              <a:ext cx="225742" cy="287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21556159" flipH="1">
              <a:off x="7331556" y="2476362"/>
              <a:ext cx="363957" cy="741628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230010" flipH="1">
              <a:off x="7064790" y="2550938"/>
              <a:ext cx="363957" cy="53528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484635" flipH="1">
              <a:off x="7013876" y="2390554"/>
              <a:ext cx="951075" cy="563464"/>
            </a:xfrm>
            <a:prstGeom prst="trapezoid">
              <a:avLst>
                <a:gd name="adj" fmla="val 35984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484635" flipH="1">
              <a:off x="7202491" y="1290409"/>
              <a:ext cx="879100" cy="1352960"/>
            </a:xfrm>
            <a:prstGeom prst="trapezoid">
              <a:avLst>
                <a:gd name="adj" fmla="val 35984"/>
              </a:avLst>
            </a:prstGeom>
            <a:solidFill>
              <a:srgbClr val="CB922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484635" flipH="1">
              <a:off x="7565144" y="1123136"/>
              <a:ext cx="214171" cy="4117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"/>
            <p:cNvSpPr/>
            <p:nvPr/>
          </p:nvSpPr>
          <p:spPr>
            <a:xfrm rot="232938" flipH="1">
              <a:off x="7498380" y="505548"/>
              <a:ext cx="582331" cy="988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39811" flipH="1">
              <a:off x="7630720" y="1386326"/>
              <a:ext cx="425631" cy="942647"/>
            </a:xfrm>
            <a:prstGeom prst="ellipse">
              <a:avLst/>
            </a:prstGeom>
            <a:solidFill>
              <a:srgbClr val="CB922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39811" flipH="1">
              <a:off x="7684782" y="1987827"/>
              <a:ext cx="194875" cy="393639"/>
            </a:xfrm>
            <a:prstGeom prst="ellipse">
              <a:avLst/>
            </a:prstGeom>
            <a:solidFill>
              <a:srgbClr val="CB922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8456264" flipH="1">
              <a:off x="7420381" y="1553015"/>
              <a:ext cx="307613" cy="7213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66"/>
            <p:cNvGrpSpPr/>
            <p:nvPr/>
          </p:nvGrpSpPr>
          <p:grpSpPr>
            <a:xfrm>
              <a:off x="6097868" y="545005"/>
              <a:ext cx="1216980" cy="2601741"/>
              <a:chOff x="2526258" y="1676400"/>
              <a:chExt cx="1518556" cy="3680491"/>
            </a:xfrm>
          </p:grpSpPr>
          <p:sp>
            <p:nvSpPr>
              <p:cNvPr id="9" name="Cloud 116"/>
              <p:cNvSpPr/>
              <p:nvPr/>
            </p:nvSpPr>
            <p:spPr>
              <a:xfrm rot="21326439" flipH="1">
                <a:off x="3402162" y="1766183"/>
                <a:ext cx="391802" cy="1257519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flipH="1">
                <a:off x="2876694" y="2753770"/>
                <a:ext cx="817684" cy="969791"/>
              </a:xfrm>
              <a:prstGeom prst="trapezoid">
                <a:avLst>
                  <a:gd name="adj" fmla="val 24886"/>
                </a:avLst>
              </a:prstGeom>
              <a:solidFill>
                <a:srgbClr val="DBAF5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flipH="1">
                <a:off x="2526258" y="2804811"/>
                <a:ext cx="1518556" cy="2552080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flipH="1">
                <a:off x="2885628" y="3659155"/>
                <a:ext cx="817684" cy="153124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flipH="1">
                <a:off x="3499692" y="3723559"/>
                <a:ext cx="116812" cy="714583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1036590" flipH="1">
                <a:off x="3411793" y="3650498"/>
                <a:ext cx="123472" cy="867708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flipH="1">
                <a:off x="3499691" y="3621477"/>
                <a:ext cx="155750" cy="153124"/>
              </a:xfrm>
              <a:prstGeom prst="roundRect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flipH="1">
                <a:off x="2985805" y="1799880"/>
                <a:ext cx="639946" cy="10495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flipH="1">
                <a:off x="3260067" y="1676400"/>
                <a:ext cx="457105" cy="37044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flipH="1">
                <a:off x="2848673" y="1676400"/>
                <a:ext cx="457105" cy="37044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Block Arc 18"/>
              <p:cNvSpPr/>
              <p:nvPr/>
            </p:nvSpPr>
            <p:spPr>
              <a:xfrm rot="10800000" flipH="1">
                <a:off x="2940094" y="1676400"/>
                <a:ext cx="717506" cy="1147716"/>
              </a:xfrm>
              <a:prstGeom prst="blockArc">
                <a:avLst>
                  <a:gd name="adj1" fmla="val 10379194"/>
                  <a:gd name="adj2" fmla="val 1016432"/>
                  <a:gd name="adj3" fmla="val 8350"/>
                </a:avLst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Block Arc 19"/>
              <p:cNvSpPr/>
              <p:nvPr/>
            </p:nvSpPr>
            <p:spPr>
              <a:xfrm rot="164479" flipH="1">
                <a:off x="3125903" y="2490536"/>
                <a:ext cx="359752" cy="179137"/>
              </a:xfrm>
              <a:prstGeom prst="blockArc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loud 20"/>
              <p:cNvSpPr/>
              <p:nvPr/>
            </p:nvSpPr>
            <p:spPr>
              <a:xfrm rot="328362" flipH="1">
                <a:off x="2696970" y="1845871"/>
                <a:ext cx="415076" cy="119410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 flipH="1">
                <a:off x="3412435" y="1736400"/>
                <a:ext cx="266645" cy="3000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flipH="1">
                <a:off x="2879145" y="1736400"/>
                <a:ext cx="266645" cy="300003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rgbClr val="99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20903913">
                <a:off x="2771106" y="2802003"/>
                <a:ext cx="695611" cy="1090670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2368657" flipH="1">
                <a:off x="3636856" y="3083554"/>
                <a:ext cx="304822" cy="7909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 rot="14942136">
                <a:off x="2875064" y="3220207"/>
                <a:ext cx="840362" cy="918185"/>
              </a:xfrm>
              <a:prstGeom prst="trapezoid">
                <a:avLst>
                  <a:gd name="adj" fmla="val 37419"/>
                </a:avLst>
              </a:prstGeom>
              <a:solidFill>
                <a:srgbClr val="DAC4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flipH="1">
                <a:off x="2895599" y="3352800"/>
                <a:ext cx="457200" cy="525609"/>
              </a:xfrm>
              <a:prstGeom prst="ellipse">
                <a:avLst/>
              </a:prstGeom>
              <a:solidFill>
                <a:srgbClr val="DAC44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flipH="1">
              <a:off x="7225503" y="1514591"/>
              <a:ext cx="203628" cy="3397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uble Wave 6"/>
            <p:cNvSpPr/>
            <p:nvPr/>
          </p:nvSpPr>
          <p:spPr>
            <a:xfrm flipH="1">
              <a:off x="5975734" y="2322577"/>
              <a:ext cx="2259484" cy="718634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 flipH="1">
              <a:off x="5975734" y="2538040"/>
              <a:ext cx="2259484" cy="718634"/>
            </a:xfrm>
            <a:prstGeom prst="doubleWav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loud 127"/>
            <p:cNvSpPr/>
            <p:nvPr/>
          </p:nvSpPr>
          <p:spPr>
            <a:xfrm rot="21117914">
              <a:off x="7732649" y="376235"/>
              <a:ext cx="466703" cy="1004232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 rot="417388">
              <a:off x="7613033" y="404734"/>
              <a:ext cx="452340" cy="46629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21227831" flipH="1">
              <a:off x="7690738" y="365955"/>
              <a:ext cx="424975" cy="574024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>
              <a:off x="7434494" y="1124094"/>
              <a:ext cx="253229" cy="376934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flipH="1">
              <a:off x="7470034" y="1170571"/>
              <a:ext cx="155352" cy="1996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79"/>
            <p:cNvGrpSpPr/>
            <p:nvPr/>
          </p:nvGrpSpPr>
          <p:grpSpPr>
            <a:xfrm>
              <a:off x="7423217" y="597399"/>
              <a:ext cx="749065" cy="193112"/>
              <a:chOff x="6858000" y="2438400"/>
              <a:chExt cx="1676400" cy="381000"/>
            </a:xfrm>
          </p:grpSpPr>
          <p:sp>
            <p:nvSpPr>
              <p:cNvPr id="135" name="Rounded Rectangle 134"/>
              <p:cNvSpPr/>
              <p:nvPr/>
            </p:nvSpPr>
            <p:spPr>
              <a:xfrm>
                <a:off x="6858000" y="2438400"/>
                <a:ext cx="1676400" cy="381000"/>
              </a:xfrm>
              <a:prstGeom prst="roundRect">
                <a:avLst/>
              </a:prstGeom>
              <a:solidFill>
                <a:srgbClr val="CD8B2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78"/>
              <p:cNvGrpSpPr/>
              <p:nvPr/>
            </p:nvGrpSpPr>
            <p:grpSpPr>
              <a:xfrm>
                <a:off x="7086600" y="2438400"/>
                <a:ext cx="1219200" cy="353961"/>
                <a:chOff x="6934200" y="990600"/>
                <a:chExt cx="2362200" cy="685800"/>
              </a:xfrm>
            </p:grpSpPr>
            <p:grpSp>
              <p:nvGrpSpPr>
                <p:cNvPr id="137" name="Group 71"/>
                <p:cNvGrpSpPr/>
                <p:nvPr/>
              </p:nvGrpSpPr>
              <p:grpSpPr>
                <a:xfrm>
                  <a:off x="6934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44" name="Plaque 143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Diamond 144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8" name="Group 72"/>
                <p:cNvGrpSpPr/>
                <p:nvPr/>
              </p:nvGrpSpPr>
              <p:grpSpPr>
                <a:xfrm>
                  <a:off x="7696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42" name="Plaque 141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Diamond 142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9" name="Group 75"/>
                <p:cNvGrpSpPr/>
                <p:nvPr/>
              </p:nvGrpSpPr>
              <p:grpSpPr>
                <a:xfrm>
                  <a:off x="8458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40" name="Plaque 139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Diamond 140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46" name="Oval 145"/>
            <p:cNvSpPr/>
            <p:nvPr/>
          </p:nvSpPr>
          <p:spPr>
            <a:xfrm flipH="1">
              <a:off x="6583069" y="580041"/>
              <a:ext cx="213691" cy="15816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21227831" flipH="1">
              <a:off x="7525196" y="466555"/>
              <a:ext cx="424975" cy="102418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57595" y="3710551"/>
            <a:ext cx="1371600" cy="2686926"/>
            <a:chOff x="6257595" y="3710551"/>
            <a:chExt cx="1371600" cy="2686926"/>
          </a:xfrm>
        </p:grpSpPr>
        <p:sp>
          <p:nvSpPr>
            <p:cNvPr id="149" name="Oval 148"/>
            <p:cNvSpPr/>
            <p:nvPr/>
          </p:nvSpPr>
          <p:spPr>
            <a:xfrm flipH="1">
              <a:off x="7330014" y="5125405"/>
              <a:ext cx="299181" cy="3651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flipH="1">
              <a:off x="6257595" y="5125405"/>
              <a:ext cx="299181" cy="3651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61"/>
            <p:cNvGrpSpPr/>
            <p:nvPr/>
          </p:nvGrpSpPr>
          <p:grpSpPr>
            <a:xfrm>
              <a:off x="6573707" y="6040551"/>
              <a:ext cx="333195" cy="330315"/>
              <a:chOff x="7122338" y="5361709"/>
              <a:chExt cx="520849" cy="515905"/>
            </a:xfrm>
          </p:grpSpPr>
          <p:sp>
            <p:nvSpPr>
              <p:cNvPr id="152" name="Oval 151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60"/>
            <p:cNvGrpSpPr/>
            <p:nvPr/>
          </p:nvGrpSpPr>
          <p:grpSpPr>
            <a:xfrm>
              <a:off x="6888343" y="6067162"/>
              <a:ext cx="333195" cy="330315"/>
              <a:chOff x="7122338" y="5361709"/>
              <a:chExt cx="520849" cy="515905"/>
            </a:xfrm>
          </p:grpSpPr>
          <p:sp>
            <p:nvSpPr>
              <p:cNvPr id="155" name="Oval 154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Trapezoid 156"/>
            <p:cNvSpPr/>
            <p:nvPr/>
          </p:nvSpPr>
          <p:spPr>
            <a:xfrm flipH="1">
              <a:off x="6550073" y="5613285"/>
              <a:ext cx="698088" cy="585457"/>
            </a:xfrm>
            <a:prstGeom prst="trapezoid">
              <a:avLst>
                <a:gd name="adj" fmla="val 8711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/>
            <p:cNvSpPr/>
            <p:nvPr/>
          </p:nvSpPr>
          <p:spPr>
            <a:xfrm rot="19879197" flipH="1">
              <a:off x="7091783" y="4431854"/>
              <a:ext cx="399019" cy="938306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/>
            <p:cNvSpPr/>
            <p:nvPr/>
          </p:nvSpPr>
          <p:spPr>
            <a:xfrm rot="1667365" flipH="1">
              <a:off x="6393204" y="4335860"/>
              <a:ext cx="430299" cy="1049849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/>
            <p:cNvSpPr/>
            <p:nvPr/>
          </p:nvSpPr>
          <p:spPr>
            <a:xfrm flipH="1">
              <a:off x="6550073" y="4442372"/>
              <a:ext cx="779941" cy="1512430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 rot="10800000">
              <a:off x="6793805" y="4539948"/>
              <a:ext cx="292478" cy="63424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loud 161"/>
            <p:cNvSpPr/>
            <p:nvPr/>
          </p:nvSpPr>
          <p:spPr>
            <a:xfrm rot="4566406">
              <a:off x="6774217" y="3953692"/>
              <a:ext cx="806118" cy="38997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loud 162"/>
            <p:cNvSpPr/>
            <p:nvPr/>
          </p:nvSpPr>
          <p:spPr>
            <a:xfrm>
              <a:off x="6501327" y="3759339"/>
              <a:ext cx="389971" cy="829397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flipH="1">
              <a:off x="6866992" y="4391764"/>
              <a:ext cx="265939" cy="33195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rapezoid 11"/>
            <p:cNvSpPr/>
            <p:nvPr/>
          </p:nvSpPr>
          <p:spPr>
            <a:xfrm rot="647929" flipH="1">
              <a:off x="6541103" y="4481645"/>
              <a:ext cx="251198" cy="1636341"/>
            </a:xfrm>
            <a:prstGeom prst="trapezoid">
              <a:avLst>
                <a:gd name="adj" fmla="val 22121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 rot="21080486" flipH="1">
              <a:off x="7059546" y="4502593"/>
              <a:ext cx="273515" cy="1609674"/>
            </a:xfrm>
            <a:prstGeom prst="trapezoid">
              <a:avLst>
                <a:gd name="adj" fmla="val 2498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58"/>
            <p:cNvGrpSpPr/>
            <p:nvPr/>
          </p:nvGrpSpPr>
          <p:grpSpPr>
            <a:xfrm rot="262221">
              <a:off x="6375104" y="5404961"/>
              <a:ext cx="955406" cy="562307"/>
              <a:chOff x="5486400" y="5562600"/>
              <a:chExt cx="1088184" cy="878243"/>
            </a:xfrm>
          </p:grpSpPr>
          <p:sp>
            <p:nvSpPr>
              <p:cNvPr id="168" name="Diagonal Stripe 167"/>
              <p:cNvSpPr/>
              <p:nvPr/>
            </p:nvSpPr>
            <p:spPr>
              <a:xfrm rot="20116470" flipH="1">
                <a:off x="5669897" y="5583498"/>
                <a:ext cx="904687" cy="346988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Diagonal Stripe 168"/>
              <p:cNvSpPr/>
              <p:nvPr/>
            </p:nvSpPr>
            <p:spPr>
              <a:xfrm rot="16200000" flipH="1">
                <a:off x="5279371" y="5922029"/>
                <a:ext cx="725843" cy="311785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Diagonal Stripe 169"/>
              <p:cNvSpPr/>
              <p:nvPr/>
            </p:nvSpPr>
            <p:spPr>
              <a:xfrm rot="5400000">
                <a:off x="5507971" y="5845829"/>
                <a:ext cx="725843" cy="311785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lowchart: Display 170"/>
              <p:cNvSpPr/>
              <p:nvPr/>
            </p:nvSpPr>
            <p:spPr>
              <a:xfrm flipH="1">
                <a:off x="5638800" y="5562600"/>
                <a:ext cx="259821" cy="207384"/>
              </a:xfrm>
              <a:prstGeom prst="flowChartDisplay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Oval 1"/>
            <p:cNvSpPr/>
            <p:nvPr/>
          </p:nvSpPr>
          <p:spPr>
            <a:xfrm flipH="1">
              <a:off x="6696312" y="3856915"/>
              <a:ext cx="531877" cy="7966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/>
            <p:cNvSpPr/>
            <p:nvPr/>
          </p:nvSpPr>
          <p:spPr>
            <a:xfrm>
              <a:off x="6793805" y="4442372"/>
              <a:ext cx="341224" cy="29272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flipH="1">
              <a:off x="6891297" y="4491160"/>
              <a:ext cx="163841" cy="1361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>
              <a:off x="6696312" y="3710551"/>
              <a:ext cx="389971" cy="24394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flipH="1">
              <a:off x="6647566" y="3808127"/>
              <a:ext cx="194985" cy="14636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flipH="1">
              <a:off x="6988790" y="3759339"/>
              <a:ext cx="194985" cy="14636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8" name="Group 79"/>
            <p:cNvGrpSpPr/>
            <p:nvPr/>
          </p:nvGrpSpPr>
          <p:grpSpPr>
            <a:xfrm>
              <a:off x="6501327" y="3905703"/>
              <a:ext cx="828688" cy="188499"/>
              <a:chOff x="6858000" y="2438400"/>
              <a:chExt cx="1676400" cy="3810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6858000" y="2438400"/>
                <a:ext cx="1676400" cy="381000"/>
              </a:xfrm>
              <a:prstGeom prst="roundRect">
                <a:avLst/>
              </a:prstGeom>
              <a:solidFill>
                <a:srgbClr val="CD8B2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0" name="Group 78"/>
              <p:cNvGrpSpPr/>
              <p:nvPr/>
            </p:nvGrpSpPr>
            <p:grpSpPr>
              <a:xfrm>
                <a:off x="7086600" y="2438400"/>
                <a:ext cx="1219200" cy="353961"/>
                <a:chOff x="6934200" y="990600"/>
                <a:chExt cx="2362200" cy="685800"/>
              </a:xfrm>
            </p:grpSpPr>
            <p:grpSp>
              <p:nvGrpSpPr>
                <p:cNvPr id="181" name="Group 71"/>
                <p:cNvGrpSpPr/>
                <p:nvPr/>
              </p:nvGrpSpPr>
              <p:grpSpPr>
                <a:xfrm>
                  <a:off x="6934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88" name="Plaque 187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Diamond 188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2" name="Group 72"/>
                <p:cNvGrpSpPr/>
                <p:nvPr/>
              </p:nvGrpSpPr>
              <p:grpSpPr>
                <a:xfrm>
                  <a:off x="7696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86" name="Plaque 185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Diamond 186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3" name="Group 75"/>
                <p:cNvGrpSpPr/>
                <p:nvPr/>
              </p:nvGrpSpPr>
              <p:grpSpPr>
                <a:xfrm>
                  <a:off x="8458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184" name="Plaque 183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Diamond 184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" name="Group 3"/>
          <p:cNvGrpSpPr/>
          <p:nvPr/>
        </p:nvGrpSpPr>
        <p:grpSpPr>
          <a:xfrm>
            <a:off x="1064051" y="3406077"/>
            <a:ext cx="1371600" cy="2686926"/>
            <a:chOff x="1064051" y="3406077"/>
            <a:chExt cx="1371600" cy="2686926"/>
          </a:xfrm>
        </p:grpSpPr>
        <p:sp>
          <p:nvSpPr>
            <p:cNvPr id="190" name="Oval 189"/>
            <p:cNvSpPr/>
            <p:nvPr/>
          </p:nvSpPr>
          <p:spPr>
            <a:xfrm flipH="1">
              <a:off x="2136470" y="4820931"/>
              <a:ext cx="299181" cy="3651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 flipH="1">
              <a:off x="1064051" y="4820931"/>
              <a:ext cx="299181" cy="3651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61"/>
            <p:cNvGrpSpPr/>
            <p:nvPr/>
          </p:nvGrpSpPr>
          <p:grpSpPr>
            <a:xfrm>
              <a:off x="1380163" y="5736077"/>
              <a:ext cx="333195" cy="330315"/>
              <a:chOff x="7122338" y="5361709"/>
              <a:chExt cx="520849" cy="515905"/>
            </a:xfrm>
          </p:grpSpPr>
          <p:sp>
            <p:nvSpPr>
              <p:cNvPr id="193" name="Oval 192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60"/>
            <p:cNvGrpSpPr/>
            <p:nvPr/>
          </p:nvGrpSpPr>
          <p:grpSpPr>
            <a:xfrm>
              <a:off x="1694799" y="5762688"/>
              <a:ext cx="333195" cy="330315"/>
              <a:chOff x="7122338" y="5361709"/>
              <a:chExt cx="520849" cy="515905"/>
            </a:xfrm>
          </p:grpSpPr>
          <p:sp>
            <p:nvSpPr>
              <p:cNvPr id="196" name="Oval 195"/>
              <p:cNvSpPr/>
              <p:nvPr/>
            </p:nvSpPr>
            <p:spPr>
              <a:xfrm rot="21071524" flipH="1">
                <a:off x="7122338" y="5370796"/>
                <a:ext cx="519642" cy="50681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 flipH="1">
                <a:off x="7123545" y="5361709"/>
                <a:ext cx="519642" cy="36501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8" name="Trapezoid 197"/>
            <p:cNvSpPr/>
            <p:nvPr/>
          </p:nvSpPr>
          <p:spPr>
            <a:xfrm flipH="1">
              <a:off x="1356529" y="5308811"/>
              <a:ext cx="698088" cy="585457"/>
            </a:xfrm>
            <a:prstGeom prst="trapezoid">
              <a:avLst>
                <a:gd name="adj" fmla="val 8711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rapezoid 198"/>
            <p:cNvSpPr/>
            <p:nvPr/>
          </p:nvSpPr>
          <p:spPr>
            <a:xfrm rot="19879197" flipH="1">
              <a:off x="1898239" y="4127380"/>
              <a:ext cx="399019" cy="938306"/>
            </a:xfrm>
            <a:prstGeom prst="trapezoid">
              <a:avLst>
                <a:gd name="adj" fmla="val 3598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apezoid 199"/>
            <p:cNvSpPr/>
            <p:nvPr/>
          </p:nvSpPr>
          <p:spPr>
            <a:xfrm rot="1667365" flipH="1">
              <a:off x="1199660" y="4031386"/>
              <a:ext cx="430299" cy="1049849"/>
            </a:xfrm>
            <a:prstGeom prst="trapezoid">
              <a:avLst>
                <a:gd name="adj" fmla="val 3598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/>
            <p:cNvSpPr/>
            <p:nvPr/>
          </p:nvSpPr>
          <p:spPr>
            <a:xfrm flipH="1">
              <a:off x="1356529" y="4137898"/>
              <a:ext cx="779941" cy="1512430"/>
            </a:xfrm>
            <a:prstGeom prst="trapezoid">
              <a:avLst>
                <a:gd name="adj" fmla="val 3598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Isosceles Triangle 201"/>
            <p:cNvSpPr/>
            <p:nvPr/>
          </p:nvSpPr>
          <p:spPr>
            <a:xfrm rot="10800000">
              <a:off x="1608949" y="4276791"/>
              <a:ext cx="292478" cy="36693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loud 202"/>
            <p:cNvSpPr/>
            <p:nvPr/>
          </p:nvSpPr>
          <p:spPr>
            <a:xfrm rot="4566406">
              <a:off x="1520582" y="3725982"/>
              <a:ext cx="964274" cy="38997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loud 203"/>
            <p:cNvSpPr/>
            <p:nvPr/>
          </p:nvSpPr>
          <p:spPr>
            <a:xfrm>
              <a:off x="1307783" y="3454865"/>
              <a:ext cx="389971" cy="987507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rapezoid 11"/>
            <p:cNvSpPr/>
            <p:nvPr/>
          </p:nvSpPr>
          <p:spPr>
            <a:xfrm rot="647929" flipH="1">
              <a:off x="1347559" y="4177171"/>
              <a:ext cx="251198" cy="1636341"/>
            </a:xfrm>
            <a:prstGeom prst="trapezoid">
              <a:avLst>
                <a:gd name="adj" fmla="val 22121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rapezoid 206"/>
            <p:cNvSpPr/>
            <p:nvPr/>
          </p:nvSpPr>
          <p:spPr>
            <a:xfrm rot="21080486" flipH="1">
              <a:off x="1866002" y="4198119"/>
              <a:ext cx="273515" cy="1609674"/>
            </a:xfrm>
            <a:prstGeom prst="trapezoid">
              <a:avLst>
                <a:gd name="adj" fmla="val 2498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1"/>
            <p:cNvSpPr/>
            <p:nvPr/>
          </p:nvSpPr>
          <p:spPr>
            <a:xfrm flipH="1">
              <a:off x="1502768" y="3552441"/>
              <a:ext cx="531877" cy="7966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1502768" y="3406077"/>
              <a:ext cx="389971" cy="24394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flipH="1">
              <a:off x="1454022" y="3503653"/>
              <a:ext cx="194985" cy="14636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 flipH="1">
              <a:off x="1795246" y="3454865"/>
              <a:ext cx="194985" cy="14636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79"/>
            <p:cNvGrpSpPr/>
            <p:nvPr/>
          </p:nvGrpSpPr>
          <p:grpSpPr>
            <a:xfrm>
              <a:off x="1307783" y="3601229"/>
              <a:ext cx="828688" cy="188499"/>
              <a:chOff x="6858000" y="2438400"/>
              <a:chExt cx="1676400" cy="381000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6858000" y="2438400"/>
                <a:ext cx="1676400" cy="381000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1" name="Group 78"/>
              <p:cNvGrpSpPr/>
              <p:nvPr/>
            </p:nvGrpSpPr>
            <p:grpSpPr>
              <a:xfrm>
                <a:off x="7086600" y="2438400"/>
                <a:ext cx="1219200" cy="353961"/>
                <a:chOff x="6934200" y="990600"/>
                <a:chExt cx="2362200" cy="685800"/>
              </a:xfrm>
            </p:grpSpPr>
            <p:grpSp>
              <p:nvGrpSpPr>
                <p:cNvPr id="222" name="Group 71"/>
                <p:cNvGrpSpPr/>
                <p:nvPr/>
              </p:nvGrpSpPr>
              <p:grpSpPr>
                <a:xfrm>
                  <a:off x="6934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229" name="Plaque 228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Diamond 229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3" name="Group 72"/>
                <p:cNvGrpSpPr/>
                <p:nvPr/>
              </p:nvGrpSpPr>
              <p:grpSpPr>
                <a:xfrm>
                  <a:off x="7696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227" name="Plaque 226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Diamond 227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4" name="Group 75"/>
                <p:cNvGrpSpPr/>
                <p:nvPr/>
              </p:nvGrpSpPr>
              <p:grpSpPr>
                <a:xfrm>
                  <a:off x="8458200" y="990600"/>
                  <a:ext cx="838200" cy="685800"/>
                  <a:chOff x="6934200" y="990600"/>
                  <a:chExt cx="838200" cy="685800"/>
                </a:xfrm>
              </p:grpSpPr>
              <p:sp>
                <p:nvSpPr>
                  <p:cNvPr id="225" name="Plaque 224"/>
                  <p:cNvSpPr/>
                  <p:nvPr/>
                </p:nvSpPr>
                <p:spPr>
                  <a:xfrm>
                    <a:off x="6934200" y="990600"/>
                    <a:ext cx="838200" cy="685800"/>
                  </a:xfrm>
                  <a:prstGeom prst="plaque">
                    <a:avLst>
                      <a:gd name="adj" fmla="val 44950"/>
                    </a:avLst>
                  </a:prstGeom>
                  <a:solidFill>
                    <a:srgbClr val="E7D65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Diamond 225"/>
                  <p:cNvSpPr/>
                  <p:nvPr/>
                </p:nvSpPr>
                <p:spPr>
                  <a:xfrm>
                    <a:off x="7239000" y="1143000"/>
                    <a:ext cx="228600" cy="381000"/>
                  </a:xfrm>
                  <a:prstGeom prst="diamond">
                    <a:avLst/>
                  </a:prstGeom>
                  <a:solidFill>
                    <a:srgbClr val="CD8B2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231" name="TextBox 230"/>
          <p:cNvSpPr txBox="1"/>
          <p:nvPr/>
        </p:nvSpPr>
        <p:spPr>
          <a:xfrm>
            <a:off x="780292" y="6197403"/>
            <a:ext cx="2097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Judas--</a:t>
            </a:r>
            <a:r>
              <a:rPr lang="en-US" dirty="0" err="1" smtClean="0">
                <a:latin typeface="Comic Sans MS" panose="030F0702030302020204" pitchFamily="66" charset="0"/>
              </a:rPr>
              <a:t>Basabas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379367" y="6055633"/>
            <a:ext cx="2097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John the Baptist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6"/>
          <p:cNvGrpSpPr/>
          <p:nvPr/>
        </p:nvGrpSpPr>
        <p:grpSpPr>
          <a:xfrm>
            <a:off x="4038600" y="4343400"/>
            <a:ext cx="1066800" cy="2279073"/>
            <a:chOff x="1219200" y="2666999"/>
            <a:chExt cx="1676400" cy="3581401"/>
          </a:xfrm>
        </p:grpSpPr>
        <p:sp>
          <p:nvSpPr>
            <p:cNvPr id="3" name="Rounded Rectangle 2"/>
            <p:cNvSpPr/>
            <p:nvPr/>
          </p:nvSpPr>
          <p:spPr>
            <a:xfrm rot="20345433" flipH="1">
              <a:off x="2323155" y="2887187"/>
              <a:ext cx="482352" cy="1444520"/>
            </a:xfrm>
            <a:prstGeom prst="roundRect">
              <a:avLst>
                <a:gd name="adj" fmla="val 50000"/>
              </a:avLst>
            </a:prstGeom>
            <a:solidFill>
              <a:srgbClr val="815D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1254567">
              <a:off x="1399883" y="2888553"/>
              <a:ext cx="482352" cy="1403028"/>
            </a:xfrm>
            <a:prstGeom prst="roundRect">
              <a:avLst>
                <a:gd name="adj" fmla="val 50000"/>
              </a:avLst>
            </a:prstGeom>
            <a:solidFill>
              <a:srgbClr val="815D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6128217">
              <a:off x="2137630" y="5893507"/>
              <a:ext cx="326587" cy="38320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472555">
              <a:off x="1781624" y="5883179"/>
              <a:ext cx="299185" cy="402757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901859">
              <a:off x="1303536" y="4554825"/>
              <a:ext cx="273817" cy="44248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226769">
              <a:off x="2610939" y="4571507"/>
              <a:ext cx="284661" cy="4212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1508948" y="3880232"/>
              <a:ext cx="1233532" cy="2165473"/>
            </a:xfrm>
            <a:prstGeom prst="trapezoid">
              <a:avLst/>
            </a:prstGeom>
            <a:solidFill>
              <a:srgbClr val="D6953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442139">
              <a:off x="1464985" y="3750823"/>
              <a:ext cx="344023" cy="1134606"/>
            </a:xfrm>
            <a:prstGeom prst="trapezoid">
              <a:avLst/>
            </a:prstGeom>
            <a:solidFill>
              <a:srgbClr val="D6953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249249">
              <a:off x="2403180" y="3752119"/>
              <a:ext cx="344023" cy="1134606"/>
            </a:xfrm>
            <a:prstGeom prst="trapezoid">
              <a:avLst/>
            </a:prstGeom>
            <a:solidFill>
              <a:srgbClr val="D6953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1874524" y="2356212"/>
              <a:ext cx="412037" cy="1033611"/>
            </a:xfrm>
            <a:prstGeom prst="roundRect">
              <a:avLst>
                <a:gd name="adj" fmla="val 50000"/>
              </a:avLst>
            </a:prstGeom>
            <a:solidFill>
              <a:srgbClr val="815D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32645" y="2914221"/>
              <a:ext cx="901427" cy="12112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563737" y="2914221"/>
              <a:ext cx="1043756" cy="210648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98171" y="4740442"/>
              <a:ext cx="878114" cy="188495"/>
            </a:xfrm>
            <a:prstGeom prst="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41"/>
            <p:cNvGrpSpPr/>
            <p:nvPr/>
          </p:nvGrpSpPr>
          <p:grpSpPr>
            <a:xfrm>
              <a:off x="1543665" y="5459278"/>
              <a:ext cx="1135626" cy="303508"/>
              <a:chOff x="4800600" y="1267918"/>
              <a:chExt cx="5502838" cy="1399082"/>
            </a:xfrm>
          </p:grpSpPr>
          <p:grpSp>
            <p:nvGrpSpPr>
              <p:cNvPr id="39" name="Group 250"/>
              <p:cNvGrpSpPr/>
              <p:nvPr/>
            </p:nvGrpSpPr>
            <p:grpSpPr>
              <a:xfrm>
                <a:off x="4800600" y="1295400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52" name="Trapezoid 51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rapezoid 52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Quad Arrow 53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Equal 55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51"/>
              <p:cNvGrpSpPr/>
              <p:nvPr/>
            </p:nvGrpSpPr>
            <p:grpSpPr>
              <a:xfrm>
                <a:off x="6877987" y="1267918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46" name="Trapezoid 45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rapezoid 46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Equal 49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58"/>
              <p:cNvGrpSpPr/>
              <p:nvPr/>
            </p:nvGrpSpPr>
            <p:grpSpPr>
              <a:xfrm>
                <a:off x="8979108" y="1270416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42" name="Trapezoid 41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2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Equal 43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61"/>
            <p:cNvGrpSpPr/>
            <p:nvPr/>
          </p:nvGrpSpPr>
          <p:grpSpPr>
            <a:xfrm>
              <a:off x="1543665" y="2970508"/>
              <a:ext cx="973394" cy="121403"/>
              <a:chOff x="4800600" y="1267918"/>
              <a:chExt cx="5502838" cy="1399082"/>
            </a:xfrm>
          </p:grpSpPr>
          <p:grpSp>
            <p:nvGrpSpPr>
              <p:cNvPr id="20" name="Group 250"/>
              <p:cNvGrpSpPr/>
              <p:nvPr/>
            </p:nvGrpSpPr>
            <p:grpSpPr>
              <a:xfrm>
                <a:off x="4800600" y="1295400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33" name="Trapezoid 32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Quad Arrow 34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Equal 36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51"/>
              <p:cNvGrpSpPr/>
              <p:nvPr/>
            </p:nvGrpSpPr>
            <p:grpSpPr>
              <a:xfrm>
                <a:off x="6877987" y="1267918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27" name="Trapezoid 26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Quad Arrow 28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Equal 30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58"/>
              <p:cNvGrpSpPr/>
              <p:nvPr/>
            </p:nvGrpSpPr>
            <p:grpSpPr>
              <a:xfrm>
                <a:off x="8979108" y="1270416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Equal 24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" name="Cloud 17"/>
            <p:cNvSpPr/>
            <p:nvPr/>
          </p:nvSpPr>
          <p:spPr>
            <a:xfrm>
              <a:off x="1752600" y="3733800"/>
              <a:ext cx="609600" cy="609600"/>
            </a:xfrm>
            <a:prstGeom prst="cloud">
              <a:avLst/>
            </a:prstGeom>
            <a:solidFill>
              <a:srgbClr val="815D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903718" y="3793644"/>
              <a:ext cx="283598" cy="3061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1054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Jairus</a:t>
            </a:r>
            <a:r>
              <a:rPr lang="en-US" dirty="0" smtClean="0"/>
              <a:t> and book of </a:t>
            </a:r>
            <a:r>
              <a:rPr lang="en-US" dirty="0" err="1" smtClean="0"/>
              <a:t>mormon</a:t>
            </a:r>
            <a:r>
              <a:rPr lang="en-US" dirty="0" smtClean="0"/>
              <a:t> </a:t>
            </a:r>
            <a:r>
              <a:rPr lang="en-US" dirty="0" err="1" smtClean="0"/>
              <a:t>Helam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</a:t>
            </a:r>
          </a:p>
        </p:txBody>
      </p:sp>
      <p:grpSp>
        <p:nvGrpSpPr>
          <p:cNvPr id="60" name="Group 36"/>
          <p:cNvGrpSpPr/>
          <p:nvPr/>
        </p:nvGrpSpPr>
        <p:grpSpPr>
          <a:xfrm>
            <a:off x="152400" y="1143000"/>
            <a:ext cx="1074237" cy="782379"/>
            <a:chOff x="4850118" y="788842"/>
            <a:chExt cx="2160282" cy="1573358"/>
          </a:xfrm>
        </p:grpSpPr>
        <p:grpSp>
          <p:nvGrpSpPr>
            <p:cNvPr id="61" name="Group 10"/>
            <p:cNvGrpSpPr/>
            <p:nvPr/>
          </p:nvGrpSpPr>
          <p:grpSpPr>
            <a:xfrm rot="10800000">
              <a:off x="5181600" y="1371600"/>
              <a:ext cx="1295400" cy="990600"/>
              <a:chOff x="4850118" y="788842"/>
              <a:chExt cx="2160282" cy="1497158"/>
            </a:xfrm>
          </p:grpSpPr>
          <p:sp>
            <p:nvSpPr>
              <p:cNvPr id="70" name="Moon 69"/>
              <p:cNvSpPr/>
              <p:nvPr/>
            </p:nvSpPr>
            <p:spPr>
              <a:xfrm rot="6074059">
                <a:off x="5524477" y="438256"/>
                <a:ext cx="823724" cy="1996860"/>
              </a:xfrm>
              <a:prstGeom prst="moon">
                <a:avLst>
                  <a:gd name="adj" fmla="val 79662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 rot="5400000">
                <a:off x="5600700" y="876300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71"/>
              <p:cNvSpPr/>
              <p:nvPr/>
            </p:nvSpPr>
            <p:spPr>
              <a:xfrm rot="6170090">
                <a:off x="5574018" y="723713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/>
              <p:cNvSpPr/>
              <p:nvPr/>
            </p:nvSpPr>
            <p:spPr>
              <a:xfrm rot="4574157">
                <a:off x="5575449" y="510671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73"/>
              <p:cNvSpPr/>
              <p:nvPr/>
            </p:nvSpPr>
            <p:spPr>
              <a:xfrm rot="8303369">
                <a:off x="5338140" y="788842"/>
                <a:ext cx="523703" cy="1165516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3781707">
                <a:off x="5774948" y="615027"/>
                <a:ext cx="823724" cy="1323585"/>
              </a:xfrm>
              <a:prstGeom prst="moon">
                <a:avLst>
                  <a:gd name="adj" fmla="val 66814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16010209">
                <a:off x="5249130" y="932954"/>
                <a:ext cx="873143" cy="1401605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9"/>
            <p:cNvGrpSpPr/>
            <p:nvPr/>
          </p:nvGrpSpPr>
          <p:grpSpPr>
            <a:xfrm>
              <a:off x="4850118" y="788842"/>
              <a:ext cx="2160282" cy="1497158"/>
              <a:chOff x="4850118" y="788842"/>
              <a:chExt cx="2160282" cy="1497158"/>
            </a:xfrm>
          </p:grpSpPr>
          <p:sp>
            <p:nvSpPr>
              <p:cNvPr id="63" name="Moon 62"/>
              <p:cNvSpPr/>
              <p:nvPr/>
            </p:nvSpPr>
            <p:spPr>
              <a:xfrm rot="6074059">
                <a:off x="5524477" y="438256"/>
                <a:ext cx="823724" cy="1996860"/>
              </a:xfrm>
              <a:prstGeom prst="moon">
                <a:avLst>
                  <a:gd name="adj" fmla="val 79662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Moon 2"/>
              <p:cNvSpPr/>
              <p:nvPr/>
            </p:nvSpPr>
            <p:spPr>
              <a:xfrm rot="5400000">
                <a:off x="5600700" y="876300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3"/>
              <p:cNvSpPr/>
              <p:nvPr/>
            </p:nvSpPr>
            <p:spPr>
              <a:xfrm rot="6170090">
                <a:off x="5574018" y="723713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4"/>
              <p:cNvSpPr/>
              <p:nvPr/>
            </p:nvSpPr>
            <p:spPr>
              <a:xfrm rot="4574157">
                <a:off x="5575449" y="510671"/>
                <a:ext cx="685800" cy="2133600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5"/>
              <p:cNvSpPr/>
              <p:nvPr/>
            </p:nvSpPr>
            <p:spPr>
              <a:xfrm rot="8303369">
                <a:off x="5338140" y="788842"/>
                <a:ext cx="523703" cy="1165516"/>
              </a:xfrm>
              <a:prstGeom prst="moon">
                <a:avLst>
                  <a:gd name="adj" fmla="val 6311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"/>
              <p:cNvSpPr/>
              <p:nvPr/>
            </p:nvSpPr>
            <p:spPr>
              <a:xfrm rot="3781707">
                <a:off x="5774948" y="615027"/>
                <a:ext cx="823724" cy="1323585"/>
              </a:xfrm>
              <a:prstGeom prst="moon">
                <a:avLst>
                  <a:gd name="adj" fmla="val 66814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8"/>
              <p:cNvSpPr/>
              <p:nvPr/>
            </p:nvSpPr>
            <p:spPr>
              <a:xfrm rot="16010209">
                <a:off x="5384585" y="635417"/>
                <a:ext cx="1019075" cy="18288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149"/>
          <p:cNvGrpSpPr/>
          <p:nvPr/>
        </p:nvGrpSpPr>
        <p:grpSpPr>
          <a:xfrm>
            <a:off x="1143000" y="457200"/>
            <a:ext cx="2342537" cy="5410200"/>
            <a:chOff x="1608549" y="551678"/>
            <a:chExt cx="2658651" cy="6140279"/>
          </a:xfrm>
        </p:grpSpPr>
        <p:grpSp>
          <p:nvGrpSpPr>
            <p:cNvPr id="78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203" name="Oval 117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Flowchart: Delay 118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Oval 78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200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Trapezoid 81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188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98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96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94" name="Lightning Bolt 10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Lightning Bolt 10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92" name="Lightning Bolt 19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Lightning Bolt 19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0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176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86" name="Lightning Bolt 18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Lightning Bolt 18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7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84" name="Lightning Bolt 18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Lightning Bolt 18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8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82" name="Lightning Bolt 18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Lightning Bolt 18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9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80" name="Lightning Bolt 17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Lightning Bolt 18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1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164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74" name="Lightning Bolt 17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Lightning Bolt 17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72" name="Lightning Bolt 17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Lightning Bolt 17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70" name="Lightning Bolt 16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Lightning Bolt 17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68" name="Lightning Bolt 16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Lightning Bolt 16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2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93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148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57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9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50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4" name="Oval 93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132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41" name="Moon 1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Moon 1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34" name="Moon 13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6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116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25" name="Moon 12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Moon 125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Moon 126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Moon 127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Moon 128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Moon 129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18" name="Moon 11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7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101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09" name="Moon 10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Moon 109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Moon 110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Moon 111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Moon 112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Moon 113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103" name="Moon 10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8" name="Oval 97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6" name="TextBox 205"/>
          <p:cNvSpPr txBox="1"/>
          <p:nvPr/>
        </p:nvSpPr>
        <p:spPr>
          <a:xfrm>
            <a:off x="152400" y="5410200"/>
            <a:ext cx="111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Judas Iscariot</a:t>
            </a:r>
            <a:endParaRPr lang="en-US" dirty="0"/>
          </a:p>
        </p:txBody>
      </p:sp>
      <p:grpSp>
        <p:nvGrpSpPr>
          <p:cNvPr id="207" name="Group 41"/>
          <p:cNvGrpSpPr/>
          <p:nvPr/>
        </p:nvGrpSpPr>
        <p:grpSpPr>
          <a:xfrm>
            <a:off x="6372708" y="336045"/>
            <a:ext cx="2438400" cy="4679887"/>
            <a:chOff x="304800" y="466773"/>
            <a:chExt cx="2438400" cy="4679887"/>
          </a:xfrm>
        </p:grpSpPr>
        <p:sp>
          <p:nvSpPr>
            <p:cNvPr id="208" name="Cloud 207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loud 208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Trapezoid 213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rapezoid 214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rapezoid 216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6096000" y="547682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(apostle)</a:t>
            </a:r>
            <a:endParaRPr lang="en-US" dirty="0"/>
          </a:p>
        </p:txBody>
      </p:sp>
      <p:grpSp>
        <p:nvGrpSpPr>
          <p:cNvPr id="358" name="Group 357"/>
          <p:cNvGrpSpPr/>
          <p:nvPr/>
        </p:nvGrpSpPr>
        <p:grpSpPr>
          <a:xfrm>
            <a:off x="3898867" y="889703"/>
            <a:ext cx="1691670" cy="2119865"/>
            <a:chOff x="3898867" y="889703"/>
            <a:chExt cx="1691670" cy="2119865"/>
          </a:xfrm>
        </p:grpSpPr>
        <p:grpSp>
          <p:nvGrpSpPr>
            <p:cNvPr id="228" name="Group 149"/>
            <p:cNvGrpSpPr/>
            <p:nvPr/>
          </p:nvGrpSpPr>
          <p:grpSpPr>
            <a:xfrm>
              <a:off x="4111955" y="1083070"/>
              <a:ext cx="1298862" cy="1923423"/>
              <a:chOff x="1937478" y="551678"/>
              <a:chExt cx="2177321" cy="3404614"/>
            </a:xfrm>
          </p:grpSpPr>
          <p:sp>
            <p:nvSpPr>
              <p:cNvPr id="234" name="Trapezoid 233"/>
              <p:cNvSpPr/>
              <p:nvPr/>
            </p:nvSpPr>
            <p:spPr>
              <a:xfrm rot="20482973">
                <a:off x="3136068" y="2607203"/>
                <a:ext cx="769496" cy="1155226"/>
              </a:xfrm>
              <a:prstGeom prst="trapezoid">
                <a:avLst>
                  <a:gd name="adj" fmla="val 12481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234"/>
              <p:cNvSpPr/>
              <p:nvPr/>
            </p:nvSpPr>
            <p:spPr>
              <a:xfrm rot="1324899">
                <a:off x="2108241" y="2616649"/>
                <a:ext cx="769496" cy="1161247"/>
              </a:xfrm>
              <a:prstGeom prst="trapezoid">
                <a:avLst>
                  <a:gd name="adj" fmla="val 12481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Isosceles Triangle 236"/>
              <p:cNvSpPr/>
              <p:nvPr/>
            </p:nvSpPr>
            <p:spPr>
              <a:xfrm rot="10800000">
                <a:off x="2480413" y="2356092"/>
                <a:ext cx="1206861" cy="1600200"/>
              </a:xfrm>
              <a:prstGeom prst="triangle">
                <a:avLst>
                  <a:gd name="adj" fmla="val 5454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1" name="Group 122"/>
              <p:cNvGrpSpPr/>
              <p:nvPr/>
            </p:nvGrpSpPr>
            <p:grpSpPr>
              <a:xfrm rot="16993735">
                <a:off x="2987268" y="3091773"/>
                <a:ext cx="879223" cy="403485"/>
                <a:chOff x="6858000" y="4648200"/>
                <a:chExt cx="2133600" cy="1066800"/>
              </a:xfrm>
            </p:grpSpPr>
            <p:grpSp>
              <p:nvGrpSpPr>
                <p:cNvPr id="329" name="Group 105"/>
                <p:cNvGrpSpPr/>
                <p:nvPr/>
              </p:nvGrpSpPr>
              <p:grpSpPr>
                <a:xfrm>
                  <a:off x="68580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333" name="Lightning Bolt 332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Lightning Bolt 333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0" name="Group 108"/>
                <p:cNvGrpSpPr/>
                <p:nvPr/>
              </p:nvGrpSpPr>
              <p:grpSpPr>
                <a:xfrm>
                  <a:off x="76962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331" name="Lightning Bolt 330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Lightning Bolt 331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2" name="Group 135"/>
              <p:cNvGrpSpPr/>
              <p:nvPr/>
            </p:nvGrpSpPr>
            <p:grpSpPr>
              <a:xfrm rot="4606265" flipH="1">
                <a:off x="2219580" y="3167974"/>
                <a:ext cx="879223" cy="403485"/>
                <a:chOff x="6858000" y="4648200"/>
                <a:chExt cx="2133600" cy="1066800"/>
              </a:xfrm>
            </p:grpSpPr>
            <p:grpSp>
              <p:nvGrpSpPr>
                <p:cNvPr id="317" name="Group 105"/>
                <p:cNvGrpSpPr/>
                <p:nvPr/>
              </p:nvGrpSpPr>
              <p:grpSpPr>
                <a:xfrm>
                  <a:off x="68580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321" name="Lightning Bolt 320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Lightning Bolt 321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8" name="Group 317"/>
                <p:cNvGrpSpPr/>
                <p:nvPr/>
              </p:nvGrpSpPr>
              <p:grpSpPr>
                <a:xfrm>
                  <a:off x="7696200" y="4648200"/>
                  <a:ext cx="1295400" cy="1066800"/>
                  <a:chOff x="5181600" y="4648200"/>
                  <a:chExt cx="1295400" cy="1066800"/>
                </a:xfrm>
              </p:grpSpPr>
              <p:sp>
                <p:nvSpPr>
                  <p:cNvPr id="319" name="Lightning Bolt 318"/>
                  <p:cNvSpPr/>
                  <p:nvPr/>
                </p:nvSpPr>
                <p:spPr>
                  <a:xfrm>
                    <a:off x="54102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Lightning Bolt 319"/>
                  <p:cNvSpPr/>
                  <p:nvPr/>
                </p:nvSpPr>
                <p:spPr>
                  <a:xfrm flipH="1">
                    <a:off x="5181600" y="4648200"/>
                    <a:ext cx="1066800" cy="1066800"/>
                  </a:xfrm>
                  <a:prstGeom prst="lightningBol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97"/>
              <p:cNvGrpSpPr/>
              <p:nvPr/>
            </p:nvGrpSpPr>
            <p:grpSpPr>
              <a:xfrm>
                <a:off x="1937478" y="551678"/>
                <a:ext cx="2177321" cy="2937283"/>
                <a:chOff x="2147482" y="762000"/>
                <a:chExt cx="1748368" cy="2503339"/>
              </a:xfrm>
            </p:grpSpPr>
            <p:grpSp>
              <p:nvGrpSpPr>
                <p:cNvPr id="244" name="Group 19"/>
                <p:cNvGrpSpPr/>
                <p:nvPr/>
              </p:nvGrpSpPr>
              <p:grpSpPr>
                <a:xfrm rot="5014661">
                  <a:off x="2745812" y="1606459"/>
                  <a:ext cx="1647298" cy="652779"/>
                  <a:chOff x="4850118" y="788842"/>
                  <a:chExt cx="2160282" cy="1573358"/>
                </a:xfrm>
              </p:grpSpPr>
              <p:grpSp>
                <p:nvGrpSpPr>
                  <p:cNvPr id="299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308" name="Moon 29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Moon 30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0" name="Moon 31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Moon 32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Moon 33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Moon 34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4" name="Oval 35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0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301" name="Moon 22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2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3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4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5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45" name="Oval 244"/>
                <p:cNvSpPr/>
                <p:nvPr/>
              </p:nvSpPr>
              <p:spPr>
                <a:xfrm>
                  <a:off x="2514600" y="914400"/>
                  <a:ext cx="1143000" cy="1828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46" name="Group 18"/>
                <p:cNvGrpSpPr/>
                <p:nvPr/>
              </p:nvGrpSpPr>
              <p:grpSpPr>
                <a:xfrm>
                  <a:off x="2438400" y="762000"/>
                  <a:ext cx="1219200" cy="887957"/>
                  <a:chOff x="4850118" y="788842"/>
                  <a:chExt cx="2160282" cy="1573358"/>
                </a:xfrm>
              </p:grpSpPr>
              <p:grpSp>
                <p:nvGrpSpPr>
                  <p:cNvPr id="283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292" name="Moon 11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3" name="Moon 1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4" name="Moon 1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5" name="Moon 1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6" name="Moon 1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Moon 1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8" name="Oval 17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4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285" name="Moon 284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6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7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8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9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0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1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53"/>
                <p:cNvGrpSpPr/>
                <p:nvPr/>
              </p:nvGrpSpPr>
              <p:grpSpPr>
                <a:xfrm rot="16585339" flipH="1">
                  <a:off x="1650223" y="1671600"/>
                  <a:ext cx="1647298" cy="652779"/>
                  <a:chOff x="4850118" y="788842"/>
                  <a:chExt cx="2160282" cy="1573358"/>
                </a:xfrm>
              </p:grpSpPr>
              <p:grpSp>
                <p:nvGrpSpPr>
                  <p:cNvPr id="267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276" name="Moon 275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Moon 276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8" name="Moon 277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9" name="Moon 278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0" name="Moon 279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1" name="Moon 280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2" name="Oval 281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8" name="Group 9"/>
                  <p:cNvGrpSpPr/>
                  <p:nvPr/>
                </p:nvGrpSpPr>
                <p:grpSpPr>
                  <a:xfrm>
                    <a:off x="4850118" y="788842"/>
                    <a:ext cx="2160282" cy="1497158"/>
                    <a:chOff x="4850118" y="788842"/>
                    <a:chExt cx="2160282" cy="1497158"/>
                  </a:xfrm>
                </p:grpSpPr>
                <p:sp>
                  <p:nvSpPr>
                    <p:cNvPr id="269" name="Moon 268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0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Moon 5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4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8" name="Group 70"/>
                <p:cNvGrpSpPr/>
                <p:nvPr/>
              </p:nvGrpSpPr>
              <p:grpSpPr>
                <a:xfrm>
                  <a:off x="2743200" y="2133600"/>
                  <a:ext cx="762000" cy="1131739"/>
                  <a:chOff x="4850118" y="864958"/>
                  <a:chExt cx="2160282" cy="1497242"/>
                </a:xfrm>
              </p:grpSpPr>
              <p:grpSp>
                <p:nvGrpSpPr>
                  <p:cNvPr id="252" name="Group 10"/>
                  <p:cNvGrpSpPr/>
                  <p:nvPr/>
                </p:nvGrpSpPr>
                <p:grpSpPr>
                  <a:xfrm rot="10800000">
                    <a:off x="5181600" y="1371600"/>
                    <a:ext cx="1295400" cy="990600"/>
                    <a:chOff x="4850118" y="788842"/>
                    <a:chExt cx="2160282" cy="1497158"/>
                  </a:xfrm>
                </p:grpSpPr>
                <p:sp>
                  <p:nvSpPr>
                    <p:cNvPr id="260" name="Moon 259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1" name="Moon 260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2" name="Moon 261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3" name="Moon 262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4" name="Moon 263"/>
                    <p:cNvSpPr/>
                    <p:nvPr/>
                  </p:nvSpPr>
                  <p:spPr>
                    <a:xfrm rot="8303369">
                      <a:off x="5338140" y="788842"/>
                      <a:ext cx="523703" cy="1165516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5" name="Moon 264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6" name="Oval 265"/>
                    <p:cNvSpPr/>
                    <p:nvPr/>
                  </p:nvSpPr>
                  <p:spPr>
                    <a:xfrm rot="16010209">
                      <a:off x="5249130" y="932954"/>
                      <a:ext cx="873143" cy="1401605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3" name="Group 9"/>
                  <p:cNvGrpSpPr/>
                  <p:nvPr/>
                </p:nvGrpSpPr>
                <p:grpSpPr>
                  <a:xfrm>
                    <a:off x="4850118" y="864958"/>
                    <a:ext cx="2160282" cy="1421042"/>
                    <a:chOff x="4850118" y="864958"/>
                    <a:chExt cx="2160282" cy="1421042"/>
                  </a:xfrm>
                </p:grpSpPr>
                <p:sp>
                  <p:nvSpPr>
                    <p:cNvPr id="254" name="Moon 253"/>
                    <p:cNvSpPr/>
                    <p:nvPr/>
                  </p:nvSpPr>
                  <p:spPr>
                    <a:xfrm rot="6074059">
                      <a:off x="5524477" y="438256"/>
                      <a:ext cx="823724" cy="1996860"/>
                    </a:xfrm>
                    <a:prstGeom prst="moon">
                      <a:avLst>
                        <a:gd name="adj" fmla="val 79662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Moon 2"/>
                    <p:cNvSpPr/>
                    <p:nvPr/>
                  </p:nvSpPr>
                  <p:spPr>
                    <a:xfrm rot="5400000">
                      <a:off x="5600700" y="876300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6" name="Moon 3"/>
                    <p:cNvSpPr/>
                    <p:nvPr/>
                  </p:nvSpPr>
                  <p:spPr>
                    <a:xfrm rot="6170090">
                      <a:off x="5574018" y="723713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7" name="Moon 4"/>
                    <p:cNvSpPr/>
                    <p:nvPr/>
                  </p:nvSpPr>
                  <p:spPr>
                    <a:xfrm rot="4574157">
                      <a:off x="5575449" y="510671"/>
                      <a:ext cx="685800" cy="2133600"/>
                    </a:xfrm>
                    <a:prstGeom prst="moon">
                      <a:avLst>
                        <a:gd name="adj" fmla="val 63115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8" name="Moon 6"/>
                    <p:cNvSpPr/>
                    <p:nvPr/>
                  </p:nvSpPr>
                  <p:spPr>
                    <a:xfrm rot="3781707">
                      <a:off x="5774948" y="615027"/>
                      <a:ext cx="823724" cy="1323585"/>
                    </a:xfrm>
                    <a:prstGeom prst="moon">
                      <a:avLst>
                        <a:gd name="adj" fmla="val 66814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9" name="Oval 8"/>
                    <p:cNvSpPr/>
                    <p:nvPr/>
                  </p:nvSpPr>
                  <p:spPr>
                    <a:xfrm rot="16010209">
                      <a:off x="5384585" y="635417"/>
                      <a:ext cx="1019075" cy="1828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49" name="Oval 248"/>
                <p:cNvSpPr/>
                <p:nvPr/>
              </p:nvSpPr>
              <p:spPr>
                <a:xfrm>
                  <a:off x="2362200" y="1143000"/>
                  <a:ext cx="685800" cy="5334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Oval 249"/>
                <p:cNvSpPr/>
                <p:nvPr/>
              </p:nvSpPr>
              <p:spPr>
                <a:xfrm rot="3876775">
                  <a:off x="3261925" y="1144484"/>
                  <a:ext cx="533400" cy="3048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2964305" y="2322226"/>
                  <a:ext cx="435964" cy="25233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7" name="Frame 356"/>
            <p:cNvSpPr/>
            <p:nvPr/>
          </p:nvSpPr>
          <p:spPr>
            <a:xfrm>
              <a:off x="3898867" y="889703"/>
              <a:ext cx="1691670" cy="2119865"/>
            </a:xfrm>
            <a:prstGeom prst="fram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9"/>
          <p:cNvGrpSpPr/>
          <p:nvPr/>
        </p:nvGrpSpPr>
        <p:grpSpPr>
          <a:xfrm>
            <a:off x="4800600" y="1295400"/>
            <a:ext cx="2133600" cy="4865132"/>
            <a:chOff x="6172200" y="838200"/>
            <a:chExt cx="2514600" cy="5322332"/>
          </a:xfrm>
        </p:grpSpPr>
        <p:sp>
          <p:nvSpPr>
            <p:cNvPr id="3" name="Cloud 2"/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2"/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/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/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Cloud 17"/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4566761">
              <a:off x="7199907" y="2105383"/>
              <a:ext cx="254322" cy="3926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63"/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40" name="Double Wave 39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Double Wave 40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169"/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</p:grpSpPr>
          <p:grpSp>
            <p:nvGrpSpPr>
              <p:cNvPr id="23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34" name="Plus 33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30" name="Plus 29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6" name="Plus 25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Diamond 28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6629400" y="57912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Luke</a:t>
              </a:r>
              <a:endParaRPr lang="en-US" dirty="0"/>
            </a:p>
          </p:txBody>
        </p:sp>
      </p:grpSp>
      <p:grpSp>
        <p:nvGrpSpPr>
          <p:cNvPr id="49" name="Group 74"/>
          <p:cNvGrpSpPr/>
          <p:nvPr/>
        </p:nvGrpSpPr>
        <p:grpSpPr>
          <a:xfrm>
            <a:off x="381000" y="304800"/>
            <a:ext cx="2937963" cy="5708069"/>
            <a:chOff x="381000" y="304800"/>
            <a:chExt cx="2937963" cy="5708069"/>
          </a:xfrm>
        </p:grpSpPr>
        <p:sp>
          <p:nvSpPr>
            <p:cNvPr id="50" name="Round Diagonal Corner Rectangle 49"/>
            <p:cNvSpPr/>
            <p:nvPr/>
          </p:nvSpPr>
          <p:spPr>
            <a:xfrm rot="4155728" flipH="1">
              <a:off x="753049" y="1186714"/>
              <a:ext cx="1303422" cy="104402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50"/>
            <p:cNvSpPr/>
            <p:nvPr/>
          </p:nvSpPr>
          <p:spPr>
            <a:xfrm rot="17444272">
              <a:off x="1743646" y="1110514"/>
              <a:ext cx="1303422" cy="104402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Stored Data 51"/>
            <p:cNvSpPr/>
            <p:nvPr/>
          </p:nvSpPr>
          <p:spPr>
            <a:xfrm rot="5400000">
              <a:off x="1524000" y="-152400"/>
              <a:ext cx="762000" cy="1676400"/>
            </a:xfrm>
            <a:prstGeom prst="flowChartOnlineStorag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20434295">
              <a:off x="2011601" y="5256258"/>
              <a:ext cx="575485" cy="73948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4" name="Oval 53"/>
            <p:cNvSpPr/>
            <p:nvPr/>
          </p:nvSpPr>
          <p:spPr>
            <a:xfrm rot="1679087">
              <a:off x="1206650" y="5273387"/>
              <a:ext cx="575485" cy="73948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5" name="Oval 54"/>
            <p:cNvSpPr/>
            <p:nvPr/>
          </p:nvSpPr>
          <p:spPr>
            <a:xfrm rot="20434295">
              <a:off x="2743478" y="3270580"/>
              <a:ext cx="575485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6" name="Oval 55"/>
            <p:cNvSpPr/>
            <p:nvPr/>
          </p:nvSpPr>
          <p:spPr>
            <a:xfrm rot="1679087">
              <a:off x="381000" y="3285869"/>
              <a:ext cx="575485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7" name="Trapezoid 56"/>
            <p:cNvSpPr/>
            <p:nvPr/>
          </p:nvSpPr>
          <p:spPr>
            <a:xfrm>
              <a:off x="952095" y="2743200"/>
              <a:ext cx="1918564" cy="2840223"/>
            </a:xfrm>
            <a:prstGeom prst="trapezoid">
              <a:avLst>
                <a:gd name="adj" fmla="val 3129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8" name="Trapezoid 57"/>
            <p:cNvSpPr/>
            <p:nvPr/>
          </p:nvSpPr>
          <p:spPr>
            <a:xfrm rot="2090544">
              <a:off x="693349" y="2077656"/>
              <a:ext cx="926347" cy="173795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9" name="Trapezoid 58"/>
            <p:cNvSpPr/>
            <p:nvPr/>
          </p:nvSpPr>
          <p:spPr>
            <a:xfrm rot="19984891">
              <a:off x="2237225" y="2180098"/>
              <a:ext cx="968645" cy="1593132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1032035" y="2286000"/>
              <a:ext cx="1782666" cy="298389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61" name="Isosceles Triangle 60"/>
            <p:cNvSpPr/>
            <p:nvPr/>
          </p:nvSpPr>
          <p:spPr>
            <a:xfrm rot="10800000">
              <a:off x="1494392" y="2239857"/>
              <a:ext cx="879342" cy="15240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 rot="10800000">
              <a:off x="1616180" y="2200532"/>
              <a:ext cx="639521" cy="1219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gular Pentagon 62"/>
            <p:cNvSpPr/>
            <p:nvPr/>
          </p:nvSpPr>
          <p:spPr>
            <a:xfrm rot="10800000">
              <a:off x="1191915" y="914400"/>
              <a:ext cx="1438923" cy="182880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102"/>
            <p:cNvGrpSpPr/>
            <p:nvPr/>
          </p:nvGrpSpPr>
          <p:grpSpPr>
            <a:xfrm>
              <a:off x="1361167" y="4863177"/>
              <a:ext cx="1009364" cy="411745"/>
              <a:chOff x="2039296" y="4013101"/>
              <a:chExt cx="2395884" cy="1428328"/>
            </a:xfrm>
          </p:grpSpPr>
          <p:sp>
            <p:nvSpPr>
              <p:cNvPr id="109" name="Diamond 108"/>
              <p:cNvSpPr/>
              <p:nvPr/>
            </p:nvSpPr>
            <p:spPr>
              <a:xfrm>
                <a:off x="2039296" y="4013101"/>
                <a:ext cx="533401" cy="1371600"/>
              </a:xfrm>
              <a:prstGeom prst="diamon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185"/>
              <p:cNvGrpSpPr/>
              <p:nvPr/>
            </p:nvGrpSpPr>
            <p:grpSpPr>
              <a:xfrm>
                <a:off x="3008710" y="4052394"/>
                <a:ext cx="1426470" cy="1389035"/>
                <a:chOff x="1118700" y="4097365"/>
                <a:chExt cx="1426470" cy="1389035"/>
              </a:xfrm>
            </p:grpSpPr>
            <p:sp>
              <p:nvSpPr>
                <p:cNvPr id="103" name="Diamond 102"/>
                <p:cNvSpPr/>
                <p:nvPr/>
              </p:nvSpPr>
              <p:spPr>
                <a:xfrm>
                  <a:off x="1118700" y="4114800"/>
                  <a:ext cx="533401" cy="1371600"/>
                </a:xfrm>
                <a:prstGeom prst="diamond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Diamond 100"/>
                <p:cNvSpPr/>
                <p:nvPr/>
              </p:nvSpPr>
              <p:spPr>
                <a:xfrm rot="10800000">
                  <a:off x="2011769" y="4097365"/>
                  <a:ext cx="533401" cy="1371600"/>
                </a:xfrm>
                <a:prstGeom prst="diamond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7" name="Rounded Rectangle 18"/>
            <p:cNvSpPr/>
            <p:nvPr/>
          </p:nvSpPr>
          <p:spPr>
            <a:xfrm>
              <a:off x="990600" y="762000"/>
              <a:ext cx="1910294" cy="363994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10" name="Diamond 109"/>
          <p:cNvSpPr/>
          <p:nvPr/>
        </p:nvSpPr>
        <p:spPr>
          <a:xfrm>
            <a:off x="1383228" y="733777"/>
            <a:ext cx="224717" cy="395392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Diamond 110"/>
          <p:cNvSpPr/>
          <p:nvPr/>
        </p:nvSpPr>
        <p:spPr>
          <a:xfrm>
            <a:off x="1791633" y="750130"/>
            <a:ext cx="224717" cy="395392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iamond 111"/>
          <p:cNvSpPr/>
          <p:nvPr/>
        </p:nvSpPr>
        <p:spPr>
          <a:xfrm rot="10800000">
            <a:off x="2167875" y="745104"/>
            <a:ext cx="224717" cy="395392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383228" y="6104656"/>
            <a:ext cx="174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Julius--centurion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6"/>
          <p:cNvGrpSpPr/>
          <p:nvPr/>
        </p:nvGrpSpPr>
        <p:grpSpPr>
          <a:xfrm>
            <a:off x="3657600" y="990600"/>
            <a:ext cx="2057400" cy="3581400"/>
            <a:chOff x="5291109" y="381000"/>
            <a:chExt cx="2449359" cy="4437529"/>
          </a:xfrm>
        </p:grpSpPr>
        <p:sp>
          <p:nvSpPr>
            <p:cNvPr id="3" name="Oval 2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ross 16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19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6" name="Plus 35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37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0" name="Plus 29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33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4" name="Plus 23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Diamond 25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4038600" y="5257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 </a:t>
            </a:r>
            <a:r>
              <a:rPr lang="en-US" dirty="0" err="1" smtClean="0"/>
              <a:t>Magdeline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943600" y="5181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 , Lazarus’ sister and Martha’s sister, same as anointment of Jesus’ feet</a:t>
            </a:r>
            <a:endParaRPr lang="en-US" dirty="0"/>
          </a:p>
        </p:txBody>
      </p:sp>
      <p:grpSp>
        <p:nvGrpSpPr>
          <p:cNvPr id="43" name="Group 103"/>
          <p:cNvGrpSpPr/>
          <p:nvPr/>
        </p:nvGrpSpPr>
        <p:grpSpPr>
          <a:xfrm>
            <a:off x="5943600" y="304800"/>
            <a:ext cx="2680788" cy="4366407"/>
            <a:chOff x="4343400" y="304800"/>
            <a:chExt cx="2680788" cy="4366407"/>
          </a:xfrm>
        </p:grpSpPr>
        <p:sp>
          <p:nvSpPr>
            <p:cNvPr id="54" name="Oval 53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lock Arc 59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55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84" name="Plus 83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Diamond 84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Diamond 85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iamond 86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80" name="Plus 79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Diamond 81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Diamond 82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76" name="Plus 75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iamond 76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Diamond 77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Diamond 78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2" name="Group 152"/>
          <p:cNvGrpSpPr/>
          <p:nvPr/>
        </p:nvGrpSpPr>
        <p:grpSpPr>
          <a:xfrm>
            <a:off x="457200" y="533400"/>
            <a:ext cx="2362200" cy="3886200"/>
            <a:chOff x="0" y="322729"/>
            <a:chExt cx="2665661" cy="4476917"/>
          </a:xfrm>
        </p:grpSpPr>
        <p:sp>
          <p:nvSpPr>
            <p:cNvPr id="106" name="Oval 105"/>
            <p:cNvSpPr/>
            <p:nvPr/>
          </p:nvSpPr>
          <p:spPr>
            <a:xfrm rot="2820608">
              <a:off x="177613" y="2721053"/>
              <a:ext cx="553977" cy="9092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19562648">
              <a:off x="2111684" y="2667990"/>
              <a:ext cx="553977" cy="9092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2242960">
              <a:off x="500145" y="1565189"/>
              <a:ext cx="905470" cy="1835000"/>
            </a:xfrm>
            <a:prstGeom prst="triangle">
              <a:avLst/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 rot="19284057">
              <a:off x="1380109" y="1570497"/>
              <a:ext cx="899060" cy="1802438"/>
            </a:xfrm>
            <a:prstGeom prst="triangle">
              <a:avLst/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4427519">
              <a:off x="800053" y="4021424"/>
              <a:ext cx="464124" cy="98708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17172481" flipH="1">
              <a:off x="1451080" y="4047200"/>
              <a:ext cx="517810" cy="98708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08853" y="1729639"/>
              <a:ext cx="2021797" cy="2813819"/>
            </a:xfrm>
            <a:prstGeom prst="triangle">
              <a:avLst>
                <a:gd name="adj" fmla="val 50741"/>
              </a:avLst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 rot="10800000">
              <a:off x="1204012" y="2091080"/>
              <a:ext cx="459499" cy="60296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76453" y="322729"/>
              <a:ext cx="1194698" cy="190937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loud 114"/>
            <p:cNvSpPr/>
            <p:nvPr/>
          </p:nvSpPr>
          <p:spPr>
            <a:xfrm>
              <a:off x="776453" y="322729"/>
              <a:ext cx="1194698" cy="50246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5107997">
              <a:off x="916639" y="1304565"/>
              <a:ext cx="1985727" cy="459499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 rot="6038579">
              <a:off x="-94260" y="1304565"/>
              <a:ext cx="1985727" cy="459499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283094">
              <a:off x="507075" y="471866"/>
              <a:ext cx="551399" cy="1708390"/>
            </a:xfrm>
            <a:prstGeom prst="trapezoid">
              <a:avLst>
                <a:gd name="adj" fmla="val 43652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21363997">
              <a:off x="1748385" y="441892"/>
              <a:ext cx="551399" cy="1708390"/>
            </a:xfrm>
            <a:prstGeom prst="trapezoid">
              <a:avLst>
                <a:gd name="adj" fmla="val 43418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Stored Data 119"/>
            <p:cNvSpPr/>
            <p:nvPr/>
          </p:nvSpPr>
          <p:spPr>
            <a:xfrm rot="5400000">
              <a:off x="1045202" y="-37921"/>
              <a:ext cx="803948" cy="1525247"/>
            </a:xfrm>
            <a:prstGeom prst="flowChartOnlineStorag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44"/>
            <p:cNvGrpSpPr/>
            <p:nvPr/>
          </p:nvGrpSpPr>
          <p:grpSpPr>
            <a:xfrm>
              <a:off x="457200" y="4038600"/>
              <a:ext cx="1828800" cy="528633"/>
              <a:chOff x="4953000" y="1968708"/>
              <a:chExt cx="5056682" cy="1751350"/>
            </a:xfrm>
          </p:grpSpPr>
          <p:grpSp>
            <p:nvGrpSpPr>
              <p:cNvPr id="74" name="Group 268"/>
              <p:cNvGrpSpPr/>
              <p:nvPr/>
            </p:nvGrpSpPr>
            <p:grpSpPr>
              <a:xfrm>
                <a:off x="4953000" y="1981200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7" name="Quad Arrow 146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Diamond 147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269"/>
              <p:cNvGrpSpPr/>
              <p:nvPr/>
            </p:nvGrpSpPr>
            <p:grpSpPr>
              <a:xfrm>
                <a:off x="6634397" y="196870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5" name="Quad Arrow 144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mond 145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72"/>
              <p:cNvGrpSpPr/>
              <p:nvPr/>
            </p:nvGrpSpPr>
            <p:grpSpPr>
              <a:xfrm>
                <a:off x="8328285" y="199868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3" name="Quad Arrow 142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Diamond 143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Isosceles Triangle 138"/>
              <p:cNvSpPr/>
              <p:nvPr/>
            </p:nvSpPr>
            <p:spPr>
              <a:xfrm rot="10800000">
                <a:off x="6096000" y="2133600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Isosceles Triangle 139"/>
              <p:cNvSpPr/>
              <p:nvPr/>
            </p:nvSpPr>
            <p:spPr>
              <a:xfrm rot="10800000">
                <a:off x="7816121" y="211111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>
                <a:off x="6107243" y="3069236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/>
              <p:cNvSpPr/>
              <p:nvPr/>
            </p:nvSpPr>
            <p:spPr>
              <a:xfrm>
                <a:off x="7803630" y="308672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58"/>
            <p:cNvGrpSpPr/>
            <p:nvPr/>
          </p:nvGrpSpPr>
          <p:grpSpPr>
            <a:xfrm>
              <a:off x="685800" y="457200"/>
              <a:ext cx="1577715" cy="396475"/>
              <a:chOff x="4953000" y="1968708"/>
              <a:chExt cx="5056682" cy="1751350"/>
            </a:xfrm>
          </p:grpSpPr>
          <p:grpSp>
            <p:nvGrpSpPr>
              <p:cNvPr id="90" name="Group 268"/>
              <p:cNvGrpSpPr/>
              <p:nvPr/>
            </p:nvGrpSpPr>
            <p:grpSpPr>
              <a:xfrm>
                <a:off x="4953000" y="1981200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4" name="Quad Arrow 133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Diamond 134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269"/>
              <p:cNvGrpSpPr/>
              <p:nvPr/>
            </p:nvGrpSpPr>
            <p:grpSpPr>
              <a:xfrm>
                <a:off x="6634397" y="196870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2" name="Quad Arrow 131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iamond 132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" name="Group 272"/>
              <p:cNvGrpSpPr/>
              <p:nvPr/>
            </p:nvGrpSpPr>
            <p:grpSpPr>
              <a:xfrm>
                <a:off x="8328285" y="199868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0" name="Quad Arrow 129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iamond 130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Isosceles Triangle 125"/>
              <p:cNvSpPr/>
              <p:nvPr/>
            </p:nvSpPr>
            <p:spPr>
              <a:xfrm rot="10800000">
                <a:off x="6096000" y="2133600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10800000">
                <a:off x="7816121" y="211111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>
                <a:off x="6107243" y="3069236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Isosceles Triangle 128"/>
              <p:cNvSpPr/>
              <p:nvPr/>
            </p:nvSpPr>
            <p:spPr>
              <a:xfrm>
                <a:off x="7803630" y="308672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9" name="TextBox 148"/>
          <p:cNvSpPr txBox="1"/>
          <p:nvPr/>
        </p:nvSpPr>
        <p:spPr>
          <a:xfrm>
            <a:off x="9144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Martha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M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M</a:t>
            </a:r>
          </a:p>
        </p:txBody>
      </p:sp>
      <p:grpSp>
        <p:nvGrpSpPr>
          <p:cNvPr id="3" name="Group 126"/>
          <p:cNvGrpSpPr/>
          <p:nvPr/>
        </p:nvGrpSpPr>
        <p:grpSpPr>
          <a:xfrm>
            <a:off x="609600" y="457200"/>
            <a:ext cx="3128491" cy="5360642"/>
            <a:chOff x="3990090" y="526432"/>
            <a:chExt cx="3128491" cy="5360642"/>
          </a:xfrm>
        </p:grpSpPr>
        <p:sp>
          <p:nvSpPr>
            <p:cNvPr id="4" name="Oval 3"/>
            <p:cNvSpPr/>
            <p:nvPr/>
          </p:nvSpPr>
          <p:spPr>
            <a:xfrm rot="20950279">
              <a:off x="4769039" y="5331999"/>
              <a:ext cx="842492" cy="55507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0950279">
              <a:off x="5531041" y="5331998"/>
              <a:ext cx="842492" cy="55507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950279">
              <a:off x="3990090" y="4266805"/>
              <a:ext cx="842492" cy="374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602317" flipH="1">
              <a:off x="6276089" y="4114405"/>
              <a:ext cx="842492" cy="374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217087" flipH="1">
              <a:off x="4376605" y="2616314"/>
              <a:ext cx="821445" cy="1846282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382913">
              <a:off x="5999732" y="2606855"/>
              <a:ext cx="754619" cy="1781702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4694999" y="2532652"/>
              <a:ext cx="1825584" cy="3078007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/>
            <p:cNvSpPr/>
            <p:nvPr/>
          </p:nvSpPr>
          <p:spPr>
            <a:xfrm rot="7621963">
              <a:off x="4853222" y="563675"/>
              <a:ext cx="1799756" cy="1983060"/>
            </a:xfrm>
            <a:prstGeom prst="chord">
              <a:avLst>
                <a:gd name="adj1" fmla="val 2700000"/>
                <a:gd name="adj2" fmla="val 15640335"/>
              </a:avLst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3750173">
              <a:off x="4211366" y="3992801"/>
              <a:ext cx="3051046" cy="384882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 rot="671737">
              <a:off x="4573997" y="1030680"/>
              <a:ext cx="651921" cy="2439222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20928263" flipH="1">
              <a:off x="5993896" y="1272641"/>
              <a:ext cx="762456" cy="2162673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91528" y="2578308"/>
              <a:ext cx="652072" cy="6706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4384463">
              <a:off x="3827107" y="4066227"/>
              <a:ext cx="3051046" cy="384882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 rot="4351830">
              <a:off x="4069000" y="4063690"/>
              <a:ext cx="3051046" cy="384882"/>
            </a:xfrm>
            <a:prstGeom prst="trapezoid">
              <a:avLst>
                <a:gd name="adj" fmla="val 8631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07"/>
            <p:cNvGrpSpPr/>
            <p:nvPr/>
          </p:nvGrpSpPr>
          <p:grpSpPr>
            <a:xfrm>
              <a:off x="4724400" y="2590800"/>
              <a:ext cx="685800" cy="838200"/>
              <a:chOff x="8077200" y="2590800"/>
              <a:chExt cx="685800" cy="8382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8077200" y="2590800"/>
                <a:ext cx="685800" cy="838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Quad Arrow 35"/>
              <p:cNvSpPr/>
              <p:nvPr/>
            </p:nvSpPr>
            <p:spPr>
              <a:xfrm>
                <a:off x="8077200" y="2667000"/>
                <a:ext cx="685800" cy="685800"/>
              </a:xfrm>
              <a:prstGeom prst="quadArrow">
                <a:avLst/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4800599" y="725994"/>
              <a:ext cx="1600201" cy="22583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5743566">
              <a:off x="5384800" y="-19307"/>
              <a:ext cx="812800" cy="1981200"/>
            </a:xfrm>
            <a:prstGeom prst="moon">
              <a:avLst>
                <a:gd name="adj" fmla="val 87500"/>
              </a:avLst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rot="5743566">
              <a:off x="5447734" y="-79953"/>
              <a:ext cx="667004" cy="1879774"/>
            </a:xfrm>
            <a:prstGeom prst="moon">
              <a:avLst>
                <a:gd name="adj" fmla="val 65725"/>
              </a:avLst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24"/>
            <p:cNvGrpSpPr/>
            <p:nvPr/>
          </p:nvGrpSpPr>
          <p:grpSpPr>
            <a:xfrm>
              <a:off x="5105400" y="914400"/>
              <a:ext cx="1272905" cy="371557"/>
              <a:chOff x="7557386" y="1121682"/>
              <a:chExt cx="1272905" cy="371557"/>
            </a:xfrm>
          </p:grpSpPr>
          <p:grpSp>
            <p:nvGrpSpPr>
              <p:cNvPr id="23" name="Group 110"/>
              <p:cNvGrpSpPr/>
              <p:nvPr/>
            </p:nvGrpSpPr>
            <p:grpSpPr>
              <a:xfrm rot="401849">
                <a:off x="7557386" y="1163079"/>
                <a:ext cx="359190" cy="254000"/>
                <a:chOff x="8077200" y="2590800"/>
                <a:chExt cx="687114" cy="83820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Quad Arrow 33"/>
                <p:cNvSpPr/>
                <p:nvPr/>
              </p:nvSpPr>
              <p:spPr>
                <a:xfrm>
                  <a:off x="8078513" y="2666734"/>
                  <a:ext cx="685801" cy="685799"/>
                </a:xfrm>
                <a:prstGeom prst="quadArrow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13"/>
              <p:cNvGrpSpPr/>
              <p:nvPr/>
            </p:nvGrpSpPr>
            <p:grpSpPr>
              <a:xfrm rot="401849">
                <a:off x="7854102" y="1121682"/>
                <a:ext cx="358503" cy="254000"/>
                <a:chOff x="8077200" y="2590800"/>
                <a:chExt cx="685800" cy="8382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Quad Arrow 31"/>
                <p:cNvSpPr/>
                <p:nvPr/>
              </p:nvSpPr>
              <p:spPr>
                <a:xfrm>
                  <a:off x="8077200" y="2667000"/>
                  <a:ext cx="685800" cy="685800"/>
                </a:xfrm>
                <a:prstGeom prst="quadArrow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16"/>
              <p:cNvGrpSpPr/>
              <p:nvPr/>
            </p:nvGrpSpPr>
            <p:grpSpPr>
              <a:xfrm rot="401849">
                <a:off x="8150815" y="1156524"/>
                <a:ext cx="358503" cy="254000"/>
                <a:chOff x="8077200" y="2590800"/>
                <a:chExt cx="685800" cy="838200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Quad Arrow 29"/>
                <p:cNvSpPr/>
                <p:nvPr/>
              </p:nvSpPr>
              <p:spPr>
                <a:xfrm>
                  <a:off x="8077200" y="2667000"/>
                  <a:ext cx="685800" cy="685800"/>
                </a:xfrm>
                <a:prstGeom prst="quadArrow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19"/>
              <p:cNvGrpSpPr/>
              <p:nvPr/>
            </p:nvGrpSpPr>
            <p:grpSpPr>
              <a:xfrm rot="401849">
                <a:off x="8471788" y="1239239"/>
                <a:ext cx="358503" cy="254000"/>
                <a:chOff x="8077200" y="2590800"/>
                <a:chExt cx="685800" cy="83820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Quad Arrow 27"/>
                <p:cNvSpPr/>
                <p:nvPr/>
              </p:nvSpPr>
              <p:spPr>
                <a:xfrm>
                  <a:off x="8077200" y="2667000"/>
                  <a:ext cx="685800" cy="685800"/>
                </a:xfrm>
                <a:prstGeom prst="quadArrow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7" name="TextBox 36"/>
          <p:cNvSpPr txBox="1"/>
          <p:nvPr/>
        </p:nvSpPr>
        <p:spPr>
          <a:xfrm>
            <a:off x="838200" y="594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Malachi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4801179" y="859971"/>
            <a:ext cx="2277278" cy="5181600"/>
            <a:chOff x="4801179" y="859971"/>
            <a:chExt cx="2277278" cy="5181600"/>
          </a:xfrm>
        </p:grpSpPr>
        <p:grpSp>
          <p:nvGrpSpPr>
            <p:cNvPr id="39" name="Group 47"/>
            <p:cNvGrpSpPr/>
            <p:nvPr/>
          </p:nvGrpSpPr>
          <p:grpSpPr>
            <a:xfrm>
              <a:off x="5833331" y="5407331"/>
              <a:ext cx="501493" cy="634240"/>
              <a:chOff x="6106804" y="4039302"/>
              <a:chExt cx="666047" cy="774146"/>
            </a:xfrm>
          </p:grpSpPr>
          <p:sp>
            <p:nvSpPr>
              <p:cNvPr id="93" name="Oval 92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47"/>
            <p:cNvGrpSpPr/>
            <p:nvPr/>
          </p:nvGrpSpPr>
          <p:grpSpPr>
            <a:xfrm rot="2613352">
              <a:off x="5448757" y="5306631"/>
              <a:ext cx="501493" cy="634240"/>
              <a:chOff x="6106804" y="4039302"/>
              <a:chExt cx="666047" cy="774146"/>
            </a:xfrm>
          </p:grpSpPr>
          <p:sp>
            <p:nvSpPr>
              <p:cNvPr id="90" name="Oval 105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106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107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77"/>
            <p:cNvGrpSpPr/>
            <p:nvPr/>
          </p:nvGrpSpPr>
          <p:grpSpPr>
            <a:xfrm>
              <a:off x="4801179" y="2146613"/>
              <a:ext cx="2277278" cy="3517882"/>
              <a:chOff x="3886969" y="1341860"/>
              <a:chExt cx="3024518" cy="4293886"/>
            </a:xfrm>
          </p:grpSpPr>
          <p:grpSp>
            <p:nvGrpSpPr>
              <p:cNvPr id="78" name="Group 54"/>
              <p:cNvGrpSpPr/>
              <p:nvPr/>
            </p:nvGrpSpPr>
            <p:grpSpPr>
              <a:xfrm>
                <a:off x="3886969" y="1341860"/>
                <a:ext cx="3024518" cy="4293886"/>
                <a:chOff x="4420369" y="1954514"/>
                <a:chExt cx="3024518" cy="4293886"/>
              </a:xfrm>
            </p:grpSpPr>
            <p:sp>
              <p:nvSpPr>
                <p:cNvPr id="81" name="Oval 55"/>
                <p:cNvSpPr/>
                <p:nvPr/>
              </p:nvSpPr>
              <p:spPr>
                <a:xfrm>
                  <a:off x="6870264" y="3644286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6"/>
                <p:cNvSpPr/>
                <p:nvPr/>
              </p:nvSpPr>
              <p:spPr>
                <a:xfrm>
                  <a:off x="4420369" y="3586732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57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58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rapezoid 59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Isosceles Triangle 60"/>
                <p:cNvSpPr/>
                <p:nvPr/>
              </p:nvSpPr>
              <p:spPr>
                <a:xfrm rot="10800000">
                  <a:off x="5629132" y="1954514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61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rapezoid 62"/>
                <p:cNvSpPr/>
                <p:nvPr/>
              </p:nvSpPr>
              <p:spPr>
                <a:xfrm rot="366654" flipH="1">
                  <a:off x="4940183" y="2083789"/>
                  <a:ext cx="706763" cy="3952346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rapezoid 63"/>
                <p:cNvSpPr/>
                <p:nvPr/>
              </p:nvSpPr>
              <p:spPr>
                <a:xfrm rot="21233346">
                  <a:off x="6229030" y="2067506"/>
                  <a:ext cx="706763" cy="3967808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9" name="Oval 65"/>
              <p:cNvSpPr/>
              <p:nvPr/>
            </p:nvSpPr>
            <p:spPr>
              <a:xfrm rot="662489">
                <a:off x="4497112" y="1621162"/>
                <a:ext cx="381000" cy="167705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66"/>
              <p:cNvSpPr/>
              <p:nvPr/>
            </p:nvSpPr>
            <p:spPr>
              <a:xfrm rot="20760750">
                <a:off x="5888734" y="1668594"/>
                <a:ext cx="381000" cy="170036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Trapezoid 95"/>
            <p:cNvSpPr/>
            <p:nvPr/>
          </p:nvSpPr>
          <p:spPr>
            <a:xfrm rot="568052">
              <a:off x="5620698" y="2188010"/>
              <a:ext cx="515503" cy="3340395"/>
            </a:xfrm>
            <a:prstGeom prst="trapezoid">
              <a:avLst>
                <a:gd name="adj" fmla="val 34782"/>
              </a:avLst>
            </a:prstGeom>
            <a:solidFill>
              <a:srgbClr val="F0C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351865">
              <a:off x="5783115" y="2165764"/>
              <a:ext cx="515503" cy="3340395"/>
            </a:xfrm>
            <a:prstGeom prst="trapezoid">
              <a:avLst>
                <a:gd name="adj" fmla="val 34782"/>
              </a:avLst>
            </a:prstGeom>
            <a:solidFill>
              <a:srgbClr val="F0CD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59329" y="1121407"/>
              <a:ext cx="1434349" cy="1123720"/>
            </a:xfrm>
            <a:prstGeom prst="roundRect">
              <a:avLst>
                <a:gd name="adj" fmla="val 3196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431714" y="859971"/>
              <a:ext cx="1032731" cy="16231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Diagonal Corner Rectangle 46"/>
            <p:cNvSpPr/>
            <p:nvPr/>
          </p:nvSpPr>
          <p:spPr>
            <a:xfrm rot="21077723">
              <a:off x="5630262" y="1039000"/>
              <a:ext cx="688488" cy="43700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Delay 47"/>
            <p:cNvSpPr/>
            <p:nvPr/>
          </p:nvSpPr>
          <p:spPr>
            <a:xfrm rot="16200000">
              <a:off x="5818167" y="473518"/>
              <a:ext cx="374573" cy="114747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5454082" y="980325"/>
              <a:ext cx="1156036" cy="209918"/>
              <a:chOff x="6922567" y="2453225"/>
              <a:chExt cx="1749472" cy="726463"/>
            </a:xfrm>
          </p:grpSpPr>
          <p:sp>
            <p:nvSpPr>
              <p:cNvPr id="106" name="Diamond 105"/>
              <p:cNvSpPr/>
              <p:nvPr/>
            </p:nvSpPr>
            <p:spPr>
              <a:xfrm>
                <a:off x="8367239" y="2636956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Diamond 97"/>
              <p:cNvSpPr/>
              <p:nvPr/>
            </p:nvSpPr>
            <p:spPr>
              <a:xfrm>
                <a:off x="6922567" y="2623894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Diamond 98"/>
              <p:cNvSpPr/>
              <p:nvPr/>
            </p:nvSpPr>
            <p:spPr>
              <a:xfrm>
                <a:off x="7223013" y="2628248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Diamond 99"/>
              <p:cNvSpPr/>
              <p:nvPr/>
            </p:nvSpPr>
            <p:spPr>
              <a:xfrm>
                <a:off x="7502822" y="2632602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Diamond 100"/>
              <p:cNvSpPr/>
              <p:nvPr/>
            </p:nvSpPr>
            <p:spPr>
              <a:xfrm>
                <a:off x="7782631" y="2636956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Diamond 101"/>
              <p:cNvSpPr/>
              <p:nvPr/>
            </p:nvSpPr>
            <p:spPr>
              <a:xfrm>
                <a:off x="8062440" y="2641310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Quad Arrow 102"/>
              <p:cNvSpPr/>
              <p:nvPr/>
            </p:nvSpPr>
            <p:spPr>
              <a:xfrm>
                <a:off x="7097308" y="2483123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Quad Arrow 103"/>
              <p:cNvSpPr/>
              <p:nvPr/>
            </p:nvSpPr>
            <p:spPr>
              <a:xfrm>
                <a:off x="7659011" y="2461352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Quad Arrow 104"/>
              <p:cNvSpPr/>
              <p:nvPr/>
            </p:nvSpPr>
            <p:spPr>
              <a:xfrm>
                <a:off x="8241535" y="2453225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 rot="16621206">
              <a:off x="5460899" y="3724741"/>
              <a:ext cx="1156036" cy="209918"/>
              <a:chOff x="6922567" y="2453225"/>
              <a:chExt cx="1749472" cy="726463"/>
            </a:xfrm>
          </p:grpSpPr>
          <p:sp>
            <p:nvSpPr>
              <p:cNvPr id="109" name="Diamond 108"/>
              <p:cNvSpPr/>
              <p:nvPr/>
            </p:nvSpPr>
            <p:spPr>
              <a:xfrm>
                <a:off x="8367239" y="2636956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iamond 109"/>
              <p:cNvSpPr/>
              <p:nvPr/>
            </p:nvSpPr>
            <p:spPr>
              <a:xfrm>
                <a:off x="6922567" y="2623894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iamond 110"/>
              <p:cNvSpPr/>
              <p:nvPr/>
            </p:nvSpPr>
            <p:spPr>
              <a:xfrm>
                <a:off x="7223013" y="2628248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iamond 111"/>
              <p:cNvSpPr/>
              <p:nvPr/>
            </p:nvSpPr>
            <p:spPr>
              <a:xfrm>
                <a:off x="7502822" y="2632602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iamond 112"/>
              <p:cNvSpPr/>
              <p:nvPr/>
            </p:nvSpPr>
            <p:spPr>
              <a:xfrm>
                <a:off x="7782631" y="2636956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iamond 113"/>
              <p:cNvSpPr/>
              <p:nvPr/>
            </p:nvSpPr>
            <p:spPr>
              <a:xfrm>
                <a:off x="8062440" y="2641310"/>
                <a:ext cx="304800" cy="378180"/>
              </a:xfrm>
              <a:prstGeom prst="diamond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Quad Arrow 114"/>
              <p:cNvSpPr/>
              <p:nvPr/>
            </p:nvSpPr>
            <p:spPr>
              <a:xfrm>
                <a:off x="7097308" y="2483123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Quad Arrow 115"/>
              <p:cNvSpPr/>
              <p:nvPr/>
            </p:nvSpPr>
            <p:spPr>
              <a:xfrm>
                <a:off x="7659011" y="2461352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Quad Arrow 116"/>
              <p:cNvSpPr/>
              <p:nvPr/>
            </p:nvSpPr>
            <p:spPr>
              <a:xfrm>
                <a:off x="8241535" y="2453225"/>
                <a:ext cx="251409" cy="696565"/>
              </a:xfrm>
              <a:prstGeom prst="quad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9" name="TextBox 118"/>
          <p:cNvSpPr txBox="1"/>
          <p:nvPr/>
        </p:nvSpPr>
        <p:spPr>
          <a:xfrm>
            <a:off x="7015646" y="5333439"/>
            <a:ext cx="1349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Mark-</a:t>
            </a:r>
            <a:r>
              <a:rPr lang="en-US" dirty="0" err="1" smtClean="0">
                <a:latin typeface="Comic Sans MS" panose="030F0702030302020204" pitchFamily="66" charset="0"/>
              </a:rPr>
              <a:t>barnabas</a:t>
            </a:r>
            <a:r>
              <a:rPr lang="en-US" dirty="0" smtClean="0">
                <a:latin typeface="Comic Sans MS" panose="030F0702030302020204" pitchFamily="66" charset="0"/>
              </a:rPr>
              <a:t>’ companion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M</a:t>
            </a:r>
          </a:p>
        </p:txBody>
      </p:sp>
      <p:grpSp>
        <p:nvGrpSpPr>
          <p:cNvPr id="3" name="Group 161"/>
          <p:cNvGrpSpPr/>
          <p:nvPr/>
        </p:nvGrpSpPr>
        <p:grpSpPr>
          <a:xfrm>
            <a:off x="0" y="914400"/>
            <a:ext cx="2281003" cy="4903390"/>
            <a:chOff x="533400" y="381000"/>
            <a:chExt cx="2281003" cy="4903390"/>
          </a:xfrm>
        </p:grpSpPr>
        <p:sp>
          <p:nvSpPr>
            <p:cNvPr id="4" name="Cloud 3"/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7"/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52" name="Oval 51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6"/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49" name="Oval 4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4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537193">
              <a:off x="1817582" y="1706433"/>
              <a:ext cx="797234" cy="2034750"/>
            </a:xfrm>
            <a:prstGeom prst="trapezoid">
              <a:avLst>
                <a:gd name="adj" fmla="val 30461"/>
              </a:avLst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005497">
              <a:off x="752833" y="1686577"/>
              <a:ext cx="797234" cy="2081404"/>
            </a:xfrm>
            <a:prstGeom prst="trapezoid">
              <a:avLst>
                <a:gd name="adj" fmla="val 37064"/>
              </a:avLst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1039729">
              <a:off x="1887528" y="1854467"/>
              <a:ext cx="606620" cy="2332130"/>
            </a:xfrm>
            <a:prstGeom prst="trapezoid">
              <a:avLst>
                <a:gd name="adj" fmla="val 30878"/>
              </a:avLst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508364">
              <a:off x="915370" y="1810187"/>
              <a:ext cx="654825" cy="2332130"/>
            </a:xfrm>
            <a:prstGeom prst="trapezoid">
              <a:avLst>
                <a:gd name="adj" fmla="val 36236"/>
              </a:avLst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3"/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4"/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26"/>
            <p:cNvGrpSpPr/>
            <p:nvPr/>
          </p:nvGrpSpPr>
          <p:grpSpPr>
            <a:xfrm rot="4901522">
              <a:off x="1193513" y="2786195"/>
              <a:ext cx="2047109" cy="485838"/>
              <a:chOff x="5029200" y="1371600"/>
              <a:chExt cx="6791793" cy="1933731"/>
            </a:xfrm>
          </p:grpSpPr>
          <p:grpSp>
            <p:nvGrpSpPr>
              <p:cNvPr id="37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47" name="4-Point Star 1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4-Point Star 1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45" name="4-Point Star 4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4-Point Star 4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43" name="4-Point Star 42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4-Point Star 43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41" name="4-Point Star 2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4-Point Star 2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" name="Group 27"/>
            <p:cNvGrpSpPr/>
            <p:nvPr/>
          </p:nvGrpSpPr>
          <p:grpSpPr>
            <a:xfrm rot="5946383">
              <a:off x="249488" y="2811691"/>
              <a:ext cx="1944170" cy="461165"/>
              <a:chOff x="5029200" y="1371600"/>
              <a:chExt cx="6791793" cy="1933731"/>
            </a:xfrm>
          </p:grpSpPr>
          <p:grpSp>
            <p:nvGrpSpPr>
              <p:cNvPr id="25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35" name="4-Point Star 3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4-Point Star 3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33" name="4-Point Star 32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4-Point Star 33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31" name="4-Point Star 30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4-Point Star 31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29" name="4-Point Star 28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4-Point Star 29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" name="Rounded Rectangle 18"/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524000" y="1600200"/>
              <a:ext cx="397239" cy="287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858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Matthew</a:t>
            </a:r>
            <a:endParaRPr lang="en-US" dirty="0"/>
          </a:p>
        </p:txBody>
      </p:sp>
      <p:grpSp>
        <p:nvGrpSpPr>
          <p:cNvPr id="56" name="Group 116"/>
          <p:cNvGrpSpPr/>
          <p:nvPr/>
        </p:nvGrpSpPr>
        <p:grpSpPr>
          <a:xfrm>
            <a:off x="2438400" y="685800"/>
            <a:ext cx="2244024" cy="5181600"/>
            <a:chOff x="3886200" y="533400"/>
            <a:chExt cx="2980352" cy="6324600"/>
          </a:xfrm>
        </p:grpSpPr>
        <p:grpSp>
          <p:nvGrpSpPr>
            <p:cNvPr id="57" name="Group 47"/>
            <p:cNvGrpSpPr/>
            <p:nvPr/>
          </p:nvGrpSpPr>
          <p:grpSpPr>
            <a:xfrm>
              <a:off x="5257800" y="6083854"/>
              <a:ext cx="666047" cy="774146"/>
              <a:chOff x="6106804" y="4039302"/>
              <a:chExt cx="666047" cy="774146"/>
            </a:xfrm>
          </p:grpSpPr>
          <p:sp>
            <p:nvSpPr>
              <p:cNvPr id="111" name="Oval 110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47"/>
            <p:cNvGrpSpPr/>
            <p:nvPr/>
          </p:nvGrpSpPr>
          <p:grpSpPr>
            <a:xfrm rot="2613352">
              <a:off x="4747036" y="5960941"/>
              <a:ext cx="666047" cy="774146"/>
              <a:chOff x="6106804" y="4039302"/>
              <a:chExt cx="666047" cy="774146"/>
            </a:xfrm>
          </p:grpSpPr>
          <p:sp>
            <p:nvSpPr>
              <p:cNvPr id="108" name="Oval 105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6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7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4495800" y="1066800"/>
              <a:ext cx="1905000" cy="1371600"/>
            </a:xfrm>
            <a:prstGeom prst="roundRect">
              <a:avLst>
                <a:gd name="adj" fmla="val 3196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77"/>
            <p:cNvGrpSpPr/>
            <p:nvPr/>
          </p:nvGrpSpPr>
          <p:grpSpPr>
            <a:xfrm>
              <a:off x="3886200" y="2209800"/>
              <a:ext cx="2980352" cy="4187946"/>
              <a:chOff x="3886200" y="1447800"/>
              <a:chExt cx="2980352" cy="4187946"/>
            </a:xfrm>
          </p:grpSpPr>
          <p:grpSp>
            <p:nvGrpSpPr>
              <p:cNvPr id="96" name="Group 54"/>
              <p:cNvGrpSpPr/>
              <p:nvPr/>
            </p:nvGrpSpPr>
            <p:grpSpPr>
              <a:xfrm>
                <a:off x="3886200" y="1447800"/>
                <a:ext cx="2980352" cy="4187946"/>
                <a:chOff x="4419600" y="2060454"/>
                <a:chExt cx="2980352" cy="4187946"/>
              </a:xfrm>
            </p:grpSpPr>
            <p:sp>
              <p:nvSpPr>
                <p:cNvPr id="99" name="Oval 55"/>
                <p:cNvSpPr/>
                <p:nvPr/>
              </p:nvSpPr>
              <p:spPr>
                <a:xfrm>
                  <a:off x="6825329" y="3824763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56"/>
                <p:cNvSpPr/>
                <p:nvPr/>
              </p:nvSpPr>
              <p:spPr>
                <a:xfrm>
                  <a:off x="4419600" y="3736540"/>
                  <a:ext cx="574623" cy="84444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rapezoid 57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58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rapezoid 59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Isosceles Triangle 60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61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rapezoid 62"/>
                <p:cNvSpPr/>
                <p:nvPr/>
              </p:nvSpPr>
              <p:spPr>
                <a:xfrm rot="366654" flipH="1">
                  <a:off x="4940183" y="2083789"/>
                  <a:ext cx="706763" cy="3952346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Trapezoid 63"/>
                <p:cNvSpPr/>
                <p:nvPr/>
              </p:nvSpPr>
              <p:spPr>
                <a:xfrm rot="21233346">
                  <a:off x="6229030" y="2067506"/>
                  <a:ext cx="706763" cy="3967808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7" name="Oval 65"/>
              <p:cNvSpPr/>
              <p:nvPr/>
            </p:nvSpPr>
            <p:spPr>
              <a:xfrm rot="662489">
                <a:off x="4497112" y="1621162"/>
                <a:ext cx="381000" cy="167705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66"/>
              <p:cNvSpPr/>
              <p:nvPr/>
            </p:nvSpPr>
            <p:spPr>
              <a:xfrm rot="20760750">
                <a:off x="5888734" y="1668594"/>
                <a:ext cx="381000" cy="170036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7"/>
            <p:cNvGrpSpPr/>
            <p:nvPr/>
          </p:nvGrpSpPr>
          <p:grpSpPr>
            <a:xfrm rot="3964948">
              <a:off x="4741132" y="2772493"/>
              <a:ext cx="1033333" cy="208574"/>
              <a:chOff x="6764312" y="5017957"/>
              <a:chExt cx="3174167" cy="544643"/>
            </a:xfrm>
          </p:grpSpPr>
          <p:sp>
            <p:nvSpPr>
              <p:cNvPr id="87" name="Rounded Rectangle 68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89" name="Multiply 88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Multiply 89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Diamond 91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Multiply 92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iamond 93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ultiply 94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2" name="Oval 61"/>
            <p:cNvSpPr/>
            <p:nvPr/>
          </p:nvSpPr>
          <p:spPr>
            <a:xfrm>
              <a:off x="4724400" y="533400"/>
              <a:ext cx="1371600" cy="1981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 Diagonal Corner Rectangle 62"/>
            <p:cNvSpPr/>
            <p:nvPr/>
          </p:nvSpPr>
          <p:spPr>
            <a:xfrm rot="17471203">
              <a:off x="3968918" y="1297000"/>
              <a:ext cx="1512884" cy="5334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 Diagonal Corner Rectangle 63"/>
            <p:cNvSpPr/>
            <p:nvPr/>
          </p:nvSpPr>
          <p:spPr>
            <a:xfrm rot="15759005" flipV="1">
              <a:off x="5407740" y="1285586"/>
              <a:ext cx="1512325" cy="5334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64"/>
            <p:cNvSpPr/>
            <p:nvPr/>
          </p:nvSpPr>
          <p:spPr>
            <a:xfrm rot="21077723">
              <a:off x="4988097" y="751921"/>
              <a:ext cx="914400" cy="5334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Delay 65"/>
            <p:cNvSpPr/>
            <p:nvPr/>
          </p:nvSpPr>
          <p:spPr>
            <a:xfrm rot="16200000">
              <a:off x="5257800" y="0"/>
              <a:ext cx="457200" cy="1524000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84"/>
            <p:cNvGrpSpPr/>
            <p:nvPr/>
          </p:nvGrpSpPr>
          <p:grpSpPr>
            <a:xfrm rot="17635052" flipH="1">
              <a:off x="5045932" y="2772494"/>
              <a:ext cx="1033333" cy="208574"/>
              <a:chOff x="6764312" y="5017957"/>
              <a:chExt cx="3174167" cy="544643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80" name="Multiply 79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Multiply 80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Diamond 81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Diamond 82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ultiply 83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Diamond 84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ultiply 85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94"/>
            <p:cNvGrpSpPr/>
            <p:nvPr/>
          </p:nvGrpSpPr>
          <p:grpSpPr>
            <a:xfrm flipH="1">
              <a:off x="4267199" y="6172201"/>
              <a:ext cx="2343463" cy="258580"/>
              <a:chOff x="6764312" y="5017957"/>
              <a:chExt cx="3174167" cy="544643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6934200" y="5029200"/>
                <a:ext cx="2899348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115"/>
              <p:cNvGrpSpPr/>
              <p:nvPr/>
            </p:nvGrpSpPr>
            <p:grpSpPr>
              <a:xfrm>
                <a:off x="6764312" y="5017957"/>
                <a:ext cx="3174167" cy="543394"/>
                <a:chOff x="4419600" y="6019800"/>
                <a:chExt cx="4553263" cy="718278"/>
              </a:xfrm>
            </p:grpSpPr>
            <p:sp>
              <p:nvSpPr>
                <p:cNvPr id="71" name="Multiply 70"/>
                <p:cNvSpPr/>
                <p:nvPr/>
              </p:nvSpPr>
              <p:spPr>
                <a:xfrm>
                  <a:off x="4419600" y="6019800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Multiply 71"/>
                <p:cNvSpPr/>
                <p:nvPr/>
              </p:nvSpPr>
              <p:spPr>
                <a:xfrm>
                  <a:off x="5461416" y="602229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/>
                <p:cNvSpPr/>
                <p:nvPr/>
              </p:nvSpPr>
              <p:spPr>
                <a:xfrm>
                  <a:off x="5471410" y="6096000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Diamond 73"/>
                <p:cNvSpPr/>
                <p:nvPr/>
              </p:nvSpPr>
              <p:spPr>
                <a:xfrm>
                  <a:off x="6553201" y="6128479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Multiply 74"/>
                <p:cNvSpPr/>
                <p:nvPr/>
              </p:nvSpPr>
              <p:spPr>
                <a:xfrm>
                  <a:off x="6550702" y="6052278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75"/>
                <p:cNvSpPr/>
                <p:nvPr/>
              </p:nvSpPr>
              <p:spPr>
                <a:xfrm>
                  <a:off x="7649981" y="6130978"/>
                  <a:ext cx="243590" cy="529652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ultiply 76"/>
                <p:cNvSpPr/>
                <p:nvPr/>
              </p:nvSpPr>
              <p:spPr>
                <a:xfrm>
                  <a:off x="7677463" y="6024797"/>
                  <a:ext cx="1295400" cy="685800"/>
                </a:xfrm>
                <a:prstGeom prst="mathMultiply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4" name="TextBox 113"/>
          <p:cNvSpPr txBox="1"/>
          <p:nvPr/>
        </p:nvSpPr>
        <p:spPr>
          <a:xfrm>
            <a:off x="2895600" y="5867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</a:t>
            </a:r>
            <a:endParaRPr lang="en-US" dirty="0"/>
          </a:p>
        </p:txBody>
      </p:sp>
      <p:grpSp>
        <p:nvGrpSpPr>
          <p:cNvPr id="115" name="Group 61"/>
          <p:cNvGrpSpPr/>
          <p:nvPr/>
        </p:nvGrpSpPr>
        <p:grpSpPr>
          <a:xfrm>
            <a:off x="5181600" y="228600"/>
            <a:ext cx="2819400" cy="5924103"/>
            <a:chOff x="685800" y="324297"/>
            <a:chExt cx="2819400" cy="5924103"/>
          </a:xfrm>
        </p:grpSpPr>
        <p:sp>
          <p:nvSpPr>
            <p:cNvPr id="116" name="Cloud 115"/>
            <p:cNvSpPr/>
            <p:nvPr/>
          </p:nvSpPr>
          <p:spPr>
            <a:xfrm rot="7971735" flipH="1">
              <a:off x="861195" y="1032846"/>
              <a:ext cx="2392410" cy="2353905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911642" y="3759024"/>
              <a:ext cx="593558" cy="8890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85800" y="3759024"/>
              <a:ext cx="519363" cy="8890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1501942" y="5448243"/>
              <a:ext cx="741947" cy="80015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021305" y="5448243"/>
              <a:ext cx="741947" cy="80015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996156">
              <a:off x="810389" y="2560744"/>
              <a:ext cx="983285" cy="1684035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041752">
              <a:off x="958040" y="2355932"/>
              <a:ext cx="977481" cy="152430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19870960">
              <a:off x="2431469" y="2565424"/>
              <a:ext cx="923600" cy="1684035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 rot="20036208">
              <a:off x="2251055" y="2381548"/>
              <a:ext cx="977481" cy="152430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1427747" y="2425429"/>
              <a:ext cx="1409700" cy="3378439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18183" y="2158710"/>
              <a:ext cx="583825" cy="7112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21335299">
              <a:off x="2186941" y="2246821"/>
              <a:ext cx="680701" cy="3382306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353417">
              <a:off x="1411130" y="2370479"/>
              <a:ext cx="680701" cy="323309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437640" y="712814"/>
              <a:ext cx="1409700" cy="18015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 rot="3069450" flipH="1">
              <a:off x="1256206" y="333072"/>
              <a:ext cx="859378" cy="1510741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/>
            <p:cNvSpPr/>
            <p:nvPr/>
          </p:nvSpPr>
          <p:spPr>
            <a:xfrm rot="9042752" flipH="1">
              <a:off x="2153418" y="324297"/>
              <a:ext cx="828779" cy="1509808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905000" y="457200"/>
              <a:ext cx="685800" cy="762000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8978978">
              <a:off x="1177279" y="1318702"/>
              <a:ext cx="401718" cy="480932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18978978">
              <a:off x="2777479" y="1367559"/>
              <a:ext cx="401718" cy="480932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loud 134"/>
            <p:cNvSpPr/>
            <p:nvPr/>
          </p:nvSpPr>
          <p:spPr>
            <a:xfrm rot="7971735" flipH="1">
              <a:off x="1682227" y="1860917"/>
              <a:ext cx="874341" cy="850166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828800" y="2057400"/>
              <a:ext cx="523573" cy="2890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371600" y="4114800"/>
              <a:ext cx="1524000" cy="3048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Double Wave 137"/>
            <p:cNvSpPr/>
            <p:nvPr/>
          </p:nvSpPr>
          <p:spPr>
            <a:xfrm rot="5400000">
              <a:off x="1562100" y="4610100"/>
              <a:ext cx="1447800" cy="30480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Double Wave 138"/>
            <p:cNvSpPr/>
            <p:nvPr/>
          </p:nvSpPr>
          <p:spPr>
            <a:xfrm rot="4302222">
              <a:off x="1857850" y="4697547"/>
              <a:ext cx="1447800" cy="30480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2209800" y="4047344"/>
              <a:ext cx="484682" cy="372256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5638800" y="615270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Matthias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0"/>
          <p:cNvGrpSpPr/>
          <p:nvPr/>
        </p:nvGrpSpPr>
        <p:grpSpPr>
          <a:xfrm>
            <a:off x="304800" y="381000"/>
            <a:ext cx="2971800" cy="5868797"/>
            <a:chOff x="3976559" y="2590800"/>
            <a:chExt cx="2446457" cy="4874417"/>
          </a:xfrm>
        </p:grpSpPr>
        <p:sp>
          <p:nvSpPr>
            <p:cNvPr id="30" name="Oval 29"/>
            <p:cNvSpPr/>
            <p:nvPr/>
          </p:nvSpPr>
          <p:spPr>
            <a:xfrm rot="2332152">
              <a:off x="4752215" y="6627017"/>
              <a:ext cx="447935" cy="8382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18708024">
              <a:off x="5211706" y="6681874"/>
              <a:ext cx="477114" cy="8382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715000" y="5486400"/>
              <a:ext cx="519827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90207" y="5486400"/>
              <a:ext cx="510392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/>
            <p:cNvSpPr/>
            <p:nvPr/>
          </p:nvSpPr>
          <p:spPr>
            <a:xfrm>
              <a:off x="3976559" y="2780667"/>
              <a:ext cx="2446457" cy="348089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1733689" flipH="1">
              <a:off x="4358807" y="45777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19866311">
              <a:off x="5120807" y="45015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erge 36"/>
            <p:cNvSpPr/>
            <p:nvPr/>
          </p:nvSpPr>
          <p:spPr>
            <a:xfrm rot="10800000">
              <a:off x="4572001" y="4114799"/>
              <a:ext cx="1371600" cy="2969522"/>
            </a:xfrm>
            <a:prstGeom prst="flowChartMerg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lowchart: Merge 37"/>
            <p:cNvSpPr/>
            <p:nvPr/>
          </p:nvSpPr>
          <p:spPr>
            <a:xfrm>
              <a:off x="4917504" y="4362893"/>
              <a:ext cx="690026" cy="666307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apezoid 38"/>
            <p:cNvSpPr/>
            <p:nvPr/>
          </p:nvSpPr>
          <p:spPr>
            <a:xfrm rot="393591" flipH="1">
              <a:off x="4615055" y="4525915"/>
              <a:ext cx="649016" cy="2124979"/>
            </a:xfrm>
            <a:prstGeom prst="trapezoid">
              <a:avLst>
                <a:gd name="adj" fmla="val 3742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1062122">
              <a:off x="5300855" y="4525916"/>
              <a:ext cx="649016" cy="2124979"/>
            </a:xfrm>
            <a:prstGeom prst="trapezoid">
              <a:avLst>
                <a:gd name="adj" fmla="val 3555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729315" y="3124200"/>
              <a:ext cx="1066404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/>
            <p:cNvSpPr/>
            <p:nvPr/>
          </p:nvSpPr>
          <p:spPr>
            <a:xfrm>
              <a:off x="4495800" y="2743200"/>
              <a:ext cx="1371600" cy="8382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 rot="20802715">
              <a:off x="5746855" y="2862600"/>
              <a:ext cx="649016" cy="234469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797285" flipH="1">
              <a:off x="4124549" y="2864308"/>
              <a:ext cx="649016" cy="2217067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Delay 44"/>
            <p:cNvSpPr/>
            <p:nvPr/>
          </p:nvSpPr>
          <p:spPr>
            <a:xfrm rot="16200000">
              <a:off x="5010150" y="2076450"/>
              <a:ext cx="495300" cy="1524000"/>
            </a:xfrm>
            <a:prstGeom prst="flowChartDelay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93"/>
          <p:cNvGrpSpPr/>
          <p:nvPr/>
        </p:nvGrpSpPr>
        <p:grpSpPr>
          <a:xfrm rot="2577825">
            <a:off x="3617925" y="3023640"/>
            <a:ext cx="1752600" cy="2362200"/>
            <a:chOff x="1219200" y="1371600"/>
            <a:chExt cx="1676400" cy="2286000"/>
          </a:xfrm>
        </p:grpSpPr>
        <p:sp>
          <p:nvSpPr>
            <p:cNvPr id="23" name="Oval 7"/>
            <p:cNvSpPr/>
            <p:nvPr/>
          </p:nvSpPr>
          <p:spPr>
            <a:xfrm rot="19638581">
              <a:off x="1295400" y="1371600"/>
              <a:ext cx="1600200" cy="22860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8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7"/>
          <p:cNvGrpSpPr/>
          <p:nvPr/>
        </p:nvGrpSpPr>
        <p:grpSpPr>
          <a:xfrm>
            <a:off x="5638800" y="228600"/>
            <a:ext cx="2936823" cy="6555014"/>
            <a:chOff x="5638800" y="228600"/>
            <a:chExt cx="2936823" cy="6555014"/>
          </a:xfrm>
        </p:grpSpPr>
        <p:sp>
          <p:nvSpPr>
            <p:cNvPr id="3" name="Oval 2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46"/>
            <p:cNvGrpSpPr/>
            <p:nvPr/>
          </p:nvGrpSpPr>
          <p:grpSpPr>
            <a:xfrm>
              <a:off x="5638800" y="228600"/>
              <a:ext cx="2936823" cy="6016746"/>
              <a:chOff x="5638800" y="228600"/>
              <a:chExt cx="2936823" cy="6016746"/>
            </a:xfrm>
          </p:grpSpPr>
          <p:sp>
            <p:nvSpPr>
              <p:cNvPr id="5" name="Cloud 4"/>
              <p:cNvSpPr/>
              <p:nvPr/>
            </p:nvSpPr>
            <p:spPr>
              <a:xfrm rot="5400000">
                <a:off x="6781800" y="990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Cloud 5"/>
              <p:cNvSpPr/>
              <p:nvPr/>
            </p:nvSpPr>
            <p:spPr>
              <a:xfrm rot="17017031">
                <a:off x="5448788" y="880989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30"/>
              <p:cNvGrpSpPr/>
              <p:nvPr/>
            </p:nvGrpSpPr>
            <p:grpSpPr>
              <a:xfrm>
                <a:off x="5638800" y="2057400"/>
                <a:ext cx="2936823" cy="4187946"/>
                <a:chOff x="4495800" y="2060454"/>
                <a:chExt cx="2936823" cy="4187946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6858000" y="37368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495800" y="37368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rapezoid 15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rapezoid 16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rapezoid 17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rapezoid 20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rapezoid 21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" name="Oval 9"/>
              <p:cNvSpPr/>
              <p:nvPr/>
            </p:nvSpPr>
            <p:spPr>
              <a:xfrm>
                <a:off x="6172200" y="457200"/>
                <a:ext cx="1676400" cy="1905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loud 10"/>
              <p:cNvSpPr/>
              <p:nvPr/>
            </p:nvSpPr>
            <p:spPr>
              <a:xfrm>
                <a:off x="6019800" y="228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loud 11"/>
              <p:cNvSpPr/>
              <p:nvPr/>
            </p:nvSpPr>
            <p:spPr>
              <a:xfrm>
                <a:off x="6324600" y="1676400"/>
                <a:ext cx="14478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803658" y="1836430"/>
                <a:ext cx="514943" cy="2692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3505200" y="228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M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388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90"/>
          <p:cNvGrpSpPr/>
          <p:nvPr/>
        </p:nvGrpSpPr>
        <p:grpSpPr>
          <a:xfrm>
            <a:off x="304800" y="457200"/>
            <a:ext cx="2237966" cy="4419600"/>
            <a:chOff x="3976559" y="2590800"/>
            <a:chExt cx="2446457" cy="4874417"/>
          </a:xfrm>
        </p:grpSpPr>
        <p:sp>
          <p:nvSpPr>
            <p:cNvPr id="6" name="Oval 5"/>
            <p:cNvSpPr/>
            <p:nvPr/>
          </p:nvSpPr>
          <p:spPr>
            <a:xfrm rot="2332152">
              <a:off x="4752215" y="6627017"/>
              <a:ext cx="447935" cy="8382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8708024">
              <a:off x="5211706" y="6681874"/>
              <a:ext cx="477114" cy="8382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15000" y="5486400"/>
              <a:ext cx="519827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90207" y="5486400"/>
              <a:ext cx="510392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3976559" y="2780667"/>
              <a:ext cx="2446457" cy="348089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733689" flipH="1">
              <a:off x="4358807" y="45777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9866311">
              <a:off x="5120807" y="45015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erge 12"/>
            <p:cNvSpPr/>
            <p:nvPr/>
          </p:nvSpPr>
          <p:spPr>
            <a:xfrm rot="10800000">
              <a:off x="4572001" y="4114799"/>
              <a:ext cx="1371600" cy="2969522"/>
            </a:xfrm>
            <a:prstGeom prst="flowChartMerg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lowchart: Merge 13"/>
            <p:cNvSpPr/>
            <p:nvPr/>
          </p:nvSpPr>
          <p:spPr>
            <a:xfrm>
              <a:off x="4917504" y="4362893"/>
              <a:ext cx="690026" cy="666307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/>
            <p:cNvSpPr/>
            <p:nvPr/>
          </p:nvSpPr>
          <p:spPr>
            <a:xfrm rot="393591" flipH="1">
              <a:off x="4615055" y="4525915"/>
              <a:ext cx="649016" cy="2124979"/>
            </a:xfrm>
            <a:prstGeom prst="trapezoid">
              <a:avLst>
                <a:gd name="adj" fmla="val 3742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062122">
              <a:off x="5300855" y="4525916"/>
              <a:ext cx="649016" cy="2124979"/>
            </a:xfrm>
            <a:prstGeom prst="trapezoid">
              <a:avLst>
                <a:gd name="adj" fmla="val 3555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29315" y="3124200"/>
              <a:ext cx="1066404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7"/>
            <p:cNvSpPr/>
            <p:nvPr/>
          </p:nvSpPr>
          <p:spPr>
            <a:xfrm>
              <a:off x="4495800" y="2743200"/>
              <a:ext cx="1371600" cy="8382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802715">
              <a:off x="5746855" y="2862600"/>
              <a:ext cx="649016" cy="234469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 rot="797285" flipH="1">
              <a:off x="4124549" y="2864308"/>
              <a:ext cx="649016" cy="2217067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Delay 20"/>
            <p:cNvSpPr/>
            <p:nvPr/>
          </p:nvSpPr>
          <p:spPr>
            <a:xfrm rot="16200000">
              <a:off x="5010150" y="2076450"/>
              <a:ext cx="495300" cy="1524000"/>
            </a:xfrm>
            <a:prstGeom prst="flowChartDelay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37767" y="138953"/>
            <a:ext cx="2219077" cy="4953000"/>
            <a:chOff x="5638800" y="228600"/>
            <a:chExt cx="2936823" cy="6555014"/>
          </a:xfrm>
        </p:grpSpPr>
        <p:sp>
          <p:nvSpPr>
            <p:cNvPr id="23" name="Oval 22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46"/>
            <p:cNvGrpSpPr/>
            <p:nvPr/>
          </p:nvGrpSpPr>
          <p:grpSpPr>
            <a:xfrm>
              <a:off x="5638800" y="228600"/>
              <a:ext cx="2936823" cy="6016746"/>
              <a:chOff x="5638800" y="228600"/>
              <a:chExt cx="2936823" cy="6016746"/>
            </a:xfrm>
          </p:grpSpPr>
          <p:sp>
            <p:nvSpPr>
              <p:cNvPr id="26" name="Cloud 4"/>
              <p:cNvSpPr/>
              <p:nvPr/>
            </p:nvSpPr>
            <p:spPr>
              <a:xfrm rot="5400000">
                <a:off x="6781800" y="990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26"/>
              <p:cNvSpPr/>
              <p:nvPr/>
            </p:nvSpPr>
            <p:spPr>
              <a:xfrm rot="17017031">
                <a:off x="5448788" y="880989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30"/>
              <p:cNvGrpSpPr/>
              <p:nvPr/>
            </p:nvGrpSpPr>
            <p:grpSpPr>
              <a:xfrm>
                <a:off x="5638800" y="2057400"/>
                <a:ext cx="2936823" cy="4187946"/>
                <a:chOff x="4495800" y="2060454"/>
                <a:chExt cx="2936823" cy="4187946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858000" y="37368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4495800" y="37368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34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rapezoid 35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rapezoid 36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39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9" name="Oval 28"/>
              <p:cNvSpPr/>
              <p:nvPr/>
            </p:nvSpPr>
            <p:spPr>
              <a:xfrm>
                <a:off x="6172200" y="457200"/>
                <a:ext cx="1676400" cy="1905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6019800" y="228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30"/>
              <p:cNvSpPr/>
              <p:nvPr/>
            </p:nvSpPr>
            <p:spPr>
              <a:xfrm>
                <a:off x="6324600" y="1676400"/>
                <a:ext cx="1447800" cy="9906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05600" y="1828800"/>
                <a:ext cx="675807" cy="4097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109"/>
          <p:cNvGrpSpPr/>
          <p:nvPr/>
        </p:nvGrpSpPr>
        <p:grpSpPr>
          <a:xfrm>
            <a:off x="2895600" y="1905000"/>
            <a:ext cx="2667000" cy="1630475"/>
            <a:chOff x="2819400" y="3341785"/>
            <a:chExt cx="2667000" cy="1630475"/>
          </a:xfrm>
        </p:grpSpPr>
        <p:grpSp>
          <p:nvGrpSpPr>
            <p:cNvPr id="43" name="Group 93"/>
            <p:cNvGrpSpPr/>
            <p:nvPr/>
          </p:nvGrpSpPr>
          <p:grpSpPr>
            <a:xfrm rot="5931001">
              <a:off x="3608716" y="3094194"/>
              <a:ext cx="1232511" cy="1727693"/>
              <a:chOff x="1219200" y="1371600"/>
              <a:chExt cx="1676400" cy="2286000"/>
            </a:xfrm>
          </p:grpSpPr>
          <p:sp>
            <p:nvSpPr>
              <p:cNvPr id="81" name="Oval 7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loud 82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1"/>
            <p:cNvGrpSpPr/>
            <p:nvPr/>
          </p:nvGrpSpPr>
          <p:grpSpPr>
            <a:xfrm>
              <a:off x="2819400" y="4038600"/>
              <a:ext cx="2667000" cy="933660"/>
              <a:chOff x="4419600" y="3886200"/>
              <a:chExt cx="3264980" cy="1143000"/>
            </a:xfrm>
          </p:grpSpPr>
          <p:grpSp>
            <p:nvGrpSpPr>
              <p:cNvPr id="46" name="Group 10"/>
              <p:cNvGrpSpPr/>
              <p:nvPr/>
            </p:nvGrpSpPr>
            <p:grpSpPr>
              <a:xfrm>
                <a:off x="4419600" y="39624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72" name="Moon 2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Moon 3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Moon 4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Moon 5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Moon 6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oon 7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Moon 8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Moon 9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" name="Flowchart: Manual Operation 43"/>
              <p:cNvSpPr/>
              <p:nvPr/>
            </p:nvSpPr>
            <p:spPr>
              <a:xfrm>
                <a:off x="4495800" y="4191000"/>
                <a:ext cx="3124200" cy="838200"/>
              </a:xfrm>
              <a:prstGeom prst="flowChartManualOperati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11"/>
              <p:cNvGrpSpPr/>
              <p:nvPr/>
            </p:nvGrpSpPr>
            <p:grpSpPr>
              <a:xfrm rot="10165254">
                <a:off x="5665147" y="4063011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64" name="Moon 63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Moon 64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65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Moon 67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Moon 68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69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0"/>
              <p:cNvGrpSpPr/>
              <p:nvPr/>
            </p:nvGrpSpPr>
            <p:grpSpPr>
              <a:xfrm rot="11574703">
                <a:off x="4599540" y="4176517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56" name="Moon 55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Moon 56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Moon 57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58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59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Moon 60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Moon 61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Moon 62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9"/>
              <p:cNvGrpSpPr/>
              <p:nvPr/>
            </p:nvGrpSpPr>
            <p:grpSpPr>
              <a:xfrm>
                <a:off x="5715000" y="38862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48" name="Moon 47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50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51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Moon 52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53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4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/>
          <p:nvPr/>
        </p:nvGrpSpPr>
        <p:grpSpPr>
          <a:xfrm>
            <a:off x="1447800" y="152400"/>
            <a:ext cx="914400" cy="2362200"/>
            <a:chOff x="4267200" y="533400"/>
            <a:chExt cx="2079188" cy="5973491"/>
          </a:xfrm>
        </p:grpSpPr>
        <p:sp>
          <p:nvSpPr>
            <p:cNvPr id="42" name="Oval 41"/>
            <p:cNvSpPr/>
            <p:nvPr/>
          </p:nvSpPr>
          <p:spPr>
            <a:xfrm rot="19323027">
              <a:off x="5222792" y="5293763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1732486">
              <a:off x="4571016" y="5369595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35"/>
            <p:cNvGrpSpPr/>
            <p:nvPr/>
          </p:nvGrpSpPr>
          <p:grpSpPr>
            <a:xfrm>
              <a:off x="4267200" y="533400"/>
              <a:ext cx="2079188" cy="5486400"/>
              <a:chOff x="4270291" y="0"/>
              <a:chExt cx="2079188" cy="5486400"/>
            </a:xfrm>
          </p:grpSpPr>
          <p:sp>
            <p:nvSpPr>
              <p:cNvPr id="45" name="Oval 44"/>
              <p:cNvSpPr/>
              <p:nvPr/>
            </p:nvSpPr>
            <p:spPr>
              <a:xfrm rot="5400000">
                <a:off x="3924300" y="419100"/>
                <a:ext cx="2743200" cy="1905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>
                <a:off x="4320896" y="1668076"/>
                <a:ext cx="2028583" cy="3818324"/>
              </a:xfrm>
              <a:prstGeom prst="trapezoid">
                <a:avLst>
                  <a:gd name="adj" fmla="val 31629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/>
              <p:cNvSpPr/>
              <p:nvPr/>
            </p:nvSpPr>
            <p:spPr>
              <a:xfrm rot="10800000">
                <a:off x="5045390" y="1668076"/>
                <a:ext cx="579595" cy="70709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648200" y="3429000"/>
                <a:ext cx="1448988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366654" flipH="1">
                <a:off x="4384996" y="1622052"/>
                <a:ext cx="671976" cy="359789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43766">
                <a:off x="4762054" y="1625720"/>
                <a:ext cx="724345" cy="3606541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 rot="5400000">
                <a:off x="4499028" y="453972"/>
                <a:ext cx="1669944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Punched Tape 51"/>
              <p:cNvSpPr/>
              <p:nvPr/>
            </p:nvSpPr>
            <p:spPr>
              <a:xfrm rot="11048496">
                <a:off x="4584309" y="650177"/>
                <a:ext cx="1449522" cy="393279"/>
              </a:xfrm>
              <a:prstGeom prst="flowChartPunchedTap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Delay 52"/>
              <p:cNvSpPr/>
              <p:nvPr/>
            </p:nvSpPr>
            <p:spPr>
              <a:xfrm rot="16200000">
                <a:off x="5048250" y="-95250"/>
                <a:ext cx="571500" cy="13716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117"/>
              <p:cNvGrpSpPr/>
              <p:nvPr/>
            </p:nvGrpSpPr>
            <p:grpSpPr>
              <a:xfrm>
                <a:off x="4288437" y="510915"/>
                <a:ext cx="1917491" cy="373504"/>
                <a:chOff x="6764312" y="5017957"/>
                <a:chExt cx="3174167" cy="544643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77" name="Multiply 76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Multiply 77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Diamond 78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Diamond 79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Multiply 80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Diamond 81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Multiply 82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5" name="Trapezoid 54"/>
              <p:cNvSpPr/>
              <p:nvPr/>
            </p:nvSpPr>
            <p:spPr>
              <a:xfrm>
                <a:off x="4270291" y="1874026"/>
                <a:ext cx="941842" cy="1556913"/>
              </a:xfrm>
              <a:prstGeom prst="trapezoid">
                <a:avLst>
                  <a:gd name="adj" fmla="val 42485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5258326" y="1848236"/>
                <a:ext cx="941842" cy="1580764"/>
              </a:xfrm>
              <a:prstGeom prst="trapezoid">
                <a:avLst>
                  <a:gd name="adj" fmla="val 4253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99"/>
              <p:cNvGrpSpPr/>
              <p:nvPr/>
            </p:nvGrpSpPr>
            <p:grpSpPr>
              <a:xfrm>
                <a:off x="4648200" y="1752600"/>
                <a:ext cx="457200" cy="533400"/>
                <a:chOff x="6705600" y="1447800"/>
                <a:chExt cx="1981200" cy="19812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6705600" y="1447800"/>
                  <a:ext cx="1981200" cy="1981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Isosceles Triangle 70"/>
                <p:cNvSpPr/>
                <p:nvPr/>
              </p:nvSpPr>
              <p:spPr>
                <a:xfrm>
                  <a:off x="7543800" y="15240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>
                <a:xfrm rot="10800000">
                  <a:off x="7543800" y="25908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Isosceles Triangle 72"/>
                <p:cNvSpPr/>
                <p:nvPr/>
              </p:nvSpPr>
              <p:spPr>
                <a:xfrm rot="5400000">
                  <a:off x="81915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>
                <a:xfrm rot="16200000">
                  <a:off x="68961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18"/>
              <p:cNvGrpSpPr/>
              <p:nvPr/>
            </p:nvGrpSpPr>
            <p:grpSpPr>
              <a:xfrm>
                <a:off x="4724400" y="3352800"/>
                <a:ext cx="1219200" cy="685800"/>
                <a:chOff x="1981200" y="3276600"/>
                <a:chExt cx="3505200" cy="1371600"/>
              </a:xfrm>
            </p:grpSpPr>
            <p:sp>
              <p:nvSpPr>
                <p:cNvPr id="61" name="Cube 60"/>
                <p:cNvSpPr/>
                <p:nvPr/>
              </p:nvSpPr>
              <p:spPr>
                <a:xfrm>
                  <a:off x="1981200" y="3276600"/>
                  <a:ext cx="3505200" cy="1371600"/>
                </a:xfrm>
                <a:prstGeom prst="cube">
                  <a:avLst/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" name="Group 9"/>
                <p:cNvGrpSpPr/>
                <p:nvPr/>
              </p:nvGrpSpPr>
              <p:grpSpPr>
                <a:xfrm>
                  <a:off x="2047408" y="3653853"/>
                  <a:ext cx="2809406" cy="888167"/>
                  <a:chOff x="1447800" y="1420318"/>
                  <a:chExt cx="2956809" cy="1096781"/>
                </a:xfrm>
              </p:grpSpPr>
              <p:sp>
                <p:nvSpPr>
                  <p:cNvPr id="63" name="Quad Arrow 62"/>
                  <p:cNvSpPr/>
                  <p:nvPr/>
                </p:nvSpPr>
                <p:spPr>
                  <a:xfrm>
                    <a:off x="1447800" y="1447800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Quad Arrow 3"/>
                  <p:cNvSpPr/>
                  <p:nvPr/>
                </p:nvSpPr>
                <p:spPr>
                  <a:xfrm>
                    <a:off x="2434652" y="1444053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Quad Arrow 4"/>
                  <p:cNvSpPr/>
                  <p:nvPr/>
                </p:nvSpPr>
                <p:spPr>
                  <a:xfrm>
                    <a:off x="3414009" y="1450299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5"/>
                  <p:cNvSpPr/>
                  <p:nvPr/>
                </p:nvSpPr>
                <p:spPr>
                  <a:xfrm>
                    <a:off x="2286000" y="1447800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"/>
                  <p:cNvSpPr/>
                  <p:nvPr/>
                </p:nvSpPr>
                <p:spPr>
                  <a:xfrm>
                    <a:off x="3247869" y="1420318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7"/>
                  <p:cNvSpPr/>
                  <p:nvPr/>
                </p:nvSpPr>
                <p:spPr>
                  <a:xfrm>
                    <a:off x="2303488" y="2184816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8"/>
                  <p:cNvSpPr/>
                  <p:nvPr/>
                </p:nvSpPr>
                <p:spPr>
                  <a:xfrm>
                    <a:off x="3262859" y="2154837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9" name="Oval 58"/>
              <p:cNvSpPr/>
              <p:nvPr/>
            </p:nvSpPr>
            <p:spPr>
              <a:xfrm>
                <a:off x="5715000" y="3352800"/>
                <a:ext cx="546340" cy="4570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270291" y="3275786"/>
                <a:ext cx="533399" cy="43391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3"/>
          <p:cNvGrpSpPr/>
          <p:nvPr/>
        </p:nvGrpSpPr>
        <p:grpSpPr>
          <a:xfrm>
            <a:off x="304800" y="152400"/>
            <a:ext cx="990600" cy="2209800"/>
            <a:chOff x="990600" y="304799"/>
            <a:chExt cx="2209800" cy="5554478"/>
          </a:xfrm>
        </p:grpSpPr>
        <p:sp>
          <p:nvSpPr>
            <p:cNvPr id="85" name="Oval 18"/>
            <p:cNvSpPr/>
            <p:nvPr/>
          </p:nvSpPr>
          <p:spPr>
            <a:xfrm rot="19323027">
              <a:off x="2022148" y="5371190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9323027">
              <a:off x="1412549" y="5371188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>
              <a:off x="1219200" y="3352800"/>
              <a:ext cx="1857640" cy="2328979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209800" y="41910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447800" y="40386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/>
            <p:cNvSpPr/>
            <p:nvPr/>
          </p:nvSpPr>
          <p:spPr>
            <a:xfrm rot="10511856">
              <a:off x="1746356" y="2003383"/>
              <a:ext cx="831050" cy="64905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 rot="20649393">
              <a:off x="1228466" y="2984148"/>
              <a:ext cx="829536" cy="1299752"/>
            </a:xfrm>
            <a:prstGeom prst="trapezoid">
              <a:avLst>
                <a:gd name="adj" fmla="val 31954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097253">
              <a:off x="2231603" y="2827664"/>
              <a:ext cx="834512" cy="1693915"/>
            </a:xfrm>
            <a:prstGeom prst="trapezoid">
              <a:avLst>
                <a:gd name="adj" fmla="val 34636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Pie 92"/>
            <p:cNvSpPr/>
            <p:nvPr/>
          </p:nvSpPr>
          <p:spPr>
            <a:xfrm rot="18473761">
              <a:off x="1378533" y="2000349"/>
              <a:ext cx="1609068" cy="1483068"/>
            </a:xfrm>
            <a:prstGeom prst="pie">
              <a:avLst>
                <a:gd name="adj1" fmla="val 20950898"/>
                <a:gd name="adj2" fmla="val 17310339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" name="Group 101"/>
            <p:cNvGrpSpPr/>
            <p:nvPr/>
          </p:nvGrpSpPr>
          <p:grpSpPr>
            <a:xfrm>
              <a:off x="1249180" y="5291528"/>
              <a:ext cx="1838794" cy="269823"/>
              <a:chOff x="4114800" y="6248400"/>
              <a:chExt cx="1026591" cy="216353"/>
            </a:xfrm>
          </p:grpSpPr>
          <p:sp>
            <p:nvSpPr>
              <p:cNvPr id="130" name="Rounded Rectangle 129"/>
              <p:cNvSpPr/>
              <p:nvPr/>
            </p:nvSpPr>
            <p:spPr>
              <a:xfrm>
                <a:off x="4114800" y="6248400"/>
                <a:ext cx="1026591" cy="216353"/>
              </a:xfrm>
              <a:prstGeom prst="round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2"/>
              <p:cNvGrpSpPr/>
              <p:nvPr/>
            </p:nvGrpSpPr>
            <p:grpSpPr>
              <a:xfrm>
                <a:off x="4114800" y="6248400"/>
                <a:ext cx="945115" cy="216353"/>
                <a:chOff x="1447800" y="4953000"/>
                <a:chExt cx="4419600" cy="990600"/>
              </a:xfrm>
            </p:grpSpPr>
            <p:sp>
              <p:nvSpPr>
                <p:cNvPr id="132" name="Block Arc 131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Block Arc 132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Block Arc 133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Block Arc 134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22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43"/>
            <p:cNvGrpSpPr/>
            <p:nvPr/>
          </p:nvGrpSpPr>
          <p:grpSpPr>
            <a:xfrm>
              <a:off x="1982318" y="2522553"/>
              <a:ext cx="391082" cy="455479"/>
              <a:chOff x="6172200" y="1143000"/>
              <a:chExt cx="1828800" cy="190500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6172200" y="1143000"/>
                <a:ext cx="1828800" cy="1905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Quad Arrow 125"/>
              <p:cNvSpPr/>
              <p:nvPr/>
            </p:nvSpPr>
            <p:spPr>
              <a:xfrm>
                <a:off x="6815528" y="1222948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Quad Arrow 126"/>
              <p:cNvSpPr/>
              <p:nvPr/>
            </p:nvSpPr>
            <p:spPr>
              <a:xfrm>
                <a:off x="6858000" y="23622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Quad Arrow 127"/>
              <p:cNvSpPr/>
              <p:nvPr/>
            </p:nvSpPr>
            <p:spPr>
              <a:xfrm>
                <a:off x="6248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Quad Arrow 128"/>
              <p:cNvSpPr/>
              <p:nvPr/>
            </p:nvSpPr>
            <p:spPr>
              <a:xfrm>
                <a:off x="7391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Oval 95"/>
            <p:cNvSpPr/>
            <p:nvPr/>
          </p:nvSpPr>
          <p:spPr>
            <a:xfrm rot="5400000">
              <a:off x="1331124" y="793822"/>
              <a:ext cx="1593744" cy="13648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Moon 54"/>
            <p:cNvSpPr/>
            <p:nvPr/>
          </p:nvSpPr>
          <p:spPr>
            <a:xfrm>
              <a:off x="990600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Moon 55"/>
            <p:cNvSpPr/>
            <p:nvPr/>
          </p:nvSpPr>
          <p:spPr>
            <a:xfrm flipH="1">
              <a:off x="2550459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9" name="Moon 98"/>
            <p:cNvSpPr/>
            <p:nvPr/>
          </p:nvSpPr>
          <p:spPr>
            <a:xfrm rot="16010900" flipH="1">
              <a:off x="1727420" y="-153575"/>
              <a:ext cx="649304" cy="1566052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23"/>
            <p:cNvGrpSpPr/>
            <p:nvPr/>
          </p:nvGrpSpPr>
          <p:grpSpPr>
            <a:xfrm>
              <a:off x="1380565" y="856469"/>
              <a:ext cx="1299882" cy="472221"/>
              <a:chOff x="2840889" y="4737113"/>
              <a:chExt cx="1801425" cy="847295"/>
            </a:xfrm>
          </p:grpSpPr>
          <p:sp>
            <p:nvSpPr>
              <p:cNvPr id="121" name="Moon 120"/>
              <p:cNvSpPr/>
              <p:nvPr/>
            </p:nvSpPr>
            <p:spPr>
              <a:xfrm rot="5639499">
                <a:off x="3339758" y="4568187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Moon 121"/>
              <p:cNvSpPr/>
              <p:nvPr/>
            </p:nvSpPr>
            <p:spPr>
              <a:xfrm rot="4841449">
                <a:off x="3687377" y="453172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Moon 122"/>
              <p:cNvSpPr/>
              <p:nvPr/>
            </p:nvSpPr>
            <p:spPr>
              <a:xfrm rot="5639499">
                <a:off x="3162958" y="4599420"/>
                <a:ext cx="662919" cy="1307057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oon 123"/>
              <p:cNvSpPr/>
              <p:nvPr/>
            </p:nvSpPr>
            <p:spPr>
              <a:xfrm rot="4340076">
                <a:off x="3339763" y="460119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83"/>
            <p:cNvGrpSpPr/>
            <p:nvPr/>
          </p:nvGrpSpPr>
          <p:grpSpPr>
            <a:xfrm>
              <a:off x="1295400" y="304800"/>
              <a:ext cx="1689847" cy="678004"/>
              <a:chOff x="4038600" y="642079"/>
              <a:chExt cx="1689847" cy="678004"/>
            </a:xfrm>
          </p:grpSpPr>
          <p:sp>
            <p:nvSpPr>
              <p:cNvPr id="109" name="Rectangle 10"/>
              <p:cNvSpPr/>
              <p:nvPr/>
            </p:nvSpPr>
            <p:spPr>
              <a:xfrm>
                <a:off x="4038600" y="1143000"/>
                <a:ext cx="1689847" cy="177083"/>
              </a:xfrm>
              <a:prstGeom prst="rect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52"/>
              <p:cNvGrpSpPr/>
              <p:nvPr/>
            </p:nvGrpSpPr>
            <p:grpSpPr>
              <a:xfrm>
                <a:off x="4114800" y="1143000"/>
                <a:ext cx="1559859" cy="177083"/>
                <a:chOff x="457200" y="1600200"/>
                <a:chExt cx="8229600" cy="1752600"/>
              </a:xfrm>
            </p:grpSpPr>
            <p:sp>
              <p:nvSpPr>
                <p:cNvPr id="114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Plaque 116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Plaque 117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laque 118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laque 119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Oval 110"/>
              <p:cNvSpPr/>
              <p:nvPr/>
            </p:nvSpPr>
            <p:spPr>
              <a:xfrm>
                <a:off x="4267200" y="76200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150370" y="76075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4704413" y="642079"/>
                <a:ext cx="347272" cy="470941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02"/>
            <p:cNvGrpSpPr/>
            <p:nvPr/>
          </p:nvGrpSpPr>
          <p:grpSpPr>
            <a:xfrm>
              <a:off x="1676400" y="3429000"/>
              <a:ext cx="990600" cy="1143000"/>
              <a:chOff x="6248400" y="1828800"/>
              <a:chExt cx="1295400" cy="2286000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6629400" y="2057400"/>
                <a:ext cx="533400" cy="1219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248400" y="2971800"/>
                <a:ext cx="1295400" cy="1143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6610663" y="2704476"/>
                <a:ext cx="569626" cy="77324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10800000">
                <a:off x="6477000" y="1828800"/>
                <a:ext cx="838200" cy="304800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658132" y="1957466"/>
                <a:ext cx="462196" cy="336029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iamond 107"/>
              <p:cNvSpPr/>
              <p:nvPr/>
            </p:nvSpPr>
            <p:spPr>
              <a:xfrm>
                <a:off x="6736830" y="2789420"/>
                <a:ext cx="304800" cy="609600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39"/>
          <p:cNvGrpSpPr/>
          <p:nvPr/>
        </p:nvGrpSpPr>
        <p:grpSpPr>
          <a:xfrm>
            <a:off x="2438400" y="228600"/>
            <a:ext cx="1066800" cy="2209800"/>
            <a:chOff x="5867400" y="685800"/>
            <a:chExt cx="2979159" cy="5738789"/>
          </a:xfrm>
        </p:grpSpPr>
        <p:grpSp>
          <p:nvGrpSpPr>
            <p:cNvPr id="18" name="Group 140"/>
            <p:cNvGrpSpPr/>
            <p:nvPr/>
          </p:nvGrpSpPr>
          <p:grpSpPr>
            <a:xfrm>
              <a:off x="5867400" y="685800"/>
              <a:ext cx="2896713" cy="5738789"/>
              <a:chOff x="2895600" y="1057419"/>
              <a:chExt cx="2601105" cy="5590094"/>
            </a:xfrm>
          </p:grpSpPr>
          <p:sp>
            <p:nvSpPr>
              <p:cNvPr id="157" name="Cloud 156"/>
              <p:cNvSpPr/>
              <p:nvPr/>
            </p:nvSpPr>
            <p:spPr>
              <a:xfrm>
                <a:off x="3276600" y="1981200"/>
                <a:ext cx="381000" cy="914400"/>
              </a:xfrm>
              <a:prstGeom prst="cloud">
                <a:avLst/>
              </a:prstGeom>
              <a:solidFill>
                <a:srgbClr val="843F0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Cloud 157"/>
              <p:cNvSpPr/>
              <p:nvPr/>
            </p:nvSpPr>
            <p:spPr>
              <a:xfrm>
                <a:off x="4495800" y="2057400"/>
                <a:ext cx="381000" cy="762000"/>
              </a:xfrm>
              <a:prstGeom prst="cloud">
                <a:avLst/>
              </a:prstGeom>
              <a:solidFill>
                <a:srgbClr val="843F0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 rot="4663168">
                <a:off x="4302178" y="5978577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 rot="4271122">
                <a:off x="3558915" y="5974829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895600" y="4512039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948315" y="4397572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124200" y="2607039"/>
                <a:ext cx="2057400" cy="2438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Trapezoid 163"/>
              <p:cNvSpPr/>
              <p:nvPr/>
            </p:nvSpPr>
            <p:spPr>
              <a:xfrm rot="20411805">
                <a:off x="4501672" y="2989870"/>
                <a:ext cx="762000" cy="1764138"/>
              </a:xfrm>
              <a:prstGeom prst="trapezoid">
                <a:avLst/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Trapezoid 164"/>
              <p:cNvSpPr/>
              <p:nvPr/>
            </p:nvSpPr>
            <p:spPr>
              <a:xfrm rot="1100949">
                <a:off x="3085505" y="3120388"/>
                <a:ext cx="762000" cy="1762769"/>
              </a:xfrm>
              <a:prstGeom prst="trapezoid">
                <a:avLst/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rapezoid 165"/>
              <p:cNvSpPr/>
              <p:nvPr/>
            </p:nvSpPr>
            <p:spPr>
              <a:xfrm>
                <a:off x="3276600" y="3064239"/>
                <a:ext cx="1905000" cy="3276600"/>
              </a:xfrm>
              <a:prstGeom prst="trapezoid">
                <a:avLst>
                  <a:gd name="adj" fmla="val 18947"/>
                </a:avLst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84"/>
              <p:cNvGrpSpPr/>
              <p:nvPr/>
            </p:nvGrpSpPr>
            <p:grpSpPr>
              <a:xfrm>
                <a:off x="4210570" y="3028687"/>
                <a:ext cx="976832" cy="3289998"/>
                <a:chOff x="6071346" y="1769811"/>
                <a:chExt cx="1834000" cy="3650020"/>
              </a:xfrm>
            </p:grpSpPr>
            <p:sp>
              <p:nvSpPr>
                <p:cNvPr id="200" name="Trapezoid 199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21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212" name="Block Arc 211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3" name="Block Arc 212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210" name="Block Arc 209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1" name="Block Arc 210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3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208" name="Block Arc 207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9" name="Block Arc 208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206" name="Block Arc 205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7" name="Block Arc 206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5" name="Group 85"/>
              <p:cNvGrpSpPr/>
              <p:nvPr/>
            </p:nvGrpSpPr>
            <p:grpSpPr>
              <a:xfrm flipH="1">
                <a:off x="3277029" y="3007479"/>
                <a:ext cx="867593" cy="3309816"/>
                <a:chOff x="6071346" y="1769811"/>
                <a:chExt cx="1834000" cy="3650020"/>
              </a:xfrm>
            </p:grpSpPr>
            <p:sp>
              <p:nvSpPr>
                <p:cNvPr id="186" name="Trapezoid 185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27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98" name="Block Arc 197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9" name="Block Arc 198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8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96" name="Block Arc 195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7" name="Block Arc 196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9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94" name="Block Arc 193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5" name="Block Arc 194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30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92" name="Block Arc 191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3" name="Block Arc 192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69" name="Trapezoid 168"/>
              <p:cNvSpPr/>
              <p:nvPr/>
            </p:nvSpPr>
            <p:spPr>
              <a:xfrm rot="10800000">
                <a:off x="3857469" y="3060491"/>
                <a:ext cx="609600" cy="228600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102"/>
              <p:cNvGrpSpPr/>
              <p:nvPr/>
            </p:nvGrpSpPr>
            <p:grpSpPr>
              <a:xfrm>
                <a:off x="3537282" y="2667787"/>
                <a:ext cx="1437910" cy="1417924"/>
                <a:chOff x="2670243" y="2079559"/>
                <a:chExt cx="2042074" cy="2265823"/>
              </a:xfrm>
            </p:grpSpPr>
            <p:sp>
              <p:nvSpPr>
                <p:cNvPr id="182" name="Pie 181"/>
                <p:cNvSpPr/>
                <p:nvPr/>
              </p:nvSpPr>
              <p:spPr>
                <a:xfrm rot="18695073">
                  <a:off x="2558368" y="2191434"/>
                  <a:ext cx="2265823" cy="2042074"/>
                </a:xfrm>
                <a:prstGeom prst="pi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2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84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Moon 184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" name="Group 119"/>
              <p:cNvGrpSpPr/>
              <p:nvPr/>
            </p:nvGrpSpPr>
            <p:grpSpPr>
              <a:xfrm rot="5400000">
                <a:off x="2285999" y="3429001"/>
                <a:ext cx="2438401" cy="914400"/>
                <a:chOff x="2624682" y="2226018"/>
                <a:chExt cx="1981200" cy="2070031"/>
              </a:xfrm>
            </p:grpSpPr>
            <p:sp>
              <p:nvSpPr>
                <p:cNvPr id="178" name="Pie 177"/>
                <p:cNvSpPr/>
                <p:nvPr/>
              </p:nvSpPr>
              <p:spPr>
                <a:xfrm rot="16952334">
                  <a:off x="2580266" y="2270434"/>
                  <a:ext cx="2070031" cy="1981200"/>
                </a:xfrm>
                <a:prstGeom prst="pie">
                  <a:avLst>
                    <a:gd name="adj1" fmla="val 3057576"/>
                    <a:gd name="adj2" fmla="val 16200000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4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80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Moon 180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72" name="Oval 171"/>
              <p:cNvSpPr/>
              <p:nvPr/>
            </p:nvSpPr>
            <p:spPr>
              <a:xfrm>
                <a:off x="3432748" y="1295400"/>
                <a:ext cx="12954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124"/>
              <p:cNvGrpSpPr/>
              <p:nvPr/>
            </p:nvGrpSpPr>
            <p:grpSpPr>
              <a:xfrm rot="11155702">
                <a:off x="3279067" y="1057419"/>
                <a:ext cx="1614668" cy="1295400"/>
                <a:chOff x="2587394" y="2007266"/>
                <a:chExt cx="1981200" cy="2070031"/>
              </a:xfrm>
              <a:solidFill>
                <a:srgbClr val="E5C569"/>
              </a:solidFill>
            </p:grpSpPr>
            <p:sp>
              <p:nvSpPr>
                <p:cNvPr id="174" name="Pie 173"/>
                <p:cNvSpPr/>
                <p:nvPr/>
              </p:nvSpPr>
              <p:spPr>
                <a:xfrm rot="18695073">
                  <a:off x="2542978" y="2051682"/>
                  <a:ext cx="2070031" cy="1981200"/>
                </a:xfrm>
                <a:prstGeom prst="pie">
                  <a:avLst>
                    <a:gd name="adj1" fmla="val 1172859"/>
                    <a:gd name="adj2" fmla="val 1567969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6" name="Group 5"/>
                <p:cNvGrpSpPr/>
                <p:nvPr/>
              </p:nvGrpSpPr>
              <p:grpSpPr>
                <a:xfrm>
                  <a:off x="2737026" y="2244349"/>
                  <a:ext cx="1585829" cy="1723591"/>
                  <a:chOff x="2734764" y="2244349"/>
                  <a:chExt cx="1585829" cy="1723591"/>
                </a:xfrm>
                <a:grpFill/>
              </p:grpSpPr>
              <p:sp>
                <p:nvSpPr>
                  <p:cNvPr id="176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Moon 176"/>
                  <p:cNvSpPr/>
                  <p:nvPr/>
                </p:nvSpPr>
                <p:spPr>
                  <a:xfrm rot="16200000">
                    <a:off x="2963485" y="20156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7" name="Group 204"/>
            <p:cNvGrpSpPr/>
            <p:nvPr/>
          </p:nvGrpSpPr>
          <p:grpSpPr>
            <a:xfrm>
              <a:off x="6629400" y="914400"/>
              <a:ext cx="1389357" cy="848673"/>
              <a:chOff x="2115843" y="980127"/>
              <a:chExt cx="2833039" cy="1636129"/>
            </a:xfrm>
          </p:grpSpPr>
          <p:sp>
            <p:nvSpPr>
              <p:cNvPr id="151" name="Moon 150"/>
              <p:cNvSpPr/>
              <p:nvPr/>
            </p:nvSpPr>
            <p:spPr>
              <a:xfrm rot="5755702">
                <a:off x="2714298" y="381672"/>
                <a:ext cx="1636129" cy="2833039"/>
              </a:xfrm>
              <a:prstGeom prst="moon">
                <a:avLst>
                  <a:gd name="adj" fmla="val 67712"/>
                </a:avLst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lowchart: Collate 151"/>
              <p:cNvSpPr/>
              <p:nvPr/>
            </p:nvSpPr>
            <p:spPr>
              <a:xfrm rot="20116258">
                <a:off x="2419479" y="1467918"/>
                <a:ext cx="571170" cy="587261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Flowchart: Collate 152"/>
              <p:cNvSpPr/>
              <p:nvPr/>
            </p:nvSpPr>
            <p:spPr>
              <a:xfrm rot="2252140">
                <a:off x="4016213" y="1545062"/>
                <a:ext cx="571170" cy="675313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Flowchart: Collate 153"/>
              <p:cNvSpPr/>
              <p:nvPr/>
            </p:nvSpPr>
            <p:spPr>
              <a:xfrm rot="307439">
                <a:off x="3212447" y="1053011"/>
                <a:ext cx="571170" cy="910746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Diamond 154"/>
              <p:cNvSpPr/>
              <p:nvPr/>
            </p:nvSpPr>
            <p:spPr>
              <a:xfrm rot="20885999">
                <a:off x="2860624" y="1179227"/>
                <a:ext cx="381000" cy="685800"/>
              </a:xfrm>
              <a:prstGeom prst="diamon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Diamond 155"/>
              <p:cNvSpPr/>
              <p:nvPr/>
            </p:nvSpPr>
            <p:spPr>
              <a:xfrm rot="1750526">
                <a:off x="3715529" y="1271659"/>
                <a:ext cx="386539" cy="670729"/>
              </a:xfrm>
              <a:prstGeom prst="diamon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211"/>
            <p:cNvGrpSpPr/>
            <p:nvPr/>
          </p:nvGrpSpPr>
          <p:grpSpPr>
            <a:xfrm>
              <a:off x="8077200" y="4343400"/>
              <a:ext cx="719529" cy="381000"/>
              <a:chOff x="838200" y="5791200"/>
              <a:chExt cx="1710129" cy="550808"/>
            </a:xfrm>
          </p:grpSpPr>
          <p:sp>
            <p:nvSpPr>
              <p:cNvPr id="145" name="Flowchart: Magnetic Disk 144"/>
              <p:cNvSpPr/>
              <p:nvPr/>
            </p:nvSpPr>
            <p:spPr>
              <a:xfrm>
                <a:off x="838200" y="5791200"/>
                <a:ext cx="1676400" cy="533400"/>
              </a:xfrm>
              <a:prstGeom prst="flowChartMagneticDisk">
                <a:avLst/>
              </a:prstGeom>
              <a:solidFill>
                <a:srgbClr val="CFB33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Diamond 145"/>
              <p:cNvSpPr/>
              <p:nvPr/>
            </p:nvSpPr>
            <p:spPr>
              <a:xfrm>
                <a:off x="914401" y="5943600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Diamond 146"/>
              <p:cNvSpPr/>
              <p:nvPr/>
            </p:nvSpPr>
            <p:spPr>
              <a:xfrm>
                <a:off x="1201713" y="5976079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iamond 147"/>
              <p:cNvSpPr/>
              <p:nvPr/>
            </p:nvSpPr>
            <p:spPr>
              <a:xfrm>
                <a:off x="1548985" y="5963587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Diamond 148"/>
              <p:cNvSpPr/>
              <p:nvPr/>
            </p:nvSpPr>
            <p:spPr>
              <a:xfrm>
                <a:off x="1896257" y="5951095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Diamond 149"/>
              <p:cNvSpPr/>
              <p:nvPr/>
            </p:nvSpPr>
            <p:spPr>
              <a:xfrm>
                <a:off x="2243529" y="5938603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Oval 143"/>
            <p:cNvSpPr/>
            <p:nvPr/>
          </p:nvSpPr>
          <p:spPr>
            <a:xfrm>
              <a:off x="8534400" y="4267200"/>
              <a:ext cx="312159" cy="301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213"/>
          <p:cNvGrpSpPr/>
          <p:nvPr/>
        </p:nvGrpSpPr>
        <p:grpSpPr>
          <a:xfrm>
            <a:off x="3581400" y="152400"/>
            <a:ext cx="1519056" cy="2485748"/>
            <a:chOff x="609600" y="304800"/>
            <a:chExt cx="3949545" cy="6462944"/>
          </a:xfrm>
        </p:grpSpPr>
        <p:grpSp>
          <p:nvGrpSpPr>
            <p:cNvPr id="40" name="Group 1"/>
            <p:cNvGrpSpPr/>
            <p:nvPr/>
          </p:nvGrpSpPr>
          <p:grpSpPr>
            <a:xfrm>
              <a:off x="609600" y="304800"/>
              <a:ext cx="3949545" cy="6462944"/>
              <a:chOff x="609600" y="304800"/>
              <a:chExt cx="3949545" cy="6462944"/>
            </a:xfrm>
          </p:grpSpPr>
          <p:sp>
            <p:nvSpPr>
              <p:cNvPr id="217" name="Oval 2"/>
              <p:cNvSpPr/>
              <p:nvPr/>
            </p:nvSpPr>
            <p:spPr>
              <a:xfrm rot="1267050">
                <a:off x="1443341" y="5820180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 rot="19394983">
                <a:off x="2121137" y="5762293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1"/>
              <p:cNvGrpSpPr/>
              <p:nvPr/>
            </p:nvGrpSpPr>
            <p:grpSpPr>
              <a:xfrm>
                <a:off x="609600" y="1917164"/>
                <a:ext cx="3165423" cy="4328182"/>
                <a:chOff x="4419600" y="1920218"/>
                <a:chExt cx="3165423" cy="4328182"/>
              </a:xfrm>
            </p:grpSpPr>
            <p:sp>
              <p:nvSpPr>
                <p:cNvPr id="256" name="Oval 2"/>
                <p:cNvSpPr/>
                <p:nvPr/>
              </p:nvSpPr>
              <p:spPr>
                <a:xfrm rot="20847300">
                  <a:off x="7010400" y="35082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Oval 3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Trapezoid 4"/>
                <p:cNvSpPr/>
                <p:nvPr/>
              </p:nvSpPr>
              <p:spPr>
                <a:xfrm rot="19428289">
                  <a:off x="6244032" y="1920218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Trapezoid 5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Trapezoid 6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Isosceles Triangle 7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Oval 219"/>
              <p:cNvSpPr/>
              <p:nvPr/>
            </p:nvSpPr>
            <p:spPr>
              <a:xfrm>
                <a:off x="1447800" y="381000"/>
                <a:ext cx="1371602" cy="199612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16"/>
              <p:cNvGrpSpPr/>
              <p:nvPr/>
            </p:nvGrpSpPr>
            <p:grpSpPr>
              <a:xfrm rot="1082994">
                <a:off x="1006179" y="466072"/>
                <a:ext cx="820154" cy="1706403"/>
                <a:chOff x="4726205" y="1077784"/>
                <a:chExt cx="1139391" cy="2436644"/>
              </a:xfrm>
            </p:grpSpPr>
            <p:sp>
              <p:nvSpPr>
                <p:cNvPr id="254" name="Double Wave 14"/>
                <p:cNvSpPr/>
                <p:nvPr/>
              </p:nvSpPr>
              <p:spPr>
                <a:xfrm rot="16652822">
                  <a:off x="3941885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Double Wave 15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18"/>
              <p:cNvGrpSpPr/>
              <p:nvPr/>
            </p:nvGrpSpPr>
            <p:grpSpPr>
              <a:xfrm rot="20843967">
                <a:off x="2438398" y="381000"/>
                <a:ext cx="820152" cy="1995199"/>
                <a:chOff x="4726207" y="1077784"/>
                <a:chExt cx="1139389" cy="2436644"/>
              </a:xfrm>
            </p:grpSpPr>
            <p:sp>
              <p:nvSpPr>
                <p:cNvPr id="252" name="Double Wave 251"/>
                <p:cNvSpPr/>
                <p:nvPr/>
              </p:nvSpPr>
              <p:spPr>
                <a:xfrm rot="16652822">
                  <a:off x="3941887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Double Wave 252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3" name="Double Wave 8"/>
              <p:cNvSpPr/>
              <p:nvPr/>
            </p:nvSpPr>
            <p:spPr>
              <a:xfrm rot="10558211">
                <a:off x="1411335" y="504056"/>
                <a:ext cx="1358748" cy="7172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9"/>
              <p:cNvSpPr/>
              <p:nvPr/>
            </p:nvSpPr>
            <p:spPr>
              <a:xfrm>
                <a:off x="1371600" y="304800"/>
                <a:ext cx="1295400" cy="5334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ounded Rectangle 224"/>
              <p:cNvSpPr/>
              <p:nvPr/>
            </p:nvSpPr>
            <p:spPr>
              <a:xfrm>
                <a:off x="1295400" y="685800"/>
                <a:ext cx="1676400" cy="381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24"/>
              <p:cNvGrpSpPr/>
              <p:nvPr/>
            </p:nvGrpSpPr>
            <p:grpSpPr>
              <a:xfrm>
                <a:off x="1371600" y="685800"/>
                <a:ext cx="1524000" cy="3810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245" name="Cross 244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Cross 245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Cross 246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Cross 247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Cross 248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Cross 250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32"/>
              <p:cNvGrpSpPr/>
              <p:nvPr/>
            </p:nvGrpSpPr>
            <p:grpSpPr>
              <a:xfrm>
                <a:off x="1066800" y="5715000"/>
                <a:ext cx="2133600" cy="5334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238" name="Cross 237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Cross 238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Cross 239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Cross 240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Cross 242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Cross 243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40"/>
              <p:cNvGrpSpPr/>
              <p:nvPr/>
            </p:nvGrpSpPr>
            <p:grpSpPr>
              <a:xfrm>
                <a:off x="3352800" y="304800"/>
                <a:ext cx="1206345" cy="6324600"/>
                <a:chOff x="3352800" y="457200"/>
                <a:chExt cx="1524000" cy="5791200"/>
              </a:xfrm>
            </p:grpSpPr>
            <p:sp>
              <p:nvSpPr>
                <p:cNvPr id="236" name="U-Turn Arrow 235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9" name="Oval 14"/>
              <p:cNvSpPr/>
              <p:nvPr/>
            </p:nvSpPr>
            <p:spPr>
              <a:xfrm rot="20847300">
                <a:off x="3404047" y="3762340"/>
                <a:ext cx="342309" cy="4626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64"/>
              <p:cNvGrpSpPr/>
              <p:nvPr/>
            </p:nvGrpSpPr>
            <p:grpSpPr>
              <a:xfrm>
                <a:off x="1143000" y="3810000"/>
                <a:ext cx="1828800" cy="1752600"/>
                <a:chOff x="7543801" y="3581401"/>
                <a:chExt cx="1066799" cy="1066800"/>
              </a:xfrm>
            </p:grpSpPr>
            <p:sp>
              <p:nvSpPr>
                <p:cNvPr id="231" name="Rounded Rectangle 230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4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233" name="Double Wave 232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Double Wave 19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Rounded Rectangle 234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216" name="Rounded Rectangle 215"/>
            <p:cNvSpPr/>
            <p:nvPr/>
          </p:nvSpPr>
          <p:spPr>
            <a:xfrm>
              <a:off x="3352800" y="1676400"/>
              <a:ext cx="304800" cy="152400"/>
            </a:xfrm>
            <a:prstGeom prst="roundRect">
              <a:avLst/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261"/>
          <p:cNvGrpSpPr/>
          <p:nvPr/>
        </p:nvGrpSpPr>
        <p:grpSpPr>
          <a:xfrm>
            <a:off x="5105400" y="152400"/>
            <a:ext cx="1381166" cy="2452718"/>
            <a:chOff x="5257800" y="228601"/>
            <a:chExt cx="3591030" cy="6377066"/>
          </a:xfrm>
        </p:grpSpPr>
        <p:grpSp>
          <p:nvGrpSpPr>
            <p:cNvPr id="95" name="Group 48"/>
            <p:cNvGrpSpPr/>
            <p:nvPr/>
          </p:nvGrpSpPr>
          <p:grpSpPr>
            <a:xfrm>
              <a:off x="5257800" y="228601"/>
              <a:ext cx="3591030" cy="6377066"/>
              <a:chOff x="5257800" y="228601"/>
              <a:chExt cx="3591030" cy="6377066"/>
            </a:xfrm>
          </p:grpSpPr>
          <p:grpSp>
            <p:nvGrpSpPr>
              <p:cNvPr id="100" name="Group 119"/>
              <p:cNvGrpSpPr/>
              <p:nvPr/>
            </p:nvGrpSpPr>
            <p:grpSpPr>
              <a:xfrm>
                <a:off x="5257800" y="228601"/>
                <a:ext cx="2587053" cy="6377066"/>
                <a:chOff x="5562600" y="0"/>
                <a:chExt cx="2577059" cy="6767743"/>
              </a:xfrm>
            </p:grpSpPr>
            <p:sp>
              <p:nvSpPr>
                <p:cNvPr id="270" name="Oval 269"/>
                <p:cNvSpPr/>
                <p:nvPr/>
              </p:nvSpPr>
              <p:spPr>
                <a:xfrm rot="19690278">
                  <a:off x="6904515" y="5802988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 rot="1267050">
                  <a:off x="6243940" y="5820179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Trapezoid 271"/>
                <p:cNvSpPr/>
                <p:nvPr/>
              </p:nvSpPr>
              <p:spPr>
                <a:xfrm>
                  <a:off x="5943600" y="4800600"/>
                  <a:ext cx="1828800" cy="1447800"/>
                </a:xfrm>
                <a:prstGeom prst="trapezoid">
                  <a:avLst>
                    <a:gd name="adj" fmla="val 1361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Oval 272"/>
                <p:cNvSpPr/>
                <p:nvPr/>
              </p:nvSpPr>
              <p:spPr>
                <a:xfrm>
                  <a:off x="7653421" y="3657705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/>
                <p:cNvSpPr/>
                <p:nvPr/>
              </p:nvSpPr>
              <p:spPr>
                <a:xfrm>
                  <a:off x="5562600" y="3680889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Trapezoid 274"/>
                <p:cNvSpPr/>
                <p:nvPr/>
              </p:nvSpPr>
              <p:spPr>
                <a:xfrm rot="20102191">
                  <a:off x="7126288" y="2086136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Trapezoid 275"/>
                <p:cNvSpPr/>
                <p:nvPr/>
              </p:nvSpPr>
              <p:spPr>
                <a:xfrm rot="1327004">
                  <a:off x="5755966" y="2057400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Trapezoid 276"/>
                <p:cNvSpPr/>
                <p:nvPr/>
              </p:nvSpPr>
              <p:spPr>
                <a:xfrm>
                  <a:off x="5949476" y="2125276"/>
                  <a:ext cx="1805421" cy="3818324"/>
                </a:xfrm>
                <a:prstGeom prst="trapezoid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6154664" y="3886196"/>
                  <a:ext cx="1383321" cy="318948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1" name="Group 52"/>
                <p:cNvGrpSpPr/>
                <p:nvPr/>
              </p:nvGrpSpPr>
              <p:grpSpPr>
                <a:xfrm>
                  <a:off x="6248400" y="1905000"/>
                  <a:ext cx="1295400" cy="2756941"/>
                  <a:chOff x="5410200" y="838200"/>
                  <a:chExt cx="2057400" cy="4038600"/>
                </a:xfrm>
              </p:grpSpPr>
              <p:sp>
                <p:nvSpPr>
                  <p:cNvPr id="306" name="Trapezoid 50"/>
                  <p:cNvSpPr/>
                  <p:nvPr/>
                </p:nvSpPr>
                <p:spPr>
                  <a:xfrm>
                    <a:off x="5410200" y="1600200"/>
                    <a:ext cx="914400" cy="32766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Trapezoid 306"/>
                  <p:cNvSpPr/>
                  <p:nvPr/>
                </p:nvSpPr>
                <p:spPr>
                  <a:xfrm>
                    <a:off x="5562600" y="1752600"/>
                    <a:ext cx="914400" cy="27432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2" name="Group 45"/>
                  <p:cNvGrpSpPr/>
                  <p:nvPr/>
                </p:nvGrpSpPr>
                <p:grpSpPr>
                  <a:xfrm>
                    <a:off x="5486400" y="838200"/>
                    <a:ext cx="1981200" cy="2070031"/>
                    <a:chOff x="2624682" y="2226017"/>
                    <a:chExt cx="1981200" cy="2070031"/>
                  </a:xfrm>
                </p:grpSpPr>
                <p:sp>
                  <p:nvSpPr>
                    <p:cNvPr id="309" name="Pie 308"/>
                    <p:cNvSpPr/>
                    <p:nvPr/>
                  </p:nvSpPr>
                  <p:spPr>
                    <a:xfrm rot="18695073">
                      <a:off x="2580266" y="2270433"/>
                      <a:ext cx="2070031" cy="1981200"/>
                    </a:xfrm>
                    <a:prstGeom prst="pi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110" name="Group 5"/>
                    <p:cNvGrpSpPr/>
                    <p:nvPr/>
                  </p:nvGrpSpPr>
                  <p:grpSpPr>
                    <a:xfrm>
                      <a:off x="2743200" y="2438400"/>
                      <a:ext cx="1683225" cy="1529540"/>
                      <a:chOff x="2740938" y="2438400"/>
                      <a:chExt cx="1683225" cy="1529540"/>
                    </a:xfrm>
                  </p:grpSpPr>
                  <p:sp>
                    <p:nvSpPr>
                      <p:cNvPr id="311" name="Moon 3"/>
                      <p:cNvSpPr/>
                      <p:nvPr/>
                    </p:nvSpPr>
                    <p:spPr>
                      <a:xfrm rot="16200000">
                        <a:off x="2905503" y="2449280"/>
                        <a:ext cx="1354095" cy="1683225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2" name="Moon 49"/>
                      <p:cNvSpPr/>
                      <p:nvPr/>
                    </p:nvSpPr>
                    <p:spPr>
                      <a:xfrm rot="16200000">
                        <a:off x="3009901" y="2171700"/>
                        <a:ext cx="1066800" cy="1600199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31" name="Group 70"/>
                <p:cNvGrpSpPr/>
                <p:nvPr/>
              </p:nvGrpSpPr>
              <p:grpSpPr>
                <a:xfrm>
                  <a:off x="5943600" y="5486400"/>
                  <a:ext cx="1752600" cy="533400"/>
                  <a:chOff x="381000" y="1600200"/>
                  <a:chExt cx="9069049" cy="2819400"/>
                </a:xfrm>
              </p:grpSpPr>
              <p:grpSp>
                <p:nvGrpSpPr>
                  <p:cNvPr id="140" name="Group 6"/>
                  <p:cNvGrpSpPr/>
                  <p:nvPr/>
                </p:nvGrpSpPr>
                <p:grpSpPr>
                  <a:xfrm>
                    <a:off x="381000" y="3124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302" name="Down Arrow Callout 2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3" name="Down Arrow Callout 3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4" name="Down Arrow Callout 4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5" name="Down Arrow Callout 5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1" name="Group 7"/>
                  <p:cNvGrpSpPr/>
                  <p:nvPr/>
                </p:nvGrpSpPr>
                <p:grpSpPr>
                  <a:xfrm rot="10800000">
                    <a:off x="382249" y="1600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298" name="Down Arrow Callout 77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9" name="Down Arrow Callout 78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0" name="Down Arrow Callout 299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1" name="Down Arrow Callout 300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94" name="Flowchart: Summing Junction 293"/>
                  <p:cNvSpPr/>
                  <p:nvPr/>
                </p:nvSpPr>
                <p:spPr>
                  <a:xfrm>
                    <a:off x="914400" y="2514600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Flowchart: Summing Junction 294"/>
                  <p:cNvSpPr/>
                  <p:nvPr/>
                </p:nvSpPr>
                <p:spPr>
                  <a:xfrm>
                    <a:off x="3182911" y="2480872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Flowchart: Summing Junction 81"/>
                  <p:cNvSpPr/>
                  <p:nvPr/>
                </p:nvSpPr>
                <p:spPr>
                  <a:xfrm>
                    <a:off x="5428938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Flowchart: Summing Junction 82"/>
                  <p:cNvSpPr/>
                  <p:nvPr/>
                </p:nvSpPr>
                <p:spPr>
                  <a:xfrm>
                    <a:off x="7767403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2" name="Group 87"/>
                <p:cNvGrpSpPr/>
                <p:nvPr/>
              </p:nvGrpSpPr>
              <p:grpSpPr>
                <a:xfrm>
                  <a:off x="5867400" y="0"/>
                  <a:ext cx="2057400" cy="2362200"/>
                  <a:chOff x="3048000" y="381000"/>
                  <a:chExt cx="1365913" cy="1219199"/>
                </a:xfrm>
              </p:grpSpPr>
              <p:sp>
                <p:nvSpPr>
                  <p:cNvPr id="282" name="Oval 281"/>
                  <p:cNvSpPr/>
                  <p:nvPr/>
                </p:nvSpPr>
                <p:spPr>
                  <a:xfrm>
                    <a:off x="3276600" y="426397"/>
                    <a:ext cx="872048" cy="1173802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Rectangle 68"/>
                  <p:cNvSpPr/>
                  <p:nvPr/>
                </p:nvSpPr>
                <p:spPr>
                  <a:xfrm>
                    <a:off x="3276600" y="838200"/>
                    <a:ext cx="914400" cy="152400"/>
                  </a:xfrm>
                  <a:prstGeom prst="rect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3" name="Group 42"/>
                  <p:cNvGrpSpPr/>
                  <p:nvPr/>
                </p:nvGrpSpPr>
                <p:grpSpPr>
                  <a:xfrm>
                    <a:off x="3048000" y="381000"/>
                    <a:ext cx="1365913" cy="712342"/>
                    <a:chOff x="5207746" y="545873"/>
                    <a:chExt cx="1365913" cy="712342"/>
                  </a:xfrm>
                </p:grpSpPr>
                <p:sp>
                  <p:nvSpPr>
                    <p:cNvPr id="285" name="Moon 70"/>
                    <p:cNvSpPr/>
                    <p:nvPr/>
                  </p:nvSpPr>
                  <p:spPr>
                    <a:xfrm rot="5101425">
                      <a:off x="5343502" y="698892"/>
                      <a:ext cx="340787" cy="61229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6" name="Moon 285"/>
                    <p:cNvSpPr/>
                    <p:nvPr/>
                  </p:nvSpPr>
                  <p:spPr>
                    <a:xfrm rot="8137030">
                      <a:off x="5442337" y="550775"/>
                      <a:ext cx="502055" cy="574852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7" name="Moon 286"/>
                    <p:cNvSpPr/>
                    <p:nvPr/>
                  </p:nvSpPr>
                  <p:spPr>
                    <a:xfrm rot="3582768">
                      <a:off x="5642569" y="512276"/>
                      <a:ext cx="554415" cy="62160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8" name="Moon 73"/>
                    <p:cNvSpPr/>
                    <p:nvPr/>
                  </p:nvSpPr>
                  <p:spPr>
                    <a:xfrm rot="6344481">
                      <a:off x="5396085" y="585004"/>
                      <a:ext cx="389971" cy="582594"/>
                    </a:xfrm>
                    <a:prstGeom prst="moon">
                      <a:avLst>
                        <a:gd name="adj" fmla="val 28550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9" name="Moon 288"/>
                    <p:cNvSpPr/>
                    <p:nvPr/>
                  </p:nvSpPr>
                  <p:spPr>
                    <a:xfrm rot="3920893">
                      <a:off x="5906901" y="549266"/>
                      <a:ext cx="323182" cy="806470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0" name="Moon 289"/>
                    <p:cNvSpPr/>
                    <p:nvPr/>
                  </p:nvSpPr>
                  <p:spPr>
                    <a:xfrm rot="6517680">
                      <a:off x="6034746" y="719302"/>
                      <a:ext cx="323182" cy="754644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1" name="Oval 290"/>
                    <p:cNvSpPr/>
                    <p:nvPr/>
                  </p:nvSpPr>
                  <p:spPr>
                    <a:xfrm>
                      <a:off x="5486400" y="685800"/>
                      <a:ext cx="685800" cy="304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rgbClr val="6633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67" name="Group 120"/>
              <p:cNvGrpSpPr/>
              <p:nvPr/>
            </p:nvGrpSpPr>
            <p:grpSpPr>
              <a:xfrm>
                <a:off x="7642485" y="232348"/>
                <a:ext cx="1206345" cy="6324600"/>
                <a:chOff x="3352800" y="457200"/>
                <a:chExt cx="1524000" cy="5791200"/>
              </a:xfrm>
            </p:grpSpPr>
            <p:sp>
              <p:nvSpPr>
                <p:cNvPr id="268" name="U-Turn Arrow 267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9" name="Rounded Rectangle 53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7" name="Oval 51"/>
              <p:cNvSpPr/>
              <p:nvPr/>
            </p:nvSpPr>
            <p:spPr>
              <a:xfrm rot="20847300">
                <a:off x="7657852" y="3922835"/>
                <a:ext cx="305298" cy="382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4" name="Rounded Rectangle 263"/>
            <p:cNvSpPr/>
            <p:nvPr/>
          </p:nvSpPr>
          <p:spPr>
            <a:xfrm>
              <a:off x="7637929" y="1609165"/>
              <a:ext cx="322730" cy="138953"/>
            </a:xfrm>
            <a:prstGeom prst="roundRect">
              <a:avLst/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90"/>
          <p:cNvGrpSpPr/>
          <p:nvPr/>
        </p:nvGrpSpPr>
        <p:grpSpPr>
          <a:xfrm>
            <a:off x="304800" y="2743200"/>
            <a:ext cx="1219200" cy="2209800"/>
            <a:chOff x="3976559" y="2590800"/>
            <a:chExt cx="2446457" cy="4874417"/>
          </a:xfrm>
        </p:grpSpPr>
        <p:sp>
          <p:nvSpPr>
            <p:cNvPr id="314" name="Oval 313"/>
            <p:cNvSpPr/>
            <p:nvPr/>
          </p:nvSpPr>
          <p:spPr>
            <a:xfrm rot="2332152">
              <a:off x="4752215" y="6627017"/>
              <a:ext cx="447935" cy="838200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 rot="18708024">
              <a:off x="5211706" y="6681874"/>
              <a:ext cx="477114" cy="838200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5715000" y="5486400"/>
              <a:ext cx="519827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4290207" y="5486400"/>
              <a:ext cx="510392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loud 317"/>
            <p:cNvSpPr/>
            <p:nvPr/>
          </p:nvSpPr>
          <p:spPr>
            <a:xfrm>
              <a:off x="3976559" y="2780667"/>
              <a:ext cx="2446457" cy="348089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Trapezoid 318"/>
            <p:cNvSpPr/>
            <p:nvPr/>
          </p:nvSpPr>
          <p:spPr>
            <a:xfrm rot="1733689" flipH="1">
              <a:off x="4358807" y="45777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Trapezoid 319"/>
            <p:cNvSpPr/>
            <p:nvPr/>
          </p:nvSpPr>
          <p:spPr>
            <a:xfrm rot="19866311">
              <a:off x="5120807" y="45015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lowchart: Merge 320"/>
            <p:cNvSpPr/>
            <p:nvPr/>
          </p:nvSpPr>
          <p:spPr>
            <a:xfrm rot="10800000">
              <a:off x="4572001" y="4114799"/>
              <a:ext cx="1371600" cy="2969522"/>
            </a:xfrm>
            <a:prstGeom prst="flowChartMerg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Flowchart: Merge 321"/>
            <p:cNvSpPr/>
            <p:nvPr/>
          </p:nvSpPr>
          <p:spPr>
            <a:xfrm>
              <a:off x="4917504" y="4362893"/>
              <a:ext cx="690026" cy="666307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Trapezoid 322"/>
            <p:cNvSpPr/>
            <p:nvPr/>
          </p:nvSpPr>
          <p:spPr>
            <a:xfrm rot="393591" flipH="1">
              <a:off x="4615055" y="4525915"/>
              <a:ext cx="649016" cy="2124979"/>
            </a:xfrm>
            <a:prstGeom prst="trapezoid">
              <a:avLst>
                <a:gd name="adj" fmla="val 374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rapezoid 323"/>
            <p:cNvSpPr/>
            <p:nvPr/>
          </p:nvSpPr>
          <p:spPr>
            <a:xfrm rot="21062122">
              <a:off x="5300855" y="4525916"/>
              <a:ext cx="649016" cy="2124979"/>
            </a:xfrm>
            <a:prstGeom prst="trapezoid">
              <a:avLst>
                <a:gd name="adj" fmla="val 3555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4729315" y="3124200"/>
              <a:ext cx="1066404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loud 325"/>
            <p:cNvSpPr/>
            <p:nvPr/>
          </p:nvSpPr>
          <p:spPr>
            <a:xfrm>
              <a:off x="4495800" y="2743200"/>
              <a:ext cx="1371600" cy="8382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Trapezoid 326"/>
            <p:cNvSpPr/>
            <p:nvPr/>
          </p:nvSpPr>
          <p:spPr>
            <a:xfrm rot="20802715">
              <a:off x="5746855" y="2862600"/>
              <a:ext cx="649016" cy="234469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Trapezoid 327"/>
            <p:cNvSpPr/>
            <p:nvPr/>
          </p:nvSpPr>
          <p:spPr>
            <a:xfrm rot="797285" flipH="1">
              <a:off x="4124549" y="2864308"/>
              <a:ext cx="649016" cy="2217067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lowchart: Delay 328"/>
            <p:cNvSpPr/>
            <p:nvPr/>
          </p:nvSpPr>
          <p:spPr>
            <a:xfrm rot="16200000">
              <a:off x="5010150" y="2076450"/>
              <a:ext cx="495300" cy="1524000"/>
            </a:xfrm>
            <a:prstGeom prst="flowChartDelay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329"/>
          <p:cNvGrpSpPr/>
          <p:nvPr/>
        </p:nvGrpSpPr>
        <p:grpSpPr>
          <a:xfrm>
            <a:off x="1752600" y="2667000"/>
            <a:ext cx="1143000" cy="2362200"/>
            <a:chOff x="5562600" y="228600"/>
            <a:chExt cx="3045502" cy="6555014"/>
          </a:xfrm>
        </p:grpSpPr>
        <p:sp>
          <p:nvSpPr>
            <p:cNvPr id="331" name="Oval 330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46"/>
            <p:cNvGrpSpPr/>
            <p:nvPr/>
          </p:nvGrpSpPr>
          <p:grpSpPr>
            <a:xfrm>
              <a:off x="5562600" y="228600"/>
              <a:ext cx="3045502" cy="6016746"/>
              <a:chOff x="5562600" y="228600"/>
              <a:chExt cx="3045502" cy="6016746"/>
            </a:xfrm>
          </p:grpSpPr>
          <p:sp>
            <p:nvSpPr>
              <p:cNvPr id="334" name="Cloud 4"/>
              <p:cNvSpPr/>
              <p:nvPr/>
            </p:nvSpPr>
            <p:spPr>
              <a:xfrm rot="5400000">
                <a:off x="6781800" y="990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Cloud 334"/>
              <p:cNvSpPr/>
              <p:nvPr/>
            </p:nvSpPr>
            <p:spPr>
              <a:xfrm rot="17017031">
                <a:off x="5448788" y="880989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3" name="Group 30"/>
              <p:cNvGrpSpPr/>
              <p:nvPr/>
            </p:nvGrpSpPr>
            <p:grpSpPr>
              <a:xfrm>
                <a:off x="5562600" y="2057400"/>
                <a:ext cx="3045502" cy="4187946"/>
                <a:chOff x="4419600" y="2060454"/>
                <a:chExt cx="3045502" cy="4187946"/>
              </a:xfrm>
            </p:grpSpPr>
            <p:sp>
              <p:nvSpPr>
                <p:cNvPr id="341" name="Oval 340"/>
                <p:cNvSpPr/>
                <p:nvPr/>
              </p:nvSpPr>
              <p:spPr>
                <a:xfrm>
                  <a:off x="6890479" y="3785016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Trapezoid 342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Trapezoid 343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Trapezoid 344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Isosceles Triangle 345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Rectangle 346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Trapezoid 347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Trapezoid 348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7" name="Oval 336"/>
              <p:cNvSpPr/>
              <p:nvPr/>
            </p:nvSpPr>
            <p:spPr>
              <a:xfrm>
                <a:off x="6172200" y="457200"/>
                <a:ext cx="1676400" cy="1905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Cloud 337"/>
              <p:cNvSpPr/>
              <p:nvPr/>
            </p:nvSpPr>
            <p:spPr>
              <a:xfrm>
                <a:off x="6019800" y="228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Cloud 338"/>
              <p:cNvSpPr/>
              <p:nvPr/>
            </p:nvSpPr>
            <p:spPr>
              <a:xfrm>
                <a:off x="6324600" y="1676400"/>
                <a:ext cx="14478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6705600" y="1828800"/>
                <a:ext cx="675807" cy="4097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5" name="Group 397"/>
          <p:cNvGrpSpPr/>
          <p:nvPr/>
        </p:nvGrpSpPr>
        <p:grpSpPr>
          <a:xfrm>
            <a:off x="3048000" y="3024525"/>
            <a:ext cx="1828800" cy="1144372"/>
            <a:chOff x="3048000" y="3024525"/>
            <a:chExt cx="1828800" cy="1144372"/>
          </a:xfrm>
        </p:grpSpPr>
        <p:grpSp>
          <p:nvGrpSpPr>
            <p:cNvPr id="179" name="Group 93"/>
            <p:cNvGrpSpPr/>
            <p:nvPr/>
          </p:nvGrpSpPr>
          <p:grpSpPr>
            <a:xfrm rot="6241915">
              <a:off x="3579103" y="2890710"/>
              <a:ext cx="907529" cy="1175159"/>
              <a:chOff x="1219200" y="1371600"/>
              <a:chExt cx="1676400" cy="2286000"/>
            </a:xfrm>
          </p:grpSpPr>
          <p:sp>
            <p:nvSpPr>
              <p:cNvPr id="390" name="Oval 7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8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Cloud 391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3" name="Group 378"/>
            <p:cNvGrpSpPr/>
            <p:nvPr/>
          </p:nvGrpSpPr>
          <p:grpSpPr>
            <a:xfrm>
              <a:off x="3048000" y="3528673"/>
              <a:ext cx="1828800" cy="640224"/>
              <a:chOff x="4419600" y="3886200"/>
              <a:chExt cx="3264980" cy="1143000"/>
            </a:xfrm>
          </p:grpSpPr>
          <p:grpSp>
            <p:nvGrpSpPr>
              <p:cNvPr id="187" name="Group 10"/>
              <p:cNvGrpSpPr/>
              <p:nvPr/>
            </p:nvGrpSpPr>
            <p:grpSpPr>
              <a:xfrm>
                <a:off x="4419600" y="39624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82" name="Moon 2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4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5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6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Moon 7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8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9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Flowchart: Manual Operation 353"/>
              <p:cNvSpPr/>
              <p:nvPr/>
            </p:nvSpPr>
            <p:spPr>
              <a:xfrm>
                <a:off x="4495800" y="4191000"/>
                <a:ext cx="3124200" cy="838200"/>
              </a:xfrm>
              <a:prstGeom prst="flowChartManualOperation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8" name="Group 11"/>
              <p:cNvGrpSpPr/>
              <p:nvPr/>
            </p:nvGrpSpPr>
            <p:grpSpPr>
              <a:xfrm rot="10165254">
                <a:off x="5665147" y="4063011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74" name="Moon 373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Moon 374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Moon 375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Moon 376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20"/>
              <p:cNvGrpSpPr/>
              <p:nvPr/>
            </p:nvGrpSpPr>
            <p:grpSpPr>
              <a:xfrm rot="11574703">
                <a:off x="4599540" y="4176517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66" name="Moon 365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Moon 366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Moon 367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Moon 368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Moon 369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Moon 370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Moon 371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Moon 372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29"/>
              <p:cNvGrpSpPr/>
              <p:nvPr/>
            </p:nvGrpSpPr>
            <p:grpSpPr>
              <a:xfrm>
                <a:off x="5715000" y="38862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58" name="Moon 357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Moon 358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Moon 359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Moon 360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Moon 361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Moon 362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Moon 363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Moon 364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97" name="4-Point Star 396"/>
          <p:cNvSpPr/>
          <p:nvPr/>
        </p:nvSpPr>
        <p:spPr>
          <a:xfrm>
            <a:off x="6553200" y="304800"/>
            <a:ext cx="862781" cy="990600"/>
          </a:xfrm>
          <a:prstGeom prst="star4">
            <a:avLst>
              <a:gd name="adj" fmla="val 1781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Group 398"/>
          <p:cNvGrpSpPr/>
          <p:nvPr/>
        </p:nvGrpSpPr>
        <p:grpSpPr>
          <a:xfrm flipH="1">
            <a:off x="5029200" y="3200400"/>
            <a:ext cx="1447800" cy="992239"/>
            <a:chOff x="2319294" y="653116"/>
            <a:chExt cx="2938506" cy="2013884"/>
          </a:xfrm>
        </p:grpSpPr>
        <p:sp>
          <p:nvSpPr>
            <p:cNvPr id="400" name="Trapezoid 399"/>
            <p:cNvSpPr/>
            <p:nvPr/>
          </p:nvSpPr>
          <p:spPr>
            <a:xfrm>
              <a:off x="37338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rapezoid 400"/>
            <p:cNvSpPr/>
            <p:nvPr/>
          </p:nvSpPr>
          <p:spPr>
            <a:xfrm>
              <a:off x="41148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Trapezoid 401"/>
            <p:cNvSpPr/>
            <p:nvPr/>
          </p:nvSpPr>
          <p:spPr>
            <a:xfrm>
              <a:off x="43434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Trapezoid 402"/>
            <p:cNvSpPr/>
            <p:nvPr/>
          </p:nvSpPr>
          <p:spPr>
            <a:xfrm>
              <a:off x="32004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loud 403"/>
            <p:cNvSpPr/>
            <p:nvPr/>
          </p:nvSpPr>
          <p:spPr>
            <a:xfrm>
              <a:off x="2590800" y="762000"/>
              <a:ext cx="2667000" cy="18288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 rot="1267679">
              <a:off x="2683415" y="985995"/>
              <a:ext cx="1021323" cy="11547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loud 405"/>
            <p:cNvSpPr/>
            <p:nvPr/>
          </p:nvSpPr>
          <p:spPr>
            <a:xfrm>
              <a:off x="4800600" y="685800"/>
              <a:ext cx="457200" cy="4572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1" name="Group 58"/>
            <p:cNvGrpSpPr/>
            <p:nvPr/>
          </p:nvGrpSpPr>
          <p:grpSpPr>
            <a:xfrm rot="1902884" flipH="1">
              <a:off x="3529436" y="653116"/>
              <a:ext cx="298157" cy="466807"/>
              <a:chOff x="1044598" y="6722113"/>
              <a:chExt cx="445225" cy="456261"/>
            </a:xfrm>
          </p:grpSpPr>
          <p:sp>
            <p:nvSpPr>
              <p:cNvPr id="418" name="Flowchart: Delay 417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lowchart: Delay 418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2" name="Group 54"/>
            <p:cNvGrpSpPr/>
            <p:nvPr/>
          </p:nvGrpSpPr>
          <p:grpSpPr>
            <a:xfrm rot="19697116">
              <a:off x="2319294" y="690269"/>
              <a:ext cx="298157" cy="466807"/>
              <a:chOff x="1044598" y="6722113"/>
              <a:chExt cx="445225" cy="456261"/>
            </a:xfrm>
          </p:grpSpPr>
          <p:sp>
            <p:nvSpPr>
              <p:cNvPr id="416" name="Flowchart: Delay 415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Flowchart: Delay 416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24"/>
            <p:cNvGrpSpPr/>
            <p:nvPr/>
          </p:nvGrpSpPr>
          <p:grpSpPr>
            <a:xfrm>
              <a:off x="2819401" y="1447801"/>
              <a:ext cx="533399" cy="761999"/>
              <a:chOff x="6829254" y="1008723"/>
              <a:chExt cx="1066800" cy="1585897"/>
            </a:xfrm>
          </p:grpSpPr>
          <p:sp>
            <p:nvSpPr>
              <p:cNvPr id="411" name="Pie 410"/>
              <p:cNvSpPr/>
              <p:nvPr/>
            </p:nvSpPr>
            <p:spPr>
              <a:xfrm rot="13582693">
                <a:off x="6876171" y="1605259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2" name="Oval 411"/>
              <p:cNvSpPr/>
              <p:nvPr/>
            </p:nvSpPr>
            <p:spPr>
              <a:xfrm>
                <a:off x="68292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Oval 412"/>
              <p:cNvSpPr/>
              <p:nvPr/>
            </p:nvSpPr>
            <p:spPr>
              <a:xfrm>
                <a:off x="74388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/>
              <p:cNvSpPr/>
              <p:nvPr/>
            </p:nvSpPr>
            <p:spPr>
              <a:xfrm>
                <a:off x="69054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/>
              <p:nvPr/>
            </p:nvSpPr>
            <p:spPr>
              <a:xfrm>
                <a:off x="74388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0" name="Cloud 409"/>
            <p:cNvSpPr/>
            <p:nvPr/>
          </p:nvSpPr>
          <p:spPr>
            <a:xfrm>
              <a:off x="2438400" y="762000"/>
              <a:ext cx="1252494" cy="6858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419"/>
          <p:cNvGrpSpPr/>
          <p:nvPr/>
        </p:nvGrpSpPr>
        <p:grpSpPr>
          <a:xfrm>
            <a:off x="6705600" y="3733800"/>
            <a:ext cx="914400" cy="2286000"/>
            <a:chOff x="609600" y="533400"/>
            <a:chExt cx="1607376" cy="3810000"/>
          </a:xfrm>
        </p:grpSpPr>
        <p:sp>
          <p:nvSpPr>
            <p:cNvPr id="421" name="Oval 420"/>
            <p:cNvSpPr/>
            <p:nvPr/>
          </p:nvSpPr>
          <p:spPr>
            <a:xfrm>
              <a:off x="921576" y="3429000"/>
              <a:ext cx="4572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454976" y="3429000"/>
              <a:ext cx="4572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683576" y="2590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616776" y="2590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Trapezoid 424"/>
            <p:cNvSpPr/>
            <p:nvPr/>
          </p:nvSpPr>
          <p:spPr>
            <a:xfrm rot="19843731">
              <a:off x="1500967" y="1857017"/>
              <a:ext cx="685800" cy="990600"/>
            </a:xfrm>
            <a:prstGeom prst="trapezoid">
              <a:avLst>
                <a:gd name="adj" fmla="val 28314"/>
              </a:avLst>
            </a:prstGeom>
            <a:solidFill>
              <a:srgbClr val="F7DB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Trapezoid 425"/>
            <p:cNvSpPr/>
            <p:nvPr/>
          </p:nvSpPr>
          <p:spPr>
            <a:xfrm rot="2089276">
              <a:off x="609600" y="1859713"/>
              <a:ext cx="685800" cy="990600"/>
            </a:xfrm>
            <a:prstGeom prst="trapezoid">
              <a:avLst>
                <a:gd name="adj" fmla="val 28314"/>
              </a:avLst>
            </a:prstGeom>
            <a:solidFill>
              <a:srgbClr val="F7DB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Trapezoid 426"/>
            <p:cNvSpPr/>
            <p:nvPr/>
          </p:nvSpPr>
          <p:spPr>
            <a:xfrm>
              <a:off x="769176" y="2057400"/>
              <a:ext cx="1295400" cy="1600200"/>
            </a:xfrm>
            <a:prstGeom prst="trapezoid">
              <a:avLst>
                <a:gd name="adj" fmla="val 33948"/>
              </a:avLst>
            </a:prstGeom>
            <a:solidFill>
              <a:srgbClr val="F7DB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845376" y="3962400"/>
              <a:ext cx="533400" cy="3810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454976" y="3962400"/>
              <a:ext cx="533400" cy="3810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429"/>
            <p:cNvGrpSpPr/>
            <p:nvPr/>
          </p:nvGrpSpPr>
          <p:grpSpPr>
            <a:xfrm>
              <a:off x="838200" y="3352800"/>
              <a:ext cx="1143000" cy="304800"/>
              <a:chOff x="3048000" y="457200"/>
              <a:chExt cx="1524000" cy="381000"/>
            </a:xfrm>
          </p:grpSpPr>
          <p:sp>
            <p:nvSpPr>
              <p:cNvPr id="437" name="Quad Arrow 436"/>
              <p:cNvSpPr/>
              <p:nvPr/>
            </p:nvSpPr>
            <p:spPr>
              <a:xfrm>
                <a:off x="30480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Quad Arrow 437"/>
              <p:cNvSpPr/>
              <p:nvPr/>
            </p:nvSpPr>
            <p:spPr>
              <a:xfrm>
                <a:off x="33528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Quad Arrow 438"/>
              <p:cNvSpPr/>
              <p:nvPr/>
            </p:nvSpPr>
            <p:spPr>
              <a:xfrm>
                <a:off x="36576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Quad Arrow 439"/>
              <p:cNvSpPr/>
              <p:nvPr/>
            </p:nvSpPr>
            <p:spPr>
              <a:xfrm>
                <a:off x="39624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Quad Arrow 440"/>
              <p:cNvSpPr/>
              <p:nvPr/>
            </p:nvSpPr>
            <p:spPr>
              <a:xfrm>
                <a:off x="42672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1" name="Oval 430"/>
            <p:cNvSpPr/>
            <p:nvPr/>
          </p:nvSpPr>
          <p:spPr>
            <a:xfrm>
              <a:off x="1295400" y="1981200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921576" y="762000"/>
              <a:ext cx="9906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Cloud 432"/>
            <p:cNvSpPr/>
            <p:nvPr/>
          </p:nvSpPr>
          <p:spPr>
            <a:xfrm>
              <a:off x="1607376" y="914400"/>
              <a:ext cx="457200" cy="6858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Cloud 433"/>
            <p:cNvSpPr/>
            <p:nvPr/>
          </p:nvSpPr>
          <p:spPr>
            <a:xfrm>
              <a:off x="769176" y="914400"/>
              <a:ext cx="457200" cy="6858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Cloud 434"/>
            <p:cNvSpPr/>
            <p:nvPr/>
          </p:nvSpPr>
          <p:spPr>
            <a:xfrm>
              <a:off x="845376" y="609600"/>
              <a:ext cx="1066800" cy="6858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lowchart: Delay 435"/>
            <p:cNvSpPr/>
            <p:nvPr/>
          </p:nvSpPr>
          <p:spPr>
            <a:xfrm rot="16200000">
              <a:off x="1219200" y="152400"/>
              <a:ext cx="381000" cy="1143000"/>
            </a:xfrm>
            <a:prstGeom prst="flowChartDelay">
              <a:avLst/>
            </a:prstGeom>
            <a:solidFill>
              <a:srgbClr val="F7DB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7" name="TextBox 406"/>
          <p:cNvSpPr txBox="1"/>
          <p:nvPr/>
        </p:nvSpPr>
        <p:spPr>
          <a:xfrm>
            <a:off x="0" y="51054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38400" y="304800"/>
            <a:ext cx="4495800" cy="5715000"/>
            <a:chOff x="5334000" y="914400"/>
            <a:chExt cx="4495800" cy="5715000"/>
          </a:xfrm>
        </p:grpSpPr>
        <p:grpSp>
          <p:nvGrpSpPr>
            <p:cNvPr id="3" name="Group 7"/>
            <p:cNvGrpSpPr/>
            <p:nvPr/>
          </p:nvGrpSpPr>
          <p:grpSpPr>
            <a:xfrm>
              <a:off x="5334000" y="914400"/>
              <a:ext cx="4495800" cy="5715000"/>
              <a:chOff x="2895600" y="685800"/>
              <a:chExt cx="4495800" cy="5715000"/>
            </a:xfrm>
          </p:grpSpPr>
          <p:sp>
            <p:nvSpPr>
              <p:cNvPr id="6" name="Double Wave 5"/>
              <p:cNvSpPr/>
              <p:nvPr/>
            </p:nvSpPr>
            <p:spPr>
              <a:xfrm rot="16200000">
                <a:off x="3276600" y="4191000"/>
                <a:ext cx="3657600" cy="76200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ouble Wave 6"/>
              <p:cNvSpPr/>
              <p:nvPr/>
            </p:nvSpPr>
            <p:spPr>
              <a:xfrm rot="14132626">
                <a:off x="2784980" y="269279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ouble Wave 7"/>
              <p:cNvSpPr/>
              <p:nvPr/>
            </p:nvSpPr>
            <p:spPr>
              <a:xfrm rot="17924385">
                <a:off x="4266338" y="321212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uble Wave 8"/>
              <p:cNvSpPr/>
              <p:nvPr/>
            </p:nvSpPr>
            <p:spPr>
              <a:xfrm rot="17365274">
                <a:off x="3901239" y="2215703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uble Wave 9"/>
              <p:cNvSpPr/>
              <p:nvPr/>
            </p:nvSpPr>
            <p:spPr>
              <a:xfrm rot="15146068">
                <a:off x="3323075" y="2148804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876800" y="3352800"/>
                <a:ext cx="533400" cy="21336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loud 11"/>
              <p:cNvSpPr/>
              <p:nvPr/>
            </p:nvSpPr>
            <p:spPr>
              <a:xfrm>
                <a:off x="28956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loud 12"/>
              <p:cNvSpPr/>
              <p:nvPr/>
            </p:nvSpPr>
            <p:spPr>
              <a:xfrm>
                <a:off x="3048000" y="13716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loud 13"/>
              <p:cNvSpPr/>
              <p:nvPr/>
            </p:nvSpPr>
            <p:spPr>
              <a:xfrm>
                <a:off x="56388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loud 14"/>
              <p:cNvSpPr/>
              <p:nvPr/>
            </p:nvSpPr>
            <p:spPr>
              <a:xfrm>
                <a:off x="5181600" y="1524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4572000" y="762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/>
              <p:cNvSpPr/>
              <p:nvPr/>
            </p:nvSpPr>
            <p:spPr>
              <a:xfrm>
                <a:off x="3810000" y="6858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loud 17"/>
              <p:cNvSpPr/>
              <p:nvPr/>
            </p:nvSpPr>
            <p:spPr>
              <a:xfrm>
                <a:off x="4038600" y="1905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505200" y="28194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477000" y="2895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943600" y="23622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276600" y="1905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3434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5626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343400" y="2514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57800" y="2133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/>
            <p:cNvSpPr/>
            <p:nvPr/>
          </p:nvSpPr>
          <p:spPr>
            <a:xfrm rot="20123371">
              <a:off x="7167079" y="3607326"/>
              <a:ext cx="379814" cy="77413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1076854">
              <a:off x="7590765" y="3835040"/>
              <a:ext cx="379814" cy="64858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10400" y="1905000"/>
            <a:ext cx="1828800" cy="4336423"/>
            <a:chOff x="6477000" y="2057400"/>
            <a:chExt cx="1828800" cy="4336423"/>
          </a:xfrm>
        </p:grpSpPr>
        <p:sp>
          <p:nvSpPr>
            <p:cNvPr id="28" name="Oval 27"/>
            <p:cNvSpPr/>
            <p:nvPr/>
          </p:nvSpPr>
          <p:spPr>
            <a:xfrm rot="3211573">
              <a:off x="7344368" y="5942086"/>
              <a:ext cx="552357" cy="3511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8597934">
              <a:off x="6741371" y="5940077"/>
              <a:ext cx="552357" cy="3511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6553200" y="4343400"/>
              <a:ext cx="1600200" cy="1752600"/>
            </a:xfrm>
            <a:prstGeom prst="trapezoid">
              <a:avLst>
                <a:gd name="adj" fmla="val 35275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66"/>
            <p:cNvGrpSpPr/>
            <p:nvPr/>
          </p:nvGrpSpPr>
          <p:grpSpPr>
            <a:xfrm>
              <a:off x="6477000" y="2057400"/>
              <a:ext cx="1828800" cy="3352800"/>
              <a:chOff x="1153216" y="1811767"/>
              <a:chExt cx="1121976" cy="2618106"/>
            </a:xfrm>
          </p:grpSpPr>
          <p:sp>
            <p:nvSpPr>
              <p:cNvPr id="32" name="Cloud 31"/>
              <p:cNvSpPr/>
              <p:nvPr/>
            </p:nvSpPr>
            <p:spPr>
              <a:xfrm>
                <a:off x="1232877" y="1915758"/>
                <a:ext cx="937846" cy="1559859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18542915">
                <a:off x="1042928" y="3517344"/>
                <a:ext cx="415962" cy="19538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2387893">
                <a:off x="1962577" y="3526629"/>
                <a:ext cx="312615" cy="25997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 rot="2280925">
                <a:off x="1216801" y="2978133"/>
                <a:ext cx="390769" cy="740300"/>
              </a:xfrm>
              <a:prstGeom prst="trapezoid">
                <a:avLst>
                  <a:gd name="adj" fmla="val 2886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/>
              <p:cNvSpPr/>
              <p:nvPr/>
            </p:nvSpPr>
            <p:spPr>
              <a:xfrm rot="19556788">
                <a:off x="1787419" y="2960065"/>
                <a:ext cx="390769" cy="729858"/>
              </a:xfrm>
              <a:prstGeom prst="trapezoid">
                <a:avLst>
                  <a:gd name="adj" fmla="val 3527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1311031" y="3631602"/>
                <a:ext cx="742462" cy="729858"/>
              </a:xfrm>
              <a:prstGeom prst="trapezoid">
                <a:avLst>
                  <a:gd name="adj" fmla="val 3527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1428262" y="2955664"/>
                <a:ext cx="547077" cy="987911"/>
              </a:xfrm>
              <a:prstGeom prst="roundRect">
                <a:avLst>
                  <a:gd name="adj" fmla="val 2423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428262" y="3787588"/>
                <a:ext cx="547077" cy="155986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 rot="3629068">
                <a:off x="1501144" y="4067621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 rot="4838901">
                <a:off x="1427432" y="4066478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rot="3629068">
                <a:off x="1616285" y="3789091"/>
                <a:ext cx="162926" cy="100986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10800000">
                <a:off x="1584569" y="2955664"/>
                <a:ext cx="273538" cy="31197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67338" y="2175734"/>
                <a:ext cx="508000" cy="83192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Cloud 44"/>
              <p:cNvSpPr/>
              <p:nvPr/>
            </p:nvSpPr>
            <p:spPr>
              <a:xfrm>
                <a:off x="1311031" y="1811767"/>
                <a:ext cx="742462" cy="571948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57200" y="1600200"/>
            <a:ext cx="2200939" cy="4869824"/>
            <a:chOff x="838201" y="1295400"/>
            <a:chExt cx="2200939" cy="4869824"/>
          </a:xfrm>
        </p:grpSpPr>
        <p:sp>
          <p:nvSpPr>
            <p:cNvPr id="47" name="Oval 46"/>
            <p:cNvSpPr/>
            <p:nvPr/>
          </p:nvSpPr>
          <p:spPr>
            <a:xfrm rot="3211573">
              <a:off x="1934169" y="5713487"/>
              <a:ext cx="552357" cy="3511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18597934">
              <a:off x="1331172" y="5711478"/>
              <a:ext cx="552357" cy="3511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1066800" y="3429000"/>
              <a:ext cx="1600200" cy="2438400"/>
            </a:xfrm>
            <a:prstGeom prst="trapezoid">
              <a:avLst>
                <a:gd name="adj" fmla="val 3996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2387893">
              <a:off x="2486783" y="3565102"/>
              <a:ext cx="552357" cy="3511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7204752">
              <a:off x="729919" y="3630775"/>
              <a:ext cx="561788" cy="3452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1673599">
              <a:off x="894688" y="2657347"/>
              <a:ext cx="690447" cy="1121787"/>
            </a:xfrm>
            <a:prstGeom prst="trapezoid">
              <a:avLst>
                <a:gd name="adj" fmla="val 39969"/>
              </a:avLst>
            </a:prstGeom>
            <a:solidFill>
              <a:srgbClr val="DAC67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9808278">
              <a:off x="2024646" y="2601726"/>
              <a:ext cx="690447" cy="1276857"/>
            </a:xfrm>
            <a:prstGeom prst="trapezoid">
              <a:avLst>
                <a:gd name="adj" fmla="val 28868"/>
              </a:avLst>
            </a:prstGeom>
            <a:solidFill>
              <a:srgbClr val="DAC67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275386" y="2699871"/>
              <a:ext cx="1104716" cy="2176929"/>
            </a:xfrm>
            <a:prstGeom prst="roundRect">
              <a:avLst>
                <a:gd name="adj" fmla="val 2423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21376392">
              <a:off x="1983772" y="2697649"/>
              <a:ext cx="533669" cy="3091329"/>
            </a:xfrm>
            <a:prstGeom prst="roundRect">
              <a:avLst>
                <a:gd name="adj" fmla="val 50000"/>
              </a:avLst>
            </a:prstGeom>
            <a:solidFill>
              <a:srgbClr val="DAC67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223737">
              <a:off x="1142665" y="2695550"/>
              <a:ext cx="602023" cy="3173181"/>
            </a:xfrm>
            <a:prstGeom prst="roundRect">
              <a:avLst>
                <a:gd name="adj" fmla="val 41877"/>
              </a:avLst>
            </a:prstGeom>
            <a:solidFill>
              <a:srgbClr val="DAC67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600199" y="2489200"/>
              <a:ext cx="533401" cy="6320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371600" y="1676400"/>
              <a:ext cx="966626" cy="12640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loud 58"/>
            <p:cNvSpPr/>
            <p:nvPr/>
          </p:nvSpPr>
          <p:spPr>
            <a:xfrm rot="3184928">
              <a:off x="1682581" y="1511965"/>
              <a:ext cx="842683" cy="690447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>
              <a:off x="1275386" y="1295400"/>
              <a:ext cx="897582" cy="842683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2743200"/>
            <a:ext cx="9144000" cy="4480132"/>
          </a:xfrm>
          <a:prstGeom prst="rect">
            <a:avLst/>
          </a:prstGeom>
          <a:solidFill>
            <a:srgbClr val="F5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0"/>
            <a:ext cx="9144000" cy="2743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5400" y="1905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096000" y="1143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781800" y="1905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772400" y="1143000"/>
            <a:ext cx="13716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458200" y="1905000"/>
            <a:ext cx="6858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467600" y="2667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791200" y="2667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14800" y="2667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305800" y="3429000"/>
            <a:ext cx="8382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629400" y="3429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953000" y="3429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276600" y="3429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467600" y="4191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791200" y="4191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114800" y="4191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276600" y="4191000"/>
            <a:ext cx="8382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0" y="4953000"/>
            <a:ext cx="7620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705600" y="4953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029200" y="4953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276600" y="4953000"/>
            <a:ext cx="17526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 rot="5400000">
            <a:off x="6324600" y="4267200"/>
            <a:ext cx="1676400" cy="1219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53200" y="3886200"/>
            <a:ext cx="1219200" cy="304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6896100" y="4838700"/>
            <a:ext cx="15240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5905500" y="4838700"/>
            <a:ext cx="15240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rot="5400000">
            <a:off x="5791200" y="2286000"/>
            <a:ext cx="457200" cy="609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rot="5400000">
            <a:off x="8153400" y="2286000"/>
            <a:ext cx="457200" cy="609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362200" y="5334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447800" y="5334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" y="5334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0" y="4953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334000"/>
            <a:ext cx="533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914400" y="4953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828800" y="4953000"/>
            <a:ext cx="914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743200" y="4953000"/>
            <a:ext cx="533400" cy="381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 flipH="1">
            <a:off x="8458200" y="381000"/>
            <a:ext cx="6858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086600" y="381000"/>
            <a:ext cx="13716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88"/>
          <p:cNvGrpSpPr/>
          <p:nvPr/>
        </p:nvGrpSpPr>
        <p:grpSpPr>
          <a:xfrm>
            <a:off x="3733800" y="3962400"/>
            <a:ext cx="1519056" cy="2485748"/>
            <a:chOff x="609600" y="304800"/>
            <a:chExt cx="3949545" cy="6462944"/>
          </a:xfrm>
        </p:grpSpPr>
        <p:grpSp>
          <p:nvGrpSpPr>
            <p:cNvPr id="3" name="Group 1"/>
            <p:cNvGrpSpPr/>
            <p:nvPr/>
          </p:nvGrpSpPr>
          <p:grpSpPr>
            <a:xfrm>
              <a:off x="609600" y="304800"/>
              <a:ext cx="3949545" cy="6462944"/>
              <a:chOff x="609600" y="304800"/>
              <a:chExt cx="3949545" cy="6462944"/>
            </a:xfrm>
          </p:grpSpPr>
          <p:sp>
            <p:nvSpPr>
              <p:cNvPr id="492" name="Oval 2"/>
              <p:cNvSpPr/>
              <p:nvPr/>
            </p:nvSpPr>
            <p:spPr>
              <a:xfrm rot="1267050">
                <a:off x="1443341" y="5820180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Oval 492"/>
              <p:cNvSpPr/>
              <p:nvPr/>
            </p:nvSpPr>
            <p:spPr>
              <a:xfrm rot="19394983">
                <a:off x="2121137" y="5762293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1"/>
              <p:cNvGrpSpPr/>
              <p:nvPr/>
            </p:nvGrpSpPr>
            <p:grpSpPr>
              <a:xfrm>
                <a:off x="609600" y="1917164"/>
                <a:ext cx="3165423" cy="4328182"/>
                <a:chOff x="4419600" y="1920218"/>
                <a:chExt cx="3165423" cy="4328182"/>
              </a:xfrm>
            </p:grpSpPr>
            <p:sp>
              <p:nvSpPr>
                <p:cNvPr id="532" name="Oval 2"/>
                <p:cNvSpPr/>
                <p:nvPr/>
              </p:nvSpPr>
              <p:spPr>
                <a:xfrm rot="20847300">
                  <a:off x="7010400" y="35082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Oval 3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4" name="Trapezoid 4"/>
                <p:cNvSpPr/>
                <p:nvPr/>
              </p:nvSpPr>
              <p:spPr>
                <a:xfrm rot="19428289">
                  <a:off x="6244032" y="1920218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Trapezoid 5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Trapezoid 6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Isosceles Triangle 7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5" name="Oval 494"/>
              <p:cNvSpPr/>
              <p:nvPr/>
            </p:nvSpPr>
            <p:spPr>
              <a:xfrm>
                <a:off x="1447800" y="381000"/>
                <a:ext cx="1371602" cy="199612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16"/>
              <p:cNvGrpSpPr/>
              <p:nvPr/>
            </p:nvGrpSpPr>
            <p:grpSpPr>
              <a:xfrm rot="1082994">
                <a:off x="1006179" y="466072"/>
                <a:ext cx="820154" cy="1706403"/>
                <a:chOff x="4726205" y="1077784"/>
                <a:chExt cx="1139391" cy="2436644"/>
              </a:xfrm>
            </p:grpSpPr>
            <p:sp>
              <p:nvSpPr>
                <p:cNvPr id="530" name="Double Wave 14"/>
                <p:cNvSpPr/>
                <p:nvPr/>
              </p:nvSpPr>
              <p:spPr>
                <a:xfrm rot="16652822">
                  <a:off x="3941885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Double Wave 15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18"/>
              <p:cNvGrpSpPr/>
              <p:nvPr/>
            </p:nvGrpSpPr>
            <p:grpSpPr>
              <a:xfrm rot="20843967">
                <a:off x="2438398" y="381000"/>
                <a:ext cx="820152" cy="1995199"/>
                <a:chOff x="4726207" y="1077784"/>
                <a:chExt cx="1139389" cy="2436644"/>
              </a:xfrm>
            </p:grpSpPr>
            <p:sp>
              <p:nvSpPr>
                <p:cNvPr id="528" name="Double Wave 527"/>
                <p:cNvSpPr/>
                <p:nvPr/>
              </p:nvSpPr>
              <p:spPr>
                <a:xfrm rot="16652822">
                  <a:off x="3941887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" name="Double Wave 528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8" name="Double Wave 8"/>
              <p:cNvSpPr/>
              <p:nvPr/>
            </p:nvSpPr>
            <p:spPr>
              <a:xfrm rot="10558211">
                <a:off x="1411335" y="504056"/>
                <a:ext cx="1358748" cy="7172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9"/>
              <p:cNvSpPr/>
              <p:nvPr/>
            </p:nvSpPr>
            <p:spPr>
              <a:xfrm>
                <a:off x="1371600" y="304800"/>
                <a:ext cx="1295400" cy="5334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1295400" y="685800"/>
                <a:ext cx="1676400" cy="381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24"/>
              <p:cNvGrpSpPr/>
              <p:nvPr/>
            </p:nvGrpSpPr>
            <p:grpSpPr>
              <a:xfrm>
                <a:off x="1371600" y="685800"/>
                <a:ext cx="1524000" cy="3810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521" name="Cross 520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Cross 521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Cross 522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4" name="Cross 523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Cross 524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Cross 525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Cross 526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2"/>
              <p:cNvGrpSpPr/>
              <p:nvPr/>
            </p:nvGrpSpPr>
            <p:grpSpPr>
              <a:xfrm>
                <a:off x="1066800" y="5715000"/>
                <a:ext cx="2133600" cy="5334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514" name="Cross 513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Cross 514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" name="Cross 515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" name="Cross 516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8" name="Cross 517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" name="Cross 518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Cross 519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40"/>
              <p:cNvGrpSpPr/>
              <p:nvPr/>
            </p:nvGrpSpPr>
            <p:grpSpPr>
              <a:xfrm>
                <a:off x="3352800" y="304800"/>
                <a:ext cx="1206345" cy="6324600"/>
                <a:chOff x="3352800" y="457200"/>
                <a:chExt cx="1524000" cy="5791200"/>
              </a:xfrm>
            </p:grpSpPr>
            <p:sp>
              <p:nvSpPr>
                <p:cNvPr id="511" name="U-Turn Arrow 510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2" name="Rounded Rectangle 511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4" name="Oval 14"/>
              <p:cNvSpPr/>
              <p:nvPr/>
            </p:nvSpPr>
            <p:spPr>
              <a:xfrm rot="20847300">
                <a:off x="3404047" y="3762340"/>
                <a:ext cx="342309" cy="4626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64"/>
              <p:cNvGrpSpPr/>
              <p:nvPr/>
            </p:nvGrpSpPr>
            <p:grpSpPr>
              <a:xfrm>
                <a:off x="1143000" y="3810000"/>
                <a:ext cx="1828800" cy="1752600"/>
                <a:chOff x="7543801" y="3581401"/>
                <a:chExt cx="1066799" cy="1066800"/>
              </a:xfrm>
            </p:grpSpPr>
            <p:sp>
              <p:nvSpPr>
                <p:cNvPr id="506" name="Rounded Rectangle 505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508" name="Double Wave 507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Double Wave 19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0" name="Rounded Rectangle 509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91" name="Rounded Rectangle 490"/>
            <p:cNvSpPr/>
            <p:nvPr/>
          </p:nvSpPr>
          <p:spPr>
            <a:xfrm>
              <a:off x="3352800" y="1676400"/>
              <a:ext cx="304800" cy="152400"/>
            </a:xfrm>
            <a:prstGeom prst="roundRect">
              <a:avLst/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6" name="Group 537"/>
          <p:cNvGrpSpPr/>
          <p:nvPr/>
        </p:nvGrpSpPr>
        <p:grpSpPr>
          <a:xfrm>
            <a:off x="5334000" y="3886200"/>
            <a:ext cx="1381166" cy="2452718"/>
            <a:chOff x="5257800" y="228601"/>
            <a:chExt cx="3591030" cy="6377066"/>
          </a:xfrm>
        </p:grpSpPr>
        <p:grpSp>
          <p:nvGrpSpPr>
            <p:cNvPr id="737" name="Group 48"/>
            <p:cNvGrpSpPr/>
            <p:nvPr/>
          </p:nvGrpSpPr>
          <p:grpSpPr>
            <a:xfrm>
              <a:off x="5257800" y="228601"/>
              <a:ext cx="3591030" cy="6377066"/>
              <a:chOff x="5257800" y="228601"/>
              <a:chExt cx="3591030" cy="6377066"/>
            </a:xfrm>
          </p:grpSpPr>
          <p:grpSp>
            <p:nvGrpSpPr>
              <p:cNvPr id="738" name="Group 119"/>
              <p:cNvGrpSpPr/>
              <p:nvPr/>
            </p:nvGrpSpPr>
            <p:grpSpPr>
              <a:xfrm>
                <a:off x="5257800" y="228601"/>
                <a:ext cx="2587053" cy="6377066"/>
                <a:chOff x="5562600" y="0"/>
                <a:chExt cx="2577059" cy="6767743"/>
              </a:xfrm>
            </p:grpSpPr>
            <p:sp>
              <p:nvSpPr>
                <p:cNvPr id="547" name="Oval 546"/>
                <p:cNvSpPr/>
                <p:nvPr/>
              </p:nvSpPr>
              <p:spPr>
                <a:xfrm rot="19690278">
                  <a:off x="6904515" y="5802988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8" name="Oval 547"/>
                <p:cNvSpPr/>
                <p:nvPr/>
              </p:nvSpPr>
              <p:spPr>
                <a:xfrm rot="1267050">
                  <a:off x="6243940" y="5820179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Trapezoid 548"/>
                <p:cNvSpPr/>
                <p:nvPr/>
              </p:nvSpPr>
              <p:spPr>
                <a:xfrm>
                  <a:off x="5943600" y="4800600"/>
                  <a:ext cx="1828800" cy="1447800"/>
                </a:xfrm>
                <a:prstGeom prst="trapezoid">
                  <a:avLst>
                    <a:gd name="adj" fmla="val 13610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Oval 549"/>
                <p:cNvSpPr/>
                <p:nvPr/>
              </p:nvSpPr>
              <p:spPr>
                <a:xfrm>
                  <a:off x="7653421" y="3657705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Oval 550"/>
                <p:cNvSpPr/>
                <p:nvPr/>
              </p:nvSpPr>
              <p:spPr>
                <a:xfrm>
                  <a:off x="5562600" y="3680889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Trapezoid 551"/>
                <p:cNvSpPr/>
                <p:nvPr/>
              </p:nvSpPr>
              <p:spPr>
                <a:xfrm rot="20102191">
                  <a:off x="7126288" y="2086136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Trapezoid 552"/>
                <p:cNvSpPr/>
                <p:nvPr/>
              </p:nvSpPr>
              <p:spPr>
                <a:xfrm rot="1327004">
                  <a:off x="5755966" y="2057400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Trapezoid 553"/>
                <p:cNvSpPr/>
                <p:nvPr/>
              </p:nvSpPr>
              <p:spPr>
                <a:xfrm>
                  <a:off x="5949476" y="2125276"/>
                  <a:ext cx="1805421" cy="3818324"/>
                </a:xfrm>
                <a:prstGeom prst="trapezoid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5" name="Rectangle 554"/>
                <p:cNvSpPr/>
                <p:nvPr/>
              </p:nvSpPr>
              <p:spPr>
                <a:xfrm>
                  <a:off x="6154664" y="3886196"/>
                  <a:ext cx="1383321" cy="318948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9" name="Group 52"/>
                <p:cNvGrpSpPr/>
                <p:nvPr/>
              </p:nvGrpSpPr>
              <p:grpSpPr>
                <a:xfrm>
                  <a:off x="6248400" y="1905000"/>
                  <a:ext cx="1295400" cy="2756941"/>
                  <a:chOff x="5410200" y="838200"/>
                  <a:chExt cx="2057400" cy="4038600"/>
                </a:xfrm>
              </p:grpSpPr>
              <p:sp>
                <p:nvSpPr>
                  <p:cNvPr id="583" name="Trapezoid 50"/>
                  <p:cNvSpPr/>
                  <p:nvPr/>
                </p:nvSpPr>
                <p:spPr>
                  <a:xfrm>
                    <a:off x="5410200" y="1600200"/>
                    <a:ext cx="914400" cy="32766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4" name="Trapezoid 583"/>
                  <p:cNvSpPr/>
                  <p:nvPr/>
                </p:nvSpPr>
                <p:spPr>
                  <a:xfrm>
                    <a:off x="5562600" y="1752600"/>
                    <a:ext cx="914400" cy="27432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40" name="Group 45"/>
                  <p:cNvGrpSpPr/>
                  <p:nvPr/>
                </p:nvGrpSpPr>
                <p:grpSpPr>
                  <a:xfrm>
                    <a:off x="5486400" y="838200"/>
                    <a:ext cx="1981200" cy="2070031"/>
                    <a:chOff x="2624682" y="2226017"/>
                    <a:chExt cx="1981200" cy="2070031"/>
                  </a:xfrm>
                </p:grpSpPr>
                <p:sp>
                  <p:nvSpPr>
                    <p:cNvPr id="586" name="Pie 585"/>
                    <p:cNvSpPr/>
                    <p:nvPr/>
                  </p:nvSpPr>
                  <p:spPr>
                    <a:xfrm rot="18695073">
                      <a:off x="2580266" y="2270433"/>
                      <a:ext cx="2070031" cy="1981200"/>
                    </a:xfrm>
                    <a:prstGeom prst="pi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750" name="Group 5"/>
                    <p:cNvGrpSpPr/>
                    <p:nvPr/>
                  </p:nvGrpSpPr>
                  <p:grpSpPr>
                    <a:xfrm>
                      <a:off x="2743200" y="2438400"/>
                      <a:ext cx="1683225" cy="1529540"/>
                      <a:chOff x="2740938" y="2438400"/>
                      <a:chExt cx="1683225" cy="1529540"/>
                    </a:xfrm>
                  </p:grpSpPr>
                  <p:sp>
                    <p:nvSpPr>
                      <p:cNvPr id="588" name="Moon 3"/>
                      <p:cNvSpPr/>
                      <p:nvPr/>
                    </p:nvSpPr>
                    <p:spPr>
                      <a:xfrm rot="16200000">
                        <a:off x="2905503" y="2449280"/>
                        <a:ext cx="1354095" cy="1683225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9" name="Moon 49"/>
                      <p:cNvSpPr/>
                      <p:nvPr/>
                    </p:nvSpPr>
                    <p:spPr>
                      <a:xfrm rot="16200000">
                        <a:off x="3009901" y="2171700"/>
                        <a:ext cx="1066800" cy="1600199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751" name="Group 70"/>
                <p:cNvGrpSpPr/>
                <p:nvPr/>
              </p:nvGrpSpPr>
              <p:grpSpPr>
                <a:xfrm>
                  <a:off x="5943600" y="5486400"/>
                  <a:ext cx="1752600" cy="533400"/>
                  <a:chOff x="381000" y="1600200"/>
                  <a:chExt cx="9069049" cy="2819400"/>
                </a:xfrm>
              </p:grpSpPr>
              <p:grpSp>
                <p:nvGrpSpPr>
                  <p:cNvPr id="752" name="Group 6"/>
                  <p:cNvGrpSpPr/>
                  <p:nvPr/>
                </p:nvGrpSpPr>
                <p:grpSpPr>
                  <a:xfrm>
                    <a:off x="381000" y="3124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579" name="Down Arrow Callout 2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0" name="Down Arrow Callout 3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1" name="Down Arrow Callout 4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2" name="Down Arrow Callout 5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3" name="Group 7"/>
                  <p:cNvGrpSpPr/>
                  <p:nvPr/>
                </p:nvGrpSpPr>
                <p:grpSpPr>
                  <a:xfrm rot="10800000">
                    <a:off x="382249" y="1600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575" name="Down Arrow Callout 77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6" name="Down Arrow Callout 78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7" name="Down Arrow Callout 576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8" name="Down Arrow Callout 577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71" name="Flowchart: Summing Junction 570"/>
                  <p:cNvSpPr/>
                  <p:nvPr/>
                </p:nvSpPr>
                <p:spPr>
                  <a:xfrm>
                    <a:off x="914400" y="2514600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Flowchart: Summing Junction 571"/>
                  <p:cNvSpPr/>
                  <p:nvPr/>
                </p:nvSpPr>
                <p:spPr>
                  <a:xfrm>
                    <a:off x="3182911" y="2480872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3" name="Flowchart: Summing Junction 81"/>
                  <p:cNvSpPr/>
                  <p:nvPr/>
                </p:nvSpPr>
                <p:spPr>
                  <a:xfrm>
                    <a:off x="5428938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4" name="Flowchart: Summing Junction 82"/>
                  <p:cNvSpPr/>
                  <p:nvPr/>
                </p:nvSpPr>
                <p:spPr>
                  <a:xfrm>
                    <a:off x="7767403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4" name="Group 87"/>
                <p:cNvGrpSpPr/>
                <p:nvPr/>
              </p:nvGrpSpPr>
              <p:grpSpPr>
                <a:xfrm>
                  <a:off x="5867400" y="0"/>
                  <a:ext cx="2057400" cy="2362200"/>
                  <a:chOff x="3048000" y="381000"/>
                  <a:chExt cx="1365913" cy="1219199"/>
                </a:xfrm>
              </p:grpSpPr>
              <p:sp>
                <p:nvSpPr>
                  <p:cNvPr id="559" name="Oval 558"/>
                  <p:cNvSpPr/>
                  <p:nvPr/>
                </p:nvSpPr>
                <p:spPr>
                  <a:xfrm>
                    <a:off x="3276600" y="426397"/>
                    <a:ext cx="872048" cy="1173802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Rectangle 68"/>
                  <p:cNvSpPr/>
                  <p:nvPr/>
                </p:nvSpPr>
                <p:spPr>
                  <a:xfrm>
                    <a:off x="3276600" y="838200"/>
                    <a:ext cx="914400" cy="152400"/>
                  </a:xfrm>
                  <a:prstGeom prst="rect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63" name="Group 42"/>
                  <p:cNvGrpSpPr/>
                  <p:nvPr/>
                </p:nvGrpSpPr>
                <p:grpSpPr>
                  <a:xfrm>
                    <a:off x="3048000" y="381000"/>
                    <a:ext cx="1365913" cy="712342"/>
                    <a:chOff x="5207746" y="545873"/>
                    <a:chExt cx="1365913" cy="712342"/>
                  </a:xfrm>
                </p:grpSpPr>
                <p:sp>
                  <p:nvSpPr>
                    <p:cNvPr id="562" name="Moon 70"/>
                    <p:cNvSpPr/>
                    <p:nvPr/>
                  </p:nvSpPr>
                  <p:spPr>
                    <a:xfrm rot="5101425">
                      <a:off x="5343502" y="698892"/>
                      <a:ext cx="340787" cy="61229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Moon 562"/>
                    <p:cNvSpPr/>
                    <p:nvPr/>
                  </p:nvSpPr>
                  <p:spPr>
                    <a:xfrm rot="8137030">
                      <a:off x="5442337" y="550775"/>
                      <a:ext cx="502055" cy="574852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4" name="Moon 563"/>
                    <p:cNvSpPr/>
                    <p:nvPr/>
                  </p:nvSpPr>
                  <p:spPr>
                    <a:xfrm rot="3582768">
                      <a:off x="5642569" y="512276"/>
                      <a:ext cx="554415" cy="62160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Moon 73"/>
                    <p:cNvSpPr/>
                    <p:nvPr/>
                  </p:nvSpPr>
                  <p:spPr>
                    <a:xfrm rot="6344481">
                      <a:off x="5396085" y="585004"/>
                      <a:ext cx="389971" cy="582594"/>
                    </a:xfrm>
                    <a:prstGeom prst="moon">
                      <a:avLst>
                        <a:gd name="adj" fmla="val 28550"/>
                      </a:avLst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Moon 565"/>
                    <p:cNvSpPr/>
                    <p:nvPr/>
                  </p:nvSpPr>
                  <p:spPr>
                    <a:xfrm rot="3920893">
                      <a:off x="5906901" y="549266"/>
                      <a:ext cx="323182" cy="806470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Moon 566"/>
                    <p:cNvSpPr/>
                    <p:nvPr/>
                  </p:nvSpPr>
                  <p:spPr>
                    <a:xfrm rot="6517680">
                      <a:off x="6034746" y="719302"/>
                      <a:ext cx="323182" cy="754644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8" name="Oval 567"/>
                    <p:cNvSpPr/>
                    <p:nvPr/>
                  </p:nvSpPr>
                  <p:spPr>
                    <a:xfrm>
                      <a:off x="5486400" y="685800"/>
                      <a:ext cx="685800" cy="304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 w="12700">
                      <a:solidFill>
                        <a:srgbClr val="6633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2" name="Group 120"/>
              <p:cNvGrpSpPr/>
              <p:nvPr/>
            </p:nvGrpSpPr>
            <p:grpSpPr>
              <a:xfrm>
                <a:off x="7642485" y="232348"/>
                <a:ext cx="1206345" cy="6324600"/>
                <a:chOff x="3352800" y="457200"/>
                <a:chExt cx="1524000" cy="5791200"/>
              </a:xfrm>
            </p:grpSpPr>
            <p:sp>
              <p:nvSpPr>
                <p:cNvPr id="544" name="U-Turn Arrow 543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5" name="Rounded Rectangle 53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3" name="Oval 51"/>
              <p:cNvSpPr/>
              <p:nvPr/>
            </p:nvSpPr>
            <p:spPr>
              <a:xfrm rot="20847300">
                <a:off x="7657852" y="3922835"/>
                <a:ext cx="305298" cy="382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0" name="Rounded Rectangle 539"/>
            <p:cNvSpPr/>
            <p:nvPr/>
          </p:nvSpPr>
          <p:spPr>
            <a:xfrm>
              <a:off x="7637929" y="1609165"/>
              <a:ext cx="322730" cy="138953"/>
            </a:xfrm>
            <a:prstGeom prst="roundRect">
              <a:avLst/>
            </a:prstGeom>
            <a:solidFill>
              <a:srgbClr val="D9A45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89"/>
          <p:cNvGrpSpPr/>
          <p:nvPr/>
        </p:nvGrpSpPr>
        <p:grpSpPr>
          <a:xfrm>
            <a:off x="1600200" y="1143000"/>
            <a:ext cx="914400" cy="2362200"/>
            <a:chOff x="4267200" y="533400"/>
            <a:chExt cx="2079188" cy="5973491"/>
          </a:xfrm>
        </p:grpSpPr>
        <p:sp>
          <p:nvSpPr>
            <p:cNvPr id="591" name="Oval 590"/>
            <p:cNvSpPr/>
            <p:nvPr/>
          </p:nvSpPr>
          <p:spPr>
            <a:xfrm rot="19323027">
              <a:off x="5222792" y="5293763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 rot="1732486">
              <a:off x="4571016" y="5369595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135"/>
            <p:cNvGrpSpPr/>
            <p:nvPr/>
          </p:nvGrpSpPr>
          <p:grpSpPr>
            <a:xfrm>
              <a:off x="4267200" y="533400"/>
              <a:ext cx="2079188" cy="5486400"/>
              <a:chOff x="4270291" y="0"/>
              <a:chExt cx="2079188" cy="5486400"/>
            </a:xfrm>
          </p:grpSpPr>
          <p:sp>
            <p:nvSpPr>
              <p:cNvPr id="594" name="Oval 593"/>
              <p:cNvSpPr/>
              <p:nvPr/>
            </p:nvSpPr>
            <p:spPr>
              <a:xfrm rot="5400000">
                <a:off x="3924300" y="419100"/>
                <a:ext cx="2743200" cy="1905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5" name="Trapezoid 594"/>
              <p:cNvSpPr/>
              <p:nvPr/>
            </p:nvSpPr>
            <p:spPr>
              <a:xfrm>
                <a:off x="4320896" y="1668076"/>
                <a:ext cx="2028583" cy="3818324"/>
              </a:xfrm>
              <a:prstGeom prst="trapezoid">
                <a:avLst>
                  <a:gd name="adj" fmla="val 31629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Isosceles Triangle 595"/>
              <p:cNvSpPr/>
              <p:nvPr/>
            </p:nvSpPr>
            <p:spPr>
              <a:xfrm rot="10800000">
                <a:off x="5045390" y="1668076"/>
                <a:ext cx="579595" cy="70709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Rectangle 596"/>
              <p:cNvSpPr/>
              <p:nvPr/>
            </p:nvSpPr>
            <p:spPr>
              <a:xfrm>
                <a:off x="4648200" y="3429000"/>
                <a:ext cx="1448988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Trapezoid 597"/>
              <p:cNvSpPr/>
              <p:nvPr/>
            </p:nvSpPr>
            <p:spPr>
              <a:xfrm rot="366654" flipH="1">
                <a:off x="4384996" y="1622052"/>
                <a:ext cx="671976" cy="359789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Trapezoid 598"/>
              <p:cNvSpPr/>
              <p:nvPr/>
            </p:nvSpPr>
            <p:spPr>
              <a:xfrm rot="21343766">
                <a:off x="4762054" y="1625720"/>
                <a:ext cx="724345" cy="3606541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0" name="Oval 599"/>
              <p:cNvSpPr/>
              <p:nvPr/>
            </p:nvSpPr>
            <p:spPr>
              <a:xfrm rot="5400000">
                <a:off x="4499028" y="453972"/>
                <a:ext cx="1669944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Flowchart: Punched Tape 600"/>
              <p:cNvSpPr/>
              <p:nvPr/>
            </p:nvSpPr>
            <p:spPr>
              <a:xfrm rot="11048496">
                <a:off x="4584309" y="650177"/>
                <a:ext cx="1449522" cy="393279"/>
              </a:xfrm>
              <a:prstGeom prst="flowChartPunchedTap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Flowchart: Delay 601"/>
              <p:cNvSpPr/>
              <p:nvPr/>
            </p:nvSpPr>
            <p:spPr>
              <a:xfrm rot="16200000">
                <a:off x="5048250" y="-95250"/>
                <a:ext cx="571500" cy="13716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117"/>
              <p:cNvGrpSpPr/>
              <p:nvPr/>
            </p:nvGrpSpPr>
            <p:grpSpPr>
              <a:xfrm>
                <a:off x="4288437" y="510915"/>
                <a:ext cx="1917491" cy="373504"/>
                <a:chOff x="6764312" y="5017957"/>
                <a:chExt cx="3174167" cy="544643"/>
              </a:xfrm>
            </p:grpSpPr>
            <p:sp>
              <p:nvSpPr>
                <p:cNvPr id="624" name="Rounded Rectangle 623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626" name="Multiply 625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7" name="Multiply 626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8" name="Diamond 627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9" name="Diamond 628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0" name="Multiply 629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Diamond 630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2" name="Multiply 631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04" name="Trapezoid 603"/>
              <p:cNvSpPr/>
              <p:nvPr/>
            </p:nvSpPr>
            <p:spPr>
              <a:xfrm>
                <a:off x="4270291" y="1874026"/>
                <a:ext cx="941842" cy="1556913"/>
              </a:xfrm>
              <a:prstGeom prst="trapezoid">
                <a:avLst>
                  <a:gd name="adj" fmla="val 42485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Trapezoid 604"/>
              <p:cNvSpPr/>
              <p:nvPr/>
            </p:nvSpPr>
            <p:spPr>
              <a:xfrm>
                <a:off x="5258326" y="1848236"/>
                <a:ext cx="941842" cy="1580764"/>
              </a:xfrm>
              <a:prstGeom prst="trapezoid">
                <a:avLst>
                  <a:gd name="adj" fmla="val 4253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99"/>
              <p:cNvGrpSpPr/>
              <p:nvPr/>
            </p:nvGrpSpPr>
            <p:grpSpPr>
              <a:xfrm>
                <a:off x="4648200" y="1752600"/>
                <a:ext cx="457200" cy="533400"/>
                <a:chOff x="6705600" y="1447800"/>
                <a:chExt cx="1981200" cy="1981200"/>
              </a:xfrm>
            </p:grpSpPr>
            <p:sp>
              <p:nvSpPr>
                <p:cNvPr id="619" name="Oval 618"/>
                <p:cNvSpPr/>
                <p:nvPr/>
              </p:nvSpPr>
              <p:spPr>
                <a:xfrm>
                  <a:off x="6705600" y="1447800"/>
                  <a:ext cx="1981200" cy="1981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0" name="Isosceles Triangle 619"/>
                <p:cNvSpPr/>
                <p:nvPr/>
              </p:nvSpPr>
              <p:spPr>
                <a:xfrm>
                  <a:off x="7543800" y="15240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1" name="Isosceles Triangle 620"/>
                <p:cNvSpPr/>
                <p:nvPr/>
              </p:nvSpPr>
              <p:spPr>
                <a:xfrm rot="10800000">
                  <a:off x="7543800" y="25908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2" name="Isosceles Triangle 621"/>
                <p:cNvSpPr/>
                <p:nvPr/>
              </p:nvSpPr>
              <p:spPr>
                <a:xfrm rot="5400000">
                  <a:off x="81915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3" name="Isosceles Triangle 622"/>
                <p:cNvSpPr/>
                <p:nvPr/>
              </p:nvSpPr>
              <p:spPr>
                <a:xfrm rot="16200000">
                  <a:off x="68961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118"/>
              <p:cNvGrpSpPr/>
              <p:nvPr/>
            </p:nvGrpSpPr>
            <p:grpSpPr>
              <a:xfrm>
                <a:off x="4724400" y="3352800"/>
                <a:ext cx="1219200" cy="685800"/>
                <a:chOff x="1981200" y="3276600"/>
                <a:chExt cx="3505200" cy="1371600"/>
              </a:xfrm>
            </p:grpSpPr>
            <p:sp>
              <p:nvSpPr>
                <p:cNvPr id="610" name="Cube 609"/>
                <p:cNvSpPr/>
                <p:nvPr/>
              </p:nvSpPr>
              <p:spPr>
                <a:xfrm>
                  <a:off x="1981200" y="3276600"/>
                  <a:ext cx="3505200" cy="1371600"/>
                </a:xfrm>
                <a:prstGeom prst="cube">
                  <a:avLst/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7" name="Group 9"/>
                <p:cNvGrpSpPr/>
                <p:nvPr/>
              </p:nvGrpSpPr>
              <p:grpSpPr>
                <a:xfrm>
                  <a:off x="2047408" y="3653853"/>
                  <a:ext cx="2809406" cy="888167"/>
                  <a:chOff x="1447800" y="1420318"/>
                  <a:chExt cx="2956809" cy="1096781"/>
                </a:xfrm>
              </p:grpSpPr>
              <p:sp>
                <p:nvSpPr>
                  <p:cNvPr id="612" name="Quad Arrow 611"/>
                  <p:cNvSpPr/>
                  <p:nvPr/>
                </p:nvSpPr>
                <p:spPr>
                  <a:xfrm>
                    <a:off x="1447800" y="1447800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3" name="Quad Arrow 3"/>
                  <p:cNvSpPr/>
                  <p:nvPr/>
                </p:nvSpPr>
                <p:spPr>
                  <a:xfrm>
                    <a:off x="2434652" y="1444053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Quad Arrow 4"/>
                  <p:cNvSpPr/>
                  <p:nvPr/>
                </p:nvSpPr>
                <p:spPr>
                  <a:xfrm>
                    <a:off x="3414009" y="1450299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Oval 5"/>
                  <p:cNvSpPr/>
                  <p:nvPr/>
                </p:nvSpPr>
                <p:spPr>
                  <a:xfrm>
                    <a:off x="2286000" y="1447800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Oval 6"/>
                  <p:cNvSpPr/>
                  <p:nvPr/>
                </p:nvSpPr>
                <p:spPr>
                  <a:xfrm>
                    <a:off x="3247869" y="1420318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Oval 7"/>
                  <p:cNvSpPr/>
                  <p:nvPr/>
                </p:nvSpPr>
                <p:spPr>
                  <a:xfrm>
                    <a:off x="2303488" y="2184816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8" name="Oval 8"/>
                  <p:cNvSpPr/>
                  <p:nvPr/>
                </p:nvSpPr>
                <p:spPr>
                  <a:xfrm>
                    <a:off x="3262859" y="2154837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08" name="Oval 607"/>
              <p:cNvSpPr/>
              <p:nvPr/>
            </p:nvSpPr>
            <p:spPr>
              <a:xfrm>
                <a:off x="5715000" y="3352800"/>
                <a:ext cx="546340" cy="4570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Oval 608"/>
              <p:cNvSpPr/>
              <p:nvPr/>
            </p:nvSpPr>
            <p:spPr>
              <a:xfrm>
                <a:off x="4270291" y="3275786"/>
                <a:ext cx="533399" cy="43391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632"/>
          <p:cNvGrpSpPr/>
          <p:nvPr/>
        </p:nvGrpSpPr>
        <p:grpSpPr>
          <a:xfrm>
            <a:off x="381000" y="1066800"/>
            <a:ext cx="990600" cy="2209800"/>
            <a:chOff x="990600" y="304799"/>
            <a:chExt cx="2209800" cy="5554478"/>
          </a:xfrm>
        </p:grpSpPr>
        <p:sp>
          <p:nvSpPr>
            <p:cNvPr id="634" name="Oval 18"/>
            <p:cNvSpPr/>
            <p:nvPr/>
          </p:nvSpPr>
          <p:spPr>
            <a:xfrm rot="19323027">
              <a:off x="2022148" y="5371190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/>
            <p:cNvSpPr/>
            <p:nvPr/>
          </p:nvSpPr>
          <p:spPr>
            <a:xfrm rot="19323027">
              <a:off x="1412549" y="5371188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Trapezoid 635"/>
            <p:cNvSpPr/>
            <p:nvPr/>
          </p:nvSpPr>
          <p:spPr>
            <a:xfrm>
              <a:off x="1219200" y="3352800"/>
              <a:ext cx="1857640" cy="2328979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7" name="Oval 636"/>
            <p:cNvSpPr/>
            <p:nvPr/>
          </p:nvSpPr>
          <p:spPr>
            <a:xfrm>
              <a:off x="2209800" y="41910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447800" y="40386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Isosceles Triangle 638"/>
            <p:cNvSpPr/>
            <p:nvPr/>
          </p:nvSpPr>
          <p:spPr>
            <a:xfrm rot="10511856">
              <a:off x="1746356" y="2003383"/>
              <a:ext cx="831050" cy="64905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Trapezoid 639"/>
            <p:cNvSpPr/>
            <p:nvPr/>
          </p:nvSpPr>
          <p:spPr>
            <a:xfrm rot="20649393">
              <a:off x="1228466" y="2984148"/>
              <a:ext cx="829536" cy="1299752"/>
            </a:xfrm>
            <a:prstGeom prst="trapezoid">
              <a:avLst>
                <a:gd name="adj" fmla="val 31954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Trapezoid 640"/>
            <p:cNvSpPr/>
            <p:nvPr/>
          </p:nvSpPr>
          <p:spPr>
            <a:xfrm rot="1097253">
              <a:off x="2231603" y="2827664"/>
              <a:ext cx="834512" cy="1693915"/>
            </a:xfrm>
            <a:prstGeom prst="trapezoid">
              <a:avLst>
                <a:gd name="adj" fmla="val 34636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Pie 641"/>
            <p:cNvSpPr/>
            <p:nvPr/>
          </p:nvSpPr>
          <p:spPr>
            <a:xfrm rot="18473761">
              <a:off x="1378533" y="2000349"/>
              <a:ext cx="1609068" cy="1483068"/>
            </a:xfrm>
            <a:prstGeom prst="pie">
              <a:avLst>
                <a:gd name="adj1" fmla="val 20950898"/>
                <a:gd name="adj2" fmla="val 17310339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9" name="Group 101"/>
            <p:cNvGrpSpPr/>
            <p:nvPr/>
          </p:nvGrpSpPr>
          <p:grpSpPr>
            <a:xfrm>
              <a:off x="1249180" y="5291528"/>
              <a:ext cx="1838794" cy="269823"/>
              <a:chOff x="4114800" y="6248400"/>
              <a:chExt cx="1026591" cy="216353"/>
            </a:xfrm>
          </p:grpSpPr>
          <p:sp>
            <p:nvSpPr>
              <p:cNvPr id="679" name="Rounded Rectangle 678"/>
              <p:cNvSpPr/>
              <p:nvPr/>
            </p:nvSpPr>
            <p:spPr>
              <a:xfrm>
                <a:off x="4114800" y="6248400"/>
                <a:ext cx="1026591" cy="216353"/>
              </a:xfrm>
              <a:prstGeom prst="round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12"/>
              <p:cNvGrpSpPr/>
              <p:nvPr/>
            </p:nvGrpSpPr>
            <p:grpSpPr>
              <a:xfrm>
                <a:off x="4114800" y="6248400"/>
                <a:ext cx="945115" cy="216353"/>
                <a:chOff x="1447800" y="4953000"/>
                <a:chExt cx="4419600" cy="990600"/>
              </a:xfrm>
            </p:grpSpPr>
            <p:sp>
              <p:nvSpPr>
                <p:cNvPr id="681" name="Block Arc 680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2" name="Block Arc 681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3" name="Block Arc 682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4" name="Block Arc 683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5" name="Oval 684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6" name="Oval 685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7" name="Oval 22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" name="Oval 687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43"/>
            <p:cNvGrpSpPr/>
            <p:nvPr/>
          </p:nvGrpSpPr>
          <p:grpSpPr>
            <a:xfrm>
              <a:off x="1982318" y="2522553"/>
              <a:ext cx="391082" cy="455479"/>
              <a:chOff x="6172200" y="1143000"/>
              <a:chExt cx="1828800" cy="1905000"/>
            </a:xfrm>
          </p:grpSpPr>
          <p:sp>
            <p:nvSpPr>
              <p:cNvPr id="674" name="Oval 673"/>
              <p:cNvSpPr/>
              <p:nvPr/>
            </p:nvSpPr>
            <p:spPr>
              <a:xfrm>
                <a:off x="6172200" y="1143000"/>
                <a:ext cx="1828800" cy="1905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Quad Arrow 674"/>
              <p:cNvSpPr/>
              <p:nvPr/>
            </p:nvSpPr>
            <p:spPr>
              <a:xfrm>
                <a:off x="6815528" y="1222948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Quad Arrow 675"/>
              <p:cNvSpPr/>
              <p:nvPr/>
            </p:nvSpPr>
            <p:spPr>
              <a:xfrm>
                <a:off x="6858000" y="23622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Quad Arrow 676"/>
              <p:cNvSpPr/>
              <p:nvPr/>
            </p:nvSpPr>
            <p:spPr>
              <a:xfrm>
                <a:off x="6248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Quad Arrow 677"/>
              <p:cNvSpPr/>
              <p:nvPr/>
            </p:nvSpPr>
            <p:spPr>
              <a:xfrm>
                <a:off x="7391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5" name="Oval 644"/>
            <p:cNvSpPr/>
            <p:nvPr/>
          </p:nvSpPr>
          <p:spPr>
            <a:xfrm rot="5400000">
              <a:off x="1331124" y="793822"/>
              <a:ext cx="1593744" cy="13648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Moon 54"/>
            <p:cNvSpPr/>
            <p:nvPr/>
          </p:nvSpPr>
          <p:spPr>
            <a:xfrm>
              <a:off x="990600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Moon 55"/>
            <p:cNvSpPr/>
            <p:nvPr/>
          </p:nvSpPr>
          <p:spPr>
            <a:xfrm flipH="1">
              <a:off x="2550459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48" name="Moon 647"/>
            <p:cNvSpPr/>
            <p:nvPr/>
          </p:nvSpPr>
          <p:spPr>
            <a:xfrm rot="16010900" flipH="1">
              <a:off x="1727420" y="-153575"/>
              <a:ext cx="649304" cy="1566052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23"/>
            <p:cNvGrpSpPr/>
            <p:nvPr/>
          </p:nvGrpSpPr>
          <p:grpSpPr>
            <a:xfrm>
              <a:off x="1380565" y="856469"/>
              <a:ext cx="1299882" cy="472221"/>
              <a:chOff x="2840889" y="4737113"/>
              <a:chExt cx="1801425" cy="847295"/>
            </a:xfrm>
          </p:grpSpPr>
          <p:sp>
            <p:nvSpPr>
              <p:cNvPr id="670" name="Moon 669"/>
              <p:cNvSpPr/>
              <p:nvPr/>
            </p:nvSpPr>
            <p:spPr>
              <a:xfrm rot="5639499">
                <a:off x="3339758" y="4568187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Moon 670"/>
              <p:cNvSpPr/>
              <p:nvPr/>
            </p:nvSpPr>
            <p:spPr>
              <a:xfrm rot="4841449">
                <a:off x="3687377" y="453172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2" name="Moon 671"/>
              <p:cNvSpPr/>
              <p:nvPr/>
            </p:nvSpPr>
            <p:spPr>
              <a:xfrm rot="5639499">
                <a:off x="3162958" y="4599420"/>
                <a:ext cx="662919" cy="1307057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Moon 672"/>
              <p:cNvSpPr/>
              <p:nvPr/>
            </p:nvSpPr>
            <p:spPr>
              <a:xfrm rot="4340076">
                <a:off x="3339763" y="460119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83"/>
            <p:cNvGrpSpPr/>
            <p:nvPr/>
          </p:nvGrpSpPr>
          <p:grpSpPr>
            <a:xfrm>
              <a:off x="1295400" y="304800"/>
              <a:ext cx="1689847" cy="678004"/>
              <a:chOff x="4038600" y="642079"/>
              <a:chExt cx="1689847" cy="678004"/>
            </a:xfrm>
          </p:grpSpPr>
          <p:sp>
            <p:nvSpPr>
              <p:cNvPr id="658" name="Rectangle 10"/>
              <p:cNvSpPr/>
              <p:nvPr/>
            </p:nvSpPr>
            <p:spPr>
              <a:xfrm>
                <a:off x="4038600" y="1143000"/>
                <a:ext cx="1689847" cy="177083"/>
              </a:xfrm>
              <a:prstGeom prst="rect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1" name="Group 52"/>
              <p:cNvGrpSpPr/>
              <p:nvPr/>
            </p:nvGrpSpPr>
            <p:grpSpPr>
              <a:xfrm>
                <a:off x="4114800" y="1143000"/>
                <a:ext cx="1559859" cy="177083"/>
                <a:chOff x="457200" y="1600200"/>
                <a:chExt cx="8229600" cy="1752600"/>
              </a:xfrm>
            </p:grpSpPr>
            <p:sp>
              <p:nvSpPr>
                <p:cNvPr id="663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4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" name="Plaque 665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Plaque 666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Plaque 667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Plaque 668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0" name="Oval 659"/>
              <p:cNvSpPr/>
              <p:nvPr/>
            </p:nvSpPr>
            <p:spPr>
              <a:xfrm>
                <a:off x="4267200" y="76200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Oval 660"/>
              <p:cNvSpPr/>
              <p:nvPr/>
            </p:nvSpPr>
            <p:spPr>
              <a:xfrm>
                <a:off x="5150370" y="76075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Oval 661"/>
              <p:cNvSpPr/>
              <p:nvPr/>
            </p:nvSpPr>
            <p:spPr>
              <a:xfrm>
                <a:off x="4704413" y="642079"/>
                <a:ext cx="347272" cy="470941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2" name="Group 102"/>
            <p:cNvGrpSpPr/>
            <p:nvPr/>
          </p:nvGrpSpPr>
          <p:grpSpPr>
            <a:xfrm>
              <a:off x="1676400" y="3429000"/>
              <a:ext cx="990600" cy="1143000"/>
              <a:chOff x="6248400" y="1828800"/>
              <a:chExt cx="1295400" cy="2286000"/>
            </a:xfrm>
          </p:grpSpPr>
          <p:sp>
            <p:nvSpPr>
              <p:cNvPr id="652" name="Rounded Rectangle 651"/>
              <p:cNvSpPr/>
              <p:nvPr/>
            </p:nvSpPr>
            <p:spPr>
              <a:xfrm>
                <a:off x="6629400" y="2057400"/>
                <a:ext cx="533400" cy="1219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Oval 652"/>
              <p:cNvSpPr/>
              <p:nvPr/>
            </p:nvSpPr>
            <p:spPr>
              <a:xfrm>
                <a:off x="6248400" y="2971800"/>
                <a:ext cx="1295400" cy="1143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Oval 653"/>
              <p:cNvSpPr/>
              <p:nvPr/>
            </p:nvSpPr>
            <p:spPr>
              <a:xfrm>
                <a:off x="6610663" y="2704476"/>
                <a:ext cx="569626" cy="77324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Trapezoid 654"/>
              <p:cNvSpPr/>
              <p:nvPr/>
            </p:nvSpPr>
            <p:spPr>
              <a:xfrm rot="10800000">
                <a:off x="6477000" y="1828800"/>
                <a:ext cx="838200" cy="304800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Oval 655"/>
              <p:cNvSpPr/>
              <p:nvPr/>
            </p:nvSpPr>
            <p:spPr>
              <a:xfrm>
                <a:off x="6658132" y="1957466"/>
                <a:ext cx="462196" cy="336029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Diamond 656"/>
              <p:cNvSpPr/>
              <p:nvPr/>
            </p:nvSpPr>
            <p:spPr>
              <a:xfrm>
                <a:off x="6736830" y="2789420"/>
                <a:ext cx="304800" cy="609600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3" name="Group 688"/>
          <p:cNvGrpSpPr/>
          <p:nvPr/>
        </p:nvGrpSpPr>
        <p:grpSpPr>
          <a:xfrm>
            <a:off x="2667000" y="1143000"/>
            <a:ext cx="1066800" cy="2209800"/>
            <a:chOff x="5867400" y="685800"/>
            <a:chExt cx="2979159" cy="5738789"/>
          </a:xfrm>
        </p:grpSpPr>
        <p:grpSp>
          <p:nvGrpSpPr>
            <p:cNvPr id="784" name="Group 140"/>
            <p:cNvGrpSpPr/>
            <p:nvPr/>
          </p:nvGrpSpPr>
          <p:grpSpPr>
            <a:xfrm>
              <a:off x="5867400" y="685800"/>
              <a:ext cx="2896713" cy="5738789"/>
              <a:chOff x="2895600" y="1057419"/>
              <a:chExt cx="2601105" cy="5590094"/>
            </a:xfrm>
          </p:grpSpPr>
          <p:sp>
            <p:nvSpPr>
              <p:cNvPr id="706" name="Cloud 705"/>
              <p:cNvSpPr/>
              <p:nvPr/>
            </p:nvSpPr>
            <p:spPr>
              <a:xfrm>
                <a:off x="3276600" y="1981200"/>
                <a:ext cx="381000" cy="914400"/>
              </a:xfrm>
              <a:prstGeom prst="cloud">
                <a:avLst/>
              </a:prstGeom>
              <a:solidFill>
                <a:srgbClr val="843F0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7" name="Cloud 706"/>
              <p:cNvSpPr/>
              <p:nvPr/>
            </p:nvSpPr>
            <p:spPr>
              <a:xfrm>
                <a:off x="4495800" y="2057400"/>
                <a:ext cx="381000" cy="762000"/>
              </a:xfrm>
              <a:prstGeom prst="cloud">
                <a:avLst/>
              </a:prstGeom>
              <a:solidFill>
                <a:srgbClr val="843F0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Oval 707"/>
              <p:cNvSpPr/>
              <p:nvPr/>
            </p:nvSpPr>
            <p:spPr>
              <a:xfrm rot="4663168">
                <a:off x="4302178" y="5978577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Oval 708"/>
              <p:cNvSpPr/>
              <p:nvPr/>
            </p:nvSpPr>
            <p:spPr>
              <a:xfrm rot="4271122">
                <a:off x="3558915" y="5974829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Oval 709"/>
              <p:cNvSpPr/>
              <p:nvPr/>
            </p:nvSpPr>
            <p:spPr>
              <a:xfrm>
                <a:off x="2895600" y="4512039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Oval 710"/>
              <p:cNvSpPr/>
              <p:nvPr/>
            </p:nvSpPr>
            <p:spPr>
              <a:xfrm>
                <a:off x="4948315" y="4397572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Oval 711"/>
              <p:cNvSpPr/>
              <p:nvPr/>
            </p:nvSpPr>
            <p:spPr>
              <a:xfrm>
                <a:off x="3124200" y="2607039"/>
                <a:ext cx="2057400" cy="2438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Trapezoid 712"/>
              <p:cNvSpPr/>
              <p:nvPr/>
            </p:nvSpPr>
            <p:spPr>
              <a:xfrm rot="20411805">
                <a:off x="4501672" y="2989870"/>
                <a:ext cx="762000" cy="1764138"/>
              </a:xfrm>
              <a:prstGeom prst="trapezoid">
                <a:avLst/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Trapezoid 713"/>
              <p:cNvSpPr/>
              <p:nvPr/>
            </p:nvSpPr>
            <p:spPr>
              <a:xfrm rot="1100949">
                <a:off x="3085505" y="3120388"/>
                <a:ext cx="762000" cy="1762769"/>
              </a:xfrm>
              <a:prstGeom prst="trapezoid">
                <a:avLst/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Trapezoid 714"/>
              <p:cNvSpPr/>
              <p:nvPr/>
            </p:nvSpPr>
            <p:spPr>
              <a:xfrm>
                <a:off x="3276600" y="3064239"/>
                <a:ext cx="1905000" cy="3276600"/>
              </a:xfrm>
              <a:prstGeom prst="trapezoid">
                <a:avLst>
                  <a:gd name="adj" fmla="val 18947"/>
                </a:avLst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5" name="Group 84"/>
              <p:cNvGrpSpPr/>
              <p:nvPr/>
            </p:nvGrpSpPr>
            <p:grpSpPr>
              <a:xfrm>
                <a:off x="4210570" y="3028687"/>
                <a:ext cx="976832" cy="3289998"/>
                <a:chOff x="6071346" y="1769811"/>
                <a:chExt cx="1834000" cy="3650020"/>
              </a:xfrm>
            </p:grpSpPr>
            <p:sp>
              <p:nvSpPr>
                <p:cNvPr id="749" name="Trapezoid 748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86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787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61" name="Block Arc 760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62" name="Block Arc 761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88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59" name="Block Arc 758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60" name="Block Arc 759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89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57" name="Block Arc 756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8" name="Block Arc 757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90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55" name="Block Arc 754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6" name="Block Arc 755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791" name="Group 85"/>
              <p:cNvGrpSpPr/>
              <p:nvPr/>
            </p:nvGrpSpPr>
            <p:grpSpPr>
              <a:xfrm flipH="1">
                <a:off x="3277029" y="3007479"/>
                <a:ext cx="867593" cy="3309816"/>
                <a:chOff x="6071346" y="1769811"/>
                <a:chExt cx="1834000" cy="3650020"/>
              </a:xfrm>
            </p:grpSpPr>
            <p:sp>
              <p:nvSpPr>
                <p:cNvPr id="735" name="Trapezoid 734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2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793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47" name="Block Arc 746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8" name="Block Arc 747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94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45" name="Block Arc 744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6" name="Block Arc 745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95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43" name="Block Arc 742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4" name="Block Arc 743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796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741" name="Block Arc 740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2" name="Block Arc 741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718" name="Trapezoid 717"/>
              <p:cNvSpPr/>
              <p:nvPr/>
            </p:nvSpPr>
            <p:spPr>
              <a:xfrm rot="10800000">
                <a:off x="3857469" y="3060491"/>
                <a:ext cx="609600" cy="228600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7" name="Group 102"/>
              <p:cNvGrpSpPr/>
              <p:nvPr/>
            </p:nvGrpSpPr>
            <p:grpSpPr>
              <a:xfrm>
                <a:off x="3537282" y="2667787"/>
                <a:ext cx="1437910" cy="1417924"/>
                <a:chOff x="2670243" y="2079559"/>
                <a:chExt cx="2042074" cy="2265823"/>
              </a:xfrm>
            </p:grpSpPr>
            <p:sp>
              <p:nvSpPr>
                <p:cNvPr id="731" name="Pie 730"/>
                <p:cNvSpPr/>
                <p:nvPr/>
              </p:nvSpPr>
              <p:spPr>
                <a:xfrm rot="18695073">
                  <a:off x="2558368" y="2191434"/>
                  <a:ext cx="2265823" cy="2042074"/>
                </a:xfrm>
                <a:prstGeom prst="pi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98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733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4" name="Moon 733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99" name="Group 119"/>
              <p:cNvGrpSpPr/>
              <p:nvPr/>
            </p:nvGrpSpPr>
            <p:grpSpPr>
              <a:xfrm rot="5400000">
                <a:off x="2285999" y="3429001"/>
                <a:ext cx="2438401" cy="914400"/>
                <a:chOff x="2624682" y="2226018"/>
                <a:chExt cx="1981200" cy="2070031"/>
              </a:xfrm>
            </p:grpSpPr>
            <p:sp>
              <p:nvSpPr>
                <p:cNvPr id="727" name="Pie 726"/>
                <p:cNvSpPr/>
                <p:nvPr/>
              </p:nvSpPr>
              <p:spPr>
                <a:xfrm rot="16952334">
                  <a:off x="2580266" y="2270434"/>
                  <a:ext cx="2070031" cy="1981200"/>
                </a:xfrm>
                <a:prstGeom prst="pie">
                  <a:avLst>
                    <a:gd name="adj1" fmla="val 3057576"/>
                    <a:gd name="adj2" fmla="val 16200000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80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729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Moon 729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21" name="Oval 720"/>
              <p:cNvSpPr/>
              <p:nvPr/>
            </p:nvSpPr>
            <p:spPr>
              <a:xfrm>
                <a:off x="3432748" y="1295400"/>
                <a:ext cx="12954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1" name="Group 124"/>
              <p:cNvGrpSpPr/>
              <p:nvPr/>
            </p:nvGrpSpPr>
            <p:grpSpPr>
              <a:xfrm rot="11155702">
                <a:off x="3279067" y="1057419"/>
                <a:ext cx="1614668" cy="1295400"/>
                <a:chOff x="2587394" y="2007266"/>
                <a:chExt cx="1981200" cy="2070031"/>
              </a:xfrm>
              <a:solidFill>
                <a:srgbClr val="E5C569"/>
              </a:solidFill>
            </p:grpSpPr>
            <p:sp>
              <p:nvSpPr>
                <p:cNvPr id="723" name="Pie 722"/>
                <p:cNvSpPr/>
                <p:nvPr/>
              </p:nvSpPr>
              <p:spPr>
                <a:xfrm rot="18695073">
                  <a:off x="2542978" y="2051682"/>
                  <a:ext cx="2070031" cy="1981200"/>
                </a:xfrm>
                <a:prstGeom prst="pie">
                  <a:avLst>
                    <a:gd name="adj1" fmla="val 1172859"/>
                    <a:gd name="adj2" fmla="val 1567969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82" name="Group 5"/>
                <p:cNvGrpSpPr/>
                <p:nvPr/>
              </p:nvGrpSpPr>
              <p:grpSpPr>
                <a:xfrm>
                  <a:off x="2737026" y="2244349"/>
                  <a:ext cx="1585829" cy="1723591"/>
                  <a:chOff x="2734764" y="2244349"/>
                  <a:chExt cx="1585829" cy="1723591"/>
                </a:xfrm>
                <a:grpFill/>
              </p:grpSpPr>
              <p:sp>
                <p:nvSpPr>
                  <p:cNvPr id="725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Moon 725"/>
                  <p:cNvSpPr/>
                  <p:nvPr/>
                </p:nvSpPr>
                <p:spPr>
                  <a:xfrm rot="16200000">
                    <a:off x="2963485" y="20156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83" name="Group 204"/>
            <p:cNvGrpSpPr/>
            <p:nvPr/>
          </p:nvGrpSpPr>
          <p:grpSpPr>
            <a:xfrm>
              <a:off x="6629400" y="914400"/>
              <a:ext cx="1389357" cy="848673"/>
              <a:chOff x="2115843" y="980127"/>
              <a:chExt cx="2833039" cy="1636129"/>
            </a:xfrm>
          </p:grpSpPr>
          <p:sp>
            <p:nvSpPr>
              <p:cNvPr id="700" name="Moon 699"/>
              <p:cNvSpPr/>
              <p:nvPr/>
            </p:nvSpPr>
            <p:spPr>
              <a:xfrm rot="5755702">
                <a:off x="2714298" y="381672"/>
                <a:ext cx="1636129" cy="2833039"/>
              </a:xfrm>
              <a:prstGeom prst="moon">
                <a:avLst>
                  <a:gd name="adj" fmla="val 67712"/>
                </a:avLst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Flowchart: Collate 700"/>
              <p:cNvSpPr/>
              <p:nvPr/>
            </p:nvSpPr>
            <p:spPr>
              <a:xfrm rot="20116258">
                <a:off x="2419479" y="1467918"/>
                <a:ext cx="571170" cy="587261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2" name="Flowchart: Collate 701"/>
              <p:cNvSpPr/>
              <p:nvPr/>
            </p:nvSpPr>
            <p:spPr>
              <a:xfrm rot="2252140">
                <a:off x="4016213" y="1545062"/>
                <a:ext cx="571170" cy="675313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3" name="Flowchart: Collate 702"/>
              <p:cNvSpPr/>
              <p:nvPr/>
            </p:nvSpPr>
            <p:spPr>
              <a:xfrm rot="307439">
                <a:off x="3212447" y="1053011"/>
                <a:ext cx="571170" cy="910746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4" name="Diamond 703"/>
              <p:cNvSpPr/>
              <p:nvPr/>
            </p:nvSpPr>
            <p:spPr>
              <a:xfrm rot="20885999">
                <a:off x="2860624" y="1179227"/>
                <a:ext cx="381000" cy="685800"/>
              </a:xfrm>
              <a:prstGeom prst="diamon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5" name="Diamond 704"/>
              <p:cNvSpPr/>
              <p:nvPr/>
            </p:nvSpPr>
            <p:spPr>
              <a:xfrm rot="1750526">
                <a:off x="3715529" y="1271659"/>
                <a:ext cx="386539" cy="670729"/>
              </a:xfrm>
              <a:prstGeom prst="diamon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4" name="Group 211"/>
            <p:cNvGrpSpPr/>
            <p:nvPr/>
          </p:nvGrpSpPr>
          <p:grpSpPr>
            <a:xfrm>
              <a:off x="8077200" y="4343400"/>
              <a:ext cx="719529" cy="381000"/>
              <a:chOff x="838200" y="5791200"/>
              <a:chExt cx="1710129" cy="550808"/>
            </a:xfrm>
          </p:grpSpPr>
          <p:sp>
            <p:nvSpPr>
              <p:cNvPr id="694" name="Flowchart: Magnetic Disk 693"/>
              <p:cNvSpPr/>
              <p:nvPr/>
            </p:nvSpPr>
            <p:spPr>
              <a:xfrm>
                <a:off x="838200" y="5791200"/>
                <a:ext cx="1676400" cy="533400"/>
              </a:xfrm>
              <a:prstGeom prst="flowChartMagneticDisk">
                <a:avLst/>
              </a:prstGeom>
              <a:solidFill>
                <a:srgbClr val="CFB33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Diamond 694"/>
              <p:cNvSpPr/>
              <p:nvPr/>
            </p:nvSpPr>
            <p:spPr>
              <a:xfrm>
                <a:off x="914401" y="5943600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Diamond 695"/>
              <p:cNvSpPr/>
              <p:nvPr/>
            </p:nvSpPr>
            <p:spPr>
              <a:xfrm>
                <a:off x="1201713" y="5976079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Diamond 696"/>
              <p:cNvSpPr/>
              <p:nvPr/>
            </p:nvSpPr>
            <p:spPr>
              <a:xfrm>
                <a:off x="1548985" y="5963587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" name="Diamond 697"/>
              <p:cNvSpPr/>
              <p:nvPr/>
            </p:nvSpPr>
            <p:spPr>
              <a:xfrm>
                <a:off x="1896257" y="5951095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Diamond 698"/>
              <p:cNvSpPr/>
              <p:nvPr/>
            </p:nvSpPr>
            <p:spPr>
              <a:xfrm>
                <a:off x="2243529" y="5938603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3" name="Oval 692"/>
            <p:cNvSpPr/>
            <p:nvPr/>
          </p:nvSpPr>
          <p:spPr>
            <a:xfrm>
              <a:off x="8534400" y="4267200"/>
              <a:ext cx="312159" cy="301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762"/>
          <p:cNvGrpSpPr/>
          <p:nvPr/>
        </p:nvGrpSpPr>
        <p:grpSpPr>
          <a:xfrm flipH="1">
            <a:off x="2286000" y="5486400"/>
            <a:ext cx="1447800" cy="992239"/>
            <a:chOff x="2319294" y="653116"/>
            <a:chExt cx="2938506" cy="2013884"/>
          </a:xfrm>
        </p:grpSpPr>
        <p:sp>
          <p:nvSpPr>
            <p:cNvPr id="764" name="Trapezoid 763"/>
            <p:cNvSpPr/>
            <p:nvPr/>
          </p:nvSpPr>
          <p:spPr>
            <a:xfrm>
              <a:off x="37338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Trapezoid 764"/>
            <p:cNvSpPr/>
            <p:nvPr/>
          </p:nvSpPr>
          <p:spPr>
            <a:xfrm>
              <a:off x="41148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Trapezoid 765"/>
            <p:cNvSpPr/>
            <p:nvPr/>
          </p:nvSpPr>
          <p:spPr>
            <a:xfrm>
              <a:off x="43434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Trapezoid 766"/>
            <p:cNvSpPr/>
            <p:nvPr/>
          </p:nvSpPr>
          <p:spPr>
            <a:xfrm>
              <a:off x="32004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Cloud 767"/>
            <p:cNvSpPr/>
            <p:nvPr/>
          </p:nvSpPr>
          <p:spPr>
            <a:xfrm>
              <a:off x="2590800" y="762000"/>
              <a:ext cx="2667000" cy="18288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1267679">
              <a:off x="2683415" y="985995"/>
              <a:ext cx="1021323" cy="11547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Cloud 769"/>
            <p:cNvSpPr/>
            <p:nvPr/>
          </p:nvSpPr>
          <p:spPr>
            <a:xfrm>
              <a:off x="4800600" y="685800"/>
              <a:ext cx="457200" cy="4572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6" name="Group 58"/>
            <p:cNvGrpSpPr/>
            <p:nvPr/>
          </p:nvGrpSpPr>
          <p:grpSpPr>
            <a:xfrm rot="1902884" flipH="1">
              <a:off x="3529436" y="653116"/>
              <a:ext cx="298157" cy="466807"/>
              <a:chOff x="1044598" y="6722113"/>
              <a:chExt cx="445225" cy="456261"/>
            </a:xfrm>
          </p:grpSpPr>
          <p:sp>
            <p:nvSpPr>
              <p:cNvPr id="782" name="Flowchart: Delay 781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3" name="Flowchart: Delay 782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7" name="Group 54"/>
            <p:cNvGrpSpPr/>
            <p:nvPr/>
          </p:nvGrpSpPr>
          <p:grpSpPr>
            <a:xfrm rot="19697116">
              <a:off x="2319294" y="690269"/>
              <a:ext cx="298157" cy="466807"/>
              <a:chOff x="1044598" y="6722113"/>
              <a:chExt cx="445225" cy="456261"/>
            </a:xfrm>
          </p:grpSpPr>
          <p:sp>
            <p:nvSpPr>
              <p:cNvPr id="780" name="Flowchart: Delay 779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1" name="Flowchart: Delay 780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8" name="Group 24"/>
            <p:cNvGrpSpPr/>
            <p:nvPr/>
          </p:nvGrpSpPr>
          <p:grpSpPr>
            <a:xfrm>
              <a:off x="2819401" y="1447801"/>
              <a:ext cx="533399" cy="761999"/>
              <a:chOff x="6829254" y="1008723"/>
              <a:chExt cx="1066800" cy="1585897"/>
            </a:xfrm>
          </p:grpSpPr>
          <p:sp>
            <p:nvSpPr>
              <p:cNvPr id="775" name="Pie 774"/>
              <p:cNvSpPr/>
              <p:nvPr/>
            </p:nvSpPr>
            <p:spPr>
              <a:xfrm rot="13582693">
                <a:off x="6876171" y="1605259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68292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7" name="Oval 776"/>
              <p:cNvSpPr/>
              <p:nvPr/>
            </p:nvSpPr>
            <p:spPr>
              <a:xfrm>
                <a:off x="74388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8" name="Oval 777"/>
              <p:cNvSpPr/>
              <p:nvPr/>
            </p:nvSpPr>
            <p:spPr>
              <a:xfrm>
                <a:off x="69054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9" name="Oval 778"/>
              <p:cNvSpPr/>
              <p:nvPr/>
            </p:nvSpPr>
            <p:spPr>
              <a:xfrm>
                <a:off x="74388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4" name="Cloud 773"/>
            <p:cNvSpPr/>
            <p:nvPr/>
          </p:nvSpPr>
          <p:spPr>
            <a:xfrm>
              <a:off x="2438400" y="762000"/>
              <a:ext cx="1252494" cy="6858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304800" y="0"/>
            <a:ext cx="8839200" cy="2743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4800" y="2743200"/>
            <a:ext cx="8839200" cy="4114800"/>
          </a:xfrm>
          <a:prstGeom prst="rect">
            <a:avLst/>
          </a:prstGeom>
          <a:solidFill>
            <a:srgbClr val="F5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8"/>
          <p:cNvGrpSpPr/>
          <p:nvPr/>
        </p:nvGrpSpPr>
        <p:grpSpPr>
          <a:xfrm>
            <a:off x="6934200" y="1600200"/>
            <a:ext cx="2209800" cy="1905000"/>
            <a:chOff x="457200" y="2497304"/>
            <a:chExt cx="4781871" cy="4284496"/>
          </a:xfrm>
        </p:grpSpPr>
        <p:grpSp>
          <p:nvGrpSpPr>
            <p:cNvPr id="3" name="Group 230"/>
            <p:cNvGrpSpPr/>
            <p:nvPr/>
          </p:nvGrpSpPr>
          <p:grpSpPr>
            <a:xfrm rot="18989829" flipH="1">
              <a:off x="2994882" y="2720848"/>
              <a:ext cx="1586260" cy="1364114"/>
              <a:chOff x="736597" y="733384"/>
              <a:chExt cx="1807860" cy="1807860"/>
            </a:xfrm>
          </p:grpSpPr>
          <p:grpSp>
            <p:nvGrpSpPr>
              <p:cNvPr id="4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5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3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30" name="Oval 25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Oval 25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28" name="Oval 25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2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Oval 32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21" name="Oval 24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Oval 24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19" name="Oval 31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Oval 31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1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Oval 3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12" name="Oval 23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Oval 2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10" name="Oval 23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Oval 2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2" name="Group 199"/>
            <p:cNvGrpSpPr/>
            <p:nvPr/>
          </p:nvGrpSpPr>
          <p:grpSpPr>
            <a:xfrm rot="3068959">
              <a:off x="1334455" y="2628335"/>
              <a:ext cx="1820842" cy="1558779"/>
              <a:chOff x="736597" y="733384"/>
              <a:chExt cx="1807860" cy="1807860"/>
            </a:xfrm>
          </p:grpSpPr>
          <p:grpSp>
            <p:nvGrpSpPr>
              <p:cNvPr id="23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5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0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00" name="Oval 29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Oval 22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98" name="Oval 29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9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Oval 2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91" name="Oval 29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Oval 21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89" name="Oval 28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Oval 28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5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8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Oval 2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82" name="Oval 20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Oval 20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80" name="Oval 20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Oval 20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2" name="Double Wave 71"/>
            <p:cNvSpPr/>
            <p:nvPr/>
          </p:nvSpPr>
          <p:spPr>
            <a:xfrm rot="16200000">
              <a:off x="1676400" y="5181600"/>
              <a:ext cx="2438400" cy="4572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uble Wave 72"/>
            <p:cNvSpPr/>
            <p:nvPr/>
          </p:nvSpPr>
          <p:spPr>
            <a:xfrm rot="17901630">
              <a:off x="2238001" y="4743309"/>
              <a:ext cx="2121362" cy="290552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uble Wave 73"/>
            <p:cNvSpPr/>
            <p:nvPr/>
          </p:nvSpPr>
          <p:spPr>
            <a:xfrm rot="15202940">
              <a:off x="1453875" y="5448530"/>
              <a:ext cx="2089633" cy="300693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743200" y="5105400"/>
              <a:ext cx="304800" cy="914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590800" y="5867400"/>
              <a:ext cx="3810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41"/>
            <p:cNvGrpSpPr/>
            <p:nvPr/>
          </p:nvGrpSpPr>
          <p:grpSpPr>
            <a:xfrm>
              <a:off x="457200" y="3352800"/>
              <a:ext cx="1397003" cy="1095416"/>
              <a:chOff x="736597" y="733384"/>
              <a:chExt cx="1807860" cy="1807860"/>
            </a:xfrm>
          </p:grpSpPr>
          <p:grpSp>
            <p:nvGrpSpPr>
              <p:cNvPr id="45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46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7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70" name="Oval 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Oval 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68" name="Oval 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5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6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61" name="Oval 2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Oval 2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59" name="Oval 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Oval 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4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6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5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Oval 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52" name="Oval 25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Oval 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50" name="Oval 2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77" name="Group 42"/>
            <p:cNvGrpSpPr/>
            <p:nvPr/>
          </p:nvGrpSpPr>
          <p:grpSpPr>
            <a:xfrm rot="1956276">
              <a:off x="1167495" y="3842653"/>
              <a:ext cx="1397003" cy="1095416"/>
              <a:chOff x="736597" y="733384"/>
              <a:chExt cx="1807860" cy="1807860"/>
            </a:xfrm>
          </p:grpSpPr>
          <p:grpSp>
            <p:nvGrpSpPr>
              <p:cNvPr id="7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7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4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40" name="Oval 6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Oval 7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38" name="Oval 23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2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94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3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31" name="Oval 6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Oval 6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29" name="Oval 5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Oval 5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7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9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2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Oval 22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22" name="Oval 22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Oval 22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20" name="Oval 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7" name="Group 73"/>
            <p:cNvGrpSpPr/>
            <p:nvPr/>
          </p:nvGrpSpPr>
          <p:grpSpPr>
            <a:xfrm rot="3068959">
              <a:off x="1791654" y="2628338"/>
              <a:ext cx="1820842" cy="1558779"/>
              <a:chOff x="736597" y="733384"/>
              <a:chExt cx="1807860" cy="1807860"/>
            </a:xfrm>
          </p:grpSpPr>
          <p:grpSp>
            <p:nvGrpSpPr>
              <p:cNvPr id="10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15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1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10" name="Oval 10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08" name="Oval 9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4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25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0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01" name="Oval 9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Oval 20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99" name="Oval 8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Oval 9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2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9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92" name="Oval 19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7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90" name="Oval 18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8" name="Group 104"/>
            <p:cNvGrpSpPr/>
            <p:nvPr/>
          </p:nvGrpSpPr>
          <p:grpSpPr>
            <a:xfrm rot="3068959">
              <a:off x="2247659" y="3793897"/>
              <a:ext cx="1143483" cy="840157"/>
              <a:chOff x="736597" y="733384"/>
              <a:chExt cx="1807860" cy="1807860"/>
            </a:xfrm>
          </p:grpSpPr>
          <p:grpSp>
            <p:nvGrpSpPr>
              <p:cNvPr id="145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46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8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7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80" name="Oval 17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Oval 18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78" name="Oval 17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5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56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7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Oval 17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71" name="Oval 17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Oval 17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8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69" name="Oval 16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Oval 16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9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66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6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7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62" name="Oval 16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8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60" name="Oval 15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75" name="Group 135"/>
            <p:cNvGrpSpPr/>
            <p:nvPr/>
          </p:nvGrpSpPr>
          <p:grpSpPr>
            <a:xfrm rot="5892673">
              <a:off x="3061159" y="3301846"/>
              <a:ext cx="1528325" cy="1350205"/>
              <a:chOff x="736597" y="733384"/>
              <a:chExt cx="1807860" cy="1807860"/>
            </a:xfrm>
          </p:grpSpPr>
          <p:grpSp>
            <p:nvGrpSpPr>
              <p:cNvPr id="17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7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5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48" name="Oval 14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6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8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4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Oval 14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41" name="Oval 14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39" name="Oval 13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6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9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3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30" name="Oval 12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06" name="Group 166"/>
            <p:cNvGrpSpPr/>
            <p:nvPr/>
          </p:nvGrpSpPr>
          <p:grpSpPr>
            <a:xfrm rot="20555714" flipH="1">
              <a:off x="3652811" y="2791157"/>
              <a:ext cx="1586260" cy="1364114"/>
              <a:chOff x="736597" y="733384"/>
              <a:chExt cx="1807860" cy="1807860"/>
            </a:xfrm>
          </p:grpSpPr>
          <p:grpSp>
            <p:nvGrpSpPr>
              <p:cNvPr id="207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14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22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5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20" name="Oval 11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6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18" name="Oval 11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1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13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Oval 1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6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09" name="Oval 10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7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2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0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6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83" name="Double Wave 82"/>
            <p:cNvSpPr/>
            <p:nvPr/>
          </p:nvSpPr>
          <p:spPr>
            <a:xfrm>
              <a:off x="1447800" y="662940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uble Wave 83"/>
            <p:cNvSpPr/>
            <p:nvPr/>
          </p:nvSpPr>
          <p:spPr>
            <a:xfrm>
              <a:off x="2286000" y="655320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72509" flipV="1">
              <a:off x="1600200" y="426720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677072" flipV="1">
              <a:off x="3517105" y="44477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20438730" flipV="1">
              <a:off x="3136105" y="4523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2774148" flipV="1">
              <a:off x="1916906" y="4523969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21203502" flipV="1">
              <a:off x="1684156" y="4436632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672509" flipV="1">
              <a:off x="2907505" y="39905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2578358" flipV="1">
              <a:off x="2601850" y="3893437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672509" flipV="1">
              <a:off x="2221704" y="6428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20012650" flipV="1">
              <a:off x="1993106" y="6428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 rot="2641277">
            <a:off x="7053884" y="2568757"/>
            <a:ext cx="1763865" cy="180266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rot="8787442">
            <a:off x="2497639" y="2406691"/>
            <a:ext cx="1582153" cy="139620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2641277">
            <a:off x="1828464" y="2396371"/>
            <a:ext cx="1040346" cy="160257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flipH="1">
            <a:off x="914400" y="1905000"/>
            <a:ext cx="10668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228600" y="1143000"/>
            <a:ext cx="13716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flipH="1">
            <a:off x="228600" y="1905000"/>
            <a:ext cx="6858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flipH="1">
            <a:off x="228600" y="2667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228600" y="3429000"/>
            <a:ext cx="8382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H="1">
            <a:off x="1066800" y="3429000"/>
            <a:ext cx="8382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flipH="1">
            <a:off x="228600" y="4191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flipH="1">
            <a:off x="228600" y="4953000"/>
            <a:ext cx="7620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flipH="1">
            <a:off x="990600" y="4953000"/>
            <a:ext cx="16764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rot="16200000" flipH="1">
            <a:off x="762000" y="2286000"/>
            <a:ext cx="457200" cy="609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46"/>
          <p:cNvGrpSpPr/>
          <p:nvPr/>
        </p:nvGrpSpPr>
        <p:grpSpPr>
          <a:xfrm>
            <a:off x="2667000" y="4953000"/>
            <a:ext cx="2362200" cy="762000"/>
            <a:chOff x="0" y="4953000"/>
            <a:chExt cx="2362200" cy="762000"/>
          </a:xfrm>
        </p:grpSpPr>
        <p:sp>
          <p:nvSpPr>
            <p:cNvPr id="40" name="Rounded Rectangle 39"/>
            <p:cNvSpPr/>
            <p:nvPr/>
          </p:nvSpPr>
          <p:spPr>
            <a:xfrm>
              <a:off x="1447800" y="5334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33400" y="5334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0" y="4953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0" y="5334000"/>
              <a:ext cx="533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914400" y="4953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1981200" y="1981200"/>
            <a:ext cx="6934200" cy="152400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6553200" y="3657600"/>
            <a:ext cx="3962400" cy="152400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5400000">
            <a:off x="685800" y="3657600"/>
            <a:ext cx="3962400" cy="152400"/>
          </a:xfrm>
          <a:prstGeom prst="rect">
            <a:avLst/>
          </a:prstGeom>
          <a:solidFill>
            <a:srgbClr val="A26D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 flipH="1">
            <a:off x="228600" y="381000"/>
            <a:ext cx="685800" cy="762000"/>
          </a:xfrm>
          <a:prstGeom prst="roundRect">
            <a:avLst/>
          </a:prstGeom>
          <a:solidFill>
            <a:srgbClr val="927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4" name="Group 90"/>
          <p:cNvGrpSpPr/>
          <p:nvPr/>
        </p:nvGrpSpPr>
        <p:grpSpPr>
          <a:xfrm>
            <a:off x="3200400" y="2438400"/>
            <a:ext cx="1219200" cy="2209800"/>
            <a:chOff x="3976559" y="2590800"/>
            <a:chExt cx="2446457" cy="4874417"/>
          </a:xfrm>
        </p:grpSpPr>
        <p:sp>
          <p:nvSpPr>
            <p:cNvPr id="335" name="Oval 334"/>
            <p:cNvSpPr/>
            <p:nvPr/>
          </p:nvSpPr>
          <p:spPr>
            <a:xfrm rot="2332152">
              <a:off x="4752215" y="6627017"/>
              <a:ext cx="447935" cy="838200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 rot="18708024">
              <a:off x="5211706" y="6681874"/>
              <a:ext cx="477114" cy="838200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5715000" y="5486400"/>
              <a:ext cx="519827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4290207" y="5486400"/>
              <a:ext cx="510392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loud 338"/>
            <p:cNvSpPr/>
            <p:nvPr/>
          </p:nvSpPr>
          <p:spPr>
            <a:xfrm>
              <a:off x="3976559" y="2780667"/>
              <a:ext cx="2446457" cy="348089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Trapezoid 339"/>
            <p:cNvSpPr/>
            <p:nvPr/>
          </p:nvSpPr>
          <p:spPr>
            <a:xfrm rot="1733689" flipH="1">
              <a:off x="4358807" y="45777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Trapezoid 340"/>
            <p:cNvSpPr/>
            <p:nvPr/>
          </p:nvSpPr>
          <p:spPr>
            <a:xfrm rot="19866311">
              <a:off x="5120807" y="4501535"/>
              <a:ext cx="1066800" cy="160020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lowchart: Merge 341"/>
            <p:cNvSpPr/>
            <p:nvPr/>
          </p:nvSpPr>
          <p:spPr>
            <a:xfrm rot="10800000">
              <a:off x="4572001" y="4114799"/>
              <a:ext cx="1371600" cy="2969522"/>
            </a:xfrm>
            <a:prstGeom prst="flowChartMerg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Flowchart: Merge 342"/>
            <p:cNvSpPr/>
            <p:nvPr/>
          </p:nvSpPr>
          <p:spPr>
            <a:xfrm>
              <a:off x="4917504" y="4362893"/>
              <a:ext cx="690026" cy="666307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Trapezoid 343"/>
            <p:cNvSpPr/>
            <p:nvPr/>
          </p:nvSpPr>
          <p:spPr>
            <a:xfrm rot="393591" flipH="1">
              <a:off x="4615055" y="4525915"/>
              <a:ext cx="649016" cy="2124979"/>
            </a:xfrm>
            <a:prstGeom prst="trapezoid">
              <a:avLst>
                <a:gd name="adj" fmla="val 374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Trapezoid 344"/>
            <p:cNvSpPr/>
            <p:nvPr/>
          </p:nvSpPr>
          <p:spPr>
            <a:xfrm rot="21062122">
              <a:off x="5300855" y="4525916"/>
              <a:ext cx="649016" cy="2124979"/>
            </a:xfrm>
            <a:prstGeom prst="trapezoid">
              <a:avLst>
                <a:gd name="adj" fmla="val 3555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4729315" y="3124200"/>
              <a:ext cx="1066404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loud 346"/>
            <p:cNvSpPr/>
            <p:nvPr/>
          </p:nvSpPr>
          <p:spPr>
            <a:xfrm>
              <a:off x="4495800" y="2743200"/>
              <a:ext cx="1371600" cy="8382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Trapezoid 347"/>
            <p:cNvSpPr/>
            <p:nvPr/>
          </p:nvSpPr>
          <p:spPr>
            <a:xfrm rot="20802715">
              <a:off x="5746855" y="2862600"/>
              <a:ext cx="649016" cy="234469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Trapezoid 348"/>
            <p:cNvSpPr/>
            <p:nvPr/>
          </p:nvSpPr>
          <p:spPr>
            <a:xfrm rot="797285" flipH="1">
              <a:off x="4124549" y="2864308"/>
              <a:ext cx="649016" cy="2217067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lowchart: Delay 349"/>
            <p:cNvSpPr/>
            <p:nvPr/>
          </p:nvSpPr>
          <p:spPr>
            <a:xfrm rot="16200000">
              <a:off x="5010150" y="2076450"/>
              <a:ext cx="495300" cy="1524000"/>
            </a:xfrm>
            <a:prstGeom prst="flowChartDelay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350"/>
          <p:cNvGrpSpPr/>
          <p:nvPr/>
        </p:nvGrpSpPr>
        <p:grpSpPr>
          <a:xfrm>
            <a:off x="6324600" y="2514600"/>
            <a:ext cx="1143000" cy="2362200"/>
            <a:chOff x="5562600" y="228600"/>
            <a:chExt cx="3045502" cy="6555014"/>
          </a:xfrm>
        </p:grpSpPr>
        <p:sp>
          <p:nvSpPr>
            <p:cNvPr id="352" name="Oval 351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6" name="Group 46"/>
            <p:cNvGrpSpPr/>
            <p:nvPr/>
          </p:nvGrpSpPr>
          <p:grpSpPr>
            <a:xfrm>
              <a:off x="5562600" y="228600"/>
              <a:ext cx="3045502" cy="6016746"/>
              <a:chOff x="5562600" y="228600"/>
              <a:chExt cx="3045502" cy="6016746"/>
            </a:xfrm>
          </p:grpSpPr>
          <p:sp>
            <p:nvSpPr>
              <p:cNvPr id="355" name="Cloud 4"/>
              <p:cNvSpPr/>
              <p:nvPr/>
            </p:nvSpPr>
            <p:spPr>
              <a:xfrm rot="5400000">
                <a:off x="6781800" y="990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Cloud 355"/>
              <p:cNvSpPr/>
              <p:nvPr/>
            </p:nvSpPr>
            <p:spPr>
              <a:xfrm rot="17017031">
                <a:off x="5448788" y="880989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7" name="Group 30"/>
              <p:cNvGrpSpPr/>
              <p:nvPr/>
            </p:nvGrpSpPr>
            <p:grpSpPr>
              <a:xfrm>
                <a:off x="5562600" y="2057400"/>
                <a:ext cx="3045502" cy="4187946"/>
                <a:chOff x="4419600" y="2060454"/>
                <a:chExt cx="3045502" cy="4187946"/>
              </a:xfrm>
            </p:grpSpPr>
            <p:sp>
              <p:nvSpPr>
                <p:cNvPr id="362" name="Oval 361"/>
                <p:cNvSpPr/>
                <p:nvPr/>
              </p:nvSpPr>
              <p:spPr>
                <a:xfrm>
                  <a:off x="6890479" y="3785016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362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Trapezoid 363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Trapezoid 364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Trapezoid 365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Isosceles Triangle 366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Rectangle 367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Trapezoid 368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Trapezoid 369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58" name="Oval 357"/>
              <p:cNvSpPr/>
              <p:nvPr/>
            </p:nvSpPr>
            <p:spPr>
              <a:xfrm>
                <a:off x="6172200" y="457200"/>
                <a:ext cx="1676400" cy="1905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Cloud 358"/>
              <p:cNvSpPr/>
              <p:nvPr/>
            </p:nvSpPr>
            <p:spPr>
              <a:xfrm>
                <a:off x="6019800" y="228600"/>
                <a:ext cx="19050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Cloud 359"/>
              <p:cNvSpPr/>
              <p:nvPr/>
            </p:nvSpPr>
            <p:spPr>
              <a:xfrm>
                <a:off x="6324600" y="1676400"/>
                <a:ext cx="1447800" cy="9906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6705600" y="1828800"/>
                <a:ext cx="675807" cy="4097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8" name="Group 417"/>
          <p:cNvGrpSpPr/>
          <p:nvPr/>
        </p:nvGrpSpPr>
        <p:grpSpPr>
          <a:xfrm>
            <a:off x="4419600" y="3481727"/>
            <a:ext cx="1828800" cy="1273297"/>
            <a:chOff x="4419600" y="3481727"/>
            <a:chExt cx="1828800" cy="1273297"/>
          </a:xfrm>
        </p:grpSpPr>
        <p:grpSp>
          <p:nvGrpSpPr>
            <p:cNvPr id="249" name="Group 93"/>
            <p:cNvGrpSpPr/>
            <p:nvPr/>
          </p:nvGrpSpPr>
          <p:grpSpPr>
            <a:xfrm rot="6241915">
              <a:off x="4874503" y="3347912"/>
              <a:ext cx="907529" cy="1175159"/>
              <a:chOff x="1219200" y="1371600"/>
              <a:chExt cx="1676400" cy="2286000"/>
            </a:xfrm>
          </p:grpSpPr>
          <p:sp>
            <p:nvSpPr>
              <p:cNvPr id="372" name="Oval 7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8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Cloud 373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6" name="Group 378"/>
            <p:cNvGrpSpPr/>
            <p:nvPr/>
          </p:nvGrpSpPr>
          <p:grpSpPr>
            <a:xfrm>
              <a:off x="4419600" y="4114800"/>
              <a:ext cx="1828800" cy="640224"/>
              <a:chOff x="4419600" y="3886200"/>
              <a:chExt cx="3264980" cy="1143000"/>
            </a:xfrm>
          </p:grpSpPr>
          <p:grpSp>
            <p:nvGrpSpPr>
              <p:cNvPr id="257" name="Group 10"/>
              <p:cNvGrpSpPr/>
              <p:nvPr/>
            </p:nvGrpSpPr>
            <p:grpSpPr>
              <a:xfrm>
                <a:off x="4419600" y="39624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409" name="Moon 2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Moon 3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Moon 4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Moon 5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Moon 6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Moon 7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Moon 8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Moon 9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1" name="Flowchart: Manual Operation 380"/>
              <p:cNvSpPr/>
              <p:nvPr/>
            </p:nvSpPr>
            <p:spPr>
              <a:xfrm>
                <a:off x="4495800" y="4191000"/>
                <a:ext cx="3124200" cy="838200"/>
              </a:xfrm>
              <a:prstGeom prst="flowChartManualOperation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8" name="Group 11"/>
              <p:cNvGrpSpPr/>
              <p:nvPr/>
            </p:nvGrpSpPr>
            <p:grpSpPr>
              <a:xfrm rot="10165254">
                <a:off x="5665147" y="4063011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401" name="Moon 400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Moon 401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Moon 402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Moon 403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Moon 404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Moon 405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Moon 406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Moon 407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5" name="Group 20"/>
              <p:cNvGrpSpPr/>
              <p:nvPr/>
            </p:nvGrpSpPr>
            <p:grpSpPr>
              <a:xfrm rot="11574703">
                <a:off x="4599540" y="4176517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93" name="Moon 392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Moon 396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Moon 397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Moon 398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Moon 399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9"/>
              <p:cNvGrpSpPr/>
              <p:nvPr/>
            </p:nvGrpSpPr>
            <p:grpSpPr>
              <a:xfrm>
                <a:off x="5715000" y="3886200"/>
                <a:ext cx="1969580" cy="469365"/>
                <a:chOff x="4538796" y="3250988"/>
                <a:chExt cx="2638406" cy="1463651"/>
              </a:xfrm>
            </p:grpSpPr>
            <p:sp>
              <p:nvSpPr>
                <p:cNvPr id="385" name="Moon 384"/>
                <p:cNvSpPr/>
                <p:nvPr/>
              </p:nvSpPr>
              <p:spPr>
                <a:xfrm rot="18737603">
                  <a:off x="5438629" y="3152563"/>
                  <a:ext cx="3048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2437341">
                  <a:off x="6512222" y="3250988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Moon 386"/>
                <p:cNvSpPr/>
                <p:nvPr/>
              </p:nvSpPr>
              <p:spPr>
                <a:xfrm rot="19942787">
                  <a:off x="5118328" y="3266839"/>
                  <a:ext cx="31378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3241262">
                  <a:off x="6130303" y="3315373"/>
                  <a:ext cx="457200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8386652">
                  <a:off x="5080276" y="3434270"/>
                  <a:ext cx="364839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3304383" flipH="1">
                  <a:off x="6052888" y="3212805"/>
                  <a:ext cx="247166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4302584" flipH="1">
                  <a:off x="6290875" y="3543702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Moon 391"/>
                <p:cNvSpPr/>
                <p:nvPr/>
              </p:nvSpPr>
              <p:spPr>
                <a:xfrm rot="4198716" flipH="1">
                  <a:off x="5605075" y="3238904"/>
                  <a:ext cx="324854" cy="1447800"/>
                </a:xfrm>
                <a:prstGeom prst="moon">
                  <a:avLst>
                    <a:gd name="adj" fmla="val 75490"/>
                  </a:avLst>
                </a:prstGeom>
                <a:solidFill>
                  <a:srgbClr val="EAD57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7" name="Group 48"/>
          <p:cNvGrpSpPr/>
          <p:nvPr/>
        </p:nvGrpSpPr>
        <p:grpSpPr>
          <a:xfrm>
            <a:off x="6464595" y="4953000"/>
            <a:ext cx="2679405" cy="762000"/>
            <a:chOff x="533400" y="4953000"/>
            <a:chExt cx="2743200" cy="762000"/>
          </a:xfrm>
        </p:grpSpPr>
        <p:sp>
          <p:nvSpPr>
            <p:cNvPr id="50" name="Rounded Rectangle 49"/>
            <p:cNvSpPr/>
            <p:nvPr/>
          </p:nvSpPr>
          <p:spPr>
            <a:xfrm>
              <a:off x="2362200" y="5334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447800" y="5334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33400" y="5334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914400" y="4953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828800" y="4953000"/>
              <a:ext cx="914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4953000"/>
              <a:ext cx="533400" cy="381000"/>
            </a:xfrm>
            <a:prstGeom prst="roundRect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7" name="4-Point Star 416"/>
          <p:cNvSpPr/>
          <p:nvPr/>
        </p:nvSpPr>
        <p:spPr>
          <a:xfrm>
            <a:off x="5334000" y="76200"/>
            <a:ext cx="862781" cy="990600"/>
          </a:xfrm>
          <a:prstGeom prst="star4">
            <a:avLst>
              <a:gd name="adj" fmla="val 1781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7" name="Rounded Rectangle 6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12441" y="2819400"/>
            <a:ext cx="3048000" cy="2895600"/>
            <a:chOff x="152400" y="152400"/>
            <a:chExt cx="3048000" cy="2895600"/>
          </a:xfrm>
        </p:grpSpPr>
        <p:sp>
          <p:nvSpPr>
            <p:cNvPr id="3" name="Oval 2"/>
            <p:cNvSpPr/>
            <p:nvPr/>
          </p:nvSpPr>
          <p:spPr>
            <a:xfrm>
              <a:off x="152400" y="1524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04800" y="1524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0" y="152400"/>
            <a:ext cx="1066800" cy="2514600"/>
            <a:chOff x="914400" y="381000"/>
            <a:chExt cx="2133600" cy="4419600"/>
          </a:xfrm>
        </p:grpSpPr>
        <p:sp>
          <p:nvSpPr>
            <p:cNvPr id="37" name="Isosceles Triangle 36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gular Pentagon 45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ent Arrow 46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gular Pentagon 54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gular Pentagon 55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entagon 57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Pentagon 58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gular Pentagon 61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gular Pentagon 62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53161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64516">
                  <a:shade val="30000"/>
                  <a:satMod val="115000"/>
                </a:srgbClr>
              </a:gs>
              <a:gs pos="50000">
                <a:srgbClr val="564516">
                  <a:shade val="67500"/>
                  <a:satMod val="115000"/>
                </a:srgbClr>
              </a:gs>
              <a:gs pos="100000">
                <a:srgbClr val="56451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ook Antiqua" pitchFamily="18" charset="0"/>
              </a:rPr>
              <a:t>Dispensations</a:t>
            </a:r>
            <a:endParaRPr lang="en-US" sz="40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5743" y="2191657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Moses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1400 BC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114" y="3976914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Enoch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3300 BC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0428" y="21336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Noah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3100 BC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12029" y="3976914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Abraham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2000 BC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3622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Adam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4000 BC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00800" y="3962400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Jesus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AD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0400" y="2057400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Joseph Smith</a:t>
            </a:r>
          </a:p>
          <a:p>
            <a:pPr algn="ctr" fontAlgn="base"/>
            <a:r>
              <a:rPr lang="en-US" sz="2400" dirty="0" smtClean="0">
                <a:solidFill>
                  <a:schemeClr val="bg1"/>
                </a:solidFill>
              </a:rPr>
              <a:t>AD 1830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3679371" y="957943"/>
            <a:ext cx="1236747" cy="2045174"/>
            <a:chOff x="4495800" y="926626"/>
            <a:chExt cx="2895600" cy="4788374"/>
          </a:xfrm>
        </p:grpSpPr>
        <p:sp>
          <p:nvSpPr>
            <p:cNvPr id="18" name="Cloud 17"/>
            <p:cNvSpPr/>
            <p:nvPr/>
          </p:nvSpPr>
          <p:spPr>
            <a:xfrm rot="2502709" flipH="1">
              <a:off x="4771866" y="926626"/>
              <a:ext cx="994248" cy="1310863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 rot="20132220">
              <a:off x="6275831" y="1040604"/>
              <a:ext cx="881755" cy="1255756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3581400"/>
              <a:ext cx="6096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495800" y="3581400"/>
              <a:ext cx="5334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334000" y="5029200"/>
              <a:ext cx="762000" cy="6858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867400" y="5029200"/>
              <a:ext cx="762000" cy="6858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 rot="1996156">
              <a:off x="4623756" y="2554376"/>
              <a:ext cx="1009860" cy="1443356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 rot="2041752">
              <a:off x="4775398" y="2378835"/>
              <a:ext cx="1003899" cy="130645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 rot="19870960">
              <a:off x="6288649" y="2558387"/>
              <a:ext cx="948562" cy="1443356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 rot="20036208">
              <a:off x="6103360" y="2400790"/>
              <a:ext cx="1003899" cy="130645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>
              <a:off x="5257800" y="2438400"/>
              <a:ext cx="1447800" cy="289560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58787" y="2209800"/>
              <a:ext cx="599605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 rot="21335299">
              <a:off x="6047501" y="2385047"/>
              <a:ext cx="699099" cy="272834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353417">
              <a:off x="5240733" y="2361322"/>
              <a:ext cx="699099" cy="277102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105400" y="970548"/>
              <a:ext cx="1828800" cy="15440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/>
            <p:cNvSpPr/>
            <p:nvPr/>
          </p:nvSpPr>
          <p:spPr>
            <a:xfrm rot="5612844" flipH="1">
              <a:off x="5383594" y="1699875"/>
              <a:ext cx="1126461" cy="1310863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62600" y="1981200"/>
              <a:ext cx="8382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iagonal Stripe 34"/>
            <p:cNvSpPr/>
            <p:nvPr/>
          </p:nvSpPr>
          <p:spPr>
            <a:xfrm rot="7585615">
              <a:off x="4439071" y="4290467"/>
              <a:ext cx="1507228" cy="619900"/>
            </a:xfrm>
            <a:prstGeom prst="diagStripe">
              <a:avLst/>
            </a:prstGeom>
            <a:solidFill>
              <a:srgbClr val="DBAE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62"/>
            <p:cNvGrpSpPr/>
            <p:nvPr/>
          </p:nvGrpSpPr>
          <p:grpSpPr>
            <a:xfrm rot="5201482">
              <a:off x="5790144" y="3233628"/>
              <a:ext cx="916511" cy="252324"/>
              <a:chOff x="3886200" y="6096000"/>
              <a:chExt cx="3124200" cy="533400"/>
            </a:xfrm>
          </p:grpSpPr>
          <p:sp>
            <p:nvSpPr>
              <p:cNvPr id="51" name="Left-Right Arrow 50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Left-Right Arrow 51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Left-Right Arrow 52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63"/>
            <p:cNvGrpSpPr/>
            <p:nvPr/>
          </p:nvGrpSpPr>
          <p:grpSpPr>
            <a:xfrm rot="5201482">
              <a:off x="5866344" y="4377212"/>
              <a:ext cx="916511" cy="252324"/>
              <a:chOff x="3886200" y="6096000"/>
              <a:chExt cx="3124200" cy="533400"/>
            </a:xfrm>
          </p:grpSpPr>
          <p:sp>
            <p:nvSpPr>
              <p:cNvPr id="48" name="Left-Right Arrow 47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Left-Right Arrow 48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Left-Right Arrow 49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67"/>
            <p:cNvGrpSpPr/>
            <p:nvPr/>
          </p:nvGrpSpPr>
          <p:grpSpPr>
            <a:xfrm rot="5828466">
              <a:off x="5332945" y="3234211"/>
              <a:ext cx="916511" cy="252324"/>
              <a:chOff x="3886200" y="6096000"/>
              <a:chExt cx="3124200" cy="533400"/>
            </a:xfrm>
          </p:grpSpPr>
          <p:sp>
            <p:nvSpPr>
              <p:cNvPr id="45" name="Left-Right Arrow 44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Left-Right Arrow 45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eft-Right Arrow 46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71"/>
            <p:cNvGrpSpPr/>
            <p:nvPr/>
          </p:nvGrpSpPr>
          <p:grpSpPr>
            <a:xfrm rot="5400000">
              <a:off x="5221768" y="4320998"/>
              <a:ext cx="916511" cy="252324"/>
              <a:chOff x="3886200" y="6096000"/>
              <a:chExt cx="3124200" cy="533400"/>
            </a:xfrm>
          </p:grpSpPr>
          <p:sp>
            <p:nvSpPr>
              <p:cNvPr id="42" name="Left-Right Arrow 41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Left-Right Arrow 42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Left-Right Arrow 43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Diagonal Stripe 39"/>
            <p:cNvSpPr/>
            <p:nvPr/>
          </p:nvSpPr>
          <p:spPr>
            <a:xfrm rot="11733933">
              <a:off x="5251839" y="3448490"/>
              <a:ext cx="1459720" cy="723020"/>
            </a:xfrm>
            <a:prstGeom prst="diagStripe">
              <a:avLst/>
            </a:prstGeom>
            <a:solidFill>
              <a:srgbClr val="DBAE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57800" y="3810000"/>
              <a:ext cx="381000" cy="457200"/>
            </a:xfrm>
            <a:prstGeom prst="roundRect">
              <a:avLst/>
            </a:prstGeom>
            <a:solidFill>
              <a:srgbClr val="DBAE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5"/>
          <p:cNvGrpSpPr/>
          <p:nvPr/>
        </p:nvGrpSpPr>
        <p:grpSpPr>
          <a:xfrm>
            <a:off x="1429657" y="743857"/>
            <a:ext cx="1206823" cy="2057400"/>
            <a:chOff x="838200" y="533400"/>
            <a:chExt cx="2959423" cy="5091789"/>
          </a:xfrm>
        </p:grpSpPr>
        <p:sp>
          <p:nvSpPr>
            <p:cNvPr id="55" name="Oval 54"/>
            <p:cNvSpPr/>
            <p:nvPr/>
          </p:nvSpPr>
          <p:spPr>
            <a:xfrm>
              <a:off x="3040505" y="3517692"/>
              <a:ext cx="3810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437151" y="1334255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295400" y="1271796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7"/>
            <p:cNvGrpSpPr/>
            <p:nvPr/>
          </p:nvGrpSpPr>
          <p:grpSpPr>
            <a:xfrm rot="2754858">
              <a:off x="1366669" y="5020454"/>
              <a:ext cx="451567" cy="757903"/>
              <a:chOff x="1676400" y="2133600"/>
              <a:chExt cx="1447800" cy="2088845"/>
            </a:xfrm>
          </p:grpSpPr>
          <p:sp>
            <p:nvSpPr>
              <p:cNvPr id="86" name="Oval 14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15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16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18"/>
            <p:cNvGrpSpPr/>
            <p:nvPr/>
          </p:nvGrpSpPr>
          <p:grpSpPr>
            <a:xfrm rot="18845142" flipH="1">
              <a:off x="2094336" y="4964730"/>
              <a:ext cx="451567" cy="757903"/>
              <a:chOff x="1676400" y="2133600"/>
              <a:chExt cx="1447800" cy="2088845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20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oon 8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Oval 59"/>
            <p:cNvSpPr/>
            <p:nvPr/>
          </p:nvSpPr>
          <p:spPr>
            <a:xfrm>
              <a:off x="838200" y="3436266"/>
              <a:ext cx="463611" cy="6494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20102191">
              <a:off x="2329123" y="2114459"/>
              <a:ext cx="799225" cy="1627037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1327004">
              <a:off x="1022568" y="2090641"/>
              <a:ext cx="799225" cy="1627037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>
              <a:off x="1207073" y="2146900"/>
              <a:ext cx="1721407" cy="31648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5"/>
            <p:cNvSpPr/>
            <p:nvPr/>
          </p:nvSpPr>
          <p:spPr>
            <a:xfrm rot="10800000">
              <a:off x="1821861" y="2146900"/>
              <a:ext cx="491831" cy="586076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452988" y="3905127"/>
              <a:ext cx="1229577" cy="175823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366654" flipH="1">
              <a:off x="1261466" y="2108753"/>
              <a:ext cx="570223" cy="2982106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 rot="21233346">
              <a:off x="2294540" y="2096242"/>
              <a:ext cx="570223" cy="298927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451981" y="738396"/>
              <a:ext cx="1202365" cy="16169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19278804">
              <a:off x="2188248" y="535643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369756">
              <a:off x="1506259" y="533400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1206386">
              <a:off x="1727091" y="1839903"/>
              <a:ext cx="660619" cy="9252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1206386">
              <a:off x="1778455" y="1978137"/>
              <a:ext cx="506673" cy="3067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43"/>
            <p:cNvGrpSpPr/>
            <p:nvPr/>
          </p:nvGrpSpPr>
          <p:grpSpPr>
            <a:xfrm rot="19025436">
              <a:off x="2146207" y="3548341"/>
              <a:ext cx="1651416" cy="462197"/>
              <a:chOff x="3505200" y="1981200"/>
              <a:chExt cx="2138597" cy="749508"/>
            </a:xfrm>
          </p:grpSpPr>
          <p:grpSp>
            <p:nvGrpSpPr>
              <p:cNvPr id="38" name="Group 38"/>
              <p:cNvGrpSpPr/>
              <p:nvPr/>
            </p:nvGrpSpPr>
            <p:grpSpPr>
              <a:xfrm>
                <a:off x="3505200" y="1981200"/>
                <a:ext cx="2133600" cy="381000"/>
                <a:chOff x="3505200" y="1981200"/>
                <a:chExt cx="2133600" cy="381000"/>
              </a:xfrm>
            </p:grpSpPr>
            <p:sp>
              <p:nvSpPr>
                <p:cNvPr id="80" name="Rounded Rectangle 79"/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9"/>
              <p:cNvGrpSpPr/>
              <p:nvPr/>
            </p:nvGrpSpPr>
            <p:grpSpPr>
              <a:xfrm>
                <a:off x="3510197" y="2349708"/>
                <a:ext cx="2133600" cy="381000"/>
                <a:chOff x="3505200" y="1981200"/>
                <a:chExt cx="2133600" cy="381000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" name="Oval 73"/>
            <p:cNvSpPr/>
            <p:nvPr/>
          </p:nvSpPr>
          <p:spPr>
            <a:xfrm>
              <a:off x="2895600" y="3657600"/>
              <a:ext cx="3810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326"/>
          <p:cNvGrpSpPr/>
          <p:nvPr/>
        </p:nvGrpSpPr>
        <p:grpSpPr>
          <a:xfrm>
            <a:off x="5203371" y="3900714"/>
            <a:ext cx="1143000" cy="2286000"/>
            <a:chOff x="3937483" y="513080"/>
            <a:chExt cx="681026" cy="1754293"/>
          </a:xfrm>
        </p:grpSpPr>
        <p:sp>
          <p:nvSpPr>
            <p:cNvPr id="90" name="Oval 28"/>
            <p:cNvSpPr/>
            <p:nvPr/>
          </p:nvSpPr>
          <p:spPr>
            <a:xfrm>
              <a:off x="4050987" y="2077720"/>
              <a:ext cx="189174" cy="189653"/>
            </a:xfrm>
            <a:prstGeom prst="ellipse">
              <a:avLst/>
            </a:prstGeom>
            <a:solidFill>
              <a:srgbClr val="8241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29"/>
            <p:cNvSpPr/>
            <p:nvPr/>
          </p:nvSpPr>
          <p:spPr>
            <a:xfrm>
              <a:off x="4240161" y="2077720"/>
              <a:ext cx="189174" cy="189653"/>
            </a:xfrm>
            <a:prstGeom prst="ellipse">
              <a:avLst/>
            </a:prstGeom>
            <a:solidFill>
              <a:srgbClr val="8241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30"/>
            <p:cNvSpPr/>
            <p:nvPr/>
          </p:nvSpPr>
          <p:spPr>
            <a:xfrm>
              <a:off x="3937483" y="1508760"/>
              <a:ext cx="94587" cy="1896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31"/>
            <p:cNvSpPr/>
            <p:nvPr/>
          </p:nvSpPr>
          <p:spPr>
            <a:xfrm rot="1480658">
              <a:off x="3979978" y="1073369"/>
              <a:ext cx="245926" cy="568960"/>
            </a:xfrm>
            <a:prstGeom prst="trapezoid">
              <a:avLst>
                <a:gd name="adj" fmla="val 30469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32"/>
            <p:cNvSpPr/>
            <p:nvPr/>
          </p:nvSpPr>
          <p:spPr>
            <a:xfrm rot="1447265">
              <a:off x="4021585" y="1039696"/>
              <a:ext cx="189174" cy="450427"/>
            </a:xfrm>
            <a:prstGeom prst="trapezoid">
              <a:avLst>
                <a:gd name="adj" fmla="val 30469"/>
              </a:avLst>
            </a:prstGeom>
            <a:solidFill>
              <a:srgbClr val="DAC15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33"/>
            <p:cNvSpPr/>
            <p:nvPr/>
          </p:nvSpPr>
          <p:spPr>
            <a:xfrm>
              <a:off x="4013152" y="1105747"/>
              <a:ext cx="491852" cy="1066800"/>
            </a:xfrm>
            <a:prstGeom prst="trapezoid">
              <a:avLst>
                <a:gd name="adj" fmla="val 30469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34"/>
            <p:cNvSpPr/>
            <p:nvPr/>
          </p:nvSpPr>
          <p:spPr>
            <a:xfrm>
              <a:off x="4032069" y="1034627"/>
              <a:ext cx="454017" cy="734907"/>
            </a:xfrm>
            <a:prstGeom prst="trapezoid">
              <a:avLst>
                <a:gd name="adj" fmla="val 30469"/>
              </a:avLst>
            </a:prstGeom>
            <a:solidFill>
              <a:srgbClr val="DAC15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35"/>
            <p:cNvSpPr/>
            <p:nvPr/>
          </p:nvSpPr>
          <p:spPr>
            <a:xfrm rot="402310">
              <a:off x="4032570" y="1085138"/>
              <a:ext cx="189174" cy="1026762"/>
            </a:xfrm>
            <a:prstGeom prst="trapezoid">
              <a:avLst>
                <a:gd name="adj" fmla="val 30469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loud 36"/>
            <p:cNvSpPr/>
            <p:nvPr/>
          </p:nvSpPr>
          <p:spPr>
            <a:xfrm>
              <a:off x="4069905" y="536787"/>
              <a:ext cx="151339" cy="474133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37"/>
            <p:cNvSpPr/>
            <p:nvPr/>
          </p:nvSpPr>
          <p:spPr>
            <a:xfrm rot="21175570">
              <a:off x="4320263" y="548065"/>
              <a:ext cx="170257" cy="488412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38"/>
            <p:cNvSpPr/>
            <p:nvPr/>
          </p:nvSpPr>
          <p:spPr>
            <a:xfrm>
              <a:off x="4126657" y="513080"/>
              <a:ext cx="302678" cy="5689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39"/>
            <p:cNvSpPr/>
            <p:nvPr/>
          </p:nvSpPr>
          <p:spPr>
            <a:xfrm rot="21185207">
              <a:off x="4296914" y="1105747"/>
              <a:ext cx="189174" cy="1026762"/>
            </a:xfrm>
            <a:prstGeom prst="trapezoid">
              <a:avLst>
                <a:gd name="adj" fmla="val 30469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Delay 15"/>
            <p:cNvSpPr/>
            <p:nvPr/>
          </p:nvSpPr>
          <p:spPr>
            <a:xfrm rot="16887595">
              <a:off x="4134715" y="1481449"/>
              <a:ext cx="597356" cy="283761"/>
            </a:xfrm>
            <a:prstGeom prst="flowChartDelay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Delay 48"/>
            <p:cNvSpPr/>
            <p:nvPr/>
          </p:nvSpPr>
          <p:spPr>
            <a:xfrm rot="16949583">
              <a:off x="4098816" y="1466674"/>
              <a:ext cx="597356" cy="283761"/>
            </a:xfrm>
            <a:prstGeom prst="flowChartDelay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Delay 49"/>
            <p:cNvSpPr/>
            <p:nvPr/>
          </p:nvSpPr>
          <p:spPr>
            <a:xfrm rot="17304790">
              <a:off x="4019753" y="1464113"/>
              <a:ext cx="597356" cy="283761"/>
            </a:xfrm>
            <a:prstGeom prst="flowChartDelay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Delay 14"/>
            <p:cNvSpPr/>
            <p:nvPr/>
          </p:nvSpPr>
          <p:spPr>
            <a:xfrm rot="17304790">
              <a:off x="3983856" y="1449338"/>
              <a:ext cx="597356" cy="283761"/>
            </a:xfrm>
            <a:prstGeom prst="flowChartDelay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23"/>
            <p:cNvGrpSpPr/>
            <p:nvPr/>
          </p:nvGrpSpPr>
          <p:grpSpPr>
            <a:xfrm>
              <a:off x="4342580" y="1037026"/>
              <a:ext cx="275929" cy="637681"/>
              <a:chOff x="4755948" y="2903312"/>
              <a:chExt cx="1111452" cy="2049688"/>
            </a:xfrm>
          </p:grpSpPr>
          <p:sp>
            <p:nvSpPr>
              <p:cNvPr id="109" name="Oval 44"/>
              <p:cNvSpPr/>
              <p:nvPr/>
            </p:nvSpPr>
            <p:spPr>
              <a:xfrm>
                <a:off x="5486400" y="4267200"/>
                <a:ext cx="381000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45"/>
              <p:cNvSpPr/>
              <p:nvPr/>
            </p:nvSpPr>
            <p:spPr>
              <a:xfrm rot="19830111">
                <a:off x="4816550" y="2903312"/>
                <a:ext cx="822282" cy="1828800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46"/>
              <p:cNvSpPr/>
              <p:nvPr/>
            </p:nvSpPr>
            <p:spPr>
              <a:xfrm rot="19749421">
                <a:off x="4755948" y="3014181"/>
                <a:ext cx="877678" cy="1504779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Cloud 42"/>
            <p:cNvSpPr/>
            <p:nvPr/>
          </p:nvSpPr>
          <p:spPr>
            <a:xfrm rot="21175570">
              <a:off x="4126218" y="818008"/>
              <a:ext cx="284639" cy="39812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43"/>
            <p:cNvSpPr/>
            <p:nvPr/>
          </p:nvSpPr>
          <p:spPr>
            <a:xfrm rot="5225831">
              <a:off x="4190711" y="874832"/>
              <a:ext cx="142240" cy="1891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111"/>
          <p:cNvGrpSpPr/>
          <p:nvPr/>
        </p:nvGrpSpPr>
        <p:grpSpPr>
          <a:xfrm>
            <a:off x="2318657" y="4140200"/>
            <a:ext cx="1184564" cy="2057400"/>
            <a:chOff x="2743200" y="1752600"/>
            <a:chExt cx="1853312" cy="3418171"/>
          </a:xfrm>
        </p:grpSpPr>
        <p:sp>
          <p:nvSpPr>
            <p:cNvPr id="113" name="Oval 112"/>
            <p:cNvSpPr/>
            <p:nvPr/>
          </p:nvSpPr>
          <p:spPr>
            <a:xfrm rot="20039060">
              <a:off x="2743200" y="4050341"/>
              <a:ext cx="466190" cy="2822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13837370">
              <a:off x="4200543" y="3895737"/>
              <a:ext cx="466190" cy="3257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20039060">
              <a:off x="3276597" y="4888540"/>
              <a:ext cx="466190" cy="2822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1560940" flipH="1">
              <a:off x="3733799" y="4888541"/>
              <a:ext cx="466190" cy="2822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/>
            <p:cNvSpPr/>
            <p:nvPr/>
          </p:nvSpPr>
          <p:spPr>
            <a:xfrm>
              <a:off x="3009722" y="3276600"/>
              <a:ext cx="1447800" cy="1676400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19906957">
              <a:off x="4010242" y="2953783"/>
              <a:ext cx="533400" cy="11430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1389622">
              <a:off x="2908202" y="3030636"/>
              <a:ext cx="533400" cy="11430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>
              <a:off x="3085922" y="2971800"/>
              <a:ext cx="1295400" cy="16764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20436617">
              <a:off x="4157282" y="2129244"/>
              <a:ext cx="295679" cy="99608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9596435">
              <a:off x="4193614" y="2019263"/>
              <a:ext cx="336271" cy="907628"/>
            </a:xfrm>
            <a:prstGeom prst="trapezoid">
              <a:avLst>
                <a:gd name="adj" fmla="val 37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314522" y="2057400"/>
              <a:ext cx="8382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 rot="20688057">
              <a:off x="4013178" y="1999817"/>
              <a:ext cx="287694" cy="1091787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 rot="1211022">
              <a:off x="3061120" y="2191904"/>
              <a:ext cx="295679" cy="99608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/>
            <p:cNvSpPr/>
            <p:nvPr/>
          </p:nvSpPr>
          <p:spPr>
            <a:xfrm rot="1211022">
              <a:off x="3022014" y="2067977"/>
              <a:ext cx="204015" cy="990965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1083159">
              <a:off x="3097452" y="2081923"/>
              <a:ext cx="336271" cy="907628"/>
            </a:xfrm>
            <a:prstGeom prst="trapezoid">
              <a:avLst>
                <a:gd name="adj" fmla="val 37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238322" y="1752600"/>
              <a:ext cx="990600" cy="6096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Moon 128"/>
            <p:cNvSpPr/>
            <p:nvPr/>
          </p:nvSpPr>
          <p:spPr>
            <a:xfrm rot="5400000">
              <a:off x="3543122" y="1600200"/>
              <a:ext cx="381000" cy="990600"/>
            </a:xfrm>
            <a:prstGeom prst="mo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>
              <a:off x="3314522" y="2514600"/>
              <a:ext cx="762000" cy="914400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2383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4669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6955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9241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1527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3505200" y="2819400"/>
              <a:ext cx="4572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136"/>
          <p:cNvGrpSpPr/>
          <p:nvPr/>
        </p:nvGrpSpPr>
        <p:grpSpPr>
          <a:xfrm>
            <a:off x="228600" y="4191000"/>
            <a:ext cx="1184766" cy="2057400"/>
            <a:chOff x="6196511" y="1887967"/>
            <a:chExt cx="1565766" cy="3294010"/>
          </a:xfrm>
        </p:grpSpPr>
        <p:sp>
          <p:nvSpPr>
            <p:cNvPr id="138" name="Oval 137"/>
            <p:cNvSpPr/>
            <p:nvPr/>
          </p:nvSpPr>
          <p:spPr>
            <a:xfrm rot="2387893">
              <a:off x="6902699" y="4825347"/>
              <a:ext cx="421151" cy="2921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18159777">
              <a:off x="6521699" y="4825345"/>
              <a:ext cx="421151" cy="2921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/>
            <p:cNvSpPr/>
            <p:nvPr/>
          </p:nvSpPr>
          <p:spPr>
            <a:xfrm>
              <a:off x="6477000" y="3124200"/>
              <a:ext cx="990600" cy="1828800"/>
            </a:xfrm>
            <a:prstGeom prst="trapezoid">
              <a:avLst>
                <a:gd name="adj" fmla="val 28065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2387893">
              <a:off x="7341126" y="3569341"/>
              <a:ext cx="421151" cy="2921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7204752">
              <a:off x="6156138" y="3548415"/>
              <a:ext cx="415962" cy="3352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rapezoid 142"/>
            <p:cNvSpPr/>
            <p:nvPr/>
          </p:nvSpPr>
          <p:spPr>
            <a:xfrm rot="1673599">
              <a:off x="6340113" y="2896387"/>
              <a:ext cx="439615" cy="830600"/>
            </a:xfrm>
            <a:prstGeom prst="trapezoid">
              <a:avLst>
                <a:gd name="adj" fmla="val 3996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 rot="19808278">
              <a:off x="7114631" y="2933168"/>
              <a:ext cx="439615" cy="827580"/>
            </a:xfrm>
            <a:prstGeom prst="trapezoid">
              <a:avLst>
                <a:gd name="adj" fmla="val 2886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6626469" y="4019774"/>
              <a:ext cx="615462" cy="15598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7033590" y="2927872"/>
              <a:ext cx="357809" cy="2025127"/>
            </a:xfrm>
            <a:prstGeom prst="roundRect">
              <a:avLst>
                <a:gd name="adj" fmla="val 50000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6477001" y="2927872"/>
              <a:ext cx="381000" cy="2025128"/>
            </a:xfrm>
            <a:prstGeom prst="roundRect">
              <a:avLst>
                <a:gd name="adj" fmla="val 41877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6714392" y="2771887"/>
              <a:ext cx="483577" cy="46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626469" y="2147944"/>
              <a:ext cx="615462" cy="9359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loud 149"/>
            <p:cNvSpPr/>
            <p:nvPr/>
          </p:nvSpPr>
          <p:spPr>
            <a:xfrm rot="3184928">
              <a:off x="6798074" y="2084122"/>
              <a:ext cx="623944" cy="43961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loud 150"/>
            <p:cNvSpPr/>
            <p:nvPr/>
          </p:nvSpPr>
          <p:spPr>
            <a:xfrm>
              <a:off x="6582508" y="1887967"/>
              <a:ext cx="571500" cy="623944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657600" y="2971800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732972" y="3127829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1850572" y="3127829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2837545" y="3055257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4318000" y="3084286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704114" y="2975429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6763658" y="2946400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7445829" y="2931885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8258629" y="2946400"/>
            <a:ext cx="0" cy="885372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2743200" y="3886200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400" dirty="0" smtClean="0">
                <a:solidFill>
                  <a:schemeClr val="bg1"/>
                </a:solidFill>
              </a:rPr>
              <a:t>Flood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6629400" y="3733800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400" dirty="0" smtClean="0">
                <a:solidFill>
                  <a:schemeClr val="bg1"/>
                </a:solidFill>
              </a:rPr>
              <a:t>Apostasy</a:t>
            </a:r>
          </a:p>
        </p:txBody>
      </p:sp>
      <p:grpSp>
        <p:nvGrpSpPr>
          <p:cNvPr id="75" name="Group 93"/>
          <p:cNvGrpSpPr/>
          <p:nvPr/>
        </p:nvGrpSpPr>
        <p:grpSpPr>
          <a:xfrm rot="5925249">
            <a:off x="6289429" y="1133274"/>
            <a:ext cx="1113434" cy="1500715"/>
            <a:chOff x="1219200" y="1371600"/>
            <a:chExt cx="1676400" cy="2286000"/>
          </a:xfrm>
        </p:grpSpPr>
        <p:sp>
          <p:nvSpPr>
            <p:cNvPr id="174" name="Oval 7"/>
            <p:cNvSpPr/>
            <p:nvPr/>
          </p:nvSpPr>
          <p:spPr>
            <a:xfrm rot="19638581">
              <a:off x="1295400" y="1371600"/>
              <a:ext cx="1600200" cy="22860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8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loud 175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52800" y="457200"/>
            <a:ext cx="2362200" cy="6172200"/>
            <a:chOff x="4267200" y="533400"/>
            <a:chExt cx="2079188" cy="5973491"/>
          </a:xfrm>
        </p:grpSpPr>
        <p:sp>
          <p:nvSpPr>
            <p:cNvPr id="3" name="Oval 2"/>
            <p:cNvSpPr/>
            <p:nvPr/>
          </p:nvSpPr>
          <p:spPr>
            <a:xfrm rot="19323027">
              <a:off x="5222792" y="5293763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732486">
              <a:off x="4571016" y="5369595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5"/>
            <p:cNvGrpSpPr/>
            <p:nvPr/>
          </p:nvGrpSpPr>
          <p:grpSpPr>
            <a:xfrm>
              <a:off x="4267200" y="533400"/>
              <a:ext cx="2079188" cy="5486400"/>
              <a:chOff x="4270291" y="0"/>
              <a:chExt cx="2079188" cy="5486400"/>
            </a:xfrm>
          </p:grpSpPr>
          <p:sp>
            <p:nvSpPr>
              <p:cNvPr id="6" name="Oval 5"/>
              <p:cNvSpPr/>
              <p:nvPr/>
            </p:nvSpPr>
            <p:spPr>
              <a:xfrm rot="5400000">
                <a:off x="3924300" y="419100"/>
                <a:ext cx="2743200" cy="1905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4320896" y="1668076"/>
                <a:ext cx="2028583" cy="3818324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5045390" y="1668076"/>
                <a:ext cx="579595" cy="70709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648200" y="3429000"/>
                <a:ext cx="1448988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366654" flipH="1">
                <a:off x="4384996" y="1622052"/>
                <a:ext cx="671976" cy="359789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1343766">
                <a:off x="4762054" y="1625720"/>
                <a:ext cx="724345" cy="3606541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 rot="5400000">
                <a:off x="4499028" y="453972"/>
                <a:ext cx="1669944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unched Tape 12"/>
              <p:cNvSpPr/>
              <p:nvPr/>
            </p:nvSpPr>
            <p:spPr>
              <a:xfrm rot="11048496">
                <a:off x="4584309" y="650177"/>
                <a:ext cx="1449522" cy="393279"/>
              </a:xfrm>
              <a:prstGeom prst="flowChartPunchedTape">
                <a:avLst/>
              </a:prstGeom>
              <a:solidFill>
                <a:srgbClr val="CFB3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>
                <a:off x="5048250" y="-95250"/>
                <a:ext cx="571500" cy="13716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17"/>
              <p:cNvGrpSpPr/>
              <p:nvPr/>
            </p:nvGrpSpPr>
            <p:grpSpPr>
              <a:xfrm>
                <a:off x="4288437" y="510915"/>
                <a:ext cx="1917491" cy="373504"/>
                <a:chOff x="6764312" y="5017957"/>
                <a:chExt cx="3174167" cy="544643"/>
              </a:xfrm>
            </p:grpSpPr>
            <p:sp>
              <p:nvSpPr>
                <p:cNvPr id="36" name="Rounded Rectangle 35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38" name="Multiply 37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ultiply 38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Diamond 39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Diamond 40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ultiply 41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Multiply 43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6" name="Trapezoid 15"/>
              <p:cNvSpPr/>
              <p:nvPr/>
            </p:nvSpPr>
            <p:spPr>
              <a:xfrm rot="21237634">
                <a:off x="4270291" y="1874026"/>
                <a:ext cx="941842" cy="1556913"/>
              </a:xfrm>
              <a:prstGeom prst="trapezoid">
                <a:avLst>
                  <a:gd name="adj" fmla="val 34133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5258326" y="1892173"/>
                <a:ext cx="941842" cy="1536827"/>
              </a:xfrm>
              <a:prstGeom prst="trapezoid">
                <a:avLst>
                  <a:gd name="adj" fmla="val 34133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99"/>
              <p:cNvGrpSpPr/>
              <p:nvPr/>
            </p:nvGrpSpPr>
            <p:grpSpPr>
              <a:xfrm>
                <a:off x="4648200" y="1752600"/>
                <a:ext cx="457200" cy="533400"/>
                <a:chOff x="6705600" y="1447800"/>
                <a:chExt cx="1981200" cy="19812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6705600" y="1447800"/>
                  <a:ext cx="1981200" cy="1981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>
                  <a:off x="7543800" y="15240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 rot="10800000">
                  <a:off x="7543800" y="25908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5400000">
                  <a:off x="81915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Isosceles Triangle 34"/>
                <p:cNvSpPr/>
                <p:nvPr/>
              </p:nvSpPr>
              <p:spPr>
                <a:xfrm rot="16200000">
                  <a:off x="68961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18"/>
              <p:cNvGrpSpPr/>
              <p:nvPr/>
            </p:nvGrpSpPr>
            <p:grpSpPr>
              <a:xfrm>
                <a:off x="4724400" y="3352800"/>
                <a:ext cx="1219200" cy="685800"/>
                <a:chOff x="1981200" y="3276600"/>
                <a:chExt cx="3505200" cy="1371600"/>
              </a:xfrm>
            </p:grpSpPr>
            <p:sp>
              <p:nvSpPr>
                <p:cNvPr id="22" name="Cube 21"/>
                <p:cNvSpPr/>
                <p:nvPr/>
              </p:nvSpPr>
              <p:spPr>
                <a:xfrm>
                  <a:off x="1981200" y="3276600"/>
                  <a:ext cx="3505200" cy="1371600"/>
                </a:xfrm>
                <a:prstGeom prst="cube">
                  <a:avLst/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9"/>
                <p:cNvGrpSpPr/>
                <p:nvPr/>
              </p:nvGrpSpPr>
              <p:grpSpPr>
                <a:xfrm>
                  <a:off x="2047408" y="3653853"/>
                  <a:ext cx="2809406" cy="888167"/>
                  <a:chOff x="1447800" y="1420318"/>
                  <a:chExt cx="2956809" cy="1096781"/>
                </a:xfrm>
              </p:grpSpPr>
              <p:sp>
                <p:nvSpPr>
                  <p:cNvPr id="24" name="Quad Arrow 23"/>
                  <p:cNvSpPr/>
                  <p:nvPr/>
                </p:nvSpPr>
                <p:spPr>
                  <a:xfrm>
                    <a:off x="1447800" y="1447800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Quad Arrow 3"/>
                  <p:cNvSpPr/>
                  <p:nvPr/>
                </p:nvSpPr>
                <p:spPr>
                  <a:xfrm>
                    <a:off x="2434652" y="1444053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Quad Arrow 4"/>
                  <p:cNvSpPr/>
                  <p:nvPr/>
                </p:nvSpPr>
                <p:spPr>
                  <a:xfrm>
                    <a:off x="3414009" y="1450299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5"/>
                  <p:cNvSpPr/>
                  <p:nvPr/>
                </p:nvSpPr>
                <p:spPr>
                  <a:xfrm>
                    <a:off x="2286000" y="1447800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6"/>
                  <p:cNvSpPr/>
                  <p:nvPr/>
                </p:nvSpPr>
                <p:spPr>
                  <a:xfrm>
                    <a:off x="3247869" y="1420318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7"/>
                  <p:cNvSpPr/>
                  <p:nvPr/>
                </p:nvSpPr>
                <p:spPr>
                  <a:xfrm>
                    <a:off x="2303488" y="2184816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8"/>
                  <p:cNvSpPr/>
                  <p:nvPr/>
                </p:nvSpPr>
                <p:spPr>
                  <a:xfrm>
                    <a:off x="3262859" y="2154837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0" name="Oval 19"/>
              <p:cNvSpPr/>
              <p:nvPr/>
            </p:nvSpPr>
            <p:spPr>
              <a:xfrm>
                <a:off x="5715000" y="3352800"/>
                <a:ext cx="546340" cy="4570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419600" y="3352800"/>
                <a:ext cx="533400" cy="43391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304800" y="457200"/>
            <a:ext cx="2590800" cy="5867400"/>
            <a:chOff x="990600" y="304799"/>
            <a:chExt cx="2209800" cy="5554478"/>
          </a:xfrm>
        </p:grpSpPr>
        <p:sp>
          <p:nvSpPr>
            <p:cNvPr id="46" name="Oval 18"/>
            <p:cNvSpPr/>
            <p:nvPr/>
          </p:nvSpPr>
          <p:spPr>
            <a:xfrm rot="19323027">
              <a:off x="2022148" y="5371190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19323027">
              <a:off x="1412549" y="5371188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1219200" y="3352800"/>
              <a:ext cx="1857640" cy="2328979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209800" y="41910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447800" y="40386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10511856">
              <a:off x="1746356" y="2003383"/>
              <a:ext cx="831050" cy="64905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20649393">
              <a:off x="1228466" y="2984148"/>
              <a:ext cx="829536" cy="1299752"/>
            </a:xfrm>
            <a:prstGeom prst="trapezoid">
              <a:avLst>
                <a:gd name="adj" fmla="val 319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097253">
              <a:off x="2231603" y="2827664"/>
              <a:ext cx="834512" cy="1693915"/>
            </a:xfrm>
            <a:prstGeom prst="trapezoid">
              <a:avLst>
                <a:gd name="adj" fmla="val 3463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ie 53"/>
            <p:cNvSpPr/>
            <p:nvPr/>
          </p:nvSpPr>
          <p:spPr>
            <a:xfrm rot="18473761">
              <a:off x="1378533" y="2000349"/>
              <a:ext cx="1609068" cy="1483068"/>
            </a:xfrm>
            <a:prstGeom prst="pie">
              <a:avLst>
                <a:gd name="adj1" fmla="val 20950898"/>
                <a:gd name="adj2" fmla="val 1731033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Group 101"/>
            <p:cNvGrpSpPr/>
            <p:nvPr/>
          </p:nvGrpSpPr>
          <p:grpSpPr>
            <a:xfrm>
              <a:off x="1249180" y="5291528"/>
              <a:ext cx="1838794" cy="269823"/>
              <a:chOff x="4114800" y="6248400"/>
              <a:chExt cx="1026591" cy="216353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4114800" y="6248400"/>
                <a:ext cx="1026591" cy="216353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12"/>
              <p:cNvGrpSpPr/>
              <p:nvPr/>
            </p:nvGrpSpPr>
            <p:grpSpPr>
              <a:xfrm>
                <a:off x="4114800" y="6248400"/>
                <a:ext cx="945115" cy="216353"/>
                <a:chOff x="1447800" y="4953000"/>
                <a:chExt cx="4419600" cy="990600"/>
              </a:xfrm>
            </p:grpSpPr>
            <p:sp>
              <p:nvSpPr>
                <p:cNvPr id="93" name="Block Arc 92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Block Arc 93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Block Arc 94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Block Arc 95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22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43"/>
            <p:cNvGrpSpPr/>
            <p:nvPr/>
          </p:nvGrpSpPr>
          <p:grpSpPr>
            <a:xfrm>
              <a:off x="1982318" y="2522553"/>
              <a:ext cx="391082" cy="455479"/>
              <a:chOff x="6172200" y="1143000"/>
              <a:chExt cx="1828800" cy="19050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6172200" y="1143000"/>
                <a:ext cx="1828800" cy="1905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Quad Arrow 86"/>
              <p:cNvSpPr/>
              <p:nvPr/>
            </p:nvSpPr>
            <p:spPr>
              <a:xfrm>
                <a:off x="6815528" y="1222948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Quad Arrow 87"/>
              <p:cNvSpPr/>
              <p:nvPr/>
            </p:nvSpPr>
            <p:spPr>
              <a:xfrm>
                <a:off x="6858000" y="23622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Quad Arrow 88"/>
              <p:cNvSpPr/>
              <p:nvPr/>
            </p:nvSpPr>
            <p:spPr>
              <a:xfrm>
                <a:off x="6248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Quad Arrow 89"/>
              <p:cNvSpPr/>
              <p:nvPr/>
            </p:nvSpPr>
            <p:spPr>
              <a:xfrm>
                <a:off x="7391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Oval 56"/>
            <p:cNvSpPr/>
            <p:nvPr/>
          </p:nvSpPr>
          <p:spPr>
            <a:xfrm rot="5400000">
              <a:off x="1331124" y="793822"/>
              <a:ext cx="1593744" cy="13648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4"/>
            <p:cNvSpPr/>
            <p:nvPr/>
          </p:nvSpPr>
          <p:spPr>
            <a:xfrm>
              <a:off x="990600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5"/>
            <p:cNvSpPr/>
            <p:nvPr/>
          </p:nvSpPr>
          <p:spPr>
            <a:xfrm flipH="1">
              <a:off x="2550459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0" name="Moon 59"/>
            <p:cNvSpPr/>
            <p:nvPr/>
          </p:nvSpPr>
          <p:spPr>
            <a:xfrm rot="16010900" flipH="1">
              <a:off x="1727420" y="-153575"/>
              <a:ext cx="649304" cy="1566052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23"/>
            <p:cNvGrpSpPr/>
            <p:nvPr/>
          </p:nvGrpSpPr>
          <p:grpSpPr>
            <a:xfrm>
              <a:off x="1380565" y="856469"/>
              <a:ext cx="1299882" cy="472221"/>
              <a:chOff x="2840889" y="4737113"/>
              <a:chExt cx="1801425" cy="847295"/>
            </a:xfrm>
          </p:grpSpPr>
          <p:sp>
            <p:nvSpPr>
              <p:cNvPr id="82" name="Moon 81"/>
              <p:cNvSpPr/>
              <p:nvPr/>
            </p:nvSpPr>
            <p:spPr>
              <a:xfrm rot="5639499">
                <a:off x="3339758" y="4568187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82"/>
              <p:cNvSpPr/>
              <p:nvPr/>
            </p:nvSpPr>
            <p:spPr>
              <a:xfrm rot="4841449">
                <a:off x="3687377" y="453172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83"/>
              <p:cNvSpPr/>
              <p:nvPr/>
            </p:nvSpPr>
            <p:spPr>
              <a:xfrm rot="5639499">
                <a:off x="3162958" y="4599420"/>
                <a:ext cx="662919" cy="1307057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oon 84"/>
              <p:cNvSpPr/>
              <p:nvPr/>
            </p:nvSpPr>
            <p:spPr>
              <a:xfrm rot="4340076">
                <a:off x="3339763" y="460119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83"/>
            <p:cNvGrpSpPr/>
            <p:nvPr/>
          </p:nvGrpSpPr>
          <p:grpSpPr>
            <a:xfrm>
              <a:off x="1295400" y="304800"/>
              <a:ext cx="1689847" cy="678004"/>
              <a:chOff x="4038600" y="642079"/>
              <a:chExt cx="1689847" cy="678004"/>
            </a:xfrm>
          </p:grpSpPr>
          <p:sp>
            <p:nvSpPr>
              <p:cNvPr id="70" name="Rectangle 10"/>
              <p:cNvSpPr/>
              <p:nvPr/>
            </p:nvSpPr>
            <p:spPr>
              <a:xfrm>
                <a:off x="4038600" y="1143000"/>
                <a:ext cx="1689847" cy="177083"/>
              </a:xfrm>
              <a:prstGeom prst="rect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52"/>
              <p:cNvGrpSpPr/>
              <p:nvPr/>
            </p:nvGrpSpPr>
            <p:grpSpPr>
              <a:xfrm>
                <a:off x="4114800" y="1143000"/>
                <a:ext cx="1559859" cy="177083"/>
                <a:chOff x="457200" y="1600200"/>
                <a:chExt cx="8229600" cy="1752600"/>
              </a:xfrm>
            </p:grpSpPr>
            <p:sp>
              <p:nvSpPr>
                <p:cNvPr id="75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Plaque 77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Plaque 78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laque 79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Plaque 80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2" name="Oval 71"/>
              <p:cNvSpPr/>
              <p:nvPr/>
            </p:nvSpPr>
            <p:spPr>
              <a:xfrm>
                <a:off x="4267200" y="76200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50370" y="76075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704413" y="642079"/>
                <a:ext cx="347272" cy="47094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102"/>
            <p:cNvGrpSpPr/>
            <p:nvPr/>
          </p:nvGrpSpPr>
          <p:grpSpPr>
            <a:xfrm>
              <a:off x="1676400" y="3429000"/>
              <a:ext cx="990600" cy="1143000"/>
              <a:chOff x="6248400" y="1828800"/>
              <a:chExt cx="1295400" cy="228600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6629400" y="2057400"/>
                <a:ext cx="533400" cy="1219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248400" y="2971800"/>
                <a:ext cx="1295400" cy="1143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610663" y="2704476"/>
                <a:ext cx="569626" cy="77324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rapezoid 66"/>
              <p:cNvSpPr/>
              <p:nvPr/>
            </p:nvSpPr>
            <p:spPr>
              <a:xfrm rot="10800000">
                <a:off x="6477000" y="1828800"/>
                <a:ext cx="838200" cy="304800"/>
              </a:xfrm>
              <a:prstGeom prst="trapezoi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658132" y="1957466"/>
                <a:ext cx="462196" cy="33602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iamond 68"/>
              <p:cNvSpPr/>
              <p:nvPr/>
            </p:nvSpPr>
            <p:spPr>
              <a:xfrm>
                <a:off x="6736830" y="2789420"/>
                <a:ext cx="304800" cy="609600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5867400" y="685800"/>
            <a:ext cx="2979159" cy="5738789"/>
            <a:chOff x="5867400" y="685800"/>
            <a:chExt cx="2979159" cy="5738789"/>
          </a:xfrm>
        </p:grpSpPr>
        <p:grpSp>
          <p:nvGrpSpPr>
            <p:cNvPr id="102" name="Group 140"/>
            <p:cNvGrpSpPr/>
            <p:nvPr/>
          </p:nvGrpSpPr>
          <p:grpSpPr>
            <a:xfrm>
              <a:off x="5867400" y="685800"/>
              <a:ext cx="2896713" cy="5738789"/>
              <a:chOff x="2895600" y="1057419"/>
              <a:chExt cx="2601105" cy="5590094"/>
            </a:xfrm>
          </p:grpSpPr>
          <p:sp>
            <p:nvSpPr>
              <p:cNvPr id="118" name="Cloud 117"/>
              <p:cNvSpPr/>
              <p:nvPr/>
            </p:nvSpPr>
            <p:spPr>
              <a:xfrm>
                <a:off x="3276600" y="1981200"/>
                <a:ext cx="381000" cy="914400"/>
              </a:xfrm>
              <a:prstGeom prst="cloud">
                <a:avLst/>
              </a:prstGeom>
              <a:solidFill>
                <a:srgbClr val="843F0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Cloud 118"/>
              <p:cNvSpPr/>
              <p:nvPr/>
            </p:nvSpPr>
            <p:spPr>
              <a:xfrm>
                <a:off x="4495800" y="2057400"/>
                <a:ext cx="381000" cy="762000"/>
              </a:xfrm>
              <a:prstGeom prst="cloud">
                <a:avLst/>
              </a:prstGeom>
              <a:solidFill>
                <a:srgbClr val="843F0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4663168">
                <a:off x="4302178" y="5978577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4271122">
                <a:off x="3558915" y="5974829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895600" y="4512039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4948315" y="4397572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124200" y="2607039"/>
                <a:ext cx="2057400" cy="2438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 rot="20411805">
                <a:off x="4501672" y="2989870"/>
                <a:ext cx="762000" cy="1764138"/>
              </a:xfrm>
              <a:prstGeom prst="trapezoid">
                <a:avLst/>
              </a:prstGeom>
              <a:solidFill>
                <a:srgbClr val="E5C5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/>
              <p:cNvSpPr/>
              <p:nvPr/>
            </p:nvSpPr>
            <p:spPr>
              <a:xfrm rot="1100949">
                <a:off x="3085505" y="3120388"/>
                <a:ext cx="762000" cy="1762769"/>
              </a:xfrm>
              <a:prstGeom prst="trapezoid">
                <a:avLst/>
              </a:prstGeom>
              <a:solidFill>
                <a:srgbClr val="E5C5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>
                <a:off x="3276600" y="3064239"/>
                <a:ext cx="1905000" cy="3276600"/>
              </a:xfrm>
              <a:prstGeom prst="trapezoid">
                <a:avLst>
                  <a:gd name="adj" fmla="val 18947"/>
                </a:avLst>
              </a:prstGeom>
              <a:solidFill>
                <a:srgbClr val="E5C5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" name="Group 84"/>
              <p:cNvGrpSpPr/>
              <p:nvPr/>
            </p:nvGrpSpPr>
            <p:grpSpPr>
              <a:xfrm>
                <a:off x="4210570" y="3028687"/>
                <a:ext cx="976832" cy="3289998"/>
                <a:chOff x="6071346" y="1769811"/>
                <a:chExt cx="1834000" cy="3650020"/>
              </a:xfrm>
            </p:grpSpPr>
            <p:sp>
              <p:nvSpPr>
                <p:cNvPr id="161" name="Trapezoid 160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4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28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3" name="Block Arc 172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4" name="Block Arc 173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29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1" name="Block Arc 170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2" name="Block Arc 171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1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9" name="Block Arc 168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0" name="Block Arc 169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2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7" name="Block Arc 166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8" name="Block Arc 167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34" name="Group 85"/>
              <p:cNvGrpSpPr/>
              <p:nvPr/>
            </p:nvGrpSpPr>
            <p:grpSpPr>
              <a:xfrm flipH="1">
                <a:off x="3277029" y="3007479"/>
                <a:ext cx="867593" cy="3309816"/>
                <a:chOff x="6071346" y="1769811"/>
                <a:chExt cx="1834000" cy="3650020"/>
              </a:xfrm>
            </p:grpSpPr>
            <p:sp>
              <p:nvSpPr>
                <p:cNvPr id="147" name="Trapezoid 146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6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40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9" name="Block Arc 158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0" name="Block Arc 159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4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7" name="Block Arc 156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8" name="Block Arc 157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8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5" name="Block Arc 154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6" name="Block Arc 155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9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3" name="Block Arc 152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4" name="Block Arc 153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30" name="Trapezoid 129"/>
              <p:cNvSpPr/>
              <p:nvPr/>
            </p:nvSpPr>
            <p:spPr>
              <a:xfrm rot="10800000">
                <a:off x="3857469" y="3060491"/>
                <a:ext cx="609600" cy="228600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0" name="Group 102"/>
              <p:cNvGrpSpPr/>
              <p:nvPr/>
            </p:nvGrpSpPr>
            <p:grpSpPr>
              <a:xfrm>
                <a:off x="3505200" y="2759439"/>
                <a:ext cx="1395046" cy="1295400"/>
                <a:chOff x="2624682" y="2226017"/>
                <a:chExt cx="1981200" cy="2070031"/>
              </a:xfrm>
            </p:grpSpPr>
            <p:sp>
              <p:nvSpPr>
                <p:cNvPr id="143" name="Pie 142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1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45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Moon 145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2" name="Group 119"/>
              <p:cNvGrpSpPr/>
              <p:nvPr/>
            </p:nvGrpSpPr>
            <p:grpSpPr>
              <a:xfrm rot="5400000">
                <a:off x="2285999" y="3429001"/>
                <a:ext cx="2438401" cy="914400"/>
                <a:chOff x="2624682" y="2226018"/>
                <a:chExt cx="1981200" cy="2070031"/>
              </a:xfrm>
            </p:grpSpPr>
            <p:sp>
              <p:nvSpPr>
                <p:cNvPr id="139" name="Pie 138"/>
                <p:cNvSpPr/>
                <p:nvPr/>
              </p:nvSpPr>
              <p:spPr>
                <a:xfrm rot="16952334">
                  <a:off x="2580266" y="2270434"/>
                  <a:ext cx="2070031" cy="1981200"/>
                </a:xfrm>
                <a:prstGeom prst="pie">
                  <a:avLst>
                    <a:gd name="adj1" fmla="val 3057576"/>
                    <a:gd name="adj2" fmla="val 162000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2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41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Moon 141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3" name="Oval 132"/>
              <p:cNvSpPr/>
              <p:nvPr/>
            </p:nvSpPr>
            <p:spPr>
              <a:xfrm>
                <a:off x="3432748" y="1295400"/>
                <a:ext cx="12954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3" name="Group 124"/>
              <p:cNvGrpSpPr/>
              <p:nvPr/>
            </p:nvGrpSpPr>
            <p:grpSpPr>
              <a:xfrm rot="11155702">
                <a:off x="3279067" y="1057419"/>
                <a:ext cx="1614668" cy="1295400"/>
                <a:chOff x="2587394" y="2007266"/>
                <a:chExt cx="1981200" cy="2070031"/>
              </a:xfrm>
              <a:solidFill>
                <a:srgbClr val="E5C569"/>
              </a:solidFill>
            </p:grpSpPr>
            <p:sp>
              <p:nvSpPr>
                <p:cNvPr id="135" name="Pie 134"/>
                <p:cNvSpPr/>
                <p:nvPr/>
              </p:nvSpPr>
              <p:spPr>
                <a:xfrm rot="18695073">
                  <a:off x="2542978" y="2051682"/>
                  <a:ext cx="2070031" cy="1981200"/>
                </a:xfrm>
                <a:prstGeom prst="pie">
                  <a:avLst>
                    <a:gd name="adj1" fmla="val 1172859"/>
                    <a:gd name="adj2" fmla="val 1567969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" name="Group 5"/>
                <p:cNvGrpSpPr/>
                <p:nvPr/>
              </p:nvGrpSpPr>
              <p:grpSpPr>
                <a:xfrm>
                  <a:off x="2737026" y="2244349"/>
                  <a:ext cx="1585829" cy="1723591"/>
                  <a:chOff x="2734764" y="2244349"/>
                  <a:chExt cx="1585829" cy="1723591"/>
                </a:xfrm>
                <a:grpFill/>
              </p:grpSpPr>
              <p:sp>
                <p:nvSpPr>
                  <p:cNvPr id="137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Moon 137"/>
                  <p:cNvSpPr/>
                  <p:nvPr/>
                </p:nvSpPr>
                <p:spPr>
                  <a:xfrm rot="16200000">
                    <a:off x="2963485" y="20156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65" name="Group 204"/>
            <p:cNvGrpSpPr/>
            <p:nvPr/>
          </p:nvGrpSpPr>
          <p:grpSpPr>
            <a:xfrm>
              <a:off x="6629400" y="914400"/>
              <a:ext cx="1389357" cy="848673"/>
              <a:chOff x="2115843" y="980127"/>
              <a:chExt cx="2833039" cy="1636129"/>
            </a:xfrm>
          </p:grpSpPr>
          <p:sp>
            <p:nvSpPr>
              <p:cNvPr id="112" name="Moon 111"/>
              <p:cNvSpPr/>
              <p:nvPr/>
            </p:nvSpPr>
            <p:spPr>
              <a:xfrm rot="5755702">
                <a:off x="2714298" y="381672"/>
                <a:ext cx="1636129" cy="2833039"/>
              </a:xfrm>
              <a:prstGeom prst="moon">
                <a:avLst>
                  <a:gd name="adj" fmla="val 67712"/>
                </a:avLst>
              </a:prstGeom>
              <a:solidFill>
                <a:srgbClr val="E5C56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lowchart: Collate 112"/>
              <p:cNvSpPr/>
              <p:nvPr/>
            </p:nvSpPr>
            <p:spPr>
              <a:xfrm rot="20116258">
                <a:off x="2419479" y="1467918"/>
                <a:ext cx="571170" cy="587261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Flowchart: Collate 113"/>
              <p:cNvSpPr/>
              <p:nvPr/>
            </p:nvSpPr>
            <p:spPr>
              <a:xfrm rot="2252140">
                <a:off x="4016213" y="1545062"/>
                <a:ext cx="571170" cy="675313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lowchart: Collate 114"/>
              <p:cNvSpPr/>
              <p:nvPr/>
            </p:nvSpPr>
            <p:spPr>
              <a:xfrm rot="307439">
                <a:off x="3212447" y="1053011"/>
                <a:ext cx="571170" cy="910746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Diamond 115"/>
              <p:cNvSpPr/>
              <p:nvPr/>
            </p:nvSpPr>
            <p:spPr>
              <a:xfrm rot="20885999">
                <a:off x="2860624" y="1179227"/>
                <a:ext cx="381000" cy="685800"/>
              </a:xfrm>
              <a:prstGeom prst="diamond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Diamond 116"/>
              <p:cNvSpPr/>
              <p:nvPr/>
            </p:nvSpPr>
            <p:spPr>
              <a:xfrm rot="1750526">
                <a:off x="3715529" y="1271659"/>
                <a:ext cx="386539" cy="670729"/>
              </a:xfrm>
              <a:prstGeom prst="diamond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211"/>
            <p:cNvGrpSpPr/>
            <p:nvPr/>
          </p:nvGrpSpPr>
          <p:grpSpPr>
            <a:xfrm>
              <a:off x="8077200" y="4343400"/>
              <a:ext cx="719529" cy="381000"/>
              <a:chOff x="838200" y="5791200"/>
              <a:chExt cx="1710129" cy="550808"/>
            </a:xfrm>
          </p:grpSpPr>
          <p:sp>
            <p:nvSpPr>
              <p:cNvPr id="106" name="Flowchart: Magnetic Disk 105"/>
              <p:cNvSpPr/>
              <p:nvPr/>
            </p:nvSpPr>
            <p:spPr>
              <a:xfrm>
                <a:off x="838200" y="5791200"/>
                <a:ext cx="1676400" cy="533400"/>
              </a:xfrm>
              <a:prstGeom prst="flowChartMagneticDisk">
                <a:avLst/>
              </a:prstGeom>
              <a:solidFill>
                <a:srgbClr val="CFB3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iamond 106"/>
              <p:cNvSpPr/>
              <p:nvPr/>
            </p:nvSpPr>
            <p:spPr>
              <a:xfrm>
                <a:off x="914401" y="5943600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iamond 107"/>
              <p:cNvSpPr/>
              <p:nvPr/>
            </p:nvSpPr>
            <p:spPr>
              <a:xfrm>
                <a:off x="1201713" y="5976079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iamond 108"/>
              <p:cNvSpPr/>
              <p:nvPr/>
            </p:nvSpPr>
            <p:spPr>
              <a:xfrm>
                <a:off x="1548985" y="5963587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iamond 109"/>
              <p:cNvSpPr/>
              <p:nvPr/>
            </p:nvSpPr>
            <p:spPr>
              <a:xfrm>
                <a:off x="1896257" y="5951095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iamond 110"/>
              <p:cNvSpPr/>
              <p:nvPr/>
            </p:nvSpPr>
            <p:spPr>
              <a:xfrm>
                <a:off x="2243529" y="5938603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5" name="Oval 104"/>
            <p:cNvSpPr/>
            <p:nvPr/>
          </p:nvSpPr>
          <p:spPr>
            <a:xfrm>
              <a:off x="8534400" y="4267200"/>
              <a:ext cx="312159" cy="301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/>
          <p:nvPr/>
        </p:nvGrpSpPr>
        <p:grpSpPr>
          <a:xfrm>
            <a:off x="609600" y="304800"/>
            <a:ext cx="3962400" cy="6462944"/>
            <a:chOff x="609600" y="304800"/>
            <a:chExt cx="3962400" cy="6462944"/>
          </a:xfrm>
        </p:grpSpPr>
        <p:grpSp>
          <p:nvGrpSpPr>
            <p:cNvPr id="5" name="Group 1"/>
            <p:cNvGrpSpPr/>
            <p:nvPr/>
          </p:nvGrpSpPr>
          <p:grpSpPr>
            <a:xfrm>
              <a:off x="609600" y="304800"/>
              <a:ext cx="3962400" cy="6462944"/>
              <a:chOff x="609600" y="304800"/>
              <a:chExt cx="3962400" cy="6462944"/>
            </a:xfrm>
          </p:grpSpPr>
          <p:sp>
            <p:nvSpPr>
              <p:cNvPr id="3" name="Oval 2"/>
              <p:cNvSpPr/>
              <p:nvPr/>
            </p:nvSpPr>
            <p:spPr>
              <a:xfrm rot="1267050">
                <a:off x="1443341" y="5820180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19394983">
                <a:off x="2121137" y="5762293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"/>
              <p:cNvGrpSpPr/>
              <p:nvPr/>
            </p:nvGrpSpPr>
            <p:grpSpPr>
              <a:xfrm>
                <a:off x="609600" y="1917164"/>
                <a:ext cx="3165423" cy="4328182"/>
                <a:chOff x="4419600" y="1920218"/>
                <a:chExt cx="3165423" cy="4328182"/>
              </a:xfrm>
            </p:grpSpPr>
            <p:sp>
              <p:nvSpPr>
                <p:cNvPr id="43" name="Oval 2"/>
                <p:cNvSpPr/>
                <p:nvPr/>
              </p:nvSpPr>
              <p:spPr>
                <a:xfrm rot="20847300">
                  <a:off x="7010400" y="35082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3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"/>
                <p:cNvSpPr/>
                <p:nvPr/>
              </p:nvSpPr>
              <p:spPr>
                <a:xfrm rot="19428289">
                  <a:off x="6244032" y="1920218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rapezoid 5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rapezoid 6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Isosceles Triangle 7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1447800" y="381000"/>
                <a:ext cx="1371602" cy="199612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16"/>
              <p:cNvGrpSpPr/>
              <p:nvPr/>
            </p:nvGrpSpPr>
            <p:grpSpPr>
              <a:xfrm rot="1082994">
                <a:off x="1006179" y="466072"/>
                <a:ext cx="820154" cy="1706403"/>
                <a:chOff x="4726205" y="1077784"/>
                <a:chExt cx="1139391" cy="2436644"/>
              </a:xfrm>
            </p:grpSpPr>
            <p:sp>
              <p:nvSpPr>
                <p:cNvPr id="41" name="Double Wave 14"/>
                <p:cNvSpPr/>
                <p:nvPr/>
              </p:nvSpPr>
              <p:spPr>
                <a:xfrm rot="16652822">
                  <a:off x="3941885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Double Wave 15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8"/>
              <p:cNvGrpSpPr/>
              <p:nvPr/>
            </p:nvGrpSpPr>
            <p:grpSpPr>
              <a:xfrm rot="20843967">
                <a:off x="2438398" y="381000"/>
                <a:ext cx="820152" cy="1995199"/>
                <a:chOff x="4726207" y="1077784"/>
                <a:chExt cx="1139389" cy="2436644"/>
              </a:xfrm>
            </p:grpSpPr>
            <p:sp>
              <p:nvSpPr>
                <p:cNvPr id="39" name="Double Wave 38"/>
                <p:cNvSpPr/>
                <p:nvPr/>
              </p:nvSpPr>
              <p:spPr>
                <a:xfrm rot="16652822">
                  <a:off x="3941887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ouble Wave 39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Double Wave 8"/>
              <p:cNvSpPr/>
              <p:nvPr/>
            </p:nvSpPr>
            <p:spPr>
              <a:xfrm rot="10558211">
                <a:off x="1411335" y="504056"/>
                <a:ext cx="1358748" cy="7172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371600" y="304800"/>
                <a:ext cx="1295400" cy="5334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295400" y="685800"/>
                <a:ext cx="1676400" cy="381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24"/>
              <p:cNvGrpSpPr/>
              <p:nvPr/>
            </p:nvGrpSpPr>
            <p:grpSpPr>
              <a:xfrm>
                <a:off x="1371600" y="685800"/>
                <a:ext cx="1524000" cy="3810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32" name="Cross 31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ross 32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Cross 33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ross 35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ross 36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32"/>
              <p:cNvGrpSpPr/>
              <p:nvPr/>
            </p:nvGrpSpPr>
            <p:grpSpPr>
              <a:xfrm>
                <a:off x="1066800" y="5715000"/>
                <a:ext cx="2133600" cy="5334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25" name="Cross 24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Cross 25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Cross 26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Cross 27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Cross 28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ross 29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ross 30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40"/>
              <p:cNvGrpSpPr/>
              <p:nvPr/>
            </p:nvGrpSpPr>
            <p:grpSpPr>
              <a:xfrm>
                <a:off x="3352800" y="304800"/>
                <a:ext cx="1219200" cy="6324600"/>
                <a:chOff x="3352800" y="457200"/>
                <a:chExt cx="1540240" cy="5791200"/>
              </a:xfrm>
            </p:grpSpPr>
            <p:sp>
              <p:nvSpPr>
                <p:cNvPr id="22" name="U-Turn Arrow 21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 rot="16200000">
                  <a:off x="4199120" y="1363480"/>
                  <a:ext cx="609600" cy="77824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Oval 14"/>
              <p:cNvSpPr/>
              <p:nvPr/>
            </p:nvSpPr>
            <p:spPr>
              <a:xfrm rot="20847300">
                <a:off x="3404047" y="3762340"/>
                <a:ext cx="342309" cy="4626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64"/>
              <p:cNvGrpSpPr/>
              <p:nvPr/>
            </p:nvGrpSpPr>
            <p:grpSpPr>
              <a:xfrm>
                <a:off x="1143000" y="3810000"/>
                <a:ext cx="1828800" cy="1752600"/>
                <a:chOff x="7543801" y="3581401"/>
                <a:chExt cx="1066799" cy="1066800"/>
              </a:xfrm>
            </p:grpSpPr>
            <p:sp>
              <p:nvSpPr>
                <p:cNvPr id="17" name="Rounded Rectangle 16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19" name="Double Wave 18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Double Wave 19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9" name="Rounded Rectangle 98"/>
            <p:cNvSpPr/>
            <p:nvPr/>
          </p:nvSpPr>
          <p:spPr>
            <a:xfrm>
              <a:off x="3352800" y="1676400"/>
              <a:ext cx="304800" cy="152400"/>
            </a:xfrm>
            <a:prstGeom prst="roundRect">
              <a:avLst/>
            </a:prstGeom>
            <a:solidFill>
              <a:srgbClr val="D9A45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101"/>
          <p:cNvGrpSpPr/>
          <p:nvPr/>
        </p:nvGrpSpPr>
        <p:grpSpPr>
          <a:xfrm>
            <a:off x="5257800" y="228601"/>
            <a:ext cx="3603885" cy="6377066"/>
            <a:chOff x="5257800" y="228601"/>
            <a:chExt cx="3603885" cy="6377066"/>
          </a:xfrm>
        </p:grpSpPr>
        <p:grpSp>
          <p:nvGrpSpPr>
            <p:cNvPr id="51" name="Group 48"/>
            <p:cNvGrpSpPr/>
            <p:nvPr/>
          </p:nvGrpSpPr>
          <p:grpSpPr>
            <a:xfrm>
              <a:off x="5257800" y="228601"/>
              <a:ext cx="3603885" cy="6377066"/>
              <a:chOff x="5257800" y="228601"/>
              <a:chExt cx="3603885" cy="6377066"/>
            </a:xfrm>
          </p:grpSpPr>
          <p:grpSp>
            <p:nvGrpSpPr>
              <p:cNvPr id="65" name="Group 119"/>
              <p:cNvGrpSpPr/>
              <p:nvPr/>
            </p:nvGrpSpPr>
            <p:grpSpPr>
              <a:xfrm>
                <a:off x="5257800" y="228601"/>
                <a:ext cx="2587053" cy="6377066"/>
                <a:chOff x="5562600" y="0"/>
                <a:chExt cx="2577059" cy="6767743"/>
              </a:xfrm>
            </p:grpSpPr>
            <p:sp>
              <p:nvSpPr>
                <p:cNvPr id="56" name="Oval 55"/>
                <p:cNvSpPr/>
                <p:nvPr/>
              </p:nvSpPr>
              <p:spPr>
                <a:xfrm rot="19690278">
                  <a:off x="6904515" y="5802988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 rot="1267050">
                  <a:off x="6243940" y="5820179"/>
                  <a:ext cx="677654" cy="947564"/>
                </a:xfrm>
                <a:prstGeom prst="ellipse">
                  <a:avLst/>
                </a:prstGeom>
                <a:solidFill>
                  <a:srgbClr val="A491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57"/>
                <p:cNvSpPr/>
                <p:nvPr/>
              </p:nvSpPr>
              <p:spPr>
                <a:xfrm>
                  <a:off x="5943600" y="4800600"/>
                  <a:ext cx="1828800" cy="1447800"/>
                </a:xfrm>
                <a:prstGeom prst="trapezoid">
                  <a:avLst>
                    <a:gd name="adj" fmla="val 13610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7653421" y="3657705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562600" y="3680889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rapezoid 60"/>
                <p:cNvSpPr/>
                <p:nvPr/>
              </p:nvSpPr>
              <p:spPr>
                <a:xfrm rot="20102191">
                  <a:off x="7126288" y="2086136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rapezoid 61"/>
                <p:cNvSpPr/>
                <p:nvPr/>
              </p:nvSpPr>
              <p:spPr>
                <a:xfrm rot="1327004">
                  <a:off x="5755966" y="2057400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rapezoid 62"/>
                <p:cNvSpPr/>
                <p:nvPr/>
              </p:nvSpPr>
              <p:spPr>
                <a:xfrm>
                  <a:off x="5949476" y="2125276"/>
                  <a:ext cx="1805421" cy="3818324"/>
                </a:xfrm>
                <a:prstGeom prst="trapezoid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6248400" y="3886200"/>
                  <a:ext cx="1289586" cy="212129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6" name="Group 52"/>
                <p:cNvGrpSpPr/>
                <p:nvPr/>
              </p:nvGrpSpPr>
              <p:grpSpPr>
                <a:xfrm>
                  <a:off x="6248400" y="1905000"/>
                  <a:ext cx="1295400" cy="2756941"/>
                  <a:chOff x="5410200" y="838200"/>
                  <a:chExt cx="2057400" cy="4038600"/>
                </a:xfrm>
              </p:grpSpPr>
              <p:sp>
                <p:nvSpPr>
                  <p:cNvPr id="92" name="Trapezoid 50"/>
                  <p:cNvSpPr/>
                  <p:nvPr/>
                </p:nvSpPr>
                <p:spPr>
                  <a:xfrm>
                    <a:off x="5410200" y="1600200"/>
                    <a:ext cx="914400" cy="32766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Trapezoid 92"/>
                  <p:cNvSpPr/>
                  <p:nvPr/>
                </p:nvSpPr>
                <p:spPr>
                  <a:xfrm>
                    <a:off x="5562600" y="1752600"/>
                    <a:ext cx="914400" cy="27432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7" name="Group 45"/>
                  <p:cNvGrpSpPr/>
                  <p:nvPr/>
                </p:nvGrpSpPr>
                <p:grpSpPr>
                  <a:xfrm>
                    <a:off x="5486400" y="838200"/>
                    <a:ext cx="1981200" cy="2070031"/>
                    <a:chOff x="2624682" y="2226017"/>
                    <a:chExt cx="1981200" cy="2070031"/>
                  </a:xfrm>
                </p:grpSpPr>
                <p:sp>
                  <p:nvSpPr>
                    <p:cNvPr id="95" name="Pie 94"/>
                    <p:cNvSpPr/>
                    <p:nvPr/>
                  </p:nvSpPr>
                  <p:spPr>
                    <a:xfrm rot="18695073">
                      <a:off x="2580266" y="2270433"/>
                      <a:ext cx="2070031" cy="1981200"/>
                    </a:xfrm>
                    <a:prstGeom prst="pi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70" name="Group 5"/>
                    <p:cNvGrpSpPr/>
                    <p:nvPr/>
                  </p:nvGrpSpPr>
                  <p:grpSpPr>
                    <a:xfrm>
                      <a:off x="2743200" y="2438400"/>
                      <a:ext cx="1683225" cy="1529540"/>
                      <a:chOff x="2740938" y="2438400"/>
                      <a:chExt cx="1683225" cy="1529540"/>
                    </a:xfrm>
                  </p:grpSpPr>
                  <p:sp>
                    <p:nvSpPr>
                      <p:cNvPr id="97" name="Moon 3"/>
                      <p:cNvSpPr/>
                      <p:nvPr/>
                    </p:nvSpPr>
                    <p:spPr>
                      <a:xfrm rot="16200000">
                        <a:off x="2905503" y="2449280"/>
                        <a:ext cx="1354095" cy="1683225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Moon 49"/>
                      <p:cNvSpPr/>
                      <p:nvPr/>
                    </p:nvSpPr>
                    <p:spPr>
                      <a:xfrm rot="16200000">
                        <a:off x="3009901" y="2171700"/>
                        <a:ext cx="1066800" cy="1600199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78" name="Group 70"/>
                <p:cNvGrpSpPr/>
                <p:nvPr/>
              </p:nvGrpSpPr>
              <p:grpSpPr>
                <a:xfrm>
                  <a:off x="5943600" y="5486400"/>
                  <a:ext cx="1752600" cy="533400"/>
                  <a:chOff x="381000" y="1600200"/>
                  <a:chExt cx="9069049" cy="2819400"/>
                </a:xfrm>
              </p:grpSpPr>
              <p:grpSp>
                <p:nvGrpSpPr>
                  <p:cNvPr id="79" name="Group 6"/>
                  <p:cNvGrpSpPr/>
                  <p:nvPr/>
                </p:nvGrpSpPr>
                <p:grpSpPr>
                  <a:xfrm>
                    <a:off x="381000" y="3124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88" name="Down Arrow Callout 2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Down Arrow Callout 3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Down Arrow Callout 4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Down Arrow Callout 5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4" name="Group 7"/>
                  <p:cNvGrpSpPr/>
                  <p:nvPr/>
                </p:nvGrpSpPr>
                <p:grpSpPr>
                  <a:xfrm rot="10800000">
                    <a:off x="382249" y="1600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84" name="Down Arrow Callout 77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Down Arrow Callout 78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Down Arrow Callout 85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Down Arrow Callout 86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914400" y="2514600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3182911" y="2480872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5428938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Flowchart: Summing Junction 82"/>
                  <p:cNvSpPr/>
                  <p:nvPr/>
                </p:nvSpPr>
                <p:spPr>
                  <a:xfrm>
                    <a:off x="7767403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87"/>
                <p:cNvGrpSpPr/>
                <p:nvPr/>
              </p:nvGrpSpPr>
              <p:grpSpPr>
                <a:xfrm>
                  <a:off x="5867400" y="0"/>
                  <a:ext cx="2057400" cy="2362200"/>
                  <a:chOff x="3048000" y="381000"/>
                  <a:chExt cx="1365913" cy="1219199"/>
                </a:xfrm>
              </p:grpSpPr>
              <p:sp>
                <p:nvSpPr>
                  <p:cNvPr id="68" name="Oval 67"/>
                  <p:cNvSpPr/>
                  <p:nvPr/>
                </p:nvSpPr>
                <p:spPr>
                  <a:xfrm>
                    <a:off x="3276600" y="426397"/>
                    <a:ext cx="872048" cy="1173802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276600" y="838200"/>
                    <a:ext cx="914400" cy="1524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1" name="Group 42"/>
                  <p:cNvGrpSpPr/>
                  <p:nvPr/>
                </p:nvGrpSpPr>
                <p:grpSpPr>
                  <a:xfrm>
                    <a:off x="3048000" y="381000"/>
                    <a:ext cx="1365913" cy="712342"/>
                    <a:chOff x="5207746" y="545873"/>
                    <a:chExt cx="1365913" cy="712342"/>
                  </a:xfrm>
                </p:grpSpPr>
                <p:sp>
                  <p:nvSpPr>
                    <p:cNvPr id="71" name="Moon 70"/>
                    <p:cNvSpPr/>
                    <p:nvPr/>
                  </p:nvSpPr>
                  <p:spPr>
                    <a:xfrm rot="5101425">
                      <a:off x="5343502" y="698892"/>
                      <a:ext cx="340787" cy="61229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71"/>
                    <p:cNvSpPr/>
                    <p:nvPr/>
                  </p:nvSpPr>
                  <p:spPr>
                    <a:xfrm rot="8137030">
                      <a:off x="5442337" y="550775"/>
                      <a:ext cx="502055" cy="574852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72"/>
                    <p:cNvSpPr/>
                    <p:nvPr/>
                  </p:nvSpPr>
                  <p:spPr>
                    <a:xfrm rot="3582768">
                      <a:off x="5642569" y="512276"/>
                      <a:ext cx="554415" cy="62160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Moon 73"/>
                    <p:cNvSpPr/>
                    <p:nvPr/>
                  </p:nvSpPr>
                  <p:spPr>
                    <a:xfrm rot="6344481">
                      <a:off x="5396085" y="585004"/>
                      <a:ext cx="389971" cy="582594"/>
                    </a:xfrm>
                    <a:prstGeom prst="moon">
                      <a:avLst>
                        <a:gd name="adj" fmla="val 28550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74"/>
                    <p:cNvSpPr/>
                    <p:nvPr/>
                  </p:nvSpPr>
                  <p:spPr>
                    <a:xfrm rot="3920893">
                      <a:off x="5906901" y="549266"/>
                      <a:ext cx="323182" cy="806470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75"/>
                    <p:cNvSpPr/>
                    <p:nvPr/>
                  </p:nvSpPr>
                  <p:spPr>
                    <a:xfrm rot="6517680">
                      <a:off x="6034746" y="719302"/>
                      <a:ext cx="323182" cy="754644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" name="Oval 76"/>
                    <p:cNvSpPr/>
                    <p:nvPr/>
                  </p:nvSpPr>
                  <p:spPr>
                    <a:xfrm>
                      <a:off x="5486400" y="685800"/>
                      <a:ext cx="685800" cy="304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solidFill>
                        <a:srgbClr val="6633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02" name="Group 120"/>
              <p:cNvGrpSpPr/>
              <p:nvPr/>
            </p:nvGrpSpPr>
            <p:grpSpPr>
              <a:xfrm>
                <a:off x="7642485" y="232348"/>
                <a:ext cx="1219200" cy="6324600"/>
                <a:chOff x="3352800" y="457200"/>
                <a:chExt cx="1540240" cy="5791200"/>
              </a:xfrm>
            </p:grpSpPr>
            <p:sp>
              <p:nvSpPr>
                <p:cNvPr id="53" name="U-Turn Arrow 52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 rot="16200000">
                  <a:off x="4199120" y="1363480"/>
                  <a:ext cx="609600" cy="77824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 rot="20847300">
                <a:off x="7657852" y="3922835"/>
                <a:ext cx="305298" cy="382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Rounded Rectangle 99"/>
            <p:cNvSpPr/>
            <p:nvPr/>
          </p:nvSpPr>
          <p:spPr>
            <a:xfrm>
              <a:off x="7637929" y="1609165"/>
              <a:ext cx="322730" cy="138953"/>
            </a:xfrm>
            <a:prstGeom prst="roundRect">
              <a:avLst/>
            </a:prstGeom>
            <a:solidFill>
              <a:srgbClr val="D9A45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/>
          <p:nvPr/>
        </p:nvGrpSpPr>
        <p:grpSpPr>
          <a:xfrm>
            <a:off x="381000" y="457200"/>
            <a:ext cx="2520305" cy="5333999"/>
            <a:chOff x="381000" y="457200"/>
            <a:chExt cx="2520305" cy="5333999"/>
          </a:xfrm>
        </p:grpSpPr>
        <p:sp>
          <p:nvSpPr>
            <p:cNvPr id="7" name="Oval 6"/>
            <p:cNvSpPr/>
            <p:nvPr/>
          </p:nvSpPr>
          <p:spPr>
            <a:xfrm rot="2901859">
              <a:off x="488257" y="3428801"/>
              <a:ext cx="470737" cy="6852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442139">
              <a:off x="730443" y="2368808"/>
              <a:ext cx="740567" cy="1553846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226769">
              <a:off x="2355482" y="3464741"/>
              <a:ext cx="545823" cy="7006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249249">
              <a:off x="2024693" y="2430513"/>
              <a:ext cx="666092" cy="1553846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Cloud 2"/>
            <p:cNvSpPr/>
            <p:nvPr/>
          </p:nvSpPr>
          <p:spPr>
            <a:xfrm rot="11274506">
              <a:off x="577468" y="1140778"/>
              <a:ext cx="2209800" cy="1757796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6128217">
              <a:off x="1837209" y="5175877"/>
              <a:ext cx="474843" cy="75580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472555">
              <a:off x="1116645" y="5134595"/>
              <a:ext cx="410712" cy="83714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805882" y="2499725"/>
              <a:ext cx="1840063" cy="296562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 rot="10800000">
              <a:off x="1295400" y="2590800"/>
              <a:ext cx="774074" cy="426119"/>
            </a:xfrm>
            <a:prstGeom prst="trapezoid">
              <a:avLst>
                <a:gd name="adj" fmla="val 29555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42"/>
            <p:cNvGrpSpPr/>
            <p:nvPr/>
          </p:nvGrpSpPr>
          <p:grpSpPr>
            <a:xfrm>
              <a:off x="1219200" y="2667000"/>
              <a:ext cx="914400" cy="1268963"/>
              <a:chOff x="5943600" y="3048000"/>
              <a:chExt cx="1676400" cy="2590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943600" y="3810000"/>
                <a:ext cx="1676400" cy="18288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nut 26"/>
              <p:cNvSpPr/>
              <p:nvPr/>
            </p:nvSpPr>
            <p:spPr>
              <a:xfrm>
                <a:off x="6096000" y="3048000"/>
                <a:ext cx="304800" cy="914400"/>
              </a:xfrm>
              <a:prstGeom prst="donu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Donut 27"/>
              <p:cNvSpPr/>
              <p:nvPr/>
            </p:nvSpPr>
            <p:spPr>
              <a:xfrm>
                <a:off x="7010400" y="3048000"/>
                <a:ext cx="304800" cy="914400"/>
              </a:xfrm>
              <a:prstGeom prst="donu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Group 33"/>
              <p:cNvGrpSpPr/>
              <p:nvPr/>
            </p:nvGrpSpPr>
            <p:grpSpPr>
              <a:xfrm>
                <a:off x="6096000" y="3953656"/>
                <a:ext cx="1357859" cy="424381"/>
                <a:chOff x="6096000" y="3953656"/>
                <a:chExt cx="1357859" cy="424381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34"/>
              <p:cNvGrpSpPr/>
              <p:nvPr/>
            </p:nvGrpSpPr>
            <p:grpSpPr>
              <a:xfrm>
                <a:off x="6083509" y="4480810"/>
                <a:ext cx="1357859" cy="424381"/>
                <a:chOff x="6096000" y="3953656"/>
                <a:chExt cx="1357859" cy="424381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38"/>
              <p:cNvGrpSpPr/>
              <p:nvPr/>
            </p:nvGrpSpPr>
            <p:grpSpPr>
              <a:xfrm>
                <a:off x="6098498" y="4975486"/>
                <a:ext cx="1357859" cy="424381"/>
                <a:chOff x="6096000" y="3953656"/>
                <a:chExt cx="1357859" cy="4243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Oval 16"/>
            <p:cNvSpPr/>
            <p:nvPr/>
          </p:nvSpPr>
          <p:spPr>
            <a:xfrm>
              <a:off x="990400" y="1176771"/>
              <a:ext cx="1344662" cy="16587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50"/>
            <p:cNvGrpSpPr/>
            <p:nvPr/>
          </p:nvGrpSpPr>
          <p:grpSpPr>
            <a:xfrm>
              <a:off x="893164" y="5105400"/>
              <a:ext cx="1600200" cy="300904"/>
              <a:chOff x="5867400" y="3538928"/>
              <a:chExt cx="3356548" cy="811967"/>
            </a:xfrm>
          </p:grpSpPr>
          <p:sp>
            <p:nvSpPr>
              <p:cNvPr id="44" name="Flowchart: Or 43"/>
              <p:cNvSpPr/>
              <p:nvPr/>
            </p:nvSpPr>
            <p:spPr>
              <a:xfrm>
                <a:off x="5867400" y="3581400"/>
                <a:ext cx="838200" cy="762000"/>
              </a:xfrm>
              <a:prstGeom prst="flowChartOr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Or 44"/>
              <p:cNvSpPr/>
              <p:nvPr/>
            </p:nvSpPr>
            <p:spPr>
              <a:xfrm>
                <a:off x="6705600" y="3581400"/>
                <a:ext cx="838200" cy="762000"/>
              </a:xfrm>
              <a:prstGeom prst="flowChartOr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lowchart: Or 45"/>
              <p:cNvSpPr/>
              <p:nvPr/>
            </p:nvSpPr>
            <p:spPr>
              <a:xfrm>
                <a:off x="7543800" y="3581400"/>
                <a:ext cx="838200" cy="762000"/>
              </a:xfrm>
              <a:prstGeom prst="flowChartOr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Or 46"/>
              <p:cNvSpPr/>
              <p:nvPr/>
            </p:nvSpPr>
            <p:spPr>
              <a:xfrm>
                <a:off x="8385748" y="3588895"/>
                <a:ext cx="838200" cy="762000"/>
              </a:xfrm>
              <a:prstGeom prst="flowChartOr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Diamond 47"/>
              <p:cNvSpPr/>
              <p:nvPr/>
            </p:nvSpPr>
            <p:spPr>
              <a:xfrm>
                <a:off x="6477000" y="3581400"/>
                <a:ext cx="457200" cy="762000"/>
              </a:xfrm>
              <a:prstGeom prst="diamond">
                <a:avLst/>
              </a:prstGeom>
              <a:solidFill>
                <a:srgbClr val="F5DD7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Diamond 48"/>
              <p:cNvSpPr/>
              <p:nvPr/>
            </p:nvSpPr>
            <p:spPr>
              <a:xfrm>
                <a:off x="7312702" y="3560164"/>
                <a:ext cx="457200" cy="762000"/>
              </a:xfrm>
              <a:prstGeom prst="diamond">
                <a:avLst/>
              </a:prstGeom>
              <a:solidFill>
                <a:srgbClr val="F5DD7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Diamond 49"/>
              <p:cNvSpPr/>
              <p:nvPr/>
            </p:nvSpPr>
            <p:spPr>
              <a:xfrm>
                <a:off x="8148404" y="3538928"/>
                <a:ext cx="457200" cy="762000"/>
              </a:xfrm>
              <a:prstGeom prst="diamond">
                <a:avLst/>
              </a:prstGeom>
              <a:solidFill>
                <a:srgbClr val="F5DD7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914400" y="457200"/>
              <a:ext cx="1582762" cy="1324962"/>
              <a:chOff x="3657600" y="3963724"/>
              <a:chExt cx="1582762" cy="1324962"/>
            </a:xfrm>
          </p:grpSpPr>
          <p:sp>
            <p:nvSpPr>
              <p:cNvPr id="61" name="Moon 60"/>
              <p:cNvSpPr/>
              <p:nvPr/>
            </p:nvSpPr>
            <p:spPr>
              <a:xfrm rot="5720381">
                <a:off x="4033796" y="3667089"/>
                <a:ext cx="909932" cy="1503201"/>
              </a:xfrm>
              <a:prstGeom prst="moon">
                <a:avLst>
                  <a:gd name="adj" fmla="val 74044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5720381">
                <a:off x="4140189" y="3948698"/>
                <a:ext cx="609600" cy="1371600"/>
              </a:xfrm>
              <a:prstGeom prst="moon">
                <a:avLst>
                  <a:gd name="adj" fmla="val 74044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5400000">
                <a:off x="4146378" y="4235622"/>
                <a:ext cx="564286" cy="1541842"/>
              </a:xfrm>
              <a:prstGeom prst="roundRect">
                <a:avLst>
                  <a:gd name="adj" fmla="val 50000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flipV="1">
                <a:off x="3733800" y="4953000"/>
                <a:ext cx="1371600" cy="321117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52"/>
              <p:cNvGrpSpPr/>
              <p:nvPr/>
            </p:nvGrpSpPr>
            <p:grpSpPr>
              <a:xfrm>
                <a:off x="3733800" y="4953000"/>
                <a:ext cx="1295400" cy="243589"/>
                <a:chOff x="5867400" y="3538928"/>
                <a:chExt cx="3356548" cy="811967"/>
              </a:xfrm>
            </p:grpSpPr>
            <p:sp>
              <p:nvSpPr>
                <p:cNvPr id="54" name="Flowchart: Or 53"/>
                <p:cNvSpPr/>
                <p:nvPr/>
              </p:nvSpPr>
              <p:spPr>
                <a:xfrm>
                  <a:off x="5867400" y="3581400"/>
                  <a:ext cx="838200" cy="762000"/>
                </a:xfrm>
                <a:prstGeom prst="flowChartOr">
                  <a:avLst/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lowchart: Or 54"/>
                <p:cNvSpPr/>
                <p:nvPr/>
              </p:nvSpPr>
              <p:spPr>
                <a:xfrm>
                  <a:off x="6705600" y="3581400"/>
                  <a:ext cx="838200" cy="762000"/>
                </a:xfrm>
                <a:prstGeom prst="flowChartOr">
                  <a:avLst/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Or 55"/>
                <p:cNvSpPr/>
                <p:nvPr/>
              </p:nvSpPr>
              <p:spPr>
                <a:xfrm>
                  <a:off x="7543800" y="3581400"/>
                  <a:ext cx="838200" cy="762000"/>
                </a:xfrm>
                <a:prstGeom prst="flowChartOr">
                  <a:avLst/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lowchart: Or 56"/>
                <p:cNvSpPr/>
                <p:nvPr/>
              </p:nvSpPr>
              <p:spPr>
                <a:xfrm>
                  <a:off x="8385748" y="3588895"/>
                  <a:ext cx="838200" cy="762000"/>
                </a:xfrm>
                <a:prstGeom prst="flowChartOr">
                  <a:avLst/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Diamond 57"/>
                <p:cNvSpPr/>
                <p:nvPr/>
              </p:nvSpPr>
              <p:spPr>
                <a:xfrm>
                  <a:off x="6477000" y="3581400"/>
                  <a:ext cx="457200" cy="762000"/>
                </a:xfrm>
                <a:prstGeom prst="diamond">
                  <a:avLst/>
                </a:prstGeom>
                <a:solidFill>
                  <a:srgbClr val="F5DD7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Diamond 58"/>
                <p:cNvSpPr/>
                <p:nvPr/>
              </p:nvSpPr>
              <p:spPr>
                <a:xfrm>
                  <a:off x="7312702" y="3560164"/>
                  <a:ext cx="457200" cy="762000"/>
                </a:xfrm>
                <a:prstGeom prst="diamond">
                  <a:avLst/>
                </a:prstGeom>
                <a:solidFill>
                  <a:srgbClr val="F5DD7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Diamond 59"/>
                <p:cNvSpPr/>
                <p:nvPr/>
              </p:nvSpPr>
              <p:spPr>
                <a:xfrm>
                  <a:off x="8148404" y="3538928"/>
                  <a:ext cx="457200" cy="762000"/>
                </a:xfrm>
                <a:prstGeom prst="diamond">
                  <a:avLst/>
                </a:prstGeom>
                <a:solidFill>
                  <a:srgbClr val="F5DD7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4" name="TextBox 63"/>
          <p:cNvSpPr txBox="1"/>
          <p:nvPr/>
        </p:nvSpPr>
        <p:spPr>
          <a:xfrm>
            <a:off x="914400" y="6324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Nicodemus the Pharisee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</a:t>
            </a:r>
            <a:endParaRPr lang="en-US" sz="6600" dirty="0"/>
          </a:p>
        </p:txBody>
      </p:sp>
      <p:grpSp>
        <p:nvGrpSpPr>
          <p:cNvPr id="83" name="Group 179"/>
          <p:cNvGrpSpPr/>
          <p:nvPr/>
        </p:nvGrpSpPr>
        <p:grpSpPr>
          <a:xfrm>
            <a:off x="3352800" y="762000"/>
            <a:ext cx="2362200" cy="5029200"/>
            <a:chOff x="4572000" y="840465"/>
            <a:chExt cx="2895600" cy="5636536"/>
          </a:xfrm>
        </p:grpSpPr>
        <p:sp>
          <p:nvSpPr>
            <p:cNvPr id="86" name="Cloud 85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loud 100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115" name="Trapezoid 114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Moon 117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Oval 110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38862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Nathanael</a:t>
            </a:r>
            <a:endParaRPr lang="en-US" dirty="0"/>
          </a:p>
        </p:txBody>
      </p:sp>
      <p:grpSp>
        <p:nvGrpSpPr>
          <p:cNvPr id="120" name="Group 74"/>
          <p:cNvGrpSpPr/>
          <p:nvPr/>
        </p:nvGrpSpPr>
        <p:grpSpPr>
          <a:xfrm>
            <a:off x="5867400" y="685800"/>
            <a:ext cx="2791748" cy="4968026"/>
            <a:chOff x="1295400" y="1204174"/>
            <a:chExt cx="2791748" cy="4968026"/>
          </a:xfrm>
        </p:grpSpPr>
        <p:sp>
          <p:nvSpPr>
            <p:cNvPr id="121" name="Oval 120"/>
            <p:cNvSpPr/>
            <p:nvPr/>
          </p:nvSpPr>
          <p:spPr>
            <a:xfrm rot="20226769">
              <a:off x="3595872" y="3959464"/>
              <a:ext cx="491276" cy="5657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9733414">
              <a:off x="3116635" y="2873978"/>
              <a:ext cx="802076" cy="1523567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2901859">
              <a:off x="1453088" y="3843419"/>
              <a:ext cx="448285" cy="76366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 rot="1442139">
              <a:off x="1681802" y="2860846"/>
              <a:ext cx="802086" cy="1523567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loud 124"/>
            <p:cNvSpPr/>
            <p:nvPr/>
          </p:nvSpPr>
          <p:spPr>
            <a:xfrm rot="19357175">
              <a:off x="2881302" y="1453337"/>
              <a:ext cx="953119" cy="1279437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6128217">
              <a:off x="2914252" y="5622258"/>
              <a:ext cx="438546" cy="661338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4472555">
              <a:off x="2294598" y="5604644"/>
              <a:ext cx="401750" cy="695090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>
              <a:off x="1766709" y="2992185"/>
              <a:ext cx="2128867" cy="2907833"/>
            </a:xfrm>
            <a:prstGeom prst="trapezoid">
              <a:avLst>
                <a:gd name="adj" fmla="val 32041"/>
              </a:avLst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loud 128"/>
            <p:cNvSpPr/>
            <p:nvPr/>
          </p:nvSpPr>
          <p:spPr>
            <a:xfrm rot="18761202">
              <a:off x="1532378" y="1539898"/>
              <a:ext cx="1524631" cy="101523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9"/>
            <p:cNvGrpSpPr/>
            <p:nvPr/>
          </p:nvGrpSpPr>
          <p:grpSpPr>
            <a:xfrm>
              <a:off x="2362200" y="3124200"/>
              <a:ext cx="914400" cy="1268963"/>
              <a:chOff x="5943600" y="3048000"/>
              <a:chExt cx="1676400" cy="2590800"/>
            </a:xfrm>
          </p:grpSpPr>
          <p:sp>
            <p:nvSpPr>
              <p:cNvPr id="158" name="Rectangle 20"/>
              <p:cNvSpPr/>
              <p:nvPr/>
            </p:nvSpPr>
            <p:spPr>
              <a:xfrm>
                <a:off x="5943600" y="3810000"/>
                <a:ext cx="1676400" cy="18288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onut 21"/>
              <p:cNvSpPr/>
              <p:nvPr/>
            </p:nvSpPr>
            <p:spPr>
              <a:xfrm>
                <a:off x="6096000" y="3048000"/>
                <a:ext cx="304800" cy="914400"/>
              </a:xfrm>
              <a:prstGeom prst="donu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Donut 159"/>
              <p:cNvSpPr/>
              <p:nvPr/>
            </p:nvSpPr>
            <p:spPr>
              <a:xfrm>
                <a:off x="7010400" y="3048000"/>
                <a:ext cx="304800" cy="914400"/>
              </a:xfrm>
              <a:prstGeom prst="donu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1" name="Group 33"/>
              <p:cNvGrpSpPr/>
              <p:nvPr/>
            </p:nvGrpSpPr>
            <p:grpSpPr>
              <a:xfrm>
                <a:off x="6096000" y="3953656"/>
                <a:ext cx="1357859" cy="424381"/>
                <a:chOff x="6096000" y="3953656"/>
                <a:chExt cx="1357859" cy="424381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ectangle 170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34"/>
              <p:cNvGrpSpPr/>
              <p:nvPr/>
            </p:nvGrpSpPr>
            <p:grpSpPr>
              <a:xfrm>
                <a:off x="6083509" y="4480810"/>
                <a:ext cx="1357859" cy="424381"/>
                <a:chOff x="6096000" y="3953656"/>
                <a:chExt cx="1357859" cy="424381"/>
              </a:xfrm>
            </p:grpSpPr>
            <p:sp>
              <p:nvSpPr>
                <p:cNvPr id="167" name="Rectangle 29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30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3" name="Group 38"/>
              <p:cNvGrpSpPr/>
              <p:nvPr/>
            </p:nvGrpSpPr>
            <p:grpSpPr>
              <a:xfrm>
                <a:off x="6098498" y="4975486"/>
                <a:ext cx="1357859" cy="424381"/>
                <a:chOff x="6096000" y="3953656"/>
                <a:chExt cx="1357859" cy="424381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6096000" y="3962401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 27"/>
                <p:cNvSpPr/>
                <p:nvPr/>
              </p:nvSpPr>
              <p:spPr>
                <a:xfrm>
                  <a:off x="6561944" y="395365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28"/>
                <p:cNvSpPr/>
                <p:nvPr/>
              </p:nvSpPr>
              <p:spPr>
                <a:xfrm>
                  <a:off x="7072859" y="3954906"/>
                  <a:ext cx="381000" cy="415636"/>
                </a:xfrm>
                <a:prstGeom prst="rect">
                  <a:avLst/>
                </a:prstGeom>
                <a:solidFill>
                  <a:srgbClr val="D6953E"/>
                </a:solidFill>
                <a:ln w="12700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33"/>
            <p:cNvGrpSpPr/>
            <p:nvPr/>
          </p:nvGrpSpPr>
          <p:grpSpPr>
            <a:xfrm flipV="1">
              <a:off x="1783830" y="5517627"/>
              <a:ext cx="2098622" cy="403485"/>
              <a:chOff x="457200" y="3352800"/>
              <a:chExt cx="4648200" cy="1219200"/>
            </a:xfrm>
          </p:grpSpPr>
          <p:grpSp>
            <p:nvGrpSpPr>
              <p:cNvPr id="146" name="Group 23"/>
              <p:cNvGrpSpPr/>
              <p:nvPr/>
            </p:nvGrpSpPr>
            <p:grpSpPr>
              <a:xfrm>
                <a:off x="4572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56" name="Quad Arrow Callout 155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Cross 156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24"/>
              <p:cNvGrpSpPr/>
              <p:nvPr/>
            </p:nvGrpSpPr>
            <p:grpSpPr>
              <a:xfrm>
                <a:off x="15240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54" name="Quad Arrow Callout 153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Cross 154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27"/>
              <p:cNvGrpSpPr/>
              <p:nvPr/>
            </p:nvGrpSpPr>
            <p:grpSpPr>
              <a:xfrm>
                <a:off x="25908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52" name="Quad Arrow Callout 151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Cross 152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48"/>
              <p:cNvGrpSpPr/>
              <p:nvPr/>
            </p:nvGrpSpPr>
            <p:grpSpPr>
              <a:xfrm>
                <a:off x="36576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50" name="Quad Arrow Callout 149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Cross 150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2" name="Oval 131"/>
            <p:cNvSpPr/>
            <p:nvPr/>
          </p:nvSpPr>
          <p:spPr>
            <a:xfrm>
              <a:off x="2133599" y="1363037"/>
              <a:ext cx="1295401" cy="19584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Moon 132"/>
            <p:cNvSpPr/>
            <p:nvPr/>
          </p:nvSpPr>
          <p:spPr>
            <a:xfrm rot="5720381">
              <a:off x="2463789" y="823174"/>
              <a:ext cx="609600" cy="1371600"/>
            </a:xfrm>
            <a:prstGeom prst="moon">
              <a:avLst>
                <a:gd name="adj" fmla="val 74044"/>
              </a:avLst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 rot="5400000">
              <a:off x="2469978" y="1110098"/>
              <a:ext cx="564286" cy="1541842"/>
            </a:xfrm>
            <a:prstGeom prst="roundRect">
              <a:avLst>
                <a:gd name="adj" fmla="val 50000"/>
              </a:avLst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 flipV="1">
              <a:off x="2057400" y="1827476"/>
              <a:ext cx="1371600" cy="321117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6" name="Group 33"/>
            <p:cNvGrpSpPr/>
            <p:nvPr/>
          </p:nvGrpSpPr>
          <p:grpSpPr>
            <a:xfrm flipV="1">
              <a:off x="1981200" y="1676400"/>
              <a:ext cx="1616970" cy="403485"/>
              <a:chOff x="457200" y="3352800"/>
              <a:chExt cx="3581400" cy="1219200"/>
            </a:xfrm>
          </p:grpSpPr>
          <p:grpSp>
            <p:nvGrpSpPr>
              <p:cNvPr id="137" name="Group 23"/>
              <p:cNvGrpSpPr/>
              <p:nvPr/>
            </p:nvGrpSpPr>
            <p:grpSpPr>
              <a:xfrm>
                <a:off x="4572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44" name="Quad Arrow Callout 143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Cross 144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24"/>
              <p:cNvGrpSpPr/>
              <p:nvPr/>
            </p:nvGrpSpPr>
            <p:grpSpPr>
              <a:xfrm>
                <a:off x="15240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42" name="Quad Arrow Callout 141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Cross 142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27"/>
              <p:cNvGrpSpPr/>
              <p:nvPr/>
            </p:nvGrpSpPr>
            <p:grpSpPr>
              <a:xfrm>
                <a:off x="2590800" y="3352800"/>
                <a:ext cx="1447800" cy="1219200"/>
                <a:chOff x="457200" y="3352800"/>
                <a:chExt cx="1447800" cy="1219200"/>
              </a:xfrm>
            </p:grpSpPr>
            <p:sp>
              <p:nvSpPr>
                <p:cNvPr id="140" name="Quad Arrow Callout 139"/>
                <p:cNvSpPr/>
                <p:nvPr/>
              </p:nvSpPr>
              <p:spPr>
                <a:xfrm>
                  <a:off x="457200" y="3352800"/>
                  <a:ext cx="1447800" cy="1219200"/>
                </a:xfrm>
                <a:prstGeom prst="quadArrowCallout">
                  <a:avLst>
                    <a:gd name="adj1" fmla="val 18515"/>
                    <a:gd name="adj2" fmla="val 18515"/>
                    <a:gd name="adj3" fmla="val 0"/>
                    <a:gd name="adj4" fmla="val 48123"/>
                  </a:avLst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Cross 140"/>
                <p:cNvSpPr/>
                <p:nvPr/>
              </p:nvSpPr>
              <p:spPr>
                <a:xfrm>
                  <a:off x="974361" y="3733800"/>
                  <a:ext cx="380999" cy="457200"/>
                </a:xfrm>
                <a:prstGeom prst="plus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3" name="TextBox 172"/>
          <p:cNvSpPr txBox="1"/>
          <p:nvPr/>
        </p:nvSpPr>
        <p:spPr>
          <a:xfrm>
            <a:off x="62484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Nicodemus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/>
          <p:nvPr/>
        </p:nvGrpSpPr>
        <p:grpSpPr>
          <a:xfrm>
            <a:off x="762000" y="533400"/>
            <a:ext cx="1828800" cy="5099810"/>
            <a:chOff x="2743200" y="533400"/>
            <a:chExt cx="1828800" cy="5099810"/>
          </a:xfrm>
        </p:grpSpPr>
        <p:grpSp>
          <p:nvGrpSpPr>
            <p:cNvPr id="3" name="Group 47"/>
            <p:cNvGrpSpPr/>
            <p:nvPr/>
          </p:nvGrpSpPr>
          <p:grpSpPr>
            <a:xfrm rot="19619112">
              <a:off x="3805170" y="4950946"/>
              <a:ext cx="474358" cy="682264"/>
              <a:chOff x="6229710" y="4039302"/>
              <a:chExt cx="543141" cy="774146"/>
            </a:xfrm>
          </p:grpSpPr>
          <p:sp>
            <p:nvSpPr>
              <p:cNvPr id="45" name="Oval 44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7"/>
            <p:cNvGrpSpPr/>
            <p:nvPr/>
          </p:nvGrpSpPr>
          <p:grpSpPr>
            <a:xfrm rot="4657211">
              <a:off x="2966270" y="4916669"/>
              <a:ext cx="474358" cy="682264"/>
              <a:chOff x="6229710" y="4039302"/>
              <a:chExt cx="543141" cy="774146"/>
            </a:xfrm>
          </p:grpSpPr>
          <p:sp>
            <p:nvSpPr>
              <p:cNvPr id="43" name="Oval 42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 rot="5558109">
              <a:off x="2757092" y="4442706"/>
              <a:ext cx="1218564" cy="4287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156872">
              <a:off x="3290493" y="4442706"/>
              <a:ext cx="1218564" cy="4287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2743200" y="3886200"/>
              <a:ext cx="1828800" cy="762000"/>
            </a:xfrm>
            <a:prstGeom prst="trapezoid">
              <a:avLst>
                <a:gd name="adj" fmla="val 36336"/>
              </a:avLst>
            </a:prstGeom>
            <a:solidFill>
              <a:schemeClr val="bg2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558109">
              <a:off x="2383967" y="3136360"/>
              <a:ext cx="1218564" cy="2919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4924508">
              <a:off x="3734119" y="3080675"/>
              <a:ext cx="1218564" cy="2919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327639">
              <a:off x="3051123" y="1809225"/>
              <a:ext cx="347929" cy="1184527"/>
            </a:xfrm>
            <a:prstGeom prst="trapezoid">
              <a:avLst>
                <a:gd name="adj" fmla="val 7836"/>
              </a:avLst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9513516">
              <a:off x="3910532" y="2115412"/>
              <a:ext cx="457252" cy="810592"/>
            </a:xfrm>
            <a:prstGeom prst="trapezoid">
              <a:avLst>
                <a:gd name="adj" fmla="val 7836"/>
              </a:avLst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2819400" y="1524000"/>
              <a:ext cx="1713208" cy="2747413"/>
            </a:xfrm>
            <a:prstGeom prst="trapezoid">
              <a:avLst>
                <a:gd name="adj" fmla="val 36336"/>
              </a:avLst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0800000">
              <a:off x="3429000" y="1981200"/>
              <a:ext cx="533400" cy="5334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70"/>
            <p:cNvGrpSpPr/>
            <p:nvPr/>
          </p:nvGrpSpPr>
          <p:grpSpPr>
            <a:xfrm>
              <a:off x="2819400" y="533400"/>
              <a:ext cx="1676400" cy="1600200"/>
              <a:chOff x="4191000" y="1219200"/>
              <a:chExt cx="1600200" cy="136017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191000" y="1219200"/>
                <a:ext cx="1600200" cy="1295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330148" y="1600200"/>
                <a:ext cx="1391478" cy="9791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Moon 14"/>
              <p:cNvSpPr/>
              <p:nvPr/>
            </p:nvSpPr>
            <p:spPr>
              <a:xfrm rot="16200000">
                <a:off x="4654601" y="1401642"/>
                <a:ext cx="394702" cy="487017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16200000">
                <a:off x="4863323" y="1401642"/>
                <a:ext cx="394702" cy="487017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/>
              <p:cNvSpPr/>
              <p:nvPr/>
            </p:nvSpPr>
            <p:spPr>
              <a:xfrm rot="16200000">
                <a:off x="4863323" y="1401642"/>
                <a:ext cx="394702" cy="487017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Moon 32"/>
              <p:cNvSpPr/>
              <p:nvPr/>
            </p:nvSpPr>
            <p:spPr>
              <a:xfrm rot="16200000">
                <a:off x="5072045" y="1401642"/>
                <a:ext cx="394702" cy="487017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Moon 33"/>
              <p:cNvSpPr/>
              <p:nvPr/>
            </p:nvSpPr>
            <p:spPr>
              <a:xfrm rot="21220554">
                <a:off x="5190761" y="1467916"/>
                <a:ext cx="360380" cy="5334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20139536">
                <a:off x="5249384" y="1657834"/>
                <a:ext cx="360380" cy="5334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oon 35"/>
              <p:cNvSpPr/>
              <p:nvPr/>
            </p:nvSpPr>
            <p:spPr>
              <a:xfrm rot="20345697">
                <a:off x="5337641" y="1878423"/>
                <a:ext cx="328168" cy="408962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 rot="11337888">
                <a:off x="4365893" y="1551495"/>
                <a:ext cx="360380" cy="5334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11801682">
                <a:off x="4383995" y="1884064"/>
                <a:ext cx="307828" cy="460058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1535308">
                <a:off x="4349464" y="1369332"/>
                <a:ext cx="337537" cy="88763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19313075">
                <a:off x="5232009" y="1278849"/>
                <a:ext cx="371876" cy="87641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4729191">
                <a:off x="4581710" y="1064749"/>
                <a:ext cx="456801" cy="96114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19313075">
                <a:off x="5263287" y="1400119"/>
                <a:ext cx="371876" cy="29438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80"/>
            <p:cNvGrpSpPr/>
            <p:nvPr/>
          </p:nvGrpSpPr>
          <p:grpSpPr>
            <a:xfrm rot="21142156">
              <a:off x="3125984" y="2111469"/>
              <a:ext cx="973574" cy="2387177"/>
              <a:chOff x="5181600" y="1557204"/>
              <a:chExt cx="1404030" cy="3471996"/>
            </a:xfrm>
          </p:grpSpPr>
          <p:sp>
            <p:nvSpPr>
              <p:cNvPr id="25" name="Moon 24"/>
              <p:cNvSpPr/>
              <p:nvPr/>
            </p:nvSpPr>
            <p:spPr>
              <a:xfrm rot="20249247">
                <a:off x="5760056" y="1557204"/>
                <a:ext cx="825574" cy="3276600"/>
              </a:xfrm>
              <a:prstGeom prst="moon">
                <a:avLst>
                  <a:gd name="adj" fmla="val 875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20249247">
                <a:off x="5181600" y="1752600"/>
                <a:ext cx="1219200" cy="3276600"/>
              </a:xfrm>
              <a:prstGeom prst="moon">
                <a:avLst>
                  <a:gd name="adj" fmla="val 875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20249247">
                <a:off x="5625663" y="1647730"/>
                <a:ext cx="808849" cy="3276600"/>
              </a:xfrm>
              <a:prstGeom prst="moon">
                <a:avLst>
                  <a:gd name="adj" fmla="val 875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81"/>
            <p:cNvGrpSpPr/>
            <p:nvPr/>
          </p:nvGrpSpPr>
          <p:grpSpPr>
            <a:xfrm rot="17336550">
              <a:off x="3387969" y="1962808"/>
              <a:ext cx="599888" cy="842740"/>
              <a:chOff x="5189219" y="1745657"/>
              <a:chExt cx="1312440" cy="3360996"/>
            </a:xfrm>
          </p:grpSpPr>
          <p:sp>
            <p:nvSpPr>
              <p:cNvPr id="22" name="Moon 21"/>
              <p:cNvSpPr/>
              <p:nvPr/>
            </p:nvSpPr>
            <p:spPr>
              <a:xfrm rot="20249247">
                <a:off x="5670926" y="1752771"/>
                <a:ext cx="830733" cy="3066913"/>
              </a:xfrm>
              <a:prstGeom prst="moon">
                <a:avLst>
                  <a:gd name="adj" fmla="val 60317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Moon 22"/>
              <p:cNvSpPr/>
              <p:nvPr/>
            </p:nvSpPr>
            <p:spPr>
              <a:xfrm rot="20249247">
                <a:off x="5189219" y="1830052"/>
                <a:ext cx="1019231" cy="3276601"/>
              </a:xfrm>
              <a:prstGeom prst="moon">
                <a:avLst>
                  <a:gd name="adj" fmla="val 6162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20249247">
                <a:off x="5460815" y="1745657"/>
                <a:ext cx="808850" cy="3276601"/>
              </a:xfrm>
              <a:prstGeom prst="moon">
                <a:avLst>
                  <a:gd name="adj" fmla="val 70041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79"/>
            <p:cNvGrpSpPr/>
            <p:nvPr/>
          </p:nvGrpSpPr>
          <p:grpSpPr>
            <a:xfrm>
              <a:off x="3200400" y="2057400"/>
              <a:ext cx="381000" cy="405669"/>
              <a:chOff x="7351776" y="1481328"/>
              <a:chExt cx="1271016" cy="135331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7351776" y="1481328"/>
                <a:ext cx="1271016" cy="1353312"/>
              </a:xfrm>
              <a:prstGeom prst="ellipse">
                <a:avLst/>
              </a:prstGeom>
              <a:solidFill>
                <a:srgbClr val="F5DE7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>
                <a:off x="7391400" y="1524000"/>
                <a:ext cx="1219200" cy="1295400"/>
              </a:xfrm>
              <a:prstGeom prst="quadArrow">
                <a:avLst>
                  <a:gd name="adj1" fmla="val 18000"/>
                  <a:gd name="adj2" fmla="val 22500"/>
                  <a:gd name="adj3" fmla="val 22500"/>
                </a:avLst>
              </a:prstGeom>
              <a:solidFill>
                <a:srgbClr val="F5DE7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2324333">
                <a:off x="7394380" y="1494755"/>
                <a:ext cx="1219200" cy="1295400"/>
              </a:xfrm>
              <a:prstGeom prst="quadArrow">
                <a:avLst>
                  <a:gd name="adj1" fmla="val 5593"/>
                  <a:gd name="adj2" fmla="val 14773"/>
                  <a:gd name="adj3" fmla="val 22500"/>
                </a:avLst>
              </a:prstGeom>
              <a:solidFill>
                <a:srgbClr val="F5DE7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903464" y="2033016"/>
                <a:ext cx="228600" cy="228600"/>
              </a:xfrm>
              <a:prstGeom prst="ellipse">
                <a:avLst/>
              </a:prstGeom>
              <a:solidFill>
                <a:srgbClr val="F5DE7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76200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Nero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N</a:t>
            </a:r>
          </a:p>
        </p:txBody>
      </p:sp>
      <p:grpSp>
        <p:nvGrpSpPr>
          <p:cNvPr id="49" name="Group 42"/>
          <p:cNvGrpSpPr/>
          <p:nvPr/>
        </p:nvGrpSpPr>
        <p:grpSpPr>
          <a:xfrm>
            <a:off x="5304501" y="4073210"/>
            <a:ext cx="636197" cy="882885"/>
            <a:chOff x="5943600" y="3048000"/>
            <a:chExt cx="1676400" cy="2590800"/>
          </a:xfrm>
        </p:grpSpPr>
        <p:sp>
          <p:nvSpPr>
            <p:cNvPr id="50" name="Rectangle 49"/>
            <p:cNvSpPr/>
            <p:nvPr/>
          </p:nvSpPr>
          <p:spPr>
            <a:xfrm>
              <a:off x="5943600" y="3810000"/>
              <a:ext cx="1676400" cy="18288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nut 50"/>
            <p:cNvSpPr/>
            <p:nvPr/>
          </p:nvSpPr>
          <p:spPr>
            <a:xfrm>
              <a:off x="6096000" y="3048000"/>
              <a:ext cx="304800" cy="914400"/>
            </a:xfrm>
            <a:prstGeom prst="donut">
              <a:avLst/>
            </a:prstGeom>
            <a:solidFill>
              <a:srgbClr val="D6953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Donut 51"/>
            <p:cNvSpPr/>
            <p:nvPr/>
          </p:nvSpPr>
          <p:spPr>
            <a:xfrm>
              <a:off x="7010400" y="3048000"/>
              <a:ext cx="304800" cy="914400"/>
            </a:xfrm>
            <a:prstGeom prst="donut">
              <a:avLst/>
            </a:prstGeom>
            <a:solidFill>
              <a:srgbClr val="D6953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3" name="Group 33"/>
            <p:cNvGrpSpPr/>
            <p:nvPr/>
          </p:nvGrpSpPr>
          <p:grpSpPr>
            <a:xfrm>
              <a:off x="6096000" y="3953656"/>
              <a:ext cx="1357859" cy="424381"/>
              <a:chOff x="6096000" y="3953656"/>
              <a:chExt cx="1357859" cy="4243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0" y="3962401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61944" y="395365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072859" y="395490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34"/>
            <p:cNvGrpSpPr/>
            <p:nvPr/>
          </p:nvGrpSpPr>
          <p:grpSpPr>
            <a:xfrm>
              <a:off x="6083509" y="4480810"/>
              <a:ext cx="1357859" cy="424381"/>
              <a:chOff x="6096000" y="3953656"/>
              <a:chExt cx="1357859" cy="424381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096000" y="3962401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561944" y="395365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072859" y="395490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38"/>
            <p:cNvGrpSpPr/>
            <p:nvPr/>
          </p:nvGrpSpPr>
          <p:grpSpPr>
            <a:xfrm>
              <a:off x="6098498" y="4975486"/>
              <a:ext cx="1357859" cy="424381"/>
              <a:chOff x="6096000" y="3953656"/>
              <a:chExt cx="1357859" cy="424381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096000" y="3962401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61944" y="395365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072859" y="3954906"/>
                <a:ext cx="381000" cy="415636"/>
              </a:xfrm>
              <a:prstGeom prst="rect">
                <a:avLst/>
              </a:prstGeom>
              <a:solidFill>
                <a:srgbClr val="D6953E"/>
              </a:solidFill>
              <a:ln w="127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roup 320"/>
          <p:cNvGrpSpPr/>
          <p:nvPr/>
        </p:nvGrpSpPr>
        <p:grpSpPr>
          <a:xfrm>
            <a:off x="609600" y="304800"/>
            <a:ext cx="1851288" cy="4302178"/>
            <a:chOff x="228600" y="228600"/>
            <a:chExt cx="1851288" cy="4302178"/>
          </a:xfrm>
        </p:grpSpPr>
        <p:sp>
          <p:nvSpPr>
            <p:cNvPr id="3" name="Cloud 2"/>
            <p:cNvSpPr/>
            <p:nvPr/>
          </p:nvSpPr>
          <p:spPr>
            <a:xfrm rot="1237525">
              <a:off x="440360" y="299337"/>
              <a:ext cx="609600" cy="1143000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 rot="20296804">
              <a:off x="1249182" y="304800"/>
              <a:ext cx="609600" cy="1143000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061523">
              <a:off x="662067" y="3781269"/>
              <a:ext cx="592111" cy="70328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852148">
              <a:off x="1256677" y="3827489"/>
              <a:ext cx="592111" cy="70328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1094" y="2377190"/>
              <a:ext cx="402236" cy="6633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77652" y="2314731"/>
              <a:ext cx="402236" cy="6633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487181" y="1676400"/>
              <a:ext cx="1427813" cy="2517098"/>
            </a:xfrm>
            <a:prstGeom prst="trapezoid">
              <a:avLst>
                <a:gd name="adj" fmla="val 245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821600">
              <a:off x="228600" y="1414072"/>
              <a:ext cx="801974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237297">
              <a:off x="1205459" y="1446551"/>
              <a:ext cx="801974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563382" y="1752600"/>
              <a:ext cx="1219200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905657" y="1095531"/>
              <a:ext cx="567128" cy="8132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15782" y="228600"/>
              <a:ext cx="914400" cy="1447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8"/>
            <p:cNvGrpSpPr/>
            <p:nvPr/>
          </p:nvGrpSpPr>
          <p:grpSpPr>
            <a:xfrm rot="179152">
              <a:off x="645789" y="2886045"/>
              <a:ext cx="1176399" cy="268978"/>
              <a:chOff x="3048000" y="457200"/>
              <a:chExt cx="4876800" cy="1371600"/>
            </a:xfrm>
          </p:grpSpPr>
          <p:grpSp>
            <p:nvGrpSpPr>
              <p:cNvPr id="15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61" name="Block Arc 19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Block Arc 20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59" name="Block Arc 17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Block Arc 18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57" name="Block Arc 15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Block Arc 16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55" name="Block Arc 54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Block Arc 14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 rot="4585845">
              <a:off x="1139910" y="3408821"/>
              <a:ext cx="1343547" cy="303933"/>
              <a:chOff x="3048000" y="457200"/>
              <a:chExt cx="4876800" cy="1371600"/>
            </a:xfrm>
          </p:grpSpPr>
          <p:grpSp>
            <p:nvGrpSpPr>
              <p:cNvPr id="24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49" name="Block Arc 48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Block Arc 49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47" name="Block Arc 46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Block Arc 47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45" name="Block Arc 28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Block Arc 29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9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43" name="Block Arc 26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Block Arc 27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0" name="Group 34"/>
            <p:cNvGrpSpPr/>
            <p:nvPr/>
          </p:nvGrpSpPr>
          <p:grpSpPr>
            <a:xfrm rot="6092606">
              <a:off x="845103" y="3455040"/>
              <a:ext cx="1343547" cy="303933"/>
              <a:chOff x="3048000" y="457200"/>
              <a:chExt cx="4876800" cy="1371600"/>
            </a:xfrm>
          </p:grpSpPr>
          <p:grpSp>
            <p:nvGrpSpPr>
              <p:cNvPr id="224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37" name="Block Arc 36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Block Arc 37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5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35" name="Block Arc 34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Block Arc 35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0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33" name="Block Arc 32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Block Arc 33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1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31" name="Block Arc 30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Block Arc 31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6" name="Group 51"/>
            <p:cNvGrpSpPr/>
            <p:nvPr/>
          </p:nvGrpSpPr>
          <p:grpSpPr>
            <a:xfrm>
              <a:off x="623344" y="1336622"/>
              <a:ext cx="1066800" cy="1731364"/>
              <a:chOff x="4553133" y="914400"/>
              <a:chExt cx="2152467" cy="3437344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1" name="Double Wave 20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7" name="Group 16"/>
              <p:cNvGrpSpPr/>
              <p:nvPr/>
            </p:nvGrpSpPr>
            <p:grpSpPr>
              <a:xfrm>
                <a:off x="4724400" y="914400"/>
                <a:ext cx="1981200" cy="2070031"/>
                <a:chOff x="2624682" y="2226017"/>
                <a:chExt cx="1981200" cy="2070031"/>
              </a:xfrm>
              <a:grpFill/>
            </p:grpSpPr>
            <p:sp>
              <p:nvSpPr>
                <p:cNvPr id="23" name="Pie 22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38" name="Group 47"/>
                <p:cNvGrpSpPr/>
                <p:nvPr/>
              </p:nvGrpSpPr>
              <p:grpSpPr>
                <a:xfrm>
                  <a:off x="2743200" y="2438400"/>
                  <a:ext cx="1683225" cy="1529540"/>
                  <a:chOff x="2740938" y="2438400"/>
                  <a:chExt cx="1683225" cy="1529540"/>
                </a:xfrm>
                <a:grpFill/>
              </p:grpSpPr>
              <p:sp>
                <p:nvSpPr>
                  <p:cNvPr id="25" name="Moon 3"/>
                  <p:cNvSpPr/>
                  <p:nvPr/>
                </p:nvSpPr>
                <p:spPr>
                  <a:xfrm rot="16200000">
                    <a:off x="2905503" y="2449280"/>
                    <a:ext cx="1354095" cy="1683225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Moon 25"/>
                  <p:cNvSpPr/>
                  <p:nvPr/>
                </p:nvSpPr>
                <p:spPr>
                  <a:xfrm rot="16200000">
                    <a:off x="3009901" y="2171700"/>
                    <a:ext cx="1066800" cy="1600199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9" name="Cloud 18"/>
            <p:cNvSpPr/>
            <p:nvPr/>
          </p:nvSpPr>
          <p:spPr>
            <a:xfrm rot="498433">
              <a:off x="694596" y="1095893"/>
              <a:ext cx="893315" cy="802498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40634" y="1264170"/>
              <a:ext cx="398489" cy="3347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63"/>
          <p:cNvGrpSpPr/>
          <p:nvPr/>
        </p:nvGrpSpPr>
        <p:grpSpPr>
          <a:xfrm>
            <a:off x="2895600" y="304800"/>
            <a:ext cx="1851288" cy="4302178"/>
            <a:chOff x="3170418" y="1447800"/>
            <a:chExt cx="1851288" cy="4302178"/>
          </a:xfrm>
        </p:grpSpPr>
        <p:sp>
          <p:nvSpPr>
            <p:cNvPr id="65" name="Cloud 64"/>
            <p:cNvSpPr/>
            <p:nvPr/>
          </p:nvSpPr>
          <p:spPr>
            <a:xfrm rot="1237525">
              <a:off x="3382178" y="1518537"/>
              <a:ext cx="609600" cy="1143000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 rot="20296804">
              <a:off x="4191000" y="1524000"/>
              <a:ext cx="609600" cy="1143000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061523">
              <a:off x="3603885" y="5000469"/>
              <a:ext cx="592111" cy="70328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9852148">
              <a:off x="4198495" y="5046689"/>
              <a:ext cx="592111" cy="70328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182912" y="3596390"/>
              <a:ext cx="402236" cy="6633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619470" y="3533931"/>
              <a:ext cx="402236" cy="6633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3428999" y="2895600"/>
              <a:ext cx="1427813" cy="2517098"/>
            </a:xfrm>
            <a:prstGeom prst="trapezoid">
              <a:avLst>
                <a:gd name="adj" fmla="val 245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1821600">
              <a:off x="3170418" y="2633272"/>
              <a:ext cx="801974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20237297">
              <a:off x="4147277" y="2665751"/>
              <a:ext cx="801974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>
              <a:off x="3505200" y="2971800"/>
              <a:ext cx="1219200" cy="1219200"/>
            </a:xfrm>
            <a:prstGeom prst="trapezoid">
              <a:avLst>
                <a:gd name="adj" fmla="val 33606"/>
              </a:avLst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847475" y="2314731"/>
              <a:ext cx="567128" cy="8132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1447800"/>
              <a:ext cx="914400" cy="1447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0" name="Group 8"/>
            <p:cNvGrpSpPr/>
            <p:nvPr/>
          </p:nvGrpSpPr>
          <p:grpSpPr>
            <a:xfrm rot="179152">
              <a:off x="3587607" y="4105245"/>
              <a:ext cx="1176399" cy="268978"/>
              <a:chOff x="3048000" y="457200"/>
              <a:chExt cx="4876800" cy="1371600"/>
            </a:xfrm>
          </p:grpSpPr>
          <p:grpSp>
            <p:nvGrpSpPr>
              <p:cNvPr id="244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23" name="Block Arc 19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Block Arc 20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5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21" name="Block Arc 17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Block Arc 18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6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19" name="Block Arc 15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Block Arc 16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8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17" name="Block Arc 116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Block Arc 14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49" name="Group 21"/>
            <p:cNvGrpSpPr/>
            <p:nvPr/>
          </p:nvGrpSpPr>
          <p:grpSpPr>
            <a:xfrm rot="4585845">
              <a:off x="4081728" y="4628021"/>
              <a:ext cx="1343547" cy="303933"/>
              <a:chOff x="3048000" y="457200"/>
              <a:chExt cx="4876800" cy="1371600"/>
            </a:xfrm>
          </p:grpSpPr>
          <p:grpSp>
            <p:nvGrpSpPr>
              <p:cNvPr id="250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11" name="Block Arc 110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Block Arc 111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1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09" name="Block Arc 108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Block Arc 109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2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07" name="Block Arc 28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Block Arc 29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3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105" name="Block Arc 26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Block Arc 27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54" name="Group 34"/>
            <p:cNvGrpSpPr/>
            <p:nvPr/>
          </p:nvGrpSpPr>
          <p:grpSpPr>
            <a:xfrm rot="6092606">
              <a:off x="3786921" y="4674240"/>
              <a:ext cx="1343547" cy="303933"/>
              <a:chOff x="3048000" y="457200"/>
              <a:chExt cx="4876800" cy="1371600"/>
            </a:xfrm>
          </p:grpSpPr>
          <p:grpSp>
            <p:nvGrpSpPr>
              <p:cNvPr id="255" name="Group 73"/>
              <p:cNvGrpSpPr/>
              <p:nvPr/>
            </p:nvGrpSpPr>
            <p:grpSpPr>
              <a:xfrm>
                <a:off x="3048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99" name="Block Arc 98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>
                    <a:gd name="adj1" fmla="val 2416508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Block Arc 99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" name="Group 74"/>
              <p:cNvGrpSpPr/>
              <p:nvPr/>
            </p:nvGrpSpPr>
            <p:grpSpPr>
              <a:xfrm>
                <a:off x="41148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97" name="Block Arc 96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Block Arc 97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77"/>
              <p:cNvGrpSpPr/>
              <p:nvPr/>
            </p:nvGrpSpPr>
            <p:grpSpPr>
              <a:xfrm>
                <a:off x="51054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95" name="Block Arc 94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Block Arc 95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" name="Group 80"/>
              <p:cNvGrpSpPr/>
              <p:nvPr/>
            </p:nvGrpSpPr>
            <p:grpSpPr>
              <a:xfrm>
                <a:off x="6096000" y="457200"/>
                <a:ext cx="1828800" cy="1371600"/>
                <a:chOff x="3048000" y="457200"/>
                <a:chExt cx="1828800" cy="1371600"/>
              </a:xfrm>
            </p:grpSpPr>
            <p:sp>
              <p:nvSpPr>
                <p:cNvPr id="93" name="Block Arc 92"/>
                <p:cNvSpPr/>
                <p:nvPr/>
              </p:nvSpPr>
              <p:spPr>
                <a:xfrm rot="10800000">
                  <a:off x="3581400" y="457200"/>
                  <a:ext cx="1295400" cy="1219200"/>
                </a:xfrm>
                <a:prstGeom prst="blockArc">
                  <a:avLst>
                    <a:gd name="adj1" fmla="val 2294751"/>
                    <a:gd name="adj2" fmla="val 0"/>
                    <a:gd name="adj3" fmla="val 2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Block Arc 93"/>
                <p:cNvSpPr/>
                <p:nvPr/>
              </p:nvSpPr>
              <p:spPr>
                <a:xfrm>
                  <a:off x="3048000" y="609600"/>
                  <a:ext cx="1295400" cy="1219200"/>
                </a:xfrm>
                <a:prstGeom prst="blockArc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1" name="Cloud 80"/>
            <p:cNvSpPr/>
            <p:nvPr/>
          </p:nvSpPr>
          <p:spPr>
            <a:xfrm rot="498433">
              <a:off x="3636414" y="2315093"/>
              <a:ext cx="893315" cy="802498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882452" y="2483370"/>
              <a:ext cx="398489" cy="3347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1600200" y="4800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Slave </a:t>
            </a:r>
            <a:r>
              <a:rPr lang="en-US" dirty="0" err="1" smtClean="0"/>
              <a:t>Onesimus</a:t>
            </a:r>
            <a:r>
              <a:rPr lang="en-US" dirty="0" smtClean="0"/>
              <a:t> or Philemon</a:t>
            </a:r>
            <a:endParaRPr lang="en-US" dirty="0"/>
          </a:p>
        </p:txBody>
      </p:sp>
      <p:sp>
        <p:nvSpPr>
          <p:cNvPr id="256" name="TextBox 255"/>
          <p:cNvSpPr txBox="1"/>
          <p:nvPr/>
        </p:nvSpPr>
        <p:spPr>
          <a:xfrm>
            <a:off x="2286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320" name="TextBox 319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O</a:t>
            </a:r>
          </a:p>
        </p:txBody>
      </p:sp>
      <p:grpSp>
        <p:nvGrpSpPr>
          <p:cNvPr id="322" name="Group 70"/>
          <p:cNvGrpSpPr/>
          <p:nvPr/>
        </p:nvGrpSpPr>
        <p:grpSpPr>
          <a:xfrm>
            <a:off x="5943600" y="762000"/>
            <a:ext cx="1447800" cy="3447948"/>
            <a:chOff x="1524000" y="674096"/>
            <a:chExt cx="1447800" cy="3447948"/>
          </a:xfrm>
        </p:grpSpPr>
        <p:sp>
          <p:nvSpPr>
            <p:cNvPr id="323" name="Cloud 322"/>
            <p:cNvSpPr/>
            <p:nvPr/>
          </p:nvSpPr>
          <p:spPr>
            <a:xfrm rot="16200000">
              <a:off x="1289548" y="984748"/>
              <a:ext cx="1916703" cy="12954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 rot="2195474">
              <a:off x="2018224" y="3377605"/>
              <a:ext cx="329359" cy="7444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19214189">
              <a:off x="2182135" y="3369410"/>
              <a:ext cx="321156" cy="7444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524000" y="2729476"/>
              <a:ext cx="293967" cy="5498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99870" y="2729476"/>
              <a:ext cx="271930" cy="4732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Trapezoid 327"/>
            <p:cNvSpPr/>
            <p:nvPr/>
          </p:nvSpPr>
          <p:spPr>
            <a:xfrm rot="1697115">
              <a:off x="1683216" y="1928089"/>
              <a:ext cx="500869" cy="1268818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rapezoid 328"/>
            <p:cNvSpPr/>
            <p:nvPr/>
          </p:nvSpPr>
          <p:spPr>
            <a:xfrm rot="19932635">
              <a:off x="2289117" y="1992713"/>
              <a:ext cx="540132" cy="1165561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Trapezoid 329"/>
            <p:cNvSpPr/>
            <p:nvPr/>
          </p:nvSpPr>
          <p:spPr>
            <a:xfrm>
              <a:off x="1830626" y="1908532"/>
              <a:ext cx="869242" cy="1977668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2133600" y="1600200"/>
              <a:ext cx="205010" cy="8351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817967" y="783118"/>
              <a:ext cx="785791" cy="136245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loud 332"/>
            <p:cNvSpPr/>
            <p:nvPr/>
          </p:nvSpPr>
          <p:spPr>
            <a:xfrm>
              <a:off x="1981200" y="1752600"/>
              <a:ext cx="533400" cy="4572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2209800" y="1828800"/>
              <a:ext cx="176191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loud 334"/>
            <p:cNvSpPr/>
            <p:nvPr/>
          </p:nvSpPr>
          <p:spPr>
            <a:xfrm>
              <a:off x="1905000" y="685800"/>
              <a:ext cx="533400" cy="4572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6019800" y="427890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Onesimus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3" name="Group 244"/>
          <p:cNvGrpSpPr/>
          <p:nvPr/>
        </p:nvGrpSpPr>
        <p:grpSpPr>
          <a:xfrm>
            <a:off x="228600" y="838200"/>
            <a:ext cx="2209800" cy="3733801"/>
            <a:chOff x="6629400" y="533399"/>
            <a:chExt cx="2209800" cy="3733801"/>
          </a:xfrm>
        </p:grpSpPr>
        <p:sp>
          <p:nvSpPr>
            <p:cNvPr id="4" name="Cloud 3"/>
            <p:cNvSpPr/>
            <p:nvPr/>
          </p:nvSpPr>
          <p:spPr>
            <a:xfrm>
              <a:off x="8192651" y="922601"/>
              <a:ext cx="418586" cy="973006"/>
            </a:xfrm>
            <a:prstGeom prst="cloud">
              <a:avLst/>
            </a:prstGeom>
            <a:solidFill>
              <a:srgbClr val="D07D0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>
              <a:off x="6936892" y="922601"/>
              <a:ext cx="418586" cy="973006"/>
            </a:xfrm>
            <a:prstGeom prst="cloud">
              <a:avLst/>
            </a:prstGeom>
            <a:solidFill>
              <a:srgbClr val="D07D0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6128217">
              <a:off x="7938762" y="3756126"/>
              <a:ext cx="357959" cy="66419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4472555">
              <a:off x="7301534" y="3719924"/>
              <a:ext cx="309614" cy="735669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901859">
              <a:off x="6753063" y="2443507"/>
              <a:ext cx="354864" cy="6021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0226769">
              <a:off x="8486912" y="2492160"/>
              <a:ext cx="352288" cy="52814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7002781" y="1785934"/>
              <a:ext cx="1617025" cy="223562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442139">
              <a:off x="6945150" y="1652334"/>
              <a:ext cx="450977" cy="1171361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249249">
              <a:off x="8175021" y="1653672"/>
              <a:ext cx="450977" cy="1171361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7539386" y="68616"/>
              <a:ext cx="425385" cy="1354952"/>
            </a:xfrm>
            <a:prstGeom prst="roundRect">
              <a:avLst>
                <a:gd name="adj" fmla="val 50000"/>
              </a:avLst>
            </a:prstGeom>
            <a:solidFill>
              <a:srgbClr val="D07D0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6832245" y="1992907"/>
              <a:ext cx="1883638" cy="2030875"/>
            </a:xfrm>
            <a:prstGeom prst="trapezoid">
              <a:avLst>
                <a:gd name="adj" fmla="val 42843"/>
              </a:avLst>
            </a:prstGeom>
            <a:solidFill>
              <a:srgbClr val="E4D61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6832245" y="1798306"/>
              <a:ext cx="1151112" cy="2140613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460125" y="1506405"/>
              <a:ext cx="612092" cy="7378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205"/>
            <p:cNvGrpSpPr/>
            <p:nvPr/>
          </p:nvGrpSpPr>
          <p:grpSpPr>
            <a:xfrm rot="4345229">
              <a:off x="6765010" y="2786920"/>
              <a:ext cx="1637343" cy="364250"/>
              <a:chOff x="1447800" y="3003029"/>
              <a:chExt cx="3795010" cy="1873771"/>
            </a:xfrm>
          </p:grpSpPr>
          <p:grpSp>
            <p:nvGrpSpPr>
              <p:cNvPr id="40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48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52" name="Flowchart: Stored Data 51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Diamond 52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50" name="Flowchart: Stored Data 49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Diamond 50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1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42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46" name="Flowchart: Stored Data 45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Diamond 46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44" name="Flowchart: Stored Data 43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Diamond 44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8" name="Trapezoid 17"/>
            <p:cNvSpPr/>
            <p:nvPr/>
          </p:nvSpPr>
          <p:spPr>
            <a:xfrm>
              <a:off x="7564771" y="1798306"/>
              <a:ext cx="1151112" cy="2140613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220"/>
            <p:cNvGrpSpPr/>
            <p:nvPr/>
          </p:nvGrpSpPr>
          <p:grpSpPr>
            <a:xfrm rot="6243463">
              <a:off x="7083351" y="2862842"/>
              <a:ext cx="1852006" cy="446515"/>
              <a:chOff x="1447800" y="3003029"/>
              <a:chExt cx="3795010" cy="1873771"/>
            </a:xfrm>
          </p:grpSpPr>
          <p:grpSp>
            <p:nvGrpSpPr>
              <p:cNvPr id="26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34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8" name="Flowchart: Stored Data 37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Diamond 38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6" name="Flowchart: Stored Data 35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Diamond 36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7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28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2" name="Flowchart: Stored Data 31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Diamond 32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0" name="Flowchart: Stored Data 29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Diamond 30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0" name="Group 47"/>
            <p:cNvGrpSpPr/>
            <p:nvPr/>
          </p:nvGrpSpPr>
          <p:grpSpPr>
            <a:xfrm>
              <a:off x="7162800" y="1859576"/>
              <a:ext cx="1219199" cy="770418"/>
              <a:chOff x="2740938" y="2438400"/>
              <a:chExt cx="1683225" cy="152954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4" name="Moon 3"/>
              <p:cNvSpPr/>
              <p:nvPr/>
            </p:nvSpPr>
            <p:spPr>
              <a:xfrm rot="16200000">
                <a:off x="2905503" y="2449280"/>
                <a:ext cx="1354095" cy="1683225"/>
              </a:xfrm>
              <a:prstGeom prst="moon">
                <a:avLst>
                  <a:gd name="adj" fmla="val 677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3009901" y="2171700"/>
                <a:ext cx="1066800" cy="1600199"/>
              </a:xfrm>
              <a:prstGeom prst="moon">
                <a:avLst>
                  <a:gd name="adj" fmla="val 677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7164934" y="788630"/>
              <a:ext cx="1181672" cy="12504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074602" y="788630"/>
              <a:ext cx="1368251" cy="217472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086600" y="1828800"/>
              <a:ext cx="381000" cy="381000"/>
            </a:xfrm>
            <a:prstGeom prst="ellipse">
              <a:avLst/>
            </a:prstGeom>
            <a:solidFill>
              <a:srgbClr val="E7CF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914400" y="47244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Philemon</a:t>
            </a:r>
            <a:endParaRPr lang="en-US" dirty="0"/>
          </a:p>
        </p:txBody>
      </p:sp>
      <p:grpSp>
        <p:nvGrpSpPr>
          <p:cNvPr id="55" name="Group 120"/>
          <p:cNvGrpSpPr/>
          <p:nvPr/>
        </p:nvGrpSpPr>
        <p:grpSpPr>
          <a:xfrm>
            <a:off x="2438400" y="838200"/>
            <a:ext cx="2093626" cy="4560757"/>
            <a:chOff x="3962400" y="685800"/>
            <a:chExt cx="2514600" cy="4930345"/>
          </a:xfrm>
        </p:grpSpPr>
        <p:sp>
          <p:nvSpPr>
            <p:cNvPr id="56" name="Round Diagonal Corner Rectangle 55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 Diagonal Corner Rectangle 56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79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80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77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2" name="Round Diagonal Corner Rectangle 61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 Diagonal Corner Rectangle 62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 Diagonal Corner Rectangle 63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924270" y="2175277"/>
              <a:ext cx="561416" cy="3973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7432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</a:t>
            </a:r>
            <a:endParaRPr lang="en-US" dirty="0"/>
          </a:p>
        </p:txBody>
      </p:sp>
      <p:grpSp>
        <p:nvGrpSpPr>
          <p:cNvPr id="83" name="Group 94"/>
          <p:cNvGrpSpPr/>
          <p:nvPr/>
        </p:nvGrpSpPr>
        <p:grpSpPr>
          <a:xfrm>
            <a:off x="4724400" y="1600200"/>
            <a:ext cx="2133600" cy="4648200"/>
            <a:chOff x="4405860" y="139189"/>
            <a:chExt cx="2861871" cy="6475262"/>
          </a:xfrm>
        </p:grpSpPr>
        <p:grpSp>
          <p:nvGrpSpPr>
            <p:cNvPr id="84" name="Group 86"/>
            <p:cNvGrpSpPr/>
            <p:nvPr/>
          </p:nvGrpSpPr>
          <p:grpSpPr>
            <a:xfrm rot="2107423">
              <a:off x="4802579" y="139189"/>
              <a:ext cx="743864" cy="1806453"/>
              <a:chOff x="7696200" y="914400"/>
              <a:chExt cx="685800" cy="2438400"/>
            </a:xfrm>
          </p:grpSpPr>
          <p:sp>
            <p:nvSpPr>
              <p:cNvPr id="124" name="Moon 123"/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Moon 124"/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7"/>
            <p:cNvGrpSpPr/>
            <p:nvPr/>
          </p:nvGrpSpPr>
          <p:grpSpPr>
            <a:xfrm rot="19262140" flipH="1">
              <a:off x="6126313" y="231425"/>
              <a:ext cx="743864" cy="1645187"/>
              <a:chOff x="7696200" y="914400"/>
              <a:chExt cx="685800" cy="2438400"/>
            </a:xfrm>
          </p:grpSpPr>
          <p:sp>
            <p:nvSpPr>
              <p:cNvPr id="120" name="Moon 119"/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Moon 121"/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47"/>
            <p:cNvGrpSpPr/>
            <p:nvPr/>
          </p:nvGrpSpPr>
          <p:grpSpPr>
            <a:xfrm rot="562843">
              <a:off x="5697438" y="5840305"/>
              <a:ext cx="666047" cy="774146"/>
              <a:chOff x="6106804" y="4039302"/>
              <a:chExt cx="666047" cy="774146"/>
            </a:xfrm>
          </p:grpSpPr>
          <p:sp>
            <p:nvSpPr>
              <p:cNvPr id="117" name="Oval 116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47"/>
            <p:cNvGrpSpPr/>
            <p:nvPr/>
          </p:nvGrpSpPr>
          <p:grpSpPr>
            <a:xfrm rot="2613352">
              <a:off x="5128037" y="5761712"/>
              <a:ext cx="666047" cy="774146"/>
              <a:chOff x="6106804" y="4039302"/>
              <a:chExt cx="666047" cy="774146"/>
            </a:xfrm>
          </p:grpSpPr>
          <p:sp>
            <p:nvSpPr>
              <p:cNvPr id="114" name="Oval 11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Oval 87"/>
            <p:cNvSpPr/>
            <p:nvPr/>
          </p:nvSpPr>
          <p:spPr>
            <a:xfrm>
              <a:off x="6651885" y="3632617"/>
              <a:ext cx="615846" cy="7844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405860" y="3592643"/>
              <a:ext cx="615846" cy="7844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>
              <a:off x="4891789" y="1550232"/>
              <a:ext cx="1943725" cy="4469567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 rot="20431102">
              <a:off x="5935566" y="200692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195734">
              <a:off x="4658904" y="195945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>
              <a:off x="4923020" y="1813809"/>
              <a:ext cx="1828800" cy="3372787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218695">
              <a:off x="4942382" y="1927863"/>
              <a:ext cx="825465" cy="3337608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1332773">
              <a:off x="5919098" y="1932028"/>
              <a:ext cx="825465" cy="3326107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286531" y="1073046"/>
              <a:ext cx="1040567" cy="14852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029200" y="381000"/>
              <a:ext cx="16002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57"/>
            <p:cNvGrpSpPr/>
            <p:nvPr/>
          </p:nvGrpSpPr>
          <p:grpSpPr>
            <a:xfrm>
              <a:off x="4953000" y="5334000"/>
              <a:ext cx="1828800" cy="609600"/>
              <a:chOff x="1371600" y="3962400"/>
              <a:chExt cx="6705600" cy="2057400"/>
            </a:xfrm>
          </p:grpSpPr>
          <p:grpSp>
            <p:nvGrpSpPr>
              <p:cNvPr id="102" name="Group 195"/>
              <p:cNvGrpSpPr/>
              <p:nvPr/>
            </p:nvGrpSpPr>
            <p:grpSpPr>
              <a:xfrm>
                <a:off x="13716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112" name="Right Arrow Callout 111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Quad Arrow 112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96"/>
              <p:cNvGrpSpPr/>
              <p:nvPr/>
            </p:nvGrpSpPr>
            <p:grpSpPr>
              <a:xfrm>
                <a:off x="30480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110" name="Right Arrow Callout 109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Quad Arrow 110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99"/>
              <p:cNvGrpSpPr/>
              <p:nvPr/>
            </p:nvGrpSpPr>
            <p:grpSpPr>
              <a:xfrm>
                <a:off x="47244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108" name="Right Arrow Callout 107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Quad Arrow 108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202"/>
              <p:cNvGrpSpPr/>
              <p:nvPr/>
            </p:nvGrpSpPr>
            <p:grpSpPr>
              <a:xfrm>
                <a:off x="64008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106" name="Right Arrow Callout 105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Quad Arrow 106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9" name="Cloud 98"/>
            <p:cNvSpPr/>
            <p:nvPr/>
          </p:nvSpPr>
          <p:spPr>
            <a:xfrm>
              <a:off x="5334000" y="1676400"/>
              <a:ext cx="914400" cy="762000"/>
            </a:xfrm>
            <a:prstGeom prst="clou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Delay 99"/>
            <p:cNvSpPr/>
            <p:nvPr/>
          </p:nvSpPr>
          <p:spPr>
            <a:xfrm rot="16200000">
              <a:off x="5494519" y="-113051"/>
              <a:ext cx="609600" cy="1143000"/>
            </a:xfrm>
            <a:prstGeom prst="flowChartDelay">
              <a:avLst/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628870" y="1818089"/>
              <a:ext cx="294451" cy="1994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781800" y="579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for both</a:t>
            </a: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6705600" y="685800"/>
            <a:ext cx="2133600" cy="4648200"/>
            <a:chOff x="2133600" y="1828800"/>
            <a:chExt cx="2133600" cy="4648200"/>
          </a:xfrm>
        </p:grpSpPr>
        <p:grpSp>
          <p:nvGrpSpPr>
            <p:cNvPr id="130" name="Group 94"/>
            <p:cNvGrpSpPr/>
            <p:nvPr/>
          </p:nvGrpSpPr>
          <p:grpSpPr>
            <a:xfrm>
              <a:off x="2133600" y="1828800"/>
              <a:ext cx="2133600" cy="4648200"/>
              <a:chOff x="4405860" y="139189"/>
              <a:chExt cx="2861871" cy="6475262"/>
            </a:xfrm>
          </p:grpSpPr>
          <p:grpSp>
            <p:nvGrpSpPr>
              <p:cNvPr id="142" name="Group 86"/>
              <p:cNvGrpSpPr/>
              <p:nvPr/>
            </p:nvGrpSpPr>
            <p:grpSpPr>
              <a:xfrm rot="2107423">
                <a:off x="4802579" y="139189"/>
                <a:ext cx="743864" cy="1806453"/>
                <a:chOff x="7696200" y="914400"/>
                <a:chExt cx="685800" cy="2438400"/>
              </a:xfrm>
            </p:grpSpPr>
            <p:sp>
              <p:nvSpPr>
                <p:cNvPr id="182" name="Moon 42"/>
                <p:cNvSpPr/>
                <p:nvPr/>
              </p:nvSpPr>
              <p:spPr>
                <a:xfrm>
                  <a:off x="76962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Moon 43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44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45"/>
                <p:cNvSpPr/>
                <p:nvPr/>
              </p:nvSpPr>
              <p:spPr>
                <a:xfrm>
                  <a:off x="7772400" y="1066800"/>
                  <a:ext cx="381000" cy="1828800"/>
                </a:xfrm>
                <a:prstGeom prst="ellipse">
                  <a:avLst/>
                </a:prstGeom>
                <a:solidFill>
                  <a:srgbClr val="E7CF67"/>
                </a:solidFill>
                <a:ln>
                  <a:solidFill>
                    <a:srgbClr val="E7CF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87"/>
              <p:cNvGrpSpPr/>
              <p:nvPr/>
            </p:nvGrpSpPr>
            <p:grpSpPr>
              <a:xfrm rot="19262140" flipH="1">
                <a:off x="6126313" y="231425"/>
                <a:ext cx="743864" cy="1645187"/>
                <a:chOff x="7696200" y="914400"/>
                <a:chExt cx="685800" cy="2438400"/>
              </a:xfrm>
            </p:grpSpPr>
            <p:sp>
              <p:nvSpPr>
                <p:cNvPr id="178" name="Moon 38"/>
                <p:cNvSpPr/>
                <p:nvPr/>
              </p:nvSpPr>
              <p:spPr>
                <a:xfrm>
                  <a:off x="76962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Moon 39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Moon 40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E7CF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41"/>
                <p:cNvSpPr/>
                <p:nvPr/>
              </p:nvSpPr>
              <p:spPr>
                <a:xfrm>
                  <a:off x="7772400" y="1066800"/>
                  <a:ext cx="381000" cy="1828800"/>
                </a:xfrm>
                <a:prstGeom prst="ellipse">
                  <a:avLst/>
                </a:prstGeom>
                <a:solidFill>
                  <a:srgbClr val="E7CF67"/>
                </a:solidFill>
                <a:ln>
                  <a:solidFill>
                    <a:srgbClr val="E7CF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47"/>
              <p:cNvGrpSpPr/>
              <p:nvPr/>
            </p:nvGrpSpPr>
            <p:grpSpPr>
              <a:xfrm rot="562843">
                <a:off x="5697438" y="5840305"/>
                <a:ext cx="666047" cy="774146"/>
                <a:chOff x="6106804" y="4039302"/>
                <a:chExt cx="666047" cy="774146"/>
              </a:xfrm>
            </p:grpSpPr>
            <p:sp>
              <p:nvSpPr>
                <p:cNvPr id="175" name="Oval 3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Oval 3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3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47"/>
              <p:cNvGrpSpPr/>
              <p:nvPr/>
            </p:nvGrpSpPr>
            <p:grpSpPr>
              <a:xfrm rot="2613352">
                <a:off x="5128037" y="5761712"/>
                <a:ext cx="666047" cy="774146"/>
                <a:chOff x="6106804" y="4039302"/>
                <a:chExt cx="666047" cy="774146"/>
              </a:xfrm>
            </p:grpSpPr>
            <p:sp>
              <p:nvSpPr>
                <p:cNvPr id="172" name="Oval 32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33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34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Oval 145"/>
              <p:cNvSpPr/>
              <p:nvPr/>
            </p:nvSpPr>
            <p:spPr>
              <a:xfrm>
                <a:off x="6651885" y="3632617"/>
                <a:ext cx="615846" cy="78448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4405860" y="3592643"/>
                <a:ext cx="615846" cy="78448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>
                <a:off x="4891789" y="1550232"/>
                <a:ext cx="1943725" cy="4469567"/>
              </a:xfrm>
              <a:prstGeom prst="trapezoid">
                <a:avLst>
                  <a:gd name="adj" fmla="val 20902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20431102">
                <a:off x="5935566" y="2006920"/>
                <a:ext cx="1069877" cy="2156085"/>
              </a:xfrm>
              <a:prstGeom prst="trapezoid">
                <a:avLst>
                  <a:gd name="adj" fmla="val 20902"/>
                </a:avLst>
              </a:prstGeom>
              <a:solidFill>
                <a:srgbClr val="D3BE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rapezoid 149"/>
              <p:cNvSpPr/>
              <p:nvPr/>
            </p:nvSpPr>
            <p:spPr>
              <a:xfrm rot="1195734">
                <a:off x="4658904" y="1959450"/>
                <a:ext cx="1069877" cy="2156085"/>
              </a:xfrm>
              <a:prstGeom prst="trapezoid">
                <a:avLst>
                  <a:gd name="adj" fmla="val 20902"/>
                </a:avLst>
              </a:prstGeom>
              <a:solidFill>
                <a:srgbClr val="D3BE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apezoid 150"/>
              <p:cNvSpPr/>
              <p:nvPr/>
            </p:nvSpPr>
            <p:spPr>
              <a:xfrm>
                <a:off x="4923020" y="1813809"/>
                <a:ext cx="1828800" cy="3372787"/>
              </a:xfrm>
              <a:prstGeom prst="trapezoid">
                <a:avLst>
                  <a:gd name="adj" fmla="val 20902"/>
                </a:avLst>
              </a:prstGeom>
              <a:solidFill>
                <a:srgbClr val="D3BE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 rot="218695">
                <a:off x="4942382" y="1927863"/>
                <a:ext cx="825465" cy="3337608"/>
              </a:xfrm>
              <a:prstGeom prst="trapezoid">
                <a:avLst>
                  <a:gd name="adj" fmla="val 20902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rapezoid 152"/>
              <p:cNvSpPr/>
              <p:nvPr/>
            </p:nvSpPr>
            <p:spPr>
              <a:xfrm rot="21332773">
                <a:off x="5919098" y="1932028"/>
                <a:ext cx="825465" cy="3326107"/>
              </a:xfrm>
              <a:prstGeom prst="trapezoid">
                <a:avLst>
                  <a:gd name="adj" fmla="val 20902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4"/>
              <p:cNvSpPr/>
              <p:nvPr/>
            </p:nvSpPr>
            <p:spPr>
              <a:xfrm>
                <a:off x="5286531" y="1073046"/>
                <a:ext cx="1040567" cy="14852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"/>
              <p:cNvSpPr/>
              <p:nvPr/>
            </p:nvSpPr>
            <p:spPr>
              <a:xfrm>
                <a:off x="5029200" y="381000"/>
                <a:ext cx="1600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6" name="Group 57"/>
              <p:cNvGrpSpPr/>
              <p:nvPr/>
            </p:nvGrpSpPr>
            <p:grpSpPr>
              <a:xfrm>
                <a:off x="4953000" y="5334000"/>
                <a:ext cx="1828800" cy="609600"/>
                <a:chOff x="1371600" y="3962400"/>
                <a:chExt cx="6705600" cy="2057400"/>
              </a:xfrm>
            </p:grpSpPr>
            <p:grpSp>
              <p:nvGrpSpPr>
                <p:cNvPr id="160" name="Group 195"/>
                <p:cNvGrpSpPr/>
                <p:nvPr/>
              </p:nvGrpSpPr>
              <p:grpSpPr>
                <a:xfrm>
                  <a:off x="13716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170" name="Right Arrow Callout 169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Quad Arrow 170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1" name="Group 196"/>
                <p:cNvGrpSpPr/>
                <p:nvPr/>
              </p:nvGrpSpPr>
              <p:grpSpPr>
                <a:xfrm>
                  <a:off x="30480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168" name="Right Arrow Callout 28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Quad Arrow 168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2" name="Group 199"/>
                <p:cNvGrpSpPr/>
                <p:nvPr/>
              </p:nvGrpSpPr>
              <p:grpSpPr>
                <a:xfrm>
                  <a:off x="47244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166" name="Right Arrow Callout 165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Quad Arrow 166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3" name="Group 202"/>
                <p:cNvGrpSpPr/>
                <p:nvPr/>
              </p:nvGrpSpPr>
              <p:grpSpPr>
                <a:xfrm>
                  <a:off x="64008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164" name="Right Arrow Callout 163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Quad Arrow 164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7" name="Cloud 17"/>
              <p:cNvSpPr/>
              <p:nvPr/>
            </p:nvSpPr>
            <p:spPr>
              <a:xfrm>
                <a:off x="5334000" y="1676400"/>
                <a:ext cx="914400" cy="762000"/>
              </a:xfrm>
              <a:prstGeom prst="cloud">
                <a:avLst/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lowchart: Delay 157"/>
              <p:cNvSpPr/>
              <p:nvPr/>
            </p:nvSpPr>
            <p:spPr>
              <a:xfrm rot="16200000">
                <a:off x="5494519" y="-113051"/>
                <a:ext cx="609600" cy="1143000"/>
              </a:xfrm>
              <a:prstGeom prst="flowChartDelay">
                <a:avLst/>
              </a:prstGeom>
              <a:solidFill>
                <a:srgbClr val="D3BE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557603" y="1810062"/>
                <a:ext cx="409731" cy="30355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5"/>
            <p:cNvGrpSpPr/>
            <p:nvPr/>
          </p:nvGrpSpPr>
          <p:grpSpPr>
            <a:xfrm rot="1408708">
              <a:off x="3256717" y="3639259"/>
              <a:ext cx="930903" cy="1241204"/>
              <a:chOff x="838200" y="1371600"/>
              <a:chExt cx="1524000" cy="1752600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Donut 135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Donut 136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Donut 137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Plaque 138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Plaque 139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Plaque 140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Oval 131"/>
            <p:cNvSpPr/>
            <p:nvPr/>
          </p:nvSpPr>
          <p:spPr>
            <a:xfrm>
              <a:off x="3886200" y="4419600"/>
              <a:ext cx="381000" cy="3345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8"/>
          <p:cNvGrpSpPr/>
          <p:nvPr/>
        </p:nvGrpSpPr>
        <p:grpSpPr>
          <a:xfrm>
            <a:off x="6614694" y="375429"/>
            <a:ext cx="1400178" cy="2931622"/>
            <a:chOff x="6248400" y="609600"/>
            <a:chExt cx="2438400" cy="5105400"/>
          </a:xfrm>
        </p:grpSpPr>
        <p:grpSp>
          <p:nvGrpSpPr>
            <p:cNvPr id="3" name="Group 116"/>
            <p:cNvGrpSpPr/>
            <p:nvPr/>
          </p:nvGrpSpPr>
          <p:grpSpPr>
            <a:xfrm rot="19343713" flipH="1">
              <a:off x="7397977" y="5106874"/>
              <a:ext cx="727517" cy="608126"/>
              <a:chOff x="5400719" y="4152900"/>
              <a:chExt cx="1008064" cy="1276992"/>
            </a:xfrm>
          </p:grpSpPr>
          <p:sp>
            <p:nvSpPr>
              <p:cNvPr id="92" name="Oval 91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Delay 92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/>
            <p:cNvSpPr/>
            <p:nvPr/>
          </p:nvSpPr>
          <p:spPr>
            <a:xfrm rot="20296842" flipH="1">
              <a:off x="8177243" y="3565526"/>
              <a:ext cx="509557" cy="8109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flipH="1">
              <a:off x="6248400" y="3572196"/>
              <a:ext cx="489211" cy="8109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5"/>
            <p:cNvGrpSpPr/>
            <p:nvPr/>
          </p:nvGrpSpPr>
          <p:grpSpPr>
            <a:xfrm flipH="1">
              <a:off x="6604711" y="5092771"/>
              <a:ext cx="761887" cy="608126"/>
              <a:chOff x="5400719" y="4152900"/>
              <a:chExt cx="1008064" cy="1276992"/>
            </a:xfrm>
          </p:grpSpPr>
          <p:sp>
            <p:nvSpPr>
              <p:cNvPr id="89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flipH="1">
              <a:off x="6597837" y="2748551"/>
              <a:ext cx="1537522" cy="2597649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117027" flipH="1">
              <a:off x="6444424" y="2298530"/>
              <a:ext cx="705749" cy="1730965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275101" flipH="1">
              <a:off x="7681295" y="2298673"/>
              <a:ext cx="705749" cy="1725405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flipH="1">
              <a:off x="6604712" y="2228189"/>
              <a:ext cx="1537522" cy="2191411"/>
            </a:xfrm>
            <a:prstGeom prst="trapezoid">
              <a:avLst>
                <a:gd name="adj" fmla="val 23534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0800000" flipH="1">
              <a:off x="6858000" y="1752600"/>
              <a:ext cx="908536" cy="1330503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9"/>
            <p:cNvGrpSpPr/>
            <p:nvPr/>
          </p:nvGrpSpPr>
          <p:grpSpPr>
            <a:xfrm rot="16585339" flipH="1">
              <a:off x="5417871" y="1861303"/>
              <a:ext cx="2577637" cy="745589"/>
              <a:chOff x="4850118" y="788842"/>
              <a:chExt cx="2160282" cy="1573358"/>
            </a:xfrm>
          </p:grpSpPr>
          <p:grpSp>
            <p:nvGrpSpPr>
              <p:cNvPr id="73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82" name="Moon 29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Moon 30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oon 31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oon 32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oon 33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oon 34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35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75" name="Moon 22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Oval 12"/>
            <p:cNvSpPr/>
            <p:nvPr/>
          </p:nvSpPr>
          <p:spPr>
            <a:xfrm flipH="1">
              <a:off x="6660300" y="758280"/>
              <a:ext cx="1305508" cy="178416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8"/>
            <p:cNvGrpSpPr/>
            <p:nvPr/>
          </p:nvGrpSpPr>
          <p:grpSpPr>
            <a:xfrm flipH="1">
              <a:off x="6660300" y="609600"/>
              <a:ext cx="1392542" cy="866283"/>
              <a:chOff x="4850118" y="788842"/>
              <a:chExt cx="2160282" cy="1573358"/>
            </a:xfrm>
          </p:grpSpPr>
          <p:grpSp>
            <p:nvGrpSpPr>
              <p:cNvPr id="57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66" name="Moon 65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Moon 1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Moon 1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1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1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17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59" name="Moon 58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53"/>
            <p:cNvGrpSpPr/>
            <p:nvPr/>
          </p:nvGrpSpPr>
          <p:grpSpPr>
            <a:xfrm rot="5014661">
              <a:off x="6812929" y="1885534"/>
              <a:ext cx="2498501" cy="745589"/>
              <a:chOff x="4850118" y="788842"/>
              <a:chExt cx="2160282" cy="1573358"/>
            </a:xfrm>
          </p:grpSpPr>
          <p:grpSp>
            <p:nvGrpSpPr>
              <p:cNvPr id="42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51" name="Moon 50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51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Moon 52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53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4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Oval 15"/>
            <p:cNvSpPr/>
            <p:nvPr/>
          </p:nvSpPr>
          <p:spPr>
            <a:xfrm flipH="1">
              <a:off x="7356570" y="981300"/>
              <a:ext cx="783305" cy="520380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7723225" flipH="1">
              <a:off x="6547422" y="957360"/>
              <a:ext cx="520380" cy="348135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04"/>
            <p:cNvGrpSpPr/>
            <p:nvPr/>
          </p:nvGrpSpPr>
          <p:grpSpPr>
            <a:xfrm>
              <a:off x="6615659" y="4815590"/>
              <a:ext cx="1568971" cy="609600"/>
              <a:chOff x="4838700" y="1333500"/>
              <a:chExt cx="5981700" cy="2324100"/>
            </a:xfrm>
          </p:grpSpPr>
          <p:grpSp>
            <p:nvGrpSpPr>
              <p:cNvPr id="19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6" name="Plus 35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37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0" name="Plus 29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33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4" name="Plus 23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Diamond 25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5" name="TextBox 94"/>
          <p:cNvSpPr txBox="1"/>
          <p:nvPr/>
        </p:nvSpPr>
        <p:spPr>
          <a:xfrm>
            <a:off x="7872266" y="26787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Anna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grpSp>
        <p:nvGrpSpPr>
          <p:cNvPr id="97" name="Group 104"/>
          <p:cNvGrpSpPr/>
          <p:nvPr/>
        </p:nvGrpSpPr>
        <p:grpSpPr>
          <a:xfrm>
            <a:off x="4724400" y="990600"/>
            <a:ext cx="1742304" cy="4553465"/>
            <a:chOff x="3200399" y="228600"/>
            <a:chExt cx="2548824" cy="5462666"/>
          </a:xfrm>
        </p:grpSpPr>
        <p:grpSp>
          <p:nvGrpSpPr>
            <p:cNvPr id="98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123" name="Oval 122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120" name="Oval 119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Rounded Rectangle 99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 Diagonal Corner Rectangle 111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 Diagonal Corner Rectangle 112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 Diagonal Corner Rectangle 113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Delay 114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Wave 116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Wave 117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49530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Andrew</a:t>
            </a:r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685800" y="1981200"/>
            <a:ext cx="1600200" cy="3048000"/>
            <a:chOff x="1752600" y="1447800"/>
            <a:chExt cx="2415900" cy="4495800"/>
          </a:xfrm>
        </p:grpSpPr>
        <p:grpSp>
          <p:nvGrpSpPr>
            <p:cNvPr id="128" name="Group 47"/>
            <p:cNvGrpSpPr/>
            <p:nvPr/>
          </p:nvGrpSpPr>
          <p:grpSpPr>
            <a:xfrm>
              <a:off x="1752600" y="1676400"/>
              <a:ext cx="2415900" cy="4267200"/>
              <a:chOff x="2209165" y="0"/>
              <a:chExt cx="3658235" cy="6461535"/>
            </a:xfrm>
          </p:grpSpPr>
          <p:grpSp>
            <p:nvGrpSpPr>
              <p:cNvPr id="134" name="Group 40"/>
              <p:cNvGrpSpPr/>
              <p:nvPr/>
            </p:nvGrpSpPr>
            <p:grpSpPr>
              <a:xfrm rot="13410815">
                <a:off x="3263757" y="5339771"/>
                <a:ext cx="685800" cy="1121764"/>
                <a:chOff x="6096000" y="4136036"/>
                <a:chExt cx="685800" cy="1121764"/>
              </a:xfrm>
            </p:grpSpPr>
            <p:sp>
              <p:nvSpPr>
                <p:cNvPr id="170" name="Oval 169"/>
                <p:cNvSpPr/>
                <p:nvPr/>
              </p:nvSpPr>
              <p:spPr>
                <a:xfrm>
                  <a:off x="6096000" y="4191000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6096000" y="4572000"/>
                  <a:ext cx="685800" cy="304800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Moon 171"/>
                <p:cNvSpPr/>
                <p:nvPr/>
              </p:nvSpPr>
              <p:spPr>
                <a:xfrm rot="5400000">
                  <a:off x="6202180" y="4059836"/>
                  <a:ext cx="457200" cy="609600"/>
                </a:xfrm>
                <a:prstGeom prst="moon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39"/>
              <p:cNvGrpSpPr/>
              <p:nvPr/>
            </p:nvGrpSpPr>
            <p:grpSpPr>
              <a:xfrm rot="8734823">
                <a:off x="4219403" y="5277225"/>
                <a:ext cx="685800" cy="1121764"/>
                <a:chOff x="6096000" y="4136036"/>
                <a:chExt cx="685800" cy="1121764"/>
              </a:xfrm>
            </p:grpSpPr>
            <p:sp>
              <p:nvSpPr>
                <p:cNvPr id="167" name="Oval 166"/>
                <p:cNvSpPr/>
                <p:nvPr/>
              </p:nvSpPr>
              <p:spPr>
                <a:xfrm>
                  <a:off x="6096000" y="4191000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6096000" y="4572000"/>
                  <a:ext cx="685800" cy="304800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Moon 168"/>
                <p:cNvSpPr/>
                <p:nvPr/>
              </p:nvSpPr>
              <p:spPr>
                <a:xfrm rot="5400000">
                  <a:off x="6202180" y="4059836"/>
                  <a:ext cx="457200" cy="609600"/>
                </a:xfrm>
                <a:prstGeom prst="moon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Oval 135"/>
              <p:cNvSpPr/>
              <p:nvPr/>
            </p:nvSpPr>
            <p:spPr>
              <a:xfrm>
                <a:off x="5181600" y="28956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209800" y="29718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rapezoid 137"/>
              <p:cNvSpPr/>
              <p:nvPr/>
            </p:nvSpPr>
            <p:spPr>
              <a:xfrm>
                <a:off x="2438399" y="3429000"/>
                <a:ext cx="3167921" cy="2438400"/>
              </a:xfrm>
              <a:prstGeom prst="trapezoi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rapezoid 138"/>
              <p:cNvSpPr/>
              <p:nvPr/>
            </p:nvSpPr>
            <p:spPr>
              <a:xfrm rot="19637031">
                <a:off x="4206053" y="1799742"/>
                <a:ext cx="1560848" cy="1886997"/>
              </a:xfrm>
              <a:prstGeom prst="trapezoid">
                <a:avLst>
                  <a:gd name="adj" fmla="val 3606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1896418">
                <a:off x="2209165" y="1793056"/>
                <a:ext cx="1560848" cy="1886997"/>
              </a:xfrm>
              <a:prstGeom prst="trapezoid">
                <a:avLst>
                  <a:gd name="adj" fmla="val 3606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140"/>
              <p:cNvSpPr/>
              <p:nvPr/>
            </p:nvSpPr>
            <p:spPr>
              <a:xfrm rot="1896418">
                <a:off x="2284538" y="1738190"/>
                <a:ext cx="1560848" cy="1599361"/>
              </a:xfrm>
              <a:prstGeom prst="trapezoid">
                <a:avLst>
                  <a:gd name="adj" fmla="val 41668"/>
                </a:avLst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8"/>
              <p:cNvSpPr/>
              <p:nvPr/>
            </p:nvSpPr>
            <p:spPr>
              <a:xfrm rot="19832423">
                <a:off x="4102385" y="1804424"/>
                <a:ext cx="1560848" cy="1599361"/>
              </a:xfrm>
              <a:prstGeom prst="trapezoid">
                <a:avLst>
                  <a:gd name="adj" fmla="val 36068"/>
                </a:avLst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142"/>
              <p:cNvSpPr/>
              <p:nvPr/>
            </p:nvSpPr>
            <p:spPr>
              <a:xfrm>
                <a:off x="2667000" y="1828800"/>
                <a:ext cx="2667000" cy="2971800"/>
              </a:xfrm>
              <a:prstGeom prst="trapezoid">
                <a:avLst/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4" name="Group 7"/>
              <p:cNvGrpSpPr/>
              <p:nvPr/>
            </p:nvGrpSpPr>
            <p:grpSpPr>
              <a:xfrm>
                <a:off x="3352800" y="1828800"/>
                <a:ext cx="398213" cy="1295400"/>
                <a:chOff x="5481403" y="2057400"/>
                <a:chExt cx="617095" cy="2007432"/>
              </a:xfrm>
            </p:grpSpPr>
            <p:sp>
              <p:nvSpPr>
                <p:cNvPr id="164" name="Quad Arrow 4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Quad Arrow 5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Quad Arrow 6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5" name="Isosceles Triangle 9"/>
              <p:cNvSpPr/>
              <p:nvPr/>
            </p:nvSpPr>
            <p:spPr>
              <a:xfrm rot="10800000">
                <a:off x="3810000" y="1828800"/>
                <a:ext cx="304800" cy="5334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6" name="Group 10"/>
              <p:cNvGrpSpPr/>
              <p:nvPr/>
            </p:nvGrpSpPr>
            <p:grpSpPr>
              <a:xfrm>
                <a:off x="4136036" y="1842541"/>
                <a:ext cx="398213" cy="1295400"/>
                <a:chOff x="5481403" y="2057400"/>
                <a:chExt cx="617095" cy="2007432"/>
              </a:xfrm>
            </p:grpSpPr>
            <p:sp>
              <p:nvSpPr>
                <p:cNvPr id="161" name="Quad Arrow 160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Quad Arrow 161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Quad Arrow 162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" name="Quad Arrow 146"/>
              <p:cNvSpPr/>
              <p:nvPr/>
            </p:nvSpPr>
            <p:spPr>
              <a:xfrm>
                <a:off x="3752015" y="2699479"/>
                <a:ext cx="393376" cy="442548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 rot="5400000">
                <a:off x="3081865" y="4842935"/>
                <a:ext cx="398213" cy="1532744"/>
                <a:chOff x="5481403" y="2057400"/>
                <a:chExt cx="617095" cy="2007432"/>
              </a:xfrm>
            </p:grpSpPr>
            <p:sp>
              <p:nvSpPr>
                <p:cNvPr id="158" name="Quad Arrow 23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Quad Arrow 24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Quad Arrow 25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26"/>
              <p:cNvGrpSpPr/>
              <p:nvPr/>
            </p:nvGrpSpPr>
            <p:grpSpPr>
              <a:xfrm rot="5400000">
                <a:off x="4502809" y="4869791"/>
                <a:ext cx="398213" cy="1479031"/>
                <a:chOff x="5481403" y="2057400"/>
                <a:chExt cx="617095" cy="2007432"/>
              </a:xfrm>
            </p:grpSpPr>
            <p:sp>
              <p:nvSpPr>
                <p:cNvPr id="155" name="Quad Arrow 154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Quad Arrow 155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Quad Arrow 156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0" name="Oval 149"/>
              <p:cNvSpPr/>
              <p:nvPr/>
            </p:nvSpPr>
            <p:spPr>
              <a:xfrm>
                <a:off x="3352800" y="0"/>
                <a:ext cx="12954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971800" y="8382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343400" y="8382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 rot="196741">
                <a:off x="3048000" y="2286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 rot="21214486">
                <a:off x="4248538" y="263623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Moon 128"/>
            <p:cNvSpPr/>
            <p:nvPr/>
          </p:nvSpPr>
          <p:spPr>
            <a:xfrm rot="5400000">
              <a:off x="2133600" y="1447800"/>
              <a:ext cx="1676400" cy="1676400"/>
            </a:xfrm>
            <a:prstGeom prst="moon">
              <a:avLst>
                <a:gd name="adj" fmla="val 33010"/>
              </a:avLst>
            </a:prstGeom>
            <a:solidFill>
              <a:srgbClr val="E8D5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21218592">
              <a:off x="3352800" y="2514600"/>
              <a:ext cx="495550" cy="81805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614371">
              <a:off x="2133600" y="2514600"/>
              <a:ext cx="452903" cy="70451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20700000">
              <a:off x="3300217" y="2274239"/>
              <a:ext cx="302789" cy="834261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82051">
              <a:off x="2236108" y="2359444"/>
              <a:ext cx="352233" cy="1003381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667000" y="1828800"/>
            <a:ext cx="1524000" cy="3200400"/>
            <a:chOff x="4267200" y="762000"/>
            <a:chExt cx="2415900" cy="4540688"/>
          </a:xfrm>
        </p:grpSpPr>
        <p:grpSp>
          <p:nvGrpSpPr>
            <p:cNvPr id="174" name="Group 40"/>
            <p:cNvGrpSpPr/>
            <p:nvPr/>
          </p:nvGrpSpPr>
          <p:grpSpPr>
            <a:xfrm rot="13410815">
              <a:off x="4976150" y="4598173"/>
              <a:ext cx="452903" cy="704515"/>
              <a:chOff x="6096000" y="4191000"/>
              <a:chExt cx="685800" cy="1066800"/>
            </a:xfrm>
          </p:grpSpPr>
          <p:sp>
            <p:nvSpPr>
              <p:cNvPr id="207" name="Oval 206"/>
              <p:cNvSpPr/>
              <p:nvPr/>
            </p:nvSpPr>
            <p:spPr>
              <a:xfrm>
                <a:off x="6096000" y="41910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6096000" y="4572000"/>
                <a:ext cx="685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Moon 208"/>
              <p:cNvSpPr/>
              <p:nvPr/>
            </p:nvSpPr>
            <p:spPr>
              <a:xfrm rot="5400000">
                <a:off x="6237203" y="4094859"/>
                <a:ext cx="387155" cy="609599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5" name="Group 39"/>
            <p:cNvGrpSpPr/>
            <p:nvPr/>
          </p:nvGrpSpPr>
          <p:grpSpPr>
            <a:xfrm rot="8734823">
              <a:off x="5594762" y="4551881"/>
              <a:ext cx="452903" cy="740813"/>
              <a:chOff x="6096000" y="4136036"/>
              <a:chExt cx="685800" cy="1121764"/>
            </a:xfrm>
          </p:grpSpPr>
          <p:sp>
            <p:nvSpPr>
              <p:cNvPr id="204" name="Oval 203"/>
              <p:cNvSpPr/>
              <p:nvPr/>
            </p:nvSpPr>
            <p:spPr>
              <a:xfrm>
                <a:off x="6096000" y="41910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6096000" y="4572000"/>
                <a:ext cx="685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Moon 205"/>
              <p:cNvSpPr/>
              <p:nvPr/>
            </p:nvSpPr>
            <p:spPr>
              <a:xfrm rot="5400000">
                <a:off x="6202180" y="4059836"/>
                <a:ext cx="457200" cy="609600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6" name="Oval 175"/>
            <p:cNvSpPr/>
            <p:nvPr/>
          </p:nvSpPr>
          <p:spPr>
            <a:xfrm>
              <a:off x="6230197" y="2979055"/>
              <a:ext cx="452903" cy="704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4267619" y="3029378"/>
              <a:ext cx="452903" cy="704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/>
            <p:cNvSpPr/>
            <p:nvPr/>
          </p:nvSpPr>
          <p:spPr>
            <a:xfrm>
              <a:off x="4418586" y="3331313"/>
              <a:ext cx="2092096" cy="161032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/>
            <p:cNvSpPr/>
            <p:nvPr/>
          </p:nvSpPr>
          <p:spPr>
            <a:xfrm rot="19637031">
              <a:off x="5585946" y="2255350"/>
              <a:ext cx="1030785" cy="1246173"/>
            </a:xfrm>
            <a:prstGeom prst="trapezoid">
              <a:avLst>
                <a:gd name="adj" fmla="val 36068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rapezoid 179"/>
            <p:cNvSpPr/>
            <p:nvPr/>
          </p:nvSpPr>
          <p:spPr>
            <a:xfrm rot="1896418">
              <a:off x="4267200" y="2250935"/>
              <a:ext cx="1030785" cy="1246173"/>
            </a:xfrm>
            <a:prstGeom prst="trapezoid">
              <a:avLst>
                <a:gd name="adj" fmla="val 36068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/>
            <p:cNvSpPr/>
            <p:nvPr/>
          </p:nvSpPr>
          <p:spPr>
            <a:xfrm rot="1896418">
              <a:off x="4400329" y="2141161"/>
              <a:ext cx="1030785" cy="1090580"/>
            </a:xfrm>
            <a:prstGeom prst="trapezoid">
              <a:avLst>
                <a:gd name="adj" fmla="val 41668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8"/>
            <p:cNvSpPr/>
            <p:nvPr/>
          </p:nvSpPr>
          <p:spPr>
            <a:xfrm rot="19832423">
              <a:off x="5404741" y="2067049"/>
              <a:ext cx="1030785" cy="1243895"/>
            </a:xfrm>
            <a:prstGeom prst="trapezoid">
              <a:avLst>
                <a:gd name="adj" fmla="val 36068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/>
            <p:cNvSpPr/>
            <p:nvPr/>
          </p:nvSpPr>
          <p:spPr>
            <a:xfrm>
              <a:off x="4569554" y="2274540"/>
              <a:ext cx="1761288" cy="2068860"/>
            </a:xfrm>
            <a:prstGeom prst="trapezoid">
              <a:avLst>
                <a:gd name="adj" fmla="val 33511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Isosceles Triangle 9"/>
            <p:cNvSpPr/>
            <p:nvPr/>
          </p:nvSpPr>
          <p:spPr>
            <a:xfrm rot="10800000">
              <a:off x="5324392" y="2274540"/>
              <a:ext cx="314408" cy="84966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22"/>
            <p:cNvGrpSpPr/>
            <p:nvPr/>
          </p:nvGrpSpPr>
          <p:grpSpPr>
            <a:xfrm rot="5400000">
              <a:off x="4843531" y="4265076"/>
              <a:ext cx="262980" cy="1012225"/>
              <a:chOff x="5481403" y="2057400"/>
              <a:chExt cx="617095" cy="2007432"/>
            </a:xfrm>
          </p:grpSpPr>
          <p:sp>
            <p:nvSpPr>
              <p:cNvPr id="201" name="Quad Arrow 23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Quad Arrow 24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Quad Arrow 25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26"/>
            <p:cNvGrpSpPr/>
            <p:nvPr/>
          </p:nvGrpSpPr>
          <p:grpSpPr>
            <a:xfrm rot="5400000">
              <a:off x="5781924" y="4282812"/>
              <a:ext cx="262980" cy="976753"/>
              <a:chOff x="5481403" y="2057400"/>
              <a:chExt cx="617095" cy="2007432"/>
            </a:xfrm>
          </p:grpSpPr>
          <p:sp>
            <p:nvSpPr>
              <p:cNvPr id="198" name="Quad Arrow 197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Quad Arrow 198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Quad Arrow 199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7" name="Oval 186"/>
            <p:cNvSpPr/>
            <p:nvPr/>
          </p:nvSpPr>
          <p:spPr>
            <a:xfrm>
              <a:off x="5022457" y="1066800"/>
              <a:ext cx="855483" cy="13587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196741">
              <a:off x="4821304" y="1212991"/>
              <a:ext cx="285864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21214486">
              <a:off x="5790200" y="1231686"/>
              <a:ext cx="262704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 rot="21214486">
              <a:off x="5066119" y="765934"/>
              <a:ext cx="795971" cy="70451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lowchart: Stored Data 190"/>
            <p:cNvSpPr/>
            <p:nvPr/>
          </p:nvSpPr>
          <p:spPr>
            <a:xfrm rot="5400000">
              <a:off x="5067300" y="495300"/>
              <a:ext cx="685800" cy="1219200"/>
            </a:xfrm>
            <a:prstGeom prst="flowChartOnlineStorag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26"/>
            <p:cNvGrpSpPr/>
            <p:nvPr/>
          </p:nvGrpSpPr>
          <p:grpSpPr>
            <a:xfrm rot="5400000">
              <a:off x="5233686" y="557514"/>
              <a:ext cx="262980" cy="976753"/>
              <a:chOff x="5481403" y="2057400"/>
              <a:chExt cx="617095" cy="2007432"/>
            </a:xfrm>
          </p:grpSpPr>
          <p:sp>
            <p:nvSpPr>
              <p:cNvPr id="195" name="Quad Arrow 194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Quad Arrow 195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Quad Arrow 196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Oval 192"/>
            <p:cNvSpPr/>
            <p:nvPr/>
          </p:nvSpPr>
          <p:spPr>
            <a:xfrm rot="21214486">
              <a:off x="5219452" y="2006920"/>
              <a:ext cx="499231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21214486">
              <a:off x="5349759" y="2144308"/>
              <a:ext cx="207834" cy="2932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1066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Sapphira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2895600" y="525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Ananias</a:t>
            </a:r>
            <a:endParaRPr lang="en-US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7319984" y="3214498"/>
            <a:ext cx="1438157" cy="3158132"/>
            <a:chOff x="4994582" y="2307708"/>
            <a:chExt cx="1438157" cy="3158132"/>
          </a:xfrm>
        </p:grpSpPr>
        <p:grpSp>
          <p:nvGrpSpPr>
            <p:cNvPr id="213" name="Group 116"/>
            <p:cNvGrpSpPr/>
            <p:nvPr/>
          </p:nvGrpSpPr>
          <p:grpSpPr>
            <a:xfrm rot="19343713" flipH="1">
              <a:off x="5733575" y="5096149"/>
              <a:ext cx="452842" cy="369691"/>
              <a:chOff x="5400719" y="4152900"/>
              <a:chExt cx="1008064" cy="1276992"/>
            </a:xfrm>
          </p:grpSpPr>
          <p:sp>
            <p:nvSpPr>
              <p:cNvPr id="331" name="Oval 330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lowchart: Delay 331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Oval 213"/>
            <p:cNvSpPr/>
            <p:nvPr/>
          </p:nvSpPr>
          <p:spPr>
            <a:xfrm rot="20296842" flipH="1">
              <a:off x="6112828" y="4111629"/>
              <a:ext cx="317173" cy="4930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 flipH="1">
              <a:off x="5042658" y="4114449"/>
              <a:ext cx="304509" cy="4930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6" name="Group 115"/>
            <p:cNvGrpSpPr/>
            <p:nvPr/>
          </p:nvGrpSpPr>
          <p:grpSpPr>
            <a:xfrm flipH="1">
              <a:off x="5239807" y="5087575"/>
              <a:ext cx="474236" cy="369691"/>
              <a:chOff x="5400719" y="4152900"/>
              <a:chExt cx="1008064" cy="1276992"/>
            </a:xfrm>
          </p:grpSpPr>
          <p:sp>
            <p:nvSpPr>
              <p:cNvPr id="328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7" name="Trapezoid 216"/>
            <p:cNvSpPr/>
            <p:nvPr/>
          </p:nvSpPr>
          <p:spPr>
            <a:xfrm flipH="1">
              <a:off x="5235529" y="3662481"/>
              <a:ext cx="957029" cy="1579159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/>
            <p:cNvSpPr/>
            <p:nvPr/>
          </p:nvSpPr>
          <p:spPr>
            <a:xfrm rot="1117027" flipH="1">
              <a:off x="5140037" y="3388905"/>
              <a:ext cx="439293" cy="1052286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 rot="20275101" flipH="1">
              <a:off x="5909926" y="3388992"/>
              <a:ext cx="439293" cy="1048906"/>
            </a:xfrm>
            <a:prstGeom prst="trapezoid">
              <a:avLst>
                <a:gd name="adj" fmla="val 1248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 flipH="1">
              <a:off x="5239807" y="3346143"/>
              <a:ext cx="957029" cy="1554165"/>
            </a:xfrm>
            <a:prstGeom prst="trapezoid">
              <a:avLst>
                <a:gd name="adj" fmla="val 23534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Isosceles Triangle 220"/>
            <p:cNvSpPr/>
            <p:nvPr/>
          </p:nvSpPr>
          <p:spPr>
            <a:xfrm rot="10800000" flipH="1">
              <a:off x="5397467" y="3057024"/>
              <a:ext cx="565517" cy="808837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19"/>
            <p:cNvGrpSpPr/>
            <p:nvPr/>
          </p:nvGrpSpPr>
          <p:grpSpPr>
            <a:xfrm rot="16585339" flipH="1">
              <a:off x="4519787" y="3117690"/>
              <a:ext cx="1566993" cy="464091"/>
              <a:chOff x="4850118" y="788842"/>
              <a:chExt cx="2160282" cy="1573358"/>
            </a:xfrm>
          </p:grpSpPr>
          <p:grpSp>
            <p:nvGrpSpPr>
              <p:cNvPr id="312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321" name="Moon 29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Moon 30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Moon 31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Moon 32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3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4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Oval 35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314" name="Moon 22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3" name="Oval 222"/>
            <p:cNvSpPr/>
            <p:nvPr/>
          </p:nvSpPr>
          <p:spPr>
            <a:xfrm flipH="1">
              <a:off x="5274409" y="2452558"/>
              <a:ext cx="812612" cy="10846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18"/>
            <p:cNvGrpSpPr/>
            <p:nvPr/>
          </p:nvGrpSpPr>
          <p:grpSpPr>
            <a:xfrm flipH="1">
              <a:off x="5274409" y="2362173"/>
              <a:ext cx="866786" cy="526629"/>
              <a:chOff x="4850118" y="788842"/>
              <a:chExt cx="2160282" cy="1573358"/>
            </a:xfrm>
          </p:grpSpPr>
          <p:grpSp>
            <p:nvGrpSpPr>
              <p:cNvPr id="296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305" name="Moon 304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Moon 305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Moon 1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Moon 1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Moon 1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Moon 1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Oval 17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298" name="Moon 297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5" name="Group 53"/>
            <p:cNvGrpSpPr/>
            <p:nvPr/>
          </p:nvGrpSpPr>
          <p:grpSpPr>
            <a:xfrm rot="5014661">
              <a:off x="5387564" y="3132420"/>
              <a:ext cx="1518885" cy="464091"/>
              <a:chOff x="4850118" y="788842"/>
              <a:chExt cx="2160282" cy="1573358"/>
            </a:xfrm>
          </p:grpSpPr>
          <p:grpSp>
            <p:nvGrpSpPr>
              <p:cNvPr id="281" name="Group 10"/>
              <p:cNvGrpSpPr/>
              <p:nvPr/>
            </p:nvGrpSpPr>
            <p:grpSpPr>
              <a:xfrm rot="10800000">
                <a:off x="5181600" y="1371600"/>
                <a:ext cx="1295400" cy="990600"/>
                <a:chOff x="4850118" y="788842"/>
                <a:chExt cx="2160282" cy="1497158"/>
              </a:xfrm>
            </p:grpSpPr>
            <p:sp>
              <p:nvSpPr>
                <p:cNvPr id="290" name="Moon 289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Moon 290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Moon 291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Moon 292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Moon 293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294"/>
                <p:cNvSpPr/>
                <p:nvPr/>
              </p:nvSpPr>
              <p:spPr>
                <a:xfrm rot="16010209">
                  <a:off x="5249130" y="932954"/>
                  <a:ext cx="873143" cy="1401605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9"/>
              <p:cNvGrpSpPr/>
              <p:nvPr/>
            </p:nvGrpSpPr>
            <p:grpSpPr>
              <a:xfrm>
                <a:off x="4850118" y="788842"/>
                <a:ext cx="2160282" cy="1497158"/>
                <a:chOff x="4850118" y="788842"/>
                <a:chExt cx="2160282" cy="1497158"/>
              </a:xfrm>
            </p:grpSpPr>
            <p:sp>
              <p:nvSpPr>
                <p:cNvPr id="283" name="Moon 282"/>
                <p:cNvSpPr/>
                <p:nvPr/>
              </p:nvSpPr>
              <p:spPr>
                <a:xfrm rot="6074059">
                  <a:off x="5524477" y="438256"/>
                  <a:ext cx="823724" cy="1996860"/>
                </a:xfrm>
                <a:prstGeom prst="moon">
                  <a:avLst>
                    <a:gd name="adj" fmla="val 79662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"/>
                <p:cNvSpPr/>
                <p:nvPr/>
              </p:nvSpPr>
              <p:spPr>
                <a:xfrm rot="5400000">
                  <a:off x="5600700" y="876300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3"/>
                <p:cNvSpPr/>
                <p:nvPr/>
              </p:nvSpPr>
              <p:spPr>
                <a:xfrm rot="6170090">
                  <a:off x="5574018" y="723713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Moon 4"/>
                <p:cNvSpPr/>
                <p:nvPr/>
              </p:nvSpPr>
              <p:spPr>
                <a:xfrm rot="4574157">
                  <a:off x="5575449" y="510671"/>
                  <a:ext cx="685800" cy="2133600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5"/>
                <p:cNvSpPr/>
                <p:nvPr/>
              </p:nvSpPr>
              <p:spPr>
                <a:xfrm rot="8303369">
                  <a:off x="5338140" y="788842"/>
                  <a:ext cx="523703" cy="1165516"/>
                </a:xfrm>
                <a:prstGeom prst="moon">
                  <a:avLst>
                    <a:gd name="adj" fmla="val 63115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6"/>
                <p:cNvSpPr/>
                <p:nvPr/>
              </p:nvSpPr>
              <p:spPr>
                <a:xfrm rot="3781707">
                  <a:off x="5774948" y="615027"/>
                  <a:ext cx="823724" cy="1323585"/>
                </a:xfrm>
                <a:prstGeom prst="moon">
                  <a:avLst>
                    <a:gd name="adj" fmla="val 66814"/>
                  </a:avLst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Oval 8"/>
                <p:cNvSpPr/>
                <p:nvPr/>
              </p:nvSpPr>
              <p:spPr>
                <a:xfrm rot="16010209">
                  <a:off x="5384585" y="635417"/>
                  <a:ext cx="1019075" cy="18288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6" name="Oval 225"/>
            <p:cNvSpPr/>
            <p:nvPr/>
          </p:nvSpPr>
          <p:spPr>
            <a:xfrm flipH="1">
              <a:off x="5707801" y="2588136"/>
              <a:ext cx="487567" cy="316349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 rot="17723225" flipH="1">
              <a:off x="5207928" y="2571053"/>
              <a:ext cx="316349" cy="216696"/>
            </a:xfrm>
            <a:prstGeom prst="ellipse">
              <a:avLst/>
            </a:prstGeom>
            <a:solidFill>
              <a:srgbClr val="6633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8" name="Group 204"/>
            <p:cNvGrpSpPr/>
            <p:nvPr/>
          </p:nvGrpSpPr>
          <p:grpSpPr>
            <a:xfrm>
              <a:off x="5246622" y="4919072"/>
              <a:ext cx="976604" cy="370587"/>
              <a:chOff x="4838700" y="1333500"/>
              <a:chExt cx="5981700" cy="2324100"/>
            </a:xfrm>
          </p:grpSpPr>
          <p:grpSp>
            <p:nvGrpSpPr>
              <p:cNvPr id="258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75" name="Plus 27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Diamond 27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Diamond 27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Diamond 27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Oval 27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69" name="Plus 26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Diamond 26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iamond 27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Diamond 27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Diamond 27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63" name="Plus 262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Diamond 263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Diamond 264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Diamond 265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Diamond 266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1" name="Oval 260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9" name="Moon 228"/>
            <p:cNvSpPr/>
            <p:nvPr/>
          </p:nvSpPr>
          <p:spPr>
            <a:xfrm rot="5206896">
              <a:off x="5426073" y="2047236"/>
              <a:ext cx="514840" cy="1035783"/>
            </a:xfrm>
            <a:prstGeom prst="mo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Trapezoid 229"/>
            <p:cNvSpPr/>
            <p:nvPr/>
          </p:nvSpPr>
          <p:spPr>
            <a:xfrm rot="415821">
              <a:off x="4994582" y="2707269"/>
              <a:ext cx="323467" cy="1387175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/>
            <p:cNvSpPr/>
            <p:nvPr/>
          </p:nvSpPr>
          <p:spPr>
            <a:xfrm rot="20933061">
              <a:off x="6109272" y="2636163"/>
              <a:ext cx="323467" cy="1387175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5125136" y="2662647"/>
              <a:ext cx="218362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6036376" y="2600461"/>
              <a:ext cx="218362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4" name="Group 204"/>
            <p:cNvGrpSpPr/>
            <p:nvPr/>
          </p:nvGrpSpPr>
          <p:grpSpPr>
            <a:xfrm>
              <a:off x="5321050" y="2339836"/>
              <a:ext cx="767449" cy="288113"/>
              <a:chOff x="4838700" y="1333500"/>
              <a:chExt cx="5981700" cy="2324100"/>
            </a:xfrm>
          </p:grpSpPr>
          <p:grpSp>
            <p:nvGrpSpPr>
              <p:cNvPr id="235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52" name="Plus 251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Diamond 252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Diamond 253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Diamond 254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Diamond 255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Oval 256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46" name="Plus 245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Diamond 246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Diamond 247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Diamond 248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Diamond 249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40" name="Plus 239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Diamond 240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241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Diamond 242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Diamond 243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Oval 244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8" name="Oval 237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71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 in Acts</a:t>
            </a:r>
            <a:endParaRPr lang="en-US" dirty="0"/>
          </a:p>
        </p:txBody>
      </p:sp>
      <p:grpSp>
        <p:nvGrpSpPr>
          <p:cNvPr id="3" name="Group 65"/>
          <p:cNvGrpSpPr/>
          <p:nvPr/>
        </p:nvGrpSpPr>
        <p:grpSpPr>
          <a:xfrm>
            <a:off x="990600" y="1524000"/>
            <a:ext cx="1625545" cy="3932945"/>
            <a:chOff x="927372" y="1503735"/>
            <a:chExt cx="1625545" cy="3932945"/>
          </a:xfrm>
        </p:grpSpPr>
        <p:sp>
          <p:nvSpPr>
            <p:cNvPr id="4" name="Oval 3"/>
            <p:cNvSpPr/>
            <p:nvPr/>
          </p:nvSpPr>
          <p:spPr>
            <a:xfrm rot="6922285">
              <a:off x="1245180" y="4995994"/>
              <a:ext cx="500424" cy="374039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3646842">
              <a:off x="1787752" y="4999448"/>
              <a:ext cx="500424" cy="374039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1143000" y="3810000"/>
              <a:ext cx="1295400" cy="1295400"/>
            </a:xfrm>
            <a:prstGeom prst="trapezoid">
              <a:avLst>
                <a:gd name="adj" fmla="val 2125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4724043">
              <a:off x="2115686" y="3600107"/>
              <a:ext cx="500424" cy="3740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922285">
              <a:off x="864180" y="3700595"/>
              <a:ext cx="500424" cy="3740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684206">
              <a:off x="1962804" y="2891305"/>
              <a:ext cx="543829" cy="950480"/>
            </a:xfrm>
            <a:prstGeom prst="trapezoid">
              <a:avLst/>
            </a:prstGeom>
            <a:solidFill>
              <a:srgbClr val="BAD5D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711066">
              <a:off x="1032103" y="2967759"/>
              <a:ext cx="543829" cy="950480"/>
            </a:xfrm>
            <a:prstGeom prst="trapezoid">
              <a:avLst/>
            </a:prstGeom>
            <a:solidFill>
              <a:srgbClr val="BAD5D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 rot="21304292">
              <a:off x="1859369" y="1747214"/>
              <a:ext cx="645572" cy="1109362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>
              <a:off x="999320" y="1729227"/>
              <a:ext cx="635729" cy="1109362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>
              <a:off x="1613225" y="1844420"/>
              <a:ext cx="317770" cy="252030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219200" y="2971800"/>
              <a:ext cx="1143000" cy="1524000"/>
            </a:xfrm>
            <a:prstGeom prst="trapezoid">
              <a:avLst/>
            </a:prstGeom>
            <a:solidFill>
              <a:srgbClr val="BAD5D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1563624" y="2657856"/>
              <a:ext cx="381000" cy="762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74"/>
            <p:cNvGrpSpPr/>
            <p:nvPr/>
          </p:nvGrpSpPr>
          <p:grpSpPr>
            <a:xfrm rot="5400000">
              <a:off x="1219200" y="3276600"/>
              <a:ext cx="762000" cy="152400"/>
              <a:chOff x="4038600" y="287312"/>
              <a:chExt cx="5102902" cy="474688"/>
            </a:xfrm>
          </p:grpSpPr>
          <p:sp>
            <p:nvSpPr>
              <p:cNvPr id="39" name="Quad Arrow Callout 38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Quad Arrow Callout 39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Quad Arrow Callout 40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Quad Arrow Callout 41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79"/>
            <p:cNvGrpSpPr/>
            <p:nvPr/>
          </p:nvGrpSpPr>
          <p:grpSpPr>
            <a:xfrm rot="5400000">
              <a:off x="1524000" y="3276600"/>
              <a:ext cx="762000" cy="152400"/>
              <a:chOff x="4038600" y="287312"/>
              <a:chExt cx="5102902" cy="474688"/>
            </a:xfrm>
          </p:grpSpPr>
          <p:sp>
            <p:nvSpPr>
              <p:cNvPr id="35" name="Quad Arrow Callout 34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Quad Arrow Callout 35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Quad Arrow Callout 36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Quad Arrow Callout 37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84"/>
            <p:cNvGrpSpPr/>
            <p:nvPr/>
          </p:nvGrpSpPr>
          <p:grpSpPr>
            <a:xfrm rot="5400000">
              <a:off x="1557851" y="3471349"/>
              <a:ext cx="386690" cy="149593"/>
              <a:chOff x="5257800" y="296056"/>
              <a:chExt cx="2589551" cy="465944"/>
            </a:xfrm>
          </p:grpSpPr>
          <p:sp>
            <p:nvSpPr>
              <p:cNvPr id="33" name="Quad Arrow Callout 32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Quad Arrow Callout 33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1143000" y="1524000"/>
              <a:ext cx="1165157" cy="15961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68"/>
            <p:cNvGrpSpPr/>
            <p:nvPr/>
          </p:nvGrpSpPr>
          <p:grpSpPr>
            <a:xfrm>
              <a:off x="1295400" y="3886200"/>
              <a:ext cx="990600" cy="838200"/>
              <a:chOff x="5715000" y="5771234"/>
              <a:chExt cx="1154507" cy="1086766"/>
            </a:xfrm>
          </p:grpSpPr>
          <p:sp>
            <p:nvSpPr>
              <p:cNvPr id="28" name="Wave 27"/>
              <p:cNvSpPr/>
              <p:nvPr/>
            </p:nvSpPr>
            <p:spPr>
              <a:xfrm rot="16200000">
                <a:off x="6093773" y="6319799"/>
                <a:ext cx="845228" cy="231174"/>
              </a:xfrm>
              <a:prstGeom prst="wave">
                <a:avLst/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67"/>
              <p:cNvGrpSpPr/>
              <p:nvPr/>
            </p:nvGrpSpPr>
            <p:grpSpPr>
              <a:xfrm>
                <a:off x="5715000" y="5771234"/>
                <a:ext cx="1154507" cy="1086766"/>
                <a:chOff x="1205362" y="4212084"/>
                <a:chExt cx="1154507" cy="1086766"/>
              </a:xfrm>
            </p:grpSpPr>
            <p:sp>
              <p:nvSpPr>
                <p:cNvPr id="30" name="Rounded Rectangle 16"/>
                <p:cNvSpPr/>
                <p:nvPr/>
              </p:nvSpPr>
              <p:spPr>
                <a:xfrm>
                  <a:off x="1205362" y="4264912"/>
                  <a:ext cx="1154507" cy="211307"/>
                </a:xfrm>
                <a:prstGeom prst="round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Wave 30"/>
                <p:cNvSpPr/>
                <p:nvPr/>
              </p:nvSpPr>
              <p:spPr>
                <a:xfrm rot="15242885">
                  <a:off x="1667743" y="4683044"/>
                  <a:ext cx="917103" cy="314510"/>
                </a:xfrm>
                <a:prstGeom prst="wave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1866223" y="4212084"/>
                  <a:ext cx="314099" cy="264134"/>
                </a:xfrm>
                <a:prstGeom prst="round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Cloud 20"/>
            <p:cNvSpPr/>
            <p:nvPr/>
          </p:nvSpPr>
          <p:spPr>
            <a:xfrm rot="214273">
              <a:off x="1087616" y="1503735"/>
              <a:ext cx="1325469" cy="54163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066800" y="1828800"/>
              <a:ext cx="1377003" cy="25203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91"/>
            <p:cNvGrpSpPr/>
            <p:nvPr/>
          </p:nvGrpSpPr>
          <p:grpSpPr>
            <a:xfrm>
              <a:off x="1350264" y="1880616"/>
              <a:ext cx="762000" cy="152400"/>
              <a:chOff x="4038600" y="287312"/>
              <a:chExt cx="5102902" cy="474688"/>
            </a:xfrm>
          </p:grpSpPr>
          <p:sp>
            <p:nvSpPr>
              <p:cNvPr id="24" name="Quad Arrow Callout 23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Quad Arrow Callout 24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Quad Arrow Callout 25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44" name="Group 179"/>
          <p:cNvGrpSpPr/>
          <p:nvPr/>
        </p:nvGrpSpPr>
        <p:grpSpPr>
          <a:xfrm>
            <a:off x="2971800" y="1143000"/>
            <a:ext cx="2209800" cy="4038600"/>
            <a:chOff x="5530228" y="533400"/>
            <a:chExt cx="2913593" cy="5825482"/>
          </a:xfrm>
        </p:grpSpPr>
        <p:sp>
          <p:nvSpPr>
            <p:cNvPr id="45" name="Oval 44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Manual Operation 51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Manual Operation 52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Operation 53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loud 58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Wave 61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Wave 62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9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99" name="Quad Arrow Callout 98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Quad Arrow Callout 99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Quad Arrow Callout 100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Quad Arrow Callout 101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3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04" name="Isosceles Triangle 103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Isosceles Triangle 104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Isosceles Triangle 105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5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96" name="Isosceles Triangle 95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Isosceles Triangle 96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Isosceles Triangle 97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6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81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86" name="Quad Arrow Callout 85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Quad Arrow Callout 86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Quad Arrow Callout 87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Quad Arrow Callout 88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0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91" name="Isosceles Triangle 90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Isosceles Triangle 91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Isosceles Triangle 92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2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83" name="Isosceles Triangle 82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Isosceles Triangle 83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Isosceles Triangle 84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68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73" name="Quad Arrow Callout 72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Quad Arrow Callout 73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Quad Arrow Callout 74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Quad Arrow Callout 75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7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8" name="Isosceles Triangle 77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Isosceles Triangle 78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Isosceles Triangle 79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9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70" name="Isosceles Triangle 69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Isosceles Triangle 70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7" name="TextBox 106"/>
          <p:cNvSpPr txBox="1"/>
          <p:nvPr/>
        </p:nvSpPr>
        <p:spPr>
          <a:xfrm>
            <a:off x="35814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</a:t>
            </a:r>
            <a:endParaRPr lang="en-US" dirty="0"/>
          </a:p>
        </p:txBody>
      </p:sp>
      <p:grpSp>
        <p:nvGrpSpPr>
          <p:cNvPr id="108" name="Group 220"/>
          <p:cNvGrpSpPr/>
          <p:nvPr/>
        </p:nvGrpSpPr>
        <p:grpSpPr>
          <a:xfrm>
            <a:off x="5410200" y="0"/>
            <a:ext cx="2828451" cy="6172200"/>
            <a:chOff x="219549" y="152400"/>
            <a:chExt cx="2828451" cy="6172200"/>
          </a:xfrm>
        </p:grpSpPr>
        <p:sp>
          <p:nvSpPr>
            <p:cNvPr id="109" name="Trapezoid 108"/>
            <p:cNvSpPr/>
            <p:nvPr/>
          </p:nvSpPr>
          <p:spPr>
            <a:xfrm rot="20199001">
              <a:off x="1590684" y="1370643"/>
              <a:ext cx="725761" cy="1282663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/>
            <p:cNvSpPr/>
            <p:nvPr/>
          </p:nvSpPr>
          <p:spPr>
            <a:xfrm rot="1400999" flipH="1">
              <a:off x="344928" y="1218023"/>
              <a:ext cx="917026" cy="142576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92"/>
            <p:cNvGrpSpPr/>
            <p:nvPr/>
          </p:nvGrpSpPr>
          <p:grpSpPr>
            <a:xfrm>
              <a:off x="1066800" y="152400"/>
              <a:ext cx="580286" cy="664348"/>
              <a:chOff x="4845172" y="796589"/>
              <a:chExt cx="580286" cy="664348"/>
            </a:xfrm>
          </p:grpSpPr>
          <p:sp>
            <p:nvSpPr>
              <p:cNvPr id="136" name="Isosceles Triangle 135"/>
              <p:cNvSpPr/>
              <p:nvPr/>
            </p:nvSpPr>
            <p:spPr>
              <a:xfrm flipH="1">
                <a:off x="5077287" y="935420"/>
                <a:ext cx="348171" cy="525517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 flipH="1">
                <a:off x="4845172" y="935420"/>
                <a:ext cx="348171" cy="525517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Isosceles Triangle 137"/>
              <p:cNvSpPr/>
              <p:nvPr/>
            </p:nvSpPr>
            <p:spPr>
              <a:xfrm flipH="1">
                <a:off x="4951238" y="796589"/>
                <a:ext cx="348171" cy="525517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Trapezoid 111"/>
            <p:cNvSpPr/>
            <p:nvPr/>
          </p:nvSpPr>
          <p:spPr>
            <a:xfrm flipH="1">
              <a:off x="842916" y="4432739"/>
              <a:ext cx="464229" cy="1471449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 flipH="1">
              <a:off x="1423201" y="4432739"/>
              <a:ext cx="464229" cy="1471449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10800000" flipH="1">
              <a:off x="494746" y="2330669"/>
              <a:ext cx="1624799" cy="105103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 flipH="1">
              <a:off x="494746" y="3591910"/>
              <a:ext cx="1624799" cy="2079547"/>
            </a:xfrm>
            <a:prstGeom prst="trapezoid">
              <a:avLst>
                <a:gd name="adj" fmla="val 2038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gular Pentagon 115"/>
            <p:cNvSpPr/>
            <p:nvPr/>
          </p:nvSpPr>
          <p:spPr>
            <a:xfrm flipH="1">
              <a:off x="533400" y="609600"/>
              <a:ext cx="1600200" cy="982717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Bent Arrow 116"/>
            <p:cNvSpPr/>
            <p:nvPr/>
          </p:nvSpPr>
          <p:spPr>
            <a:xfrm rot="10575280" flipH="1">
              <a:off x="1854430" y="2360553"/>
              <a:ext cx="1044514" cy="945931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flipH="1">
              <a:off x="533400" y="2286000"/>
              <a:ext cx="232114" cy="1479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 flipH="1">
              <a:off x="2699829" y="964324"/>
              <a:ext cx="116056" cy="5360276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flipH="1">
              <a:off x="726858" y="5799083"/>
              <a:ext cx="696343" cy="525517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flipH="1">
              <a:off x="1307145" y="5799083"/>
              <a:ext cx="696343" cy="525517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flipH="1">
              <a:off x="2583771" y="754117"/>
              <a:ext cx="348171" cy="210207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Isosceles Triangle 122"/>
            <p:cNvSpPr/>
            <p:nvPr/>
          </p:nvSpPr>
          <p:spPr>
            <a:xfrm flipH="1">
              <a:off x="2699829" y="228600"/>
              <a:ext cx="116056" cy="52551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gular Pentagon 123"/>
            <p:cNvSpPr/>
            <p:nvPr/>
          </p:nvSpPr>
          <p:spPr>
            <a:xfrm rot="20559031" flipH="1">
              <a:off x="1583108" y="2238398"/>
              <a:ext cx="781547" cy="51567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gular Pentagon 124"/>
            <p:cNvSpPr/>
            <p:nvPr/>
          </p:nvSpPr>
          <p:spPr>
            <a:xfrm rot="1286097" flipH="1">
              <a:off x="219549" y="2184072"/>
              <a:ext cx="791137" cy="51722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flipH="1">
              <a:off x="2467715" y="2961290"/>
              <a:ext cx="580285" cy="3153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flipH="1">
              <a:off x="381000" y="3733800"/>
              <a:ext cx="580285" cy="3153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800100" y="1638300"/>
              <a:ext cx="990600" cy="914400"/>
            </a:xfrm>
            <a:prstGeom prst="homePlate">
              <a:avLst>
                <a:gd name="adj" fmla="val 3032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 Single Corner Rectangle 128"/>
            <p:cNvSpPr/>
            <p:nvPr/>
          </p:nvSpPr>
          <p:spPr>
            <a:xfrm>
              <a:off x="685800" y="1447800"/>
              <a:ext cx="1329381" cy="217714"/>
            </a:xfrm>
            <a:prstGeom prst="round1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Pentagon 129"/>
            <p:cNvSpPr/>
            <p:nvPr/>
          </p:nvSpPr>
          <p:spPr>
            <a:xfrm rot="6022206">
              <a:off x="-164553" y="4275118"/>
              <a:ext cx="1905000" cy="364457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Pentagon 130"/>
            <p:cNvSpPr/>
            <p:nvPr/>
          </p:nvSpPr>
          <p:spPr>
            <a:xfrm rot="5843925">
              <a:off x="64396" y="4333592"/>
              <a:ext cx="1905000" cy="266700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323850" y="4324350"/>
              <a:ext cx="1905000" cy="266700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Pentagon 132"/>
            <p:cNvSpPr/>
            <p:nvPr/>
          </p:nvSpPr>
          <p:spPr>
            <a:xfrm rot="5141172">
              <a:off x="851091" y="4333504"/>
              <a:ext cx="1905000" cy="266700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Pentagon 133"/>
            <p:cNvSpPr/>
            <p:nvPr/>
          </p:nvSpPr>
          <p:spPr>
            <a:xfrm rot="5400000">
              <a:off x="609600" y="4343400"/>
              <a:ext cx="1905000" cy="228600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 flipH="1">
              <a:off x="726858" y="3381703"/>
              <a:ext cx="1160570" cy="210207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5876451" y="624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Pekah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624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Pilate</a:t>
            </a:r>
            <a:endParaRPr lang="en-US" dirty="0"/>
          </a:p>
        </p:txBody>
      </p:sp>
      <p:grpSp>
        <p:nvGrpSpPr>
          <p:cNvPr id="3" name="Group 229"/>
          <p:cNvGrpSpPr/>
          <p:nvPr/>
        </p:nvGrpSpPr>
        <p:grpSpPr>
          <a:xfrm>
            <a:off x="6096000" y="381000"/>
            <a:ext cx="2514600" cy="5715000"/>
            <a:chOff x="6096000" y="381000"/>
            <a:chExt cx="2514600" cy="5715000"/>
          </a:xfrm>
        </p:grpSpPr>
        <p:sp>
          <p:nvSpPr>
            <p:cNvPr id="4" name="Cloud 3"/>
            <p:cNvSpPr/>
            <p:nvPr/>
          </p:nvSpPr>
          <p:spPr>
            <a:xfrm rot="17395536">
              <a:off x="6011729" y="930922"/>
              <a:ext cx="1361709" cy="73596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 rot="15902291">
              <a:off x="7459433" y="951747"/>
              <a:ext cx="1361709" cy="73596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6703">
              <a:off x="7279916" y="5413271"/>
              <a:ext cx="433552" cy="682729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192056">
              <a:off x="6767085" y="5376225"/>
              <a:ext cx="433552" cy="680057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6477000" y="2585607"/>
              <a:ext cx="1752600" cy="3085364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177048" y="3402321"/>
              <a:ext cx="433552" cy="5444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096000" y="3311576"/>
              <a:ext cx="433552" cy="5444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9984891">
              <a:off x="7554230" y="2145343"/>
              <a:ext cx="807754" cy="165771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90544">
              <a:off x="6305128" y="2194314"/>
              <a:ext cx="972138" cy="157063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7136524" y="2313369"/>
              <a:ext cx="520263" cy="362984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20891146">
              <a:off x="7035896" y="2245359"/>
              <a:ext cx="693683" cy="3441545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898702">
              <a:off x="6984550" y="2241188"/>
              <a:ext cx="693683" cy="3429116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68"/>
            <p:cNvGrpSpPr/>
            <p:nvPr/>
          </p:nvGrpSpPr>
          <p:grpSpPr>
            <a:xfrm>
              <a:off x="6705600" y="2286000"/>
              <a:ext cx="560230" cy="457200"/>
              <a:chOff x="5861535" y="315726"/>
              <a:chExt cx="1078476" cy="998095"/>
            </a:xfrm>
          </p:grpSpPr>
          <p:sp>
            <p:nvSpPr>
              <p:cNvPr id="63" name="Hexagon 62"/>
              <p:cNvSpPr/>
              <p:nvPr/>
            </p:nvSpPr>
            <p:spPr>
              <a:xfrm>
                <a:off x="5861535" y="315726"/>
                <a:ext cx="1078476" cy="998095"/>
              </a:xfrm>
              <a:prstGeom prst="hexagon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hevron 63"/>
              <p:cNvSpPr/>
              <p:nvPr/>
            </p:nvSpPr>
            <p:spPr>
              <a:xfrm>
                <a:off x="6400800" y="457200"/>
                <a:ext cx="457200" cy="762000"/>
              </a:xfrm>
              <a:prstGeom prst="chevr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Chevron 64"/>
              <p:cNvSpPr/>
              <p:nvPr/>
            </p:nvSpPr>
            <p:spPr>
              <a:xfrm flipH="1">
                <a:off x="5943600" y="457200"/>
                <a:ext cx="457200" cy="762000"/>
              </a:xfrm>
              <a:prstGeom prst="chevr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248398" y="665831"/>
                <a:ext cx="304800" cy="38100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73"/>
            <p:cNvGrpSpPr/>
            <p:nvPr/>
          </p:nvGrpSpPr>
          <p:grpSpPr>
            <a:xfrm>
              <a:off x="7467600" y="2286000"/>
              <a:ext cx="560230" cy="457200"/>
              <a:chOff x="5861535" y="315726"/>
              <a:chExt cx="1078476" cy="998095"/>
            </a:xfrm>
          </p:grpSpPr>
          <p:sp>
            <p:nvSpPr>
              <p:cNvPr id="59" name="Hexagon 58"/>
              <p:cNvSpPr/>
              <p:nvPr/>
            </p:nvSpPr>
            <p:spPr>
              <a:xfrm>
                <a:off x="5861535" y="315726"/>
                <a:ext cx="1078476" cy="998095"/>
              </a:xfrm>
              <a:prstGeom prst="hexagon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hevron 59"/>
              <p:cNvSpPr/>
              <p:nvPr/>
            </p:nvSpPr>
            <p:spPr>
              <a:xfrm>
                <a:off x="6400800" y="457200"/>
                <a:ext cx="457200" cy="762000"/>
              </a:xfrm>
              <a:prstGeom prst="chevr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Chevron 60"/>
              <p:cNvSpPr/>
              <p:nvPr/>
            </p:nvSpPr>
            <p:spPr>
              <a:xfrm flipH="1">
                <a:off x="5943600" y="457200"/>
                <a:ext cx="457200" cy="762000"/>
              </a:xfrm>
              <a:prstGeom prst="chevron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248398" y="665831"/>
                <a:ext cx="304800" cy="38100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94"/>
            <p:cNvGrpSpPr/>
            <p:nvPr/>
          </p:nvGrpSpPr>
          <p:grpSpPr>
            <a:xfrm>
              <a:off x="6705600" y="3810000"/>
              <a:ext cx="1371600" cy="381000"/>
              <a:chOff x="5576342" y="299803"/>
              <a:chExt cx="3728801" cy="1069299"/>
            </a:xfrm>
          </p:grpSpPr>
          <p:grpSp>
            <p:nvGrpSpPr>
              <p:cNvPr id="44" name="Group 14"/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</p:grpSpPr>
            <p:sp>
              <p:nvSpPr>
                <p:cNvPr id="55" name="Hexagon 54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Chevron 55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Chevron 56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5"/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51" name="Hexagon 50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hevron 51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Chevron 52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0"/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47" name="Hexagon 46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hevron 47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" name="Regular Pentagon 18"/>
            <p:cNvSpPr/>
            <p:nvPr/>
          </p:nvSpPr>
          <p:spPr>
            <a:xfrm rot="10800000">
              <a:off x="6705600" y="914400"/>
              <a:ext cx="1365132" cy="170354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55"/>
            <p:cNvGrpSpPr/>
            <p:nvPr/>
          </p:nvGrpSpPr>
          <p:grpSpPr>
            <a:xfrm>
              <a:off x="6571795" y="381000"/>
              <a:ext cx="1726451" cy="1219200"/>
              <a:chOff x="2550762" y="1524000"/>
              <a:chExt cx="3293867" cy="2326091"/>
            </a:xfrm>
          </p:grpSpPr>
          <p:sp>
            <p:nvSpPr>
              <p:cNvPr id="37" name="Moon 36"/>
              <p:cNvSpPr/>
              <p:nvPr/>
            </p:nvSpPr>
            <p:spPr>
              <a:xfrm>
                <a:off x="3429000" y="1752600"/>
                <a:ext cx="838200" cy="2057400"/>
              </a:xfrm>
              <a:prstGeom prst="moon">
                <a:avLst>
                  <a:gd name="adj" fmla="val 7737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20658497">
                <a:off x="3783992" y="1672982"/>
                <a:ext cx="838200" cy="2177109"/>
              </a:xfrm>
              <a:prstGeom prst="moon">
                <a:avLst>
                  <a:gd name="adj" fmla="val 7737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oon 38"/>
              <p:cNvSpPr/>
              <p:nvPr/>
            </p:nvSpPr>
            <p:spPr>
              <a:xfrm rot="1028483">
                <a:off x="3250449" y="1683943"/>
                <a:ext cx="838200" cy="2098772"/>
              </a:xfrm>
              <a:prstGeom prst="moon">
                <a:avLst>
                  <a:gd name="adj" fmla="val 7737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Cloud 39"/>
              <p:cNvSpPr/>
              <p:nvPr/>
            </p:nvSpPr>
            <p:spPr>
              <a:xfrm>
                <a:off x="2667000" y="1524000"/>
                <a:ext cx="2667000" cy="18288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Cloud 40"/>
              <p:cNvSpPr/>
              <p:nvPr/>
            </p:nvSpPr>
            <p:spPr>
              <a:xfrm rot="18091643">
                <a:off x="2237022" y="1968335"/>
                <a:ext cx="1976309" cy="134882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Cloud 41"/>
              <p:cNvSpPr/>
              <p:nvPr/>
            </p:nvSpPr>
            <p:spPr>
              <a:xfrm rot="16200000">
                <a:off x="4182060" y="1913940"/>
                <a:ext cx="1976309" cy="134882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124200" y="1676400"/>
                <a:ext cx="2209800" cy="12192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78"/>
            <p:cNvGrpSpPr/>
            <p:nvPr/>
          </p:nvGrpSpPr>
          <p:grpSpPr>
            <a:xfrm>
              <a:off x="6477000" y="762000"/>
              <a:ext cx="1828800" cy="454945"/>
              <a:chOff x="5576342" y="299803"/>
              <a:chExt cx="3728801" cy="1069299"/>
            </a:xfrm>
          </p:grpSpPr>
          <p:grpSp>
            <p:nvGrpSpPr>
              <p:cNvPr id="22" name="Group 14"/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</p:grpSpPr>
            <p:sp>
              <p:nvSpPr>
                <p:cNvPr id="33" name="Hexagon 32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Chevron 33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Chevron 34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5"/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29" name="Hexagon 28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hevron 29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Chevron 30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0"/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25" name="Hexagon 24"/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Chevron 25"/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Chevron 26"/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7" name="TextBox 66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P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161752" y="976190"/>
            <a:ext cx="1828340" cy="4947022"/>
            <a:chOff x="1161752" y="976190"/>
            <a:chExt cx="1828340" cy="4947022"/>
          </a:xfrm>
        </p:grpSpPr>
        <p:sp>
          <p:nvSpPr>
            <p:cNvPr id="69" name="Rounded Rectangle 68"/>
            <p:cNvSpPr/>
            <p:nvPr/>
          </p:nvSpPr>
          <p:spPr>
            <a:xfrm>
              <a:off x="1351470" y="980295"/>
              <a:ext cx="1375185" cy="1468070"/>
            </a:xfrm>
            <a:prstGeom prst="roundRect">
              <a:avLst/>
            </a:prstGeom>
            <a:solidFill>
              <a:srgbClr val="715A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3"/>
            <p:cNvGrpSpPr/>
            <p:nvPr/>
          </p:nvGrpSpPr>
          <p:grpSpPr>
            <a:xfrm rot="2754858">
              <a:off x="1446639" y="5211653"/>
              <a:ext cx="435949" cy="697518"/>
              <a:chOff x="1676400" y="2133600"/>
              <a:chExt cx="1447800" cy="2088845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Moon 128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Moon 129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8"/>
            <p:cNvGrpSpPr/>
            <p:nvPr/>
          </p:nvGrpSpPr>
          <p:grpSpPr>
            <a:xfrm rot="19182012">
              <a:off x="2180075" y="5225694"/>
              <a:ext cx="435949" cy="697518"/>
              <a:chOff x="1676400" y="2133600"/>
              <a:chExt cx="1447800" cy="2088845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71"/>
            <p:cNvSpPr/>
            <p:nvPr/>
          </p:nvSpPr>
          <p:spPr>
            <a:xfrm rot="2451945">
              <a:off x="2639815" y="3667572"/>
              <a:ext cx="350277" cy="42175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19586780">
              <a:off x="1161752" y="3669097"/>
              <a:ext cx="356524" cy="40585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 rot="20354810">
              <a:off x="2005730" y="2221304"/>
              <a:ext cx="785018" cy="1754575"/>
            </a:xfrm>
            <a:prstGeom prst="trapezoid">
              <a:avLst>
                <a:gd name="adj" fmla="val 12409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018040">
              <a:off x="1294586" y="2310604"/>
              <a:ext cx="785018" cy="1592572"/>
            </a:xfrm>
            <a:prstGeom prst="trapezoid">
              <a:avLst>
                <a:gd name="adj" fmla="val 26582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1347616" y="2307199"/>
              <a:ext cx="1455702" cy="3220309"/>
            </a:xfrm>
            <a:prstGeom prst="trapezoid">
              <a:avLst>
                <a:gd name="adj" fmla="val 36016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Isosceles Triangle 76"/>
            <p:cNvSpPr/>
            <p:nvPr/>
          </p:nvSpPr>
          <p:spPr>
            <a:xfrm rot="10800000">
              <a:off x="1841646" y="1570650"/>
              <a:ext cx="415915" cy="1318309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416932" y="1054806"/>
              <a:ext cx="1247744" cy="138945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360199" y="976190"/>
              <a:ext cx="1366456" cy="551871"/>
            </a:xfrm>
            <a:prstGeom prst="roundRect">
              <a:avLst>
                <a:gd name="adj" fmla="val 50000"/>
              </a:avLst>
            </a:prstGeom>
            <a:solidFill>
              <a:srgbClr val="715A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1354953" y="1117548"/>
              <a:ext cx="1371702" cy="331018"/>
              <a:chOff x="4535146" y="1712458"/>
              <a:chExt cx="1791466" cy="517311"/>
            </a:xfrm>
          </p:grpSpPr>
          <p:sp>
            <p:nvSpPr>
              <p:cNvPr id="111" name="Rounded Rectangle 110"/>
              <p:cNvSpPr/>
              <p:nvPr/>
            </p:nvSpPr>
            <p:spPr>
              <a:xfrm rot="21588756">
                <a:off x="4535146" y="1715387"/>
                <a:ext cx="1791466" cy="514382"/>
              </a:xfrm>
              <a:prstGeom prst="round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4697711" y="1712458"/>
                <a:ext cx="1466335" cy="514778"/>
                <a:chOff x="3690551" y="2714454"/>
                <a:chExt cx="3343942" cy="1425213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3690551" y="2718486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22" name="6-Point Star 121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6-Point Star 122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Diamond 123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4802659" y="2718486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19" name="6-Point Star 118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6-Point Star 119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Diamond 120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5922385" y="2714454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16" name="6-Point Star 115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6-Point Star 116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Diamond 117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1" name="Group 80"/>
            <p:cNvGrpSpPr/>
            <p:nvPr/>
          </p:nvGrpSpPr>
          <p:grpSpPr>
            <a:xfrm>
              <a:off x="1585923" y="3463714"/>
              <a:ext cx="973421" cy="277729"/>
              <a:chOff x="4535146" y="1712458"/>
              <a:chExt cx="1791466" cy="517311"/>
            </a:xfrm>
          </p:grpSpPr>
          <p:sp>
            <p:nvSpPr>
              <p:cNvPr id="97" name="Rounded Rectangle 96"/>
              <p:cNvSpPr/>
              <p:nvPr/>
            </p:nvSpPr>
            <p:spPr>
              <a:xfrm rot="21588756">
                <a:off x="4535146" y="1715387"/>
                <a:ext cx="1791466" cy="514382"/>
              </a:xfrm>
              <a:prstGeom prst="round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4697711" y="1712458"/>
                <a:ext cx="1466335" cy="514778"/>
                <a:chOff x="3690551" y="2714454"/>
                <a:chExt cx="3343942" cy="1425213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3690551" y="2718486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08" name="6-Point Star 107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6-Point Star 108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Diamond 109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99"/>
                <p:cNvGrpSpPr/>
                <p:nvPr/>
              </p:nvGrpSpPr>
              <p:grpSpPr>
                <a:xfrm>
                  <a:off x="4802659" y="2718486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05" name="6-Point Star 104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6-Point Star 105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Diamond 106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100"/>
                <p:cNvGrpSpPr/>
                <p:nvPr/>
              </p:nvGrpSpPr>
              <p:grpSpPr>
                <a:xfrm>
                  <a:off x="5922385" y="2714454"/>
                  <a:ext cx="1112108" cy="1421181"/>
                  <a:chOff x="3690551" y="2718486"/>
                  <a:chExt cx="1112108" cy="1421181"/>
                </a:xfrm>
              </p:grpSpPr>
              <p:sp>
                <p:nvSpPr>
                  <p:cNvPr id="102" name="6-Point Star 101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6-Point Star 102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2" name="Group 81"/>
            <p:cNvGrpSpPr/>
            <p:nvPr/>
          </p:nvGrpSpPr>
          <p:grpSpPr>
            <a:xfrm>
              <a:off x="1521861" y="2103140"/>
              <a:ext cx="1050658" cy="1057884"/>
              <a:chOff x="4223109" y="2758126"/>
              <a:chExt cx="1421326" cy="1376033"/>
            </a:xfrm>
          </p:grpSpPr>
          <p:sp>
            <p:nvSpPr>
              <p:cNvPr id="83" name="Pie 82"/>
              <p:cNvSpPr/>
              <p:nvPr/>
            </p:nvSpPr>
            <p:spPr>
              <a:xfrm rot="18801898">
                <a:off x="4245755" y="2735480"/>
                <a:ext cx="1376033" cy="1421326"/>
              </a:xfrm>
              <a:prstGeom prst="pi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4282291" y="3188043"/>
                <a:ext cx="1290606" cy="901366"/>
                <a:chOff x="4282291" y="3188043"/>
                <a:chExt cx="1290606" cy="901366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4282291" y="3188043"/>
                  <a:ext cx="520368" cy="551258"/>
                  <a:chOff x="3690551" y="2718486"/>
                  <a:chExt cx="1112108" cy="1421181"/>
                </a:xfrm>
              </p:grpSpPr>
              <p:sp>
                <p:nvSpPr>
                  <p:cNvPr id="94" name="6-Point Star 93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6-Point Star 94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Diamond 95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5052529" y="3192162"/>
                  <a:ext cx="520368" cy="551258"/>
                  <a:chOff x="3690551" y="2718486"/>
                  <a:chExt cx="1112108" cy="1421181"/>
                </a:xfrm>
              </p:grpSpPr>
              <p:sp>
                <p:nvSpPr>
                  <p:cNvPr id="91" name="6-Point Star 90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6-Point Star 91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4673588" y="3538151"/>
                  <a:ext cx="520368" cy="551258"/>
                  <a:chOff x="3690551" y="2718486"/>
                  <a:chExt cx="1112108" cy="1421181"/>
                </a:xfrm>
              </p:grpSpPr>
              <p:sp>
                <p:nvSpPr>
                  <p:cNvPr id="88" name="6-Point Star 87"/>
                  <p:cNvSpPr/>
                  <p:nvPr/>
                </p:nvSpPr>
                <p:spPr>
                  <a:xfrm>
                    <a:off x="3690551" y="2718486"/>
                    <a:ext cx="1112108" cy="1421181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6-Point Star 88"/>
                  <p:cNvSpPr/>
                  <p:nvPr/>
                </p:nvSpPr>
                <p:spPr>
                  <a:xfrm>
                    <a:off x="3941525" y="3024457"/>
                    <a:ext cx="630195" cy="805336"/>
                  </a:xfrm>
                  <a:prstGeom prst="star6">
                    <a:avLst>
                      <a:gd name="adj" fmla="val 33505"/>
                      <a:gd name="hf" fmla="val 11547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Diamond 89"/>
                  <p:cNvSpPr/>
                  <p:nvPr/>
                </p:nvSpPr>
                <p:spPr>
                  <a:xfrm>
                    <a:off x="4143632" y="3245708"/>
                    <a:ext cx="214184" cy="358674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/>
          <p:nvPr/>
        </p:nvGrpSpPr>
        <p:grpSpPr>
          <a:xfrm>
            <a:off x="3886200" y="533400"/>
            <a:ext cx="2140198" cy="4671220"/>
            <a:chOff x="2438400" y="609600"/>
            <a:chExt cx="2140198" cy="4671220"/>
          </a:xfrm>
        </p:grpSpPr>
        <p:sp>
          <p:nvSpPr>
            <p:cNvPr id="34" name="Cloud 33"/>
            <p:cNvSpPr/>
            <p:nvPr/>
          </p:nvSpPr>
          <p:spPr>
            <a:xfrm rot="10454674">
              <a:off x="2770921" y="681191"/>
              <a:ext cx="1652278" cy="1835845"/>
            </a:xfrm>
            <a:prstGeom prst="cloud">
              <a:avLst/>
            </a:prstGeom>
            <a:solidFill>
              <a:srgbClr val="FAE5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20516082">
              <a:off x="3590213" y="4632522"/>
              <a:ext cx="489875" cy="62616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2607219">
              <a:off x="3120000" y="4654653"/>
              <a:ext cx="489875" cy="62616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20755392">
              <a:off x="4171907" y="3007839"/>
              <a:ext cx="359811" cy="5140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1808905">
              <a:off x="2771745" y="3103588"/>
              <a:ext cx="359811" cy="5140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2971800" y="2438400"/>
              <a:ext cx="1295400" cy="2438400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0518649">
              <a:off x="3737025" y="2009530"/>
              <a:ext cx="654908" cy="1353777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992742">
              <a:off x="2905040" y="2125149"/>
              <a:ext cx="654908" cy="1231823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>
              <a:off x="3048000" y="2133600"/>
              <a:ext cx="1143000" cy="17526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3455773" y="2121243"/>
              <a:ext cx="304800" cy="762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806324">
              <a:off x="3200177" y="2075490"/>
              <a:ext cx="235976" cy="68162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20793676" flipH="1">
              <a:off x="3809776" y="2075490"/>
              <a:ext cx="235976" cy="68162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099487" y="799070"/>
              <a:ext cx="1066800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16"/>
            <p:cNvGrpSpPr/>
            <p:nvPr/>
          </p:nvGrpSpPr>
          <p:grpSpPr>
            <a:xfrm rot="10800000">
              <a:off x="4190999" y="1295400"/>
              <a:ext cx="380999" cy="3810000"/>
              <a:chOff x="5172127" y="1004117"/>
              <a:chExt cx="862086" cy="3090773"/>
            </a:xfrm>
          </p:grpSpPr>
          <p:sp>
            <p:nvSpPr>
              <p:cNvPr id="70" name="Rounded Rectangle 11"/>
              <p:cNvSpPr/>
              <p:nvPr/>
            </p:nvSpPr>
            <p:spPr>
              <a:xfrm>
                <a:off x="5424616" y="1664043"/>
                <a:ext cx="290384" cy="2430847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12"/>
              <p:cNvSpPr/>
              <p:nvPr/>
            </p:nvSpPr>
            <p:spPr>
              <a:xfrm>
                <a:off x="5172127" y="1056503"/>
                <a:ext cx="133865" cy="642551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13"/>
              <p:cNvSpPr/>
              <p:nvPr/>
            </p:nvSpPr>
            <p:spPr>
              <a:xfrm>
                <a:off x="5514819" y="1004117"/>
                <a:ext cx="133865" cy="642551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14"/>
              <p:cNvSpPr/>
              <p:nvPr/>
            </p:nvSpPr>
            <p:spPr>
              <a:xfrm>
                <a:off x="5900348" y="1056503"/>
                <a:ext cx="133865" cy="642551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15"/>
              <p:cNvSpPr/>
              <p:nvPr/>
            </p:nvSpPr>
            <p:spPr>
              <a:xfrm rot="5400000">
                <a:off x="5484374" y="1245426"/>
                <a:ext cx="232235" cy="856730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25"/>
            <p:cNvGrpSpPr/>
            <p:nvPr/>
          </p:nvGrpSpPr>
          <p:grpSpPr>
            <a:xfrm>
              <a:off x="2438400" y="3352800"/>
              <a:ext cx="914400" cy="1066800"/>
              <a:chOff x="3124200" y="3339059"/>
              <a:chExt cx="3169098" cy="2745328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124200" y="3798386"/>
                <a:ext cx="2743200" cy="2286001"/>
              </a:xfrm>
              <a:prstGeom prst="ellipse">
                <a:avLst/>
              </a:prstGeom>
              <a:solidFill>
                <a:srgbClr val="ECD2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10800000">
                <a:off x="3352799" y="3339059"/>
                <a:ext cx="2208551" cy="685800"/>
              </a:xfrm>
              <a:prstGeom prst="trapezoid">
                <a:avLst/>
              </a:prstGeom>
              <a:solidFill>
                <a:srgbClr val="ECD2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28"/>
              <p:cNvGrpSpPr/>
              <p:nvPr/>
            </p:nvGrpSpPr>
            <p:grpSpPr>
              <a:xfrm>
                <a:off x="3342807" y="3901190"/>
                <a:ext cx="2230868" cy="191125"/>
                <a:chOff x="2819400" y="1600200"/>
                <a:chExt cx="5029200" cy="381000"/>
              </a:xfrm>
            </p:grpSpPr>
            <p:sp>
              <p:nvSpPr>
                <p:cNvPr id="66" name="Flowchart: Summing Junction 65"/>
                <p:cNvSpPr/>
                <p:nvPr/>
              </p:nvSpPr>
              <p:spPr>
                <a:xfrm>
                  <a:off x="2819400" y="1600200"/>
                  <a:ext cx="1600200" cy="381000"/>
                </a:xfrm>
                <a:prstGeom prst="flowChartSummingJunction">
                  <a:avLst/>
                </a:prstGeom>
                <a:solidFill>
                  <a:srgbClr val="FFC00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lowchart: Summing Junction 66"/>
                <p:cNvSpPr/>
                <p:nvPr/>
              </p:nvSpPr>
              <p:spPr>
                <a:xfrm>
                  <a:off x="3962400" y="1600200"/>
                  <a:ext cx="1600200" cy="381000"/>
                </a:xfrm>
                <a:prstGeom prst="flowChartSummingJunction">
                  <a:avLst/>
                </a:prstGeom>
                <a:solidFill>
                  <a:srgbClr val="FFC00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lowchart: Summing Junction 67"/>
                <p:cNvSpPr/>
                <p:nvPr/>
              </p:nvSpPr>
              <p:spPr>
                <a:xfrm>
                  <a:off x="5105400" y="1600200"/>
                  <a:ext cx="1600200" cy="381000"/>
                </a:xfrm>
                <a:prstGeom prst="flowChartSummingJunction">
                  <a:avLst/>
                </a:prstGeom>
                <a:solidFill>
                  <a:srgbClr val="FFC00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Flowchart: Summing Junction 68"/>
                <p:cNvSpPr/>
                <p:nvPr/>
              </p:nvSpPr>
              <p:spPr>
                <a:xfrm>
                  <a:off x="6248400" y="1600200"/>
                  <a:ext cx="1600200" cy="381000"/>
                </a:xfrm>
                <a:prstGeom prst="flowChartSummingJunction">
                  <a:avLst/>
                </a:prstGeom>
                <a:solidFill>
                  <a:srgbClr val="FFC00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Flowchart: Summing Junction 58"/>
              <p:cNvSpPr/>
              <p:nvPr/>
            </p:nvSpPr>
            <p:spPr>
              <a:xfrm rot="4046290">
                <a:off x="5226723" y="4107874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Summing Junction 59"/>
              <p:cNvSpPr/>
              <p:nvPr/>
            </p:nvSpPr>
            <p:spPr>
              <a:xfrm rot="4046290">
                <a:off x="5434614" y="4465706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Summing Junction 60"/>
              <p:cNvSpPr/>
              <p:nvPr/>
            </p:nvSpPr>
            <p:spPr>
              <a:xfrm rot="6068395">
                <a:off x="5443357" y="4875436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Summing Junction 61"/>
              <p:cNvSpPr/>
              <p:nvPr/>
            </p:nvSpPr>
            <p:spPr>
              <a:xfrm rot="5972274">
                <a:off x="5391790" y="5212132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Summing Junction 62"/>
              <p:cNvSpPr/>
              <p:nvPr/>
            </p:nvSpPr>
            <p:spPr>
              <a:xfrm rot="1743546">
                <a:off x="5339969" y="4052115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Summing Junction 26"/>
              <p:cNvSpPr/>
              <p:nvPr/>
            </p:nvSpPr>
            <p:spPr>
              <a:xfrm rot="4046290">
                <a:off x="5643950" y="4441405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Summing Junction 64"/>
              <p:cNvSpPr/>
              <p:nvPr/>
            </p:nvSpPr>
            <p:spPr>
              <a:xfrm rot="4046290">
                <a:off x="5815613" y="4694304"/>
                <a:ext cx="739209" cy="216160"/>
              </a:xfrm>
              <a:prstGeom prst="flowChartSummingJunction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Oval 48"/>
            <p:cNvSpPr/>
            <p:nvPr/>
          </p:nvSpPr>
          <p:spPr>
            <a:xfrm rot="20755392">
              <a:off x="2586044" y="3224136"/>
              <a:ext cx="237454" cy="34249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20755392">
              <a:off x="4306752" y="3228072"/>
              <a:ext cx="271846" cy="3588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2971800" y="609600"/>
              <a:ext cx="1295400" cy="609600"/>
            </a:xfrm>
            <a:prstGeom prst="cloud">
              <a:avLst/>
            </a:prstGeom>
            <a:solidFill>
              <a:srgbClr val="FAE5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>
              <a:off x="3124200" y="1828800"/>
              <a:ext cx="990600" cy="609600"/>
            </a:xfrm>
            <a:prstGeom prst="cloud">
              <a:avLst/>
            </a:prstGeom>
            <a:solidFill>
              <a:srgbClr val="FAE5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429000" y="1905000"/>
              <a:ext cx="405713" cy="228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7749413">
              <a:off x="2790053" y="1362125"/>
              <a:ext cx="405713" cy="178147"/>
            </a:xfrm>
            <a:prstGeom prst="ellipse">
              <a:avLst/>
            </a:prstGeom>
            <a:solidFill>
              <a:srgbClr val="FAE5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5400000">
              <a:off x="3543299" y="342901"/>
              <a:ext cx="152400" cy="12954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572000" y="556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sower</a:t>
            </a:r>
            <a:endParaRPr lang="en-US" dirty="0"/>
          </a:p>
        </p:txBody>
      </p:sp>
      <p:grpSp>
        <p:nvGrpSpPr>
          <p:cNvPr id="48" name="Group 75"/>
          <p:cNvGrpSpPr/>
          <p:nvPr/>
        </p:nvGrpSpPr>
        <p:grpSpPr>
          <a:xfrm>
            <a:off x="6400800" y="1295400"/>
            <a:ext cx="2447478" cy="4724400"/>
            <a:chOff x="762000" y="457200"/>
            <a:chExt cx="3124200" cy="6030686"/>
          </a:xfrm>
        </p:grpSpPr>
        <p:sp>
          <p:nvSpPr>
            <p:cNvPr id="77" name="Oval 76"/>
            <p:cNvSpPr/>
            <p:nvPr/>
          </p:nvSpPr>
          <p:spPr>
            <a:xfrm>
              <a:off x="1143000" y="457200"/>
              <a:ext cx="2362200" cy="1981200"/>
            </a:xfrm>
            <a:prstGeom prst="ellipse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2542647">
              <a:off x="762000" y="3505276"/>
              <a:ext cx="520979" cy="909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9057353" flipH="1">
              <a:off x="3306097" y="3505275"/>
              <a:ext cx="520979" cy="909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2500661">
              <a:off x="1600044" y="5404000"/>
              <a:ext cx="673437" cy="10838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9779230">
              <a:off x="2474794" y="5403207"/>
              <a:ext cx="673437" cy="10838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19779230">
              <a:off x="2336335" y="5076568"/>
              <a:ext cx="673437" cy="113175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542647">
              <a:off x="1709463" y="5148487"/>
              <a:ext cx="673437" cy="113175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 rot="2292215" flipH="1">
              <a:off x="1257279" y="2442820"/>
              <a:ext cx="702665" cy="1505920"/>
            </a:xfrm>
            <a:prstGeom prst="roundRect">
              <a:avLst/>
            </a:prstGeom>
            <a:solidFill>
              <a:srgbClr val="D4B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 rot="19307785">
              <a:off x="2714024" y="2491335"/>
              <a:ext cx="702665" cy="1451587"/>
            </a:xfrm>
            <a:prstGeom prst="roundRect">
              <a:avLst/>
            </a:prstGeom>
            <a:solidFill>
              <a:srgbClr val="D4B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>
              <a:off x="1420392" y="2590800"/>
              <a:ext cx="1870659" cy="2370711"/>
            </a:xfrm>
            <a:prstGeom prst="trapezoid">
              <a:avLst/>
            </a:prstGeom>
            <a:solidFill>
              <a:srgbClr val="D4B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43482" y="2778836"/>
              <a:ext cx="149653" cy="21826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 rot="19307785">
              <a:off x="3077190" y="3639495"/>
              <a:ext cx="809010" cy="38657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 rot="2292215" flipH="1">
              <a:off x="770966" y="3573589"/>
              <a:ext cx="809010" cy="38657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524000" y="838200"/>
              <a:ext cx="1571354" cy="20209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>
              <a:off x="1219925" y="4889470"/>
              <a:ext cx="2244791" cy="808398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Block Arc 91"/>
            <p:cNvSpPr/>
            <p:nvPr/>
          </p:nvSpPr>
          <p:spPr>
            <a:xfrm>
              <a:off x="1594056" y="5778708"/>
              <a:ext cx="748264" cy="242519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Block Arc 92"/>
            <p:cNvSpPr/>
            <p:nvPr/>
          </p:nvSpPr>
          <p:spPr>
            <a:xfrm rot="21278537">
              <a:off x="2425991" y="5735080"/>
              <a:ext cx="748264" cy="242519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Quad Arrow 93"/>
            <p:cNvSpPr/>
            <p:nvPr/>
          </p:nvSpPr>
          <p:spPr>
            <a:xfrm>
              <a:off x="1285785" y="5212829"/>
              <a:ext cx="448958" cy="485039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Quad Arrow 94"/>
            <p:cNvSpPr/>
            <p:nvPr/>
          </p:nvSpPr>
          <p:spPr>
            <a:xfrm>
              <a:off x="1659916" y="5212829"/>
              <a:ext cx="448958" cy="485039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Quad Arrow 95"/>
            <p:cNvSpPr/>
            <p:nvPr/>
          </p:nvSpPr>
          <p:spPr>
            <a:xfrm>
              <a:off x="2034048" y="5212829"/>
              <a:ext cx="448958" cy="485039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Quad Arrow 96"/>
            <p:cNvSpPr/>
            <p:nvPr/>
          </p:nvSpPr>
          <p:spPr>
            <a:xfrm>
              <a:off x="2483006" y="5212829"/>
              <a:ext cx="448958" cy="485039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Quad Arrow 97"/>
            <p:cNvSpPr/>
            <p:nvPr/>
          </p:nvSpPr>
          <p:spPr>
            <a:xfrm>
              <a:off x="2857138" y="5212829"/>
              <a:ext cx="448958" cy="485039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Quad Arrow 98"/>
            <p:cNvSpPr/>
            <p:nvPr/>
          </p:nvSpPr>
          <p:spPr>
            <a:xfrm rot="2046229">
              <a:off x="849635" y="3416639"/>
              <a:ext cx="326601" cy="445948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Quad Arrow 99"/>
            <p:cNvSpPr/>
            <p:nvPr/>
          </p:nvSpPr>
          <p:spPr>
            <a:xfrm rot="2046229">
              <a:off x="1148942" y="3656607"/>
              <a:ext cx="326601" cy="445948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Quad Arrow 100"/>
            <p:cNvSpPr/>
            <p:nvPr/>
          </p:nvSpPr>
          <p:spPr>
            <a:xfrm rot="19553771" flipH="1">
              <a:off x="3244080" y="3656606"/>
              <a:ext cx="326601" cy="445948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Quad Arrow 101"/>
            <p:cNvSpPr/>
            <p:nvPr/>
          </p:nvSpPr>
          <p:spPr>
            <a:xfrm rot="19553771" flipH="1">
              <a:off x="3468559" y="3494926"/>
              <a:ext cx="326601" cy="445948"/>
            </a:xfrm>
            <a:prstGeom prst="quad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 Diagonal Corner Rectangle 102"/>
            <p:cNvSpPr/>
            <p:nvPr/>
          </p:nvSpPr>
          <p:spPr>
            <a:xfrm rot="3168802">
              <a:off x="1871064" y="816162"/>
              <a:ext cx="765361" cy="88227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46"/>
            <p:cNvGrpSpPr/>
            <p:nvPr/>
          </p:nvGrpSpPr>
          <p:grpSpPr>
            <a:xfrm>
              <a:off x="1219200" y="762000"/>
              <a:ext cx="2244791" cy="565879"/>
              <a:chOff x="1219200" y="762000"/>
              <a:chExt cx="2244791" cy="565879"/>
            </a:xfrm>
          </p:grpSpPr>
          <p:sp>
            <p:nvSpPr>
              <p:cNvPr id="105" name="Trapezoid 104"/>
              <p:cNvSpPr/>
              <p:nvPr/>
            </p:nvSpPr>
            <p:spPr>
              <a:xfrm>
                <a:off x="1219200" y="838200"/>
                <a:ext cx="2244791" cy="404199"/>
              </a:xfrm>
              <a:prstGeom prst="trapezoid">
                <a:avLst/>
              </a:prstGeom>
              <a:solidFill>
                <a:srgbClr val="D4B63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45"/>
              <p:cNvGrpSpPr/>
              <p:nvPr/>
            </p:nvGrpSpPr>
            <p:grpSpPr>
              <a:xfrm>
                <a:off x="1447800" y="762000"/>
                <a:ext cx="1795833" cy="565879"/>
                <a:chOff x="1435437" y="1009159"/>
                <a:chExt cx="1795833" cy="565879"/>
              </a:xfrm>
            </p:grpSpPr>
            <p:sp>
              <p:nvSpPr>
                <p:cNvPr id="107" name="Quad Arrow 106"/>
                <p:cNvSpPr/>
                <p:nvPr/>
              </p:nvSpPr>
              <p:spPr>
                <a:xfrm>
                  <a:off x="1435437" y="1089999"/>
                  <a:ext cx="374132" cy="404199"/>
                </a:xfrm>
                <a:prstGeom prst="quad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Quad Arrow 107"/>
                <p:cNvSpPr/>
                <p:nvPr/>
              </p:nvSpPr>
              <p:spPr>
                <a:xfrm>
                  <a:off x="1809569" y="1089999"/>
                  <a:ext cx="374132" cy="404199"/>
                </a:xfrm>
                <a:prstGeom prst="quad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Quad Arrow 108"/>
                <p:cNvSpPr/>
                <p:nvPr/>
              </p:nvSpPr>
              <p:spPr>
                <a:xfrm>
                  <a:off x="2108875" y="1009159"/>
                  <a:ext cx="374132" cy="565879"/>
                </a:xfrm>
                <a:prstGeom prst="quad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Quad Arrow 109"/>
                <p:cNvSpPr/>
                <p:nvPr/>
              </p:nvSpPr>
              <p:spPr>
                <a:xfrm>
                  <a:off x="2483006" y="1089999"/>
                  <a:ext cx="374132" cy="404199"/>
                </a:xfrm>
                <a:prstGeom prst="quad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Quad Arrow 110"/>
                <p:cNvSpPr/>
                <p:nvPr/>
              </p:nvSpPr>
              <p:spPr>
                <a:xfrm>
                  <a:off x="2857138" y="1089999"/>
                  <a:ext cx="374132" cy="404199"/>
                </a:xfrm>
                <a:prstGeom prst="quad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2" name="TextBox 111"/>
          <p:cNvSpPr txBox="1"/>
          <p:nvPr/>
        </p:nvSpPr>
        <p:spPr>
          <a:xfrm>
            <a:off x="66294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nobleman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P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1066800" y="381000"/>
            <a:ext cx="1711351" cy="5822626"/>
            <a:chOff x="4859379" y="533400"/>
            <a:chExt cx="1711351" cy="5822626"/>
          </a:xfrm>
        </p:grpSpPr>
        <p:sp>
          <p:nvSpPr>
            <p:cNvPr id="115" name="Oval 114"/>
            <p:cNvSpPr/>
            <p:nvPr/>
          </p:nvSpPr>
          <p:spPr>
            <a:xfrm rot="21120896">
              <a:off x="5975312" y="2161119"/>
              <a:ext cx="507119" cy="15890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/>
            <p:cNvSpPr/>
            <p:nvPr/>
          </p:nvSpPr>
          <p:spPr>
            <a:xfrm rot="18940249">
              <a:off x="5629811" y="2174246"/>
              <a:ext cx="862941" cy="762000"/>
            </a:xfrm>
            <a:prstGeom prst="trapezoid">
              <a:avLst>
                <a:gd name="adj" fmla="val 12409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611139">
              <a:off x="4966171" y="2244194"/>
              <a:ext cx="509045" cy="134713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1872538">
              <a:off x="4859379" y="2149634"/>
              <a:ext cx="862941" cy="762000"/>
            </a:xfrm>
            <a:prstGeom prst="trapezoid">
              <a:avLst>
                <a:gd name="adj" fmla="val 26582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062427">
              <a:off x="5754819" y="5802940"/>
              <a:ext cx="61861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7260222">
              <a:off x="4960906" y="5781755"/>
              <a:ext cx="61861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flipH="1">
              <a:off x="5660478" y="3923391"/>
              <a:ext cx="740321" cy="2035094"/>
            </a:xfrm>
            <a:prstGeom prst="trapezoid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49709" flipH="1">
              <a:off x="5030420" y="3932119"/>
              <a:ext cx="740175" cy="2035094"/>
            </a:xfrm>
            <a:prstGeom prst="trapezoid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>
              <a:off x="4953000" y="2209800"/>
              <a:ext cx="1600200" cy="2971800"/>
            </a:xfrm>
            <a:prstGeom prst="trapezoid">
              <a:avLst>
                <a:gd name="adj" fmla="val 36016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62"/>
            <p:cNvGrpSpPr/>
            <p:nvPr/>
          </p:nvGrpSpPr>
          <p:grpSpPr>
            <a:xfrm>
              <a:off x="5029200" y="3276600"/>
              <a:ext cx="1355829" cy="1073258"/>
              <a:chOff x="7559571" y="3570619"/>
              <a:chExt cx="3012855" cy="2384941"/>
            </a:xfrm>
          </p:grpSpPr>
          <p:grpSp>
            <p:nvGrpSpPr>
              <p:cNvPr id="139" name="Group 21"/>
              <p:cNvGrpSpPr/>
              <p:nvPr/>
            </p:nvGrpSpPr>
            <p:grpSpPr>
              <a:xfrm rot="11409403">
                <a:off x="9670719" y="3658921"/>
                <a:ext cx="901707" cy="1202461"/>
                <a:chOff x="4572000" y="3505200"/>
                <a:chExt cx="1664368" cy="1600200"/>
              </a:xfrm>
            </p:grpSpPr>
            <p:sp>
              <p:nvSpPr>
                <p:cNvPr id="151" name="Flowchart: Stored Data 150"/>
                <p:cNvSpPr/>
                <p:nvPr/>
              </p:nvSpPr>
              <p:spPr>
                <a:xfrm rot="10800000">
                  <a:off x="5410200" y="3505200"/>
                  <a:ext cx="826168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4876800" y="3505200"/>
                  <a:ext cx="1295400" cy="1600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lowchart: Stored Data 152"/>
                <p:cNvSpPr/>
                <p:nvPr/>
              </p:nvSpPr>
              <p:spPr>
                <a:xfrm>
                  <a:off x="4572000" y="3505200"/>
                  <a:ext cx="1371600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0" name="Donut 139"/>
              <p:cNvSpPr/>
              <p:nvPr/>
            </p:nvSpPr>
            <p:spPr>
              <a:xfrm rot="8245059">
                <a:off x="9191954" y="4701794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Donut 140"/>
              <p:cNvSpPr/>
              <p:nvPr/>
            </p:nvSpPr>
            <p:spPr>
              <a:xfrm rot="8245059">
                <a:off x="8920506" y="5004768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Donut 141"/>
              <p:cNvSpPr/>
              <p:nvPr/>
            </p:nvSpPr>
            <p:spPr>
              <a:xfrm rot="10836641">
                <a:off x="8443034" y="5096659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Donut 142"/>
              <p:cNvSpPr/>
              <p:nvPr/>
            </p:nvSpPr>
            <p:spPr>
              <a:xfrm rot="13347739">
                <a:off x="8051333" y="4873456"/>
                <a:ext cx="973421" cy="619245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 rot="13490769">
                <a:off x="8042444" y="4653854"/>
                <a:ext cx="500658" cy="3302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22"/>
              <p:cNvGrpSpPr/>
              <p:nvPr/>
            </p:nvGrpSpPr>
            <p:grpSpPr>
              <a:xfrm rot="21395497">
                <a:off x="7559571" y="3570619"/>
                <a:ext cx="901707" cy="1202461"/>
                <a:chOff x="4572000" y="3505200"/>
                <a:chExt cx="1664368" cy="1600200"/>
              </a:xfrm>
            </p:grpSpPr>
            <p:sp>
              <p:nvSpPr>
                <p:cNvPr id="148" name="Flowchart: Stored Data 147"/>
                <p:cNvSpPr/>
                <p:nvPr/>
              </p:nvSpPr>
              <p:spPr>
                <a:xfrm rot="10800000">
                  <a:off x="5410200" y="3505200"/>
                  <a:ext cx="826168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4876800" y="3505200"/>
                  <a:ext cx="1295400" cy="1600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lowchart: Stored Data 149"/>
                <p:cNvSpPr/>
                <p:nvPr/>
              </p:nvSpPr>
              <p:spPr>
                <a:xfrm>
                  <a:off x="4572000" y="3505200"/>
                  <a:ext cx="1371600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ounded Rectangle 145"/>
              <p:cNvSpPr/>
              <p:nvPr/>
            </p:nvSpPr>
            <p:spPr>
              <a:xfrm rot="13490769">
                <a:off x="9496828" y="4624597"/>
                <a:ext cx="500658" cy="3302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Lock"/>
              <p:cNvSpPr>
                <a:spLocks noEditPoints="1" noChangeArrowheads="1"/>
              </p:cNvSpPr>
              <p:nvPr/>
            </p:nvSpPr>
            <p:spPr bwMode="auto">
              <a:xfrm rot="508373">
                <a:off x="9525657" y="4235452"/>
                <a:ext cx="684429" cy="1093969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9606 h 21600"/>
                  <a:gd name="T4" fmla="*/ 10800 w 21600"/>
                  <a:gd name="T5" fmla="*/ 21600 h 21600"/>
                  <a:gd name="T6" fmla="*/ 0 w 21600"/>
                  <a:gd name="T7" fmla="*/ 9606 h 21600"/>
                  <a:gd name="T8" fmla="*/ 744 w 21600"/>
                  <a:gd name="T9" fmla="*/ 9904 h 21600"/>
                  <a:gd name="T10" fmla="*/ 21134 w 21600"/>
                  <a:gd name="T11" fmla="*/ 153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93" y="9606"/>
                    </a:moveTo>
                    <a:lnTo>
                      <a:pt x="2048" y="9606"/>
                    </a:lnTo>
                    <a:lnTo>
                      <a:pt x="2048" y="4713"/>
                    </a:lnTo>
                    <a:lnTo>
                      <a:pt x="2420" y="3818"/>
                    </a:lnTo>
                    <a:lnTo>
                      <a:pt x="2979" y="3028"/>
                    </a:lnTo>
                    <a:lnTo>
                      <a:pt x="3537" y="2446"/>
                    </a:lnTo>
                    <a:lnTo>
                      <a:pt x="3956" y="1998"/>
                    </a:lnTo>
                    <a:lnTo>
                      <a:pt x="4492" y="1581"/>
                    </a:lnTo>
                    <a:lnTo>
                      <a:pt x="5143" y="1238"/>
                    </a:lnTo>
                    <a:lnTo>
                      <a:pt x="5912" y="880"/>
                    </a:lnTo>
                    <a:lnTo>
                      <a:pt x="6587" y="641"/>
                    </a:lnTo>
                    <a:lnTo>
                      <a:pt x="7518" y="372"/>
                    </a:lnTo>
                    <a:lnTo>
                      <a:pt x="8425" y="208"/>
                    </a:lnTo>
                    <a:lnTo>
                      <a:pt x="9496" y="59"/>
                    </a:lnTo>
                    <a:lnTo>
                      <a:pt x="10637" y="14"/>
                    </a:lnTo>
                    <a:lnTo>
                      <a:pt x="11614" y="59"/>
                    </a:lnTo>
                    <a:lnTo>
                      <a:pt x="12382" y="119"/>
                    </a:lnTo>
                    <a:lnTo>
                      <a:pt x="13034" y="253"/>
                    </a:lnTo>
                    <a:lnTo>
                      <a:pt x="13779" y="417"/>
                    </a:lnTo>
                    <a:lnTo>
                      <a:pt x="14500" y="611"/>
                    </a:lnTo>
                    <a:lnTo>
                      <a:pt x="14733" y="686"/>
                    </a:lnTo>
                    <a:lnTo>
                      <a:pt x="14989" y="790"/>
                    </a:lnTo>
                    <a:lnTo>
                      <a:pt x="15175" y="865"/>
                    </a:lnTo>
                    <a:lnTo>
                      <a:pt x="15385" y="954"/>
                    </a:lnTo>
                    <a:lnTo>
                      <a:pt x="15431" y="969"/>
                    </a:lnTo>
                    <a:lnTo>
                      <a:pt x="15594" y="1059"/>
                    </a:lnTo>
                    <a:lnTo>
                      <a:pt x="15757" y="1148"/>
                    </a:lnTo>
                    <a:lnTo>
                      <a:pt x="15920" y="1267"/>
                    </a:lnTo>
                    <a:lnTo>
                      <a:pt x="16106" y="1372"/>
                    </a:lnTo>
                    <a:lnTo>
                      <a:pt x="16665" y="1730"/>
                    </a:lnTo>
                    <a:lnTo>
                      <a:pt x="17014" y="1998"/>
                    </a:lnTo>
                    <a:lnTo>
                      <a:pt x="17480" y="2356"/>
                    </a:lnTo>
                    <a:lnTo>
                      <a:pt x="17852" y="2804"/>
                    </a:lnTo>
                    <a:lnTo>
                      <a:pt x="18178" y="3192"/>
                    </a:lnTo>
                    <a:lnTo>
                      <a:pt x="18527" y="3639"/>
                    </a:lnTo>
                    <a:lnTo>
                      <a:pt x="18806" y="4132"/>
                    </a:lnTo>
                    <a:lnTo>
                      <a:pt x="19086" y="4713"/>
                    </a:lnTo>
                    <a:lnTo>
                      <a:pt x="19272" y="5191"/>
                    </a:lnTo>
                    <a:lnTo>
                      <a:pt x="19295" y="9606"/>
                    </a:lnTo>
                    <a:lnTo>
                      <a:pt x="21600" y="9606"/>
                    </a:lnTo>
                    <a:lnTo>
                      <a:pt x="21600" y="16289"/>
                    </a:lnTo>
                    <a:lnTo>
                      <a:pt x="21413" y="17184"/>
                    </a:lnTo>
                    <a:lnTo>
                      <a:pt x="21041" y="17900"/>
                    </a:lnTo>
                    <a:lnTo>
                      <a:pt x="20668" y="18377"/>
                    </a:lnTo>
                    <a:lnTo>
                      <a:pt x="20343" y="18855"/>
                    </a:lnTo>
                    <a:lnTo>
                      <a:pt x="19924" y="19332"/>
                    </a:lnTo>
                    <a:lnTo>
                      <a:pt x="19388" y="19809"/>
                    </a:lnTo>
                    <a:lnTo>
                      <a:pt x="18806" y="20242"/>
                    </a:lnTo>
                    <a:lnTo>
                      <a:pt x="18062" y="20585"/>
                    </a:lnTo>
                    <a:lnTo>
                      <a:pt x="17270" y="20883"/>
                    </a:lnTo>
                    <a:lnTo>
                      <a:pt x="16525" y="21182"/>
                    </a:lnTo>
                    <a:lnTo>
                      <a:pt x="15548" y="21420"/>
                    </a:lnTo>
                    <a:lnTo>
                      <a:pt x="14803" y="21540"/>
                    </a:lnTo>
                    <a:lnTo>
                      <a:pt x="13662" y="21674"/>
                    </a:lnTo>
                    <a:lnTo>
                      <a:pt x="8379" y="21659"/>
                    </a:lnTo>
                    <a:lnTo>
                      <a:pt x="7168" y="21540"/>
                    </a:lnTo>
                    <a:lnTo>
                      <a:pt x="6098" y="21331"/>
                    </a:lnTo>
                    <a:lnTo>
                      <a:pt x="5050" y="21092"/>
                    </a:lnTo>
                    <a:lnTo>
                      <a:pt x="4003" y="20764"/>
                    </a:lnTo>
                    <a:lnTo>
                      <a:pt x="3258" y="20391"/>
                    </a:lnTo>
                    <a:lnTo>
                      <a:pt x="2769" y="20123"/>
                    </a:lnTo>
                    <a:lnTo>
                      <a:pt x="2281" y="19720"/>
                    </a:lnTo>
                    <a:lnTo>
                      <a:pt x="1862" y="19407"/>
                    </a:lnTo>
                    <a:lnTo>
                      <a:pt x="1489" y="19079"/>
                    </a:lnTo>
                    <a:lnTo>
                      <a:pt x="1070" y="18676"/>
                    </a:lnTo>
                    <a:lnTo>
                      <a:pt x="744" y="18258"/>
                    </a:lnTo>
                    <a:lnTo>
                      <a:pt x="325" y="17661"/>
                    </a:lnTo>
                    <a:lnTo>
                      <a:pt x="162" y="17035"/>
                    </a:lnTo>
                    <a:lnTo>
                      <a:pt x="93" y="16468"/>
                    </a:lnTo>
                    <a:lnTo>
                      <a:pt x="93" y="9606"/>
                    </a:lnTo>
                    <a:close/>
                    <a:moveTo>
                      <a:pt x="6098" y="9591"/>
                    </a:moveTo>
                    <a:lnTo>
                      <a:pt x="6098" y="5220"/>
                    </a:lnTo>
                    <a:lnTo>
                      <a:pt x="6191" y="4907"/>
                    </a:lnTo>
                    <a:lnTo>
                      <a:pt x="6307" y="4639"/>
                    </a:lnTo>
                    <a:lnTo>
                      <a:pt x="6517" y="4370"/>
                    </a:lnTo>
                    <a:lnTo>
                      <a:pt x="6680" y="4087"/>
                    </a:lnTo>
                    <a:lnTo>
                      <a:pt x="6889" y="3878"/>
                    </a:lnTo>
                    <a:lnTo>
                      <a:pt x="7308" y="3520"/>
                    </a:lnTo>
                    <a:lnTo>
                      <a:pt x="7843" y="3281"/>
                    </a:lnTo>
                    <a:lnTo>
                      <a:pt x="8402" y="3013"/>
                    </a:lnTo>
                    <a:lnTo>
                      <a:pt x="9031" y="2834"/>
                    </a:lnTo>
                    <a:lnTo>
                      <a:pt x="9659" y="2700"/>
                    </a:lnTo>
                    <a:lnTo>
                      <a:pt x="10497" y="2625"/>
                    </a:lnTo>
                    <a:lnTo>
                      <a:pt x="11125" y="2655"/>
                    </a:lnTo>
                    <a:lnTo>
                      <a:pt x="11987" y="2789"/>
                    </a:lnTo>
                    <a:lnTo>
                      <a:pt x="12522" y="2893"/>
                    </a:lnTo>
                    <a:lnTo>
                      <a:pt x="13011" y="3028"/>
                    </a:lnTo>
                    <a:lnTo>
                      <a:pt x="13290" y="3192"/>
                    </a:lnTo>
                    <a:lnTo>
                      <a:pt x="13709" y="3371"/>
                    </a:lnTo>
                    <a:lnTo>
                      <a:pt x="13872" y="3505"/>
                    </a:lnTo>
                    <a:lnTo>
                      <a:pt x="14058" y="3639"/>
                    </a:lnTo>
                    <a:lnTo>
                      <a:pt x="14291" y="3788"/>
                    </a:lnTo>
                    <a:lnTo>
                      <a:pt x="14431" y="3953"/>
                    </a:lnTo>
                    <a:lnTo>
                      <a:pt x="14617" y="4102"/>
                    </a:lnTo>
                    <a:lnTo>
                      <a:pt x="14826" y="4311"/>
                    </a:lnTo>
                    <a:lnTo>
                      <a:pt x="14919" y="4534"/>
                    </a:lnTo>
                    <a:lnTo>
                      <a:pt x="15036" y="4773"/>
                    </a:lnTo>
                    <a:lnTo>
                      <a:pt x="15175" y="5027"/>
                    </a:lnTo>
                    <a:lnTo>
                      <a:pt x="15245" y="5220"/>
                    </a:lnTo>
                    <a:lnTo>
                      <a:pt x="15245" y="9591"/>
                    </a:lnTo>
                    <a:lnTo>
                      <a:pt x="6098" y="9591"/>
                    </a:lnTo>
                    <a:close/>
                  </a:path>
                  <a:path w="21600" h="21600" extrusionOk="0">
                    <a:moveTo>
                      <a:pt x="93" y="9606"/>
                    </a:moveTo>
                    <a:lnTo>
                      <a:pt x="21600" y="9606"/>
                    </a:lnTo>
                    <a:close/>
                  </a:path>
                  <a:path w="21600" h="21600" extrusionOk="0">
                    <a:moveTo>
                      <a:pt x="11684" y="17109"/>
                    </a:moveTo>
                    <a:lnTo>
                      <a:pt x="12266" y="19317"/>
                    </a:lnTo>
                    <a:lnTo>
                      <a:pt x="9659" y="19317"/>
                    </a:lnTo>
                    <a:lnTo>
                      <a:pt x="10287" y="17124"/>
                    </a:lnTo>
                    <a:lnTo>
                      <a:pt x="10008" y="16975"/>
                    </a:lnTo>
                    <a:lnTo>
                      <a:pt x="9799" y="16722"/>
                    </a:lnTo>
                    <a:lnTo>
                      <a:pt x="9752" y="16408"/>
                    </a:lnTo>
                    <a:lnTo>
                      <a:pt x="9822" y="16170"/>
                    </a:lnTo>
                    <a:lnTo>
                      <a:pt x="10008" y="16006"/>
                    </a:lnTo>
                    <a:lnTo>
                      <a:pt x="10148" y="15871"/>
                    </a:lnTo>
                    <a:lnTo>
                      <a:pt x="10381" y="15782"/>
                    </a:lnTo>
                    <a:lnTo>
                      <a:pt x="10660" y="15692"/>
                    </a:lnTo>
                    <a:lnTo>
                      <a:pt x="11009" y="15677"/>
                    </a:lnTo>
                    <a:lnTo>
                      <a:pt x="11288" y="15722"/>
                    </a:lnTo>
                    <a:lnTo>
                      <a:pt x="11614" y="15782"/>
                    </a:lnTo>
                    <a:lnTo>
                      <a:pt x="11893" y="15946"/>
                    </a:lnTo>
                    <a:lnTo>
                      <a:pt x="12033" y="16080"/>
                    </a:lnTo>
                    <a:lnTo>
                      <a:pt x="12173" y="16229"/>
                    </a:lnTo>
                    <a:lnTo>
                      <a:pt x="12196" y="16408"/>
                    </a:lnTo>
                    <a:lnTo>
                      <a:pt x="12103" y="16722"/>
                    </a:lnTo>
                    <a:lnTo>
                      <a:pt x="11987" y="16856"/>
                    </a:lnTo>
                    <a:lnTo>
                      <a:pt x="11847" y="16975"/>
                    </a:lnTo>
                    <a:lnTo>
                      <a:pt x="11684" y="17109"/>
                    </a:lnTo>
                  </a:path>
                </a:pathLst>
              </a:cu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" name="Oval 124"/>
            <p:cNvSpPr/>
            <p:nvPr/>
          </p:nvSpPr>
          <p:spPr>
            <a:xfrm rot="19586780">
              <a:off x="5278609" y="3345819"/>
              <a:ext cx="391915" cy="4691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2451945">
              <a:off x="5751373" y="3343144"/>
              <a:ext cx="38504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 rot="10800000">
              <a:off x="5486400" y="1905000"/>
              <a:ext cx="457200" cy="1524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77"/>
            <p:cNvGrpSpPr/>
            <p:nvPr/>
          </p:nvGrpSpPr>
          <p:grpSpPr>
            <a:xfrm>
              <a:off x="4953000" y="533400"/>
              <a:ext cx="1617730" cy="2051101"/>
              <a:chOff x="4953000" y="609600"/>
              <a:chExt cx="1617730" cy="2051101"/>
            </a:xfrm>
          </p:grpSpPr>
          <p:sp>
            <p:nvSpPr>
              <p:cNvPr id="129" name="Rounded Rectangle 128"/>
              <p:cNvSpPr/>
              <p:nvPr/>
            </p:nvSpPr>
            <p:spPr>
              <a:xfrm rot="4035056">
                <a:off x="5713976" y="1727746"/>
                <a:ext cx="1427825" cy="285683"/>
              </a:xfrm>
              <a:prstGeom prst="roundRect">
                <a:avLst/>
              </a:prstGeom>
              <a:solidFill>
                <a:srgbClr val="E2B4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 rot="4845266">
                <a:off x="5637774" y="1803947"/>
                <a:ext cx="1427825" cy="285683"/>
              </a:xfrm>
              <a:prstGeom prst="roundRect">
                <a:avLst/>
              </a:prstGeom>
              <a:solidFill>
                <a:srgbClr val="E2B4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5029200" y="838200"/>
                <a:ext cx="1371600" cy="16062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71"/>
              <p:cNvGrpSpPr/>
              <p:nvPr/>
            </p:nvGrpSpPr>
            <p:grpSpPr>
              <a:xfrm rot="21037220">
                <a:off x="4953000" y="609600"/>
                <a:ext cx="1447800" cy="1376021"/>
                <a:chOff x="6723417" y="1711953"/>
                <a:chExt cx="1882250" cy="1770839"/>
              </a:xfrm>
              <a:solidFill>
                <a:srgbClr val="E2B470"/>
              </a:solidFill>
            </p:grpSpPr>
            <p:sp>
              <p:nvSpPr>
                <p:cNvPr id="133" name="Chord 132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Chord 133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Moon 134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/>
          <p:nvPr/>
        </p:nvGrpSpPr>
        <p:grpSpPr>
          <a:xfrm>
            <a:off x="4191000" y="228600"/>
            <a:ext cx="1380536" cy="3344532"/>
            <a:chOff x="4796444" y="836392"/>
            <a:chExt cx="1380536" cy="3344532"/>
          </a:xfrm>
        </p:grpSpPr>
        <p:sp>
          <p:nvSpPr>
            <p:cNvPr id="129" name="Oval 128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 Diagonal Corner Rectangle 137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 Diagonal Corner Rectangle 138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61"/>
          <p:cNvGrpSpPr/>
          <p:nvPr/>
        </p:nvGrpSpPr>
        <p:grpSpPr>
          <a:xfrm>
            <a:off x="5791200" y="228600"/>
            <a:ext cx="1380536" cy="3344532"/>
            <a:chOff x="4796444" y="836392"/>
            <a:chExt cx="1380536" cy="3344532"/>
          </a:xfrm>
        </p:grpSpPr>
        <p:sp>
          <p:nvSpPr>
            <p:cNvPr id="117" name="Oval 116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 Diagonal Corner Rectangle 125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 Diagonal Corner Rectangle 126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1"/>
          <p:cNvGrpSpPr/>
          <p:nvPr/>
        </p:nvGrpSpPr>
        <p:grpSpPr>
          <a:xfrm>
            <a:off x="2514600" y="304800"/>
            <a:ext cx="1380536" cy="3344532"/>
            <a:chOff x="4038600" y="2362200"/>
            <a:chExt cx="1380536" cy="3344532"/>
          </a:xfrm>
        </p:grpSpPr>
        <p:sp>
          <p:nvSpPr>
            <p:cNvPr id="101" name="Round Diagonal Corner Rectangle 100"/>
            <p:cNvSpPr/>
            <p:nvPr/>
          </p:nvSpPr>
          <p:spPr>
            <a:xfrm rot="19527262">
              <a:off x="4778338" y="2692626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101"/>
            <p:cNvSpPr/>
            <p:nvPr/>
          </p:nvSpPr>
          <p:spPr>
            <a:xfrm rot="19527262">
              <a:off x="4092538" y="2768827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19671902">
              <a:off x="5030448" y="4064673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647766">
              <a:off x="4038600" y="4017204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19352409">
              <a:off x="4803886" y="5123365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2647766">
              <a:off x="4515409" y="5111826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20169292">
              <a:off x="4774824" y="3376848"/>
              <a:ext cx="535898" cy="1040568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1790291">
              <a:off x="4189904" y="3342754"/>
              <a:ext cx="535898" cy="1040568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/>
            <p:cNvSpPr/>
            <p:nvPr/>
          </p:nvSpPr>
          <p:spPr>
            <a:xfrm>
              <a:off x="4347556" y="3510754"/>
              <a:ext cx="799476" cy="1901253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529936" y="3185969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347556" y="2516408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 Diagonal Corner Rectangle 111"/>
            <p:cNvSpPr/>
            <p:nvPr/>
          </p:nvSpPr>
          <p:spPr>
            <a:xfrm rot="1236535">
              <a:off x="4309319" y="2362200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 Diagonal Corner Rectangle 112"/>
            <p:cNvSpPr/>
            <p:nvPr/>
          </p:nvSpPr>
          <p:spPr>
            <a:xfrm rot="5076663">
              <a:off x="4705111" y="2429527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4499956" y="2440208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solidFill>
                <a:srgbClr val="713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 Diagonal Corner Rectangle 114"/>
            <p:cNvSpPr/>
            <p:nvPr/>
          </p:nvSpPr>
          <p:spPr>
            <a:xfrm rot="8272682">
              <a:off x="4538336" y="3334510"/>
              <a:ext cx="362829" cy="493781"/>
            </a:xfrm>
            <a:prstGeom prst="round2DiagRect">
              <a:avLst>
                <a:gd name="adj1" fmla="val 50000"/>
                <a:gd name="adj2" fmla="val 33772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572000" y="3352800"/>
              <a:ext cx="228600" cy="228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flipH="1">
            <a:off x="7543800" y="228600"/>
            <a:ext cx="1380536" cy="3344532"/>
            <a:chOff x="4796444" y="836392"/>
            <a:chExt cx="1380536" cy="3344532"/>
          </a:xfrm>
        </p:grpSpPr>
        <p:sp>
          <p:nvSpPr>
            <p:cNvPr id="89" name="Oval 88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 Diagonal Corner Rectangle 97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Diagonal Corner Rectangle 98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06"/>
          <p:cNvGrpSpPr/>
          <p:nvPr/>
        </p:nvGrpSpPr>
        <p:grpSpPr>
          <a:xfrm>
            <a:off x="628613" y="228600"/>
            <a:ext cx="1522211" cy="3352800"/>
            <a:chOff x="3609490" y="381000"/>
            <a:chExt cx="2248722" cy="4953000"/>
          </a:xfrm>
        </p:grpSpPr>
        <p:sp>
          <p:nvSpPr>
            <p:cNvPr id="76" name="Cloud 75"/>
            <p:cNvSpPr/>
            <p:nvPr/>
          </p:nvSpPr>
          <p:spPr>
            <a:xfrm>
              <a:off x="3657600" y="381000"/>
              <a:ext cx="1905000" cy="25146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19671902">
              <a:off x="5334528" y="2870336"/>
              <a:ext cx="523684" cy="8639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2647766">
              <a:off x="3609490" y="2762637"/>
              <a:ext cx="444566" cy="8639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>
              <a:off x="4092994" y="2081922"/>
              <a:ext cx="1323835" cy="281561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4114800" y="381000"/>
              <a:ext cx="990600" cy="762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4191000" y="1600200"/>
              <a:ext cx="990600" cy="762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419600" y="16764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20"/>
          <p:cNvGrpSpPr/>
          <p:nvPr/>
        </p:nvGrpSpPr>
        <p:grpSpPr>
          <a:xfrm>
            <a:off x="5659340" y="3581400"/>
            <a:ext cx="1686423" cy="2819400"/>
            <a:chOff x="638812" y="685800"/>
            <a:chExt cx="2398468" cy="4876800"/>
          </a:xfrm>
        </p:grpSpPr>
        <p:sp>
          <p:nvSpPr>
            <p:cNvPr id="66" name="Cloud 65"/>
            <p:cNvSpPr/>
            <p:nvPr/>
          </p:nvSpPr>
          <p:spPr>
            <a:xfrm>
              <a:off x="914400" y="685800"/>
              <a:ext cx="1828800" cy="1524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9671902">
              <a:off x="2490686" y="3048161"/>
              <a:ext cx="546594" cy="8772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647766">
              <a:off x="638812" y="2934390"/>
              <a:ext cx="479515" cy="8772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19352409">
              <a:off x="1961302" y="4685386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647766">
              <a:off x="1451774" y="4668035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20169292">
              <a:off x="1909971" y="2059134"/>
              <a:ext cx="946541" cy="1564711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1790291">
              <a:off x="876844" y="2007867"/>
              <a:ext cx="946541" cy="1564711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1155300" y="2260490"/>
              <a:ext cx="1412091" cy="2858930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477432" y="1772108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155300" y="765284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31"/>
          <p:cNvGrpSpPr/>
          <p:nvPr/>
        </p:nvGrpSpPr>
        <p:grpSpPr>
          <a:xfrm flipH="1">
            <a:off x="2438400" y="3733800"/>
            <a:ext cx="1296572" cy="2895600"/>
            <a:chOff x="3604364" y="381000"/>
            <a:chExt cx="2217821" cy="4953000"/>
          </a:xfrm>
        </p:grpSpPr>
        <p:sp>
          <p:nvSpPr>
            <p:cNvPr id="53" name="Cloud 52"/>
            <p:cNvSpPr/>
            <p:nvPr/>
          </p:nvSpPr>
          <p:spPr>
            <a:xfrm>
              <a:off x="3657601" y="381000"/>
              <a:ext cx="2034242" cy="25146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9671902">
              <a:off x="5294767" y="28934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2647766">
              <a:off x="3604364" y="27752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107324" y="2205789"/>
              <a:ext cx="1323835" cy="28156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>
              <a:off x="4114800" y="381000"/>
              <a:ext cx="990600" cy="7620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>
              <a:off x="4191000" y="1600200"/>
              <a:ext cx="990600" cy="10668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419600" y="17526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45"/>
          <p:cNvGrpSpPr/>
          <p:nvPr/>
        </p:nvGrpSpPr>
        <p:grpSpPr>
          <a:xfrm>
            <a:off x="609600" y="3581400"/>
            <a:ext cx="1590682" cy="3276600"/>
            <a:chOff x="634635" y="609600"/>
            <a:chExt cx="2404519" cy="4953000"/>
          </a:xfrm>
        </p:grpSpPr>
        <p:sp>
          <p:nvSpPr>
            <p:cNvPr id="40" name="Rounded Rectangle 39"/>
            <p:cNvSpPr/>
            <p:nvPr/>
          </p:nvSpPr>
          <p:spPr>
            <a:xfrm>
              <a:off x="990600" y="609600"/>
              <a:ext cx="1676400" cy="2438400"/>
            </a:xfrm>
            <a:prstGeom prst="roundRect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9671902">
              <a:off x="2468091" y="3062714"/>
              <a:ext cx="571063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647766">
              <a:off x="634635" y="2960280"/>
              <a:ext cx="50912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19352409">
              <a:off x="1961302" y="4685386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2647766">
              <a:off x="1451774" y="4668035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 rot="20169292">
              <a:off x="1909971" y="2059134"/>
              <a:ext cx="946541" cy="156471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1790291">
              <a:off x="876844" y="2007867"/>
              <a:ext cx="946541" cy="156471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>
              <a:off x="1155300" y="2260490"/>
              <a:ext cx="1412091" cy="285893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477432" y="1772108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155300" y="765284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>
              <a:off x="1143000" y="1143000"/>
              <a:ext cx="1295400" cy="3810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43000" y="838200"/>
              <a:ext cx="1447800" cy="533400"/>
            </a:xfrm>
            <a:prstGeom prst="roundRect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066800" y="685800"/>
              <a:ext cx="1600200" cy="533400"/>
            </a:xfrm>
            <a:prstGeom prst="roundRect">
              <a:avLst/>
            </a:prstGeom>
            <a:solidFill>
              <a:srgbClr val="E7C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59"/>
          <p:cNvGrpSpPr/>
          <p:nvPr/>
        </p:nvGrpSpPr>
        <p:grpSpPr>
          <a:xfrm>
            <a:off x="4038600" y="3657600"/>
            <a:ext cx="1406651" cy="2895600"/>
            <a:chOff x="685800" y="609600"/>
            <a:chExt cx="2404519" cy="4949716"/>
          </a:xfrm>
        </p:grpSpPr>
        <p:sp>
          <p:nvSpPr>
            <p:cNvPr id="26" name="Cloud 25"/>
            <p:cNvSpPr/>
            <p:nvPr/>
          </p:nvSpPr>
          <p:spPr>
            <a:xfrm>
              <a:off x="914400" y="838200"/>
              <a:ext cx="1981200" cy="1676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9671902">
              <a:off x="2519256" y="3059430"/>
              <a:ext cx="571063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647766">
              <a:off x="685800" y="2956996"/>
              <a:ext cx="50912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9352409">
              <a:off x="2012467" y="4682102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2647766">
              <a:off x="1502939" y="4664751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20169292">
              <a:off x="1961136" y="2055850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790291">
              <a:off x="928009" y="2004583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1206465" y="2257206"/>
              <a:ext cx="1412091" cy="28589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28597" y="1768824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206465" y="762000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1219200" y="609600"/>
              <a:ext cx="1295400" cy="533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hevron 36"/>
            <p:cNvSpPr/>
            <p:nvPr/>
          </p:nvSpPr>
          <p:spPr>
            <a:xfrm rot="16005868">
              <a:off x="1511995" y="1839701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 rot="16048636">
              <a:off x="368994" y="1827765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19200" y="990600"/>
              <a:ext cx="1447800" cy="228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74"/>
          <p:cNvGrpSpPr/>
          <p:nvPr/>
        </p:nvGrpSpPr>
        <p:grpSpPr>
          <a:xfrm>
            <a:off x="7543800" y="3733800"/>
            <a:ext cx="1316831" cy="2895600"/>
            <a:chOff x="4114800" y="533400"/>
            <a:chExt cx="2217821" cy="4876800"/>
          </a:xfrm>
        </p:grpSpPr>
        <p:sp>
          <p:nvSpPr>
            <p:cNvPr id="13" name="Oval 12"/>
            <p:cNvSpPr/>
            <p:nvPr/>
          </p:nvSpPr>
          <p:spPr>
            <a:xfrm>
              <a:off x="4191000" y="533400"/>
              <a:ext cx="2057400" cy="2743200"/>
            </a:xfrm>
            <a:prstGeom prst="ellipse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9671902">
              <a:off x="5805203" y="29696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2647766">
              <a:off x="4114800" y="28514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9352409">
              <a:off x="5359057" y="45462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647766">
              <a:off x="4881374" y="45291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20169292">
              <a:off x="5310934" y="195981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790291">
              <a:off x="4342377" y="190932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4603430" y="2158122"/>
              <a:ext cx="1323835" cy="281561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905429" y="16771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603430" y="6855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Diagonal Corner Rectangle 22"/>
            <p:cNvSpPr/>
            <p:nvPr/>
          </p:nvSpPr>
          <p:spPr>
            <a:xfrm rot="5773116">
              <a:off x="5105400" y="53340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20435048">
              <a:off x="4400769" y="59077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648200" y="533400"/>
              <a:ext cx="1066800" cy="685800"/>
            </a:xfrm>
            <a:prstGeom prst="ellipse">
              <a:avLst/>
            </a:prstGeom>
            <a:solidFill>
              <a:srgbClr val="AB8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/>
          <p:nvPr/>
        </p:nvGrpSpPr>
        <p:grpSpPr>
          <a:xfrm>
            <a:off x="304800" y="762000"/>
            <a:ext cx="2545737" cy="5192861"/>
            <a:chOff x="2971800" y="560729"/>
            <a:chExt cx="2545737" cy="5192861"/>
          </a:xfrm>
        </p:grpSpPr>
        <p:grpSp>
          <p:nvGrpSpPr>
            <p:cNvPr id="3" name="Group 69"/>
            <p:cNvGrpSpPr/>
            <p:nvPr/>
          </p:nvGrpSpPr>
          <p:grpSpPr>
            <a:xfrm flipH="1">
              <a:off x="3810000" y="4267200"/>
              <a:ext cx="609601" cy="1447801"/>
              <a:chOff x="4222137" y="4305789"/>
              <a:chExt cx="609601" cy="1447801"/>
            </a:xfrm>
          </p:grpSpPr>
          <p:sp>
            <p:nvSpPr>
              <p:cNvPr id="71" name="Oval 70"/>
              <p:cNvSpPr/>
              <p:nvPr/>
            </p:nvSpPr>
            <p:spPr>
              <a:xfrm rot="3012038">
                <a:off x="3955438" y="4877290"/>
                <a:ext cx="1219200" cy="533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rot="3399159">
                <a:off x="3879237" y="4648689"/>
                <a:ext cx="12192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68"/>
            <p:cNvGrpSpPr/>
            <p:nvPr/>
          </p:nvGrpSpPr>
          <p:grpSpPr>
            <a:xfrm>
              <a:off x="4222137" y="4305789"/>
              <a:ext cx="609601" cy="1447801"/>
              <a:chOff x="4222137" y="4305789"/>
              <a:chExt cx="609601" cy="1447801"/>
            </a:xfrm>
          </p:grpSpPr>
          <p:sp>
            <p:nvSpPr>
              <p:cNvPr id="67" name="Oval 66"/>
              <p:cNvSpPr/>
              <p:nvPr/>
            </p:nvSpPr>
            <p:spPr>
              <a:xfrm rot="3012038">
                <a:off x="3955438" y="4877290"/>
                <a:ext cx="1219200" cy="533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rot="3399159">
                <a:off x="3879237" y="4648689"/>
                <a:ext cx="12192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 rot="4765551">
              <a:off x="4641237" y="3124690"/>
              <a:ext cx="12192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7252322">
              <a:off x="2751512" y="3060378"/>
              <a:ext cx="12192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429000" y="1143000"/>
              <a:ext cx="1752600" cy="12192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34"/>
            <p:cNvGrpSpPr/>
            <p:nvPr/>
          </p:nvGrpSpPr>
          <p:grpSpPr>
            <a:xfrm rot="18918069">
              <a:off x="4421044" y="2166025"/>
              <a:ext cx="992712" cy="1453296"/>
              <a:chOff x="1977877" y="1457884"/>
              <a:chExt cx="992712" cy="1453296"/>
            </a:xfrm>
          </p:grpSpPr>
          <p:sp>
            <p:nvSpPr>
              <p:cNvPr id="36" name="Trapezoid 35"/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32"/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</p:grpSpPr>
            <p:sp>
              <p:nvSpPr>
                <p:cNvPr id="38" name="Pentagon 37"/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Pentagon 38"/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15"/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</p:grpSpPr>
              <p:sp>
                <p:nvSpPr>
                  <p:cNvPr id="43" name="Pentagon 10"/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Pentagon 43"/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Pentagon 44"/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Diamond 45"/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Diamond 46"/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" name="Diamond 41"/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33"/>
            <p:cNvGrpSpPr/>
            <p:nvPr/>
          </p:nvGrpSpPr>
          <p:grpSpPr>
            <a:xfrm>
              <a:off x="2971800" y="2057400"/>
              <a:ext cx="992712" cy="1453296"/>
              <a:chOff x="1977877" y="1457884"/>
              <a:chExt cx="992712" cy="1453296"/>
            </a:xfrm>
          </p:grpSpPr>
          <p:sp>
            <p:nvSpPr>
              <p:cNvPr id="19" name="Trapezoid 18"/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32"/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</p:grpSpPr>
            <p:sp>
              <p:nvSpPr>
                <p:cNvPr id="22" name="Pentagon 21"/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Pentagon 22"/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/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" name="Group 15"/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</p:grpSpPr>
              <p:sp>
                <p:nvSpPr>
                  <p:cNvPr id="28" name="Pentagon 10"/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Pentagon 28"/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Pentagon 29"/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Diamond 30"/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Diamond 31"/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" name="Diamond 26"/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Trapezoid 3"/>
            <p:cNvSpPr/>
            <p:nvPr/>
          </p:nvSpPr>
          <p:spPr>
            <a:xfrm>
              <a:off x="3581400" y="2133600"/>
              <a:ext cx="1447800" cy="2667000"/>
            </a:xfrm>
            <a:prstGeom prst="trapezoid">
              <a:avLst>
                <a:gd name="adj" fmla="val 24385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>
              <a:off x="4083571" y="2011180"/>
              <a:ext cx="457200" cy="457200"/>
            </a:xfrm>
            <a:prstGeom prst="trapezoid">
              <a:avLst>
                <a:gd name="adj" fmla="val 3483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17"/>
            <p:cNvGrpSpPr/>
            <p:nvPr/>
          </p:nvGrpSpPr>
          <p:grpSpPr>
            <a:xfrm>
              <a:off x="3581400" y="4724400"/>
              <a:ext cx="1447800" cy="434340"/>
              <a:chOff x="533400" y="1364105"/>
              <a:chExt cx="2590800" cy="617095"/>
            </a:xfrm>
          </p:grpSpPr>
          <p:sp>
            <p:nvSpPr>
              <p:cNvPr id="6" name="Pentagon 5"/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Pentagon 6"/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Pentagon 7"/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iamond 8"/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iamond 9"/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15"/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</p:grpSpPr>
            <p:sp>
              <p:nvSpPr>
                <p:cNvPr id="11" name="Pentagon 10"/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Pentagon 11"/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Pentagon 12"/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Diamond 16"/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Oval 47"/>
            <p:cNvSpPr/>
            <p:nvPr/>
          </p:nvSpPr>
          <p:spPr>
            <a:xfrm>
              <a:off x="3505200" y="1143000"/>
              <a:ext cx="16002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429000" y="1143000"/>
              <a:ext cx="1752600" cy="381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50"/>
            <p:cNvGrpSpPr/>
            <p:nvPr/>
          </p:nvGrpSpPr>
          <p:grpSpPr>
            <a:xfrm>
              <a:off x="3581400" y="1143000"/>
              <a:ext cx="1447800" cy="434340"/>
              <a:chOff x="533400" y="1364105"/>
              <a:chExt cx="2590800" cy="617095"/>
            </a:xfrm>
          </p:grpSpPr>
          <p:sp>
            <p:nvSpPr>
              <p:cNvPr id="52" name="Pentagon 51"/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entagon 52"/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Pentagon 53"/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iamond 54"/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iamond 55"/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15"/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</p:grpSpPr>
            <p:sp>
              <p:nvSpPr>
                <p:cNvPr id="59" name="Pentagon 10"/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Pentagon 59"/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Pentagon 60"/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Diamond 61"/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iamond 62"/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Diamond 57"/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Chord 63"/>
            <p:cNvSpPr/>
            <p:nvPr/>
          </p:nvSpPr>
          <p:spPr>
            <a:xfrm rot="9025953">
              <a:off x="3392911" y="560729"/>
              <a:ext cx="1755873" cy="1552505"/>
            </a:xfrm>
            <a:prstGeom prst="chord">
              <a:avLst>
                <a:gd name="adj1" fmla="val 2633283"/>
                <a:gd name="adj2" fmla="val 1180895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170"/>
          <p:cNvGrpSpPr/>
          <p:nvPr/>
        </p:nvGrpSpPr>
        <p:grpSpPr>
          <a:xfrm>
            <a:off x="5943600" y="1143000"/>
            <a:ext cx="2286000" cy="4774178"/>
            <a:chOff x="5943600" y="1143000"/>
            <a:chExt cx="2286000" cy="4774178"/>
          </a:xfrm>
        </p:grpSpPr>
        <p:sp>
          <p:nvSpPr>
            <p:cNvPr id="153" name="Cloud 152"/>
            <p:cNvSpPr/>
            <p:nvPr/>
          </p:nvSpPr>
          <p:spPr>
            <a:xfrm>
              <a:off x="5943600" y="1371600"/>
              <a:ext cx="2057400" cy="14478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7467600" y="3454328"/>
              <a:ext cx="7620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943600" y="3454328"/>
              <a:ext cx="7620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87"/>
            <p:cNvGrpSpPr/>
            <p:nvPr/>
          </p:nvGrpSpPr>
          <p:grpSpPr>
            <a:xfrm rot="1905584" flipH="1">
              <a:off x="6628960" y="4893930"/>
              <a:ext cx="549476" cy="1023248"/>
              <a:chOff x="6213924" y="4956136"/>
              <a:chExt cx="549476" cy="1023248"/>
            </a:xfrm>
          </p:grpSpPr>
          <p:sp>
            <p:nvSpPr>
              <p:cNvPr id="148" name="Oval 147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6"/>
            <p:cNvGrpSpPr/>
            <p:nvPr/>
          </p:nvGrpSpPr>
          <p:grpSpPr>
            <a:xfrm rot="19694416">
              <a:off x="7239000" y="4825928"/>
              <a:ext cx="549476" cy="1023248"/>
              <a:chOff x="6213924" y="4956136"/>
              <a:chExt cx="549476" cy="1023248"/>
            </a:xfrm>
          </p:grpSpPr>
          <p:sp>
            <p:nvSpPr>
              <p:cNvPr id="146" name="Oval 145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Trapezoid 116"/>
            <p:cNvSpPr/>
            <p:nvPr/>
          </p:nvSpPr>
          <p:spPr>
            <a:xfrm rot="20098521">
              <a:off x="7471210" y="2579556"/>
              <a:ext cx="619485" cy="1515458"/>
            </a:xfrm>
            <a:prstGeom prst="trapezoid">
              <a:avLst>
                <a:gd name="adj" fmla="val 32035"/>
              </a:avLst>
            </a:prstGeom>
            <a:solidFill>
              <a:srgbClr val="C19D4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1180462">
              <a:off x="6075349" y="2651392"/>
              <a:ext cx="619485" cy="1371600"/>
            </a:xfrm>
            <a:prstGeom prst="trapezoid">
              <a:avLst>
                <a:gd name="adj" fmla="val 32035"/>
              </a:avLst>
            </a:prstGeom>
            <a:solidFill>
              <a:srgbClr val="C19D4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>
              <a:off x="6172200" y="2692328"/>
              <a:ext cx="1828800" cy="2667000"/>
            </a:xfrm>
            <a:prstGeom prst="trapezoid">
              <a:avLst>
                <a:gd name="adj" fmla="val 26844"/>
              </a:avLst>
            </a:prstGeom>
            <a:solidFill>
              <a:srgbClr val="C19D4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 rot="10800000">
              <a:off x="6783049" y="2601138"/>
              <a:ext cx="533400" cy="8382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Moon 150"/>
            <p:cNvSpPr/>
            <p:nvPr/>
          </p:nvSpPr>
          <p:spPr>
            <a:xfrm rot="19938024">
              <a:off x="6436081" y="2695284"/>
              <a:ext cx="685800" cy="2288024"/>
            </a:xfrm>
            <a:prstGeom prst="moon">
              <a:avLst>
                <a:gd name="adj" fmla="val 87500"/>
              </a:avLst>
            </a:prstGeom>
            <a:solidFill>
              <a:srgbClr val="D0B57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6324600" y="1524000"/>
              <a:ext cx="14478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loud 151"/>
            <p:cNvSpPr/>
            <p:nvPr/>
          </p:nvSpPr>
          <p:spPr>
            <a:xfrm>
              <a:off x="6477000" y="1143000"/>
              <a:ext cx="1066800" cy="838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70" name="Group 158"/>
            <p:cNvGrpSpPr/>
            <p:nvPr/>
          </p:nvGrpSpPr>
          <p:grpSpPr>
            <a:xfrm>
              <a:off x="6096000" y="1524000"/>
              <a:ext cx="1828799" cy="533400"/>
              <a:chOff x="4495800" y="381000"/>
              <a:chExt cx="3094220" cy="703289"/>
            </a:xfrm>
          </p:grpSpPr>
          <p:sp>
            <p:nvSpPr>
              <p:cNvPr id="154" name="Left-Right Arrow 153"/>
              <p:cNvSpPr/>
              <p:nvPr/>
            </p:nvSpPr>
            <p:spPr>
              <a:xfrm>
                <a:off x="4495800" y="381000"/>
                <a:ext cx="1524000" cy="685800"/>
              </a:xfrm>
              <a:prstGeom prst="left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Left-Right Arrow 154"/>
              <p:cNvSpPr/>
              <p:nvPr/>
            </p:nvSpPr>
            <p:spPr>
              <a:xfrm>
                <a:off x="6032292" y="398489"/>
                <a:ext cx="1524000" cy="685800"/>
              </a:xfrm>
              <a:prstGeom prst="left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Diamond 155"/>
              <p:cNvSpPr/>
              <p:nvPr/>
            </p:nvSpPr>
            <p:spPr>
              <a:xfrm>
                <a:off x="5867400" y="457200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Diamond 156"/>
              <p:cNvSpPr/>
              <p:nvPr/>
            </p:nvSpPr>
            <p:spPr>
              <a:xfrm>
                <a:off x="4495800" y="457200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Diamond 157"/>
              <p:cNvSpPr/>
              <p:nvPr/>
            </p:nvSpPr>
            <p:spPr>
              <a:xfrm>
                <a:off x="7209020" y="473439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159"/>
            <p:cNvGrpSpPr/>
            <p:nvPr/>
          </p:nvGrpSpPr>
          <p:grpSpPr>
            <a:xfrm>
              <a:off x="6277133" y="4967990"/>
              <a:ext cx="1600200" cy="381000"/>
              <a:chOff x="4495800" y="381000"/>
              <a:chExt cx="3094220" cy="703289"/>
            </a:xfrm>
          </p:grpSpPr>
          <p:sp>
            <p:nvSpPr>
              <p:cNvPr id="161" name="Left-Right Arrow 160"/>
              <p:cNvSpPr/>
              <p:nvPr/>
            </p:nvSpPr>
            <p:spPr>
              <a:xfrm>
                <a:off x="4495800" y="381000"/>
                <a:ext cx="1524000" cy="685800"/>
              </a:xfrm>
              <a:prstGeom prst="left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Left-Right Arrow 161"/>
              <p:cNvSpPr/>
              <p:nvPr/>
            </p:nvSpPr>
            <p:spPr>
              <a:xfrm>
                <a:off x="6032292" y="398489"/>
                <a:ext cx="1524000" cy="685800"/>
              </a:xfrm>
              <a:prstGeom prst="left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Diamond 162"/>
              <p:cNvSpPr/>
              <p:nvPr/>
            </p:nvSpPr>
            <p:spPr>
              <a:xfrm>
                <a:off x="5867400" y="457200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Diamond 163"/>
              <p:cNvSpPr/>
              <p:nvPr/>
            </p:nvSpPr>
            <p:spPr>
              <a:xfrm>
                <a:off x="4495800" y="457200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Diamond 164"/>
              <p:cNvSpPr/>
              <p:nvPr/>
            </p:nvSpPr>
            <p:spPr>
              <a:xfrm>
                <a:off x="7209020" y="473439"/>
                <a:ext cx="381000" cy="5334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Moon 149"/>
            <p:cNvSpPr/>
            <p:nvPr/>
          </p:nvSpPr>
          <p:spPr>
            <a:xfrm rot="19884192">
              <a:off x="6831456" y="2698056"/>
              <a:ext cx="549114" cy="2894639"/>
            </a:xfrm>
            <a:prstGeom prst="moon">
              <a:avLst>
                <a:gd name="adj" fmla="val 87500"/>
              </a:avLst>
            </a:prstGeom>
            <a:solidFill>
              <a:srgbClr val="D0B57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169"/>
            <p:cNvGrpSpPr/>
            <p:nvPr/>
          </p:nvGrpSpPr>
          <p:grpSpPr>
            <a:xfrm rot="3570060">
              <a:off x="6456393" y="3943686"/>
              <a:ext cx="1170140" cy="166579"/>
              <a:chOff x="4953000" y="457200"/>
              <a:chExt cx="1321634" cy="647074"/>
            </a:xfrm>
          </p:grpSpPr>
          <p:sp>
            <p:nvSpPr>
              <p:cNvPr id="166" name="Diamond 165"/>
              <p:cNvSpPr/>
              <p:nvPr/>
            </p:nvSpPr>
            <p:spPr>
              <a:xfrm>
                <a:off x="4953000" y="457200"/>
                <a:ext cx="381000" cy="6096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Diamond 166"/>
              <p:cNvSpPr/>
              <p:nvPr/>
            </p:nvSpPr>
            <p:spPr>
              <a:xfrm>
                <a:off x="5289030" y="459698"/>
                <a:ext cx="381000" cy="6096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Diamond 167"/>
              <p:cNvSpPr/>
              <p:nvPr/>
            </p:nvSpPr>
            <p:spPr>
              <a:xfrm>
                <a:off x="5591332" y="477186"/>
                <a:ext cx="381000" cy="6096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Diamond 168"/>
              <p:cNvSpPr/>
              <p:nvPr/>
            </p:nvSpPr>
            <p:spPr>
              <a:xfrm>
                <a:off x="5893634" y="494674"/>
                <a:ext cx="381000" cy="609600"/>
              </a:xfrm>
              <a:prstGeom prst="diamond">
                <a:avLst/>
              </a:prstGeom>
              <a:solidFill>
                <a:srgbClr val="C19D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197"/>
          <p:cNvGrpSpPr/>
          <p:nvPr/>
        </p:nvGrpSpPr>
        <p:grpSpPr>
          <a:xfrm>
            <a:off x="3429000" y="1295400"/>
            <a:ext cx="1752600" cy="4621527"/>
            <a:chOff x="3200400" y="1371851"/>
            <a:chExt cx="2133600" cy="4621527"/>
          </a:xfrm>
        </p:grpSpPr>
        <p:sp>
          <p:nvSpPr>
            <p:cNvPr id="95" name="Oval 94"/>
            <p:cNvSpPr/>
            <p:nvPr/>
          </p:nvSpPr>
          <p:spPr>
            <a:xfrm>
              <a:off x="4800600" y="3581400"/>
              <a:ext cx="533400" cy="8128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200400" y="3530528"/>
              <a:ext cx="685800" cy="8128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87"/>
            <p:cNvGrpSpPr/>
            <p:nvPr/>
          </p:nvGrpSpPr>
          <p:grpSpPr>
            <a:xfrm rot="1905584" flipH="1">
              <a:off x="3809560" y="4970130"/>
              <a:ext cx="549476" cy="1023248"/>
              <a:chOff x="6213924" y="4956136"/>
              <a:chExt cx="549476" cy="1023248"/>
            </a:xfrm>
          </p:grpSpPr>
          <p:sp>
            <p:nvSpPr>
              <p:cNvPr id="89" name="Oval 88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86"/>
            <p:cNvGrpSpPr/>
            <p:nvPr/>
          </p:nvGrpSpPr>
          <p:grpSpPr>
            <a:xfrm rot="19694416">
              <a:off x="4419600" y="4902128"/>
              <a:ext cx="549476" cy="1023248"/>
              <a:chOff x="6213924" y="4956136"/>
              <a:chExt cx="549476" cy="1023248"/>
            </a:xfrm>
          </p:grpSpPr>
          <p:sp>
            <p:nvSpPr>
              <p:cNvPr id="85" name="Oval 84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Trapezoid 82"/>
            <p:cNvSpPr/>
            <p:nvPr/>
          </p:nvSpPr>
          <p:spPr>
            <a:xfrm rot="20262059">
              <a:off x="4600858" y="2729221"/>
              <a:ext cx="619485" cy="1479138"/>
            </a:xfrm>
            <a:prstGeom prst="trapezoid">
              <a:avLst>
                <a:gd name="adj" fmla="val 32035"/>
              </a:avLst>
            </a:prstGeom>
            <a:solidFill>
              <a:srgbClr val="D0B57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rot="1180462">
              <a:off x="3255949" y="2727592"/>
              <a:ext cx="619485" cy="1371600"/>
            </a:xfrm>
            <a:prstGeom prst="trapezoid">
              <a:avLst>
                <a:gd name="adj" fmla="val 32035"/>
              </a:avLst>
            </a:prstGeom>
            <a:solidFill>
              <a:srgbClr val="D0B57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>
              <a:off x="3352800" y="2768528"/>
              <a:ext cx="1828800" cy="2667000"/>
            </a:xfrm>
            <a:prstGeom prst="trapezoid">
              <a:avLst>
                <a:gd name="adj" fmla="val 26844"/>
              </a:avLst>
            </a:prstGeom>
            <a:solidFill>
              <a:srgbClr val="D0B57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/>
            <p:cNvSpPr/>
            <p:nvPr/>
          </p:nvSpPr>
          <p:spPr>
            <a:xfrm rot="10800000">
              <a:off x="3962400" y="2438400"/>
              <a:ext cx="533400" cy="8382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429000" y="1701728"/>
              <a:ext cx="16002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 Diagonal Corner Rectangle 90"/>
            <p:cNvSpPr/>
            <p:nvPr/>
          </p:nvSpPr>
          <p:spPr>
            <a:xfrm rot="17735882">
              <a:off x="3480418" y="1395646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 Diagonal Corner Rectangle 91"/>
            <p:cNvSpPr/>
            <p:nvPr/>
          </p:nvSpPr>
          <p:spPr>
            <a:xfrm rot="20565624">
              <a:off x="4203644" y="1493893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/>
            <p:cNvSpPr/>
            <p:nvPr/>
          </p:nvSpPr>
          <p:spPr>
            <a:xfrm rot="972416">
              <a:off x="3795304" y="2864226"/>
              <a:ext cx="1069960" cy="2449810"/>
            </a:xfrm>
            <a:prstGeom prst="trapezoid">
              <a:avLst>
                <a:gd name="adj" fmla="val 3797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141"/>
            <p:cNvGrpSpPr/>
            <p:nvPr/>
          </p:nvGrpSpPr>
          <p:grpSpPr>
            <a:xfrm rot="6498823">
              <a:off x="3119839" y="3914776"/>
              <a:ext cx="2313367" cy="457200"/>
              <a:chOff x="381000" y="1600200"/>
              <a:chExt cx="9069049" cy="2819400"/>
            </a:xfrm>
          </p:grpSpPr>
          <p:grpSp>
            <p:nvGrpSpPr>
              <p:cNvPr id="80" name="Group 6"/>
              <p:cNvGrpSpPr/>
              <p:nvPr/>
            </p:nvGrpSpPr>
            <p:grpSpPr>
              <a:xfrm>
                <a:off x="381000" y="3124200"/>
                <a:ext cx="9067800" cy="1295400"/>
                <a:chOff x="381000" y="3124200"/>
                <a:chExt cx="9067800" cy="12954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75" name="Down Arrow Callout 2"/>
                <p:cNvSpPr/>
                <p:nvPr/>
              </p:nvSpPr>
              <p:spPr>
                <a:xfrm>
                  <a:off x="381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Down Arrow Callout 3"/>
                <p:cNvSpPr/>
                <p:nvPr/>
              </p:nvSpPr>
              <p:spPr>
                <a:xfrm>
                  <a:off x="2667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Down Arrow Callout 4"/>
                <p:cNvSpPr/>
                <p:nvPr/>
              </p:nvSpPr>
              <p:spPr>
                <a:xfrm>
                  <a:off x="4953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Down Arrow Callout 5"/>
                <p:cNvSpPr/>
                <p:nvPr/>
              </p:nvSpPr>
              <p:spPr>
                <a:xfrm>
                  <a:off x="7239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7"/>
              <p:cNvGrpSpPr/>
              <p:nvPr/>
            </p:nvGrpSpPr>
            <p:grpSpPr>
              <a:xfrm rot="10800000">
                <a:off x="382249" y="1600200"/>
                <a:ext cx="9067800" cy="1295400"/>
                <a:chOff x="381000" y="3124200"/>
                <a:chExt cx="9067800" cy="12954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71" name="Down Arrow Callout 170"/>
                <p:cNvSpPr/>
                <p:nvPr/>
              </p:nvSpPr>
              <p:spPr>
                <a:xfrm>
                  <a:off x="381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Down Arrow Callout 171"/>
                <p:cNvSpPr/>
                <p:nvPr/>
              </p:nvSpPr>
              <p:spPr>
                <a:xfrm>
                  <a:off x="2667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Down Arrow Callout 172"/>
                <p:cNvSpPr/>
                <p:nvPr/>
              </p:nvSpPr>
              <p:spPr>
                <a:xfrm>
                  <a:off x="4953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Down Arrow Callout 173"/>
                <p:cNvSpPr/>
                <p:nvPr/>
              </p:nvSpPr>
              <p:spPr>
                <a:xfrm>
                  <a:off x="7239000" y="3124200"/>
                  <a:ext cx="2209800" cy="1295400"/>
                </a:xfrm>
                <a:prstGeom prst="downArrowCallout">
                  <a:avLst>
                    <a:gd name="adj1" fmla="val 18515"/>
                    <a:gd name="adj2" fmla="val 34716"/>
                    <a:gd name="adj3" fmla="val 25000"/>
                    <a:gd name="adj4" fmla="val 41833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5" name="Flowchart: Summing Junction 144"/>
              <p:cNvSpPr/>
              <p:nvPr/>
            </p:nvSpPr>
            <p:spPr>
              <a:xfrm>
                <a:off x="914400" y="2514600"/>
                <a:ext cx="1143000" cy="990600"/>
              </a:xfrm>
              <a:prstGeom prst="flowChartSummingJunction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lowchart: Summing Junction 158"/>
              <p:cNvSpPr/>
              <p:nvPr/>
            </p:nvSpPr>
            <p:spPr>
              <a:xfrm>
                <a:off x="3182911" y="2480872"/>
                <a:ext cx="1143000" cy="990600"/>
              </a:xfrm>
              <a:prstGeom prst="flowChartSummingJunction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lowchart: Summing Junction 159"/>
              <p:cNvSpPr/>
              <p:nvPr/>
            </p:nvSpPr>
            <p:spPr>
              <a:xfrm>
                <a:off x="5428938" y="2517098"/>
                <a:ext cx="1143000" cy="990600"/>
              </a:xfrm>
              <a:prstGeom prst="flowChartSummingJunction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lowchart: Summing Junction 169"/>
              <p:cNvSpPr/>
              <p:nvPr/>
            </p:nvSpPr>
            <p:spPr>
              <a:xfrm>
                <a:off x="7767403" y="2517098"/>
                <a:ext cx="1143000" cy="990600"/>
              </a:xfrm>
              <a:prstGeom prst="flowChartSummingJunction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0" name="Flowchart: Summing Junction 179"/>
            <p:cNvSpPr/>
            <p:nvPr/>
          </p:nvSpPr>
          <p:spPr>
            <a:xfrm>
              <a:off x="4495800" y="2819400"/>
              <a:ext cx="381000" cy="381000"/>
            </a:xfrm>
            <a:prstGeom prst="flowChartSummingJuncti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196"/>
            <p:cNvGrpSpPr/>
            <p:nvPr/>
          </p:nvGrpSpPr>
          <p:grpSpPr>
            <a:xfrm>
              <a:off x="3505200" y="1752600"/>
              <a:ext cx="1447800" cy="228602"/>
              <a:chOff x="3428999" y="685798"/>
              <a:chExt cx="1752601" cy="496456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3429000" y="762000"/>
                <a:ext cx="1752600" cy="304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181"/>
              <p:cNvGrpSpPr/>
              <p:nvPr/>
            </p:nvGrpSpPr>
            <p:grpSpPr>
              <a:xfrm rot="10800000">
                <a:off x="3428999" y="685798"/>
                <a:ext cx="1752601" cy="496456"/>
                <a:chOff x="381000" y="1600200"/>
                <a:chExt cx="9069049" cy="2819400"/>
              </a:xfrm>
            </p:grpSpPr>
            <p:grpSp>
              <p:nvGrpSpPr>
                <p:cNvPr id="96" name="Group 6"/>
                <p:cNvGrpSpPr/>
                <p:nvPr/>
              </p:nvGrpSpPr>
              <p:grpSpPr>
                <a:xfrm>
                  <a:off x="381000" y="3124200"/>
                  <a:ext cx="9067800" cy="1295400"/>
                  <a:chOff x="381000" y="3124200"/>
                  <a:chExt cx="9067800" cy="1295400"/>
                </a:xfrm>
                <a:solidFill>
                  <a:schemeClr val="accent2">
                    <a:lumMod val="60000"/>
                    <a:lumOff val="40000"/>
                  </a:schemeClr>
                </a:solidFill>
              </p:grpSpPr>
              <p:sp>
                <p:nvSpPr>
                  <p:cNvPr id="193" name="Down Arrow Callout 2"/>
                  <p:cNvSpPr/>
                  <p:nvPr/>
                </p:nvSpPr>
                <p:spPr>
                  <a:xfrm>
                    <a:off x="381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Down Arrow Callout 3"/>
                  <p:cNvSpPr/>
                  <p:nvPr/>
                </p:nvSpPr>
                <p:spPr>
                  <a:xfrm>
                    <a:off x="2667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Down Arrow Callout 4"/>
                  <p:cNvSpPr/>
                  <p:nvPr/>
                </p:nvSpPr>
                <p:spPr>
                  <a:xfrm>
                    <a:off x="4953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own Arrow Callout 5"/>
                  <p:cNvSpPr/>
                  <p:nvPr/>
                </p:nvSpPr>
                <p:spPr>
                  <a:xfrm>
                    <a:off x="7239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7" name="Group 7"/>
                <p:cNvGrpSpPr/>
                <p:nvPr/>
              </p:nvGrpSpPr>
              <p:grpSpPr>
                <a:xfrm rot="10800000">
                  <a:off x="382249" y="1600200"/>
                  <a:ext cx="9067800" cy="1295400"/>
                  <a:chOff x="381000" y="3124200"/>
                  <a:chExt cx="9067800" cy="1295400"/>
                </a:xfrm>
                <a:solidFill>
                  <a:schemeClr val="accent2">
                    <a:lumMod val="60000"/>
                    <a:lumOff val="40000"/>
                  </a:schemeClr>
                </a:solidFill>
              </p:grpSpPr>
              <p:sp>
                <p:nvSpPr>
                  <p:cNvPr id="189" name="Down Arrow Callout 188"/>
                  <p:cNvSpPr/>
                  <p:nvPr/>
                </p:nvSpPr>
                <p:spPr>
                  <a:xfrm>
                    <a:off x="381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Down Arrow Callout 189"/>
                  <p:cNvSpPr/>
                  <p:nvPr/>
                </p:nvSpPr>
                <p:spPr>
                  <a:xfrm>
                    <a:off x="2667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Down Arrow Callout 190"/>
                  <p:cNvSpPr/>
                  <p:nvPr/>
                </p:nvSpPr>
                <p:spPr>
                  <a:xfrm>
                    <a:off x="4953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Down Arrow Callout 191"/>
                  <p:cNvSpPr/>
                  <p:nvPr/>
                </p:nvSpPr>
                <p:spPr>
                  <a:xfrm>
                    <a:off x="7239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5" name="Flowchart: Summing Junction 184"/>
                <p:cNvSpPr/>
                <p:nvPr/>
              </p:nvSpPr>
              <p:spPr>
                <a:xfrm>
                  <a:off x="914400" y="2514600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lowchart: Summing Junction 185"/>
                <p:cNvSpPr/>
                <p:nvPr/>
              </p:nvSpPr>
              <p:spPr>
                <a:xfrm>
                  <a:off x="3182911" y="2480872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lowchart: Summing Junction 186"/>
                <p:cNvSpPr/>
                <p:nvPr/>
              </p:nvSpPr>
              <p:spPr>
                <a:xfrm>
                  <a:off x="5428938" y="2517098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lowchart: Summing Junction 187"/>
                <p:cNvSpPr/>
                <p:nvPr/>
              </p:nvSpPr>
              <p:spPr>
                <a:xfrm>
                  <a:off x="7767403" y="2517098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2" name="TextBox 18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62400" y="1981200"/>
            <a:ext cx="2116571" cy="4361885"/>
            <a:chOff x="533400" y="1066800"/>
            <a:chExt cx="2116571" cy="4361885"/>
          </a:xfrm>
        </p:grpSpPr>
        <p:sp>
          <p:nvSpPr>
            <p:cNvPr id="3" name="Oval 2"/>
            <p:cNvSpPr/>
            <p:nvPr/>
          </p:nvSpPr>
          <p:spPr>
            <a:xfrm>
              <a:off x="533400" y="3429000"/>
              <a:ext cx="423041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" name="Oval 3"/>
            <p:cNvSpPr/>
            <p:nvPr/>
          </p:nvSpPr>
          <p:spPr>
            <a:xfrm>
              <a:off x="2226930" y="3429000"/>
              <a:ext cx="423041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" name="Flowchart: Manual Operation 4"/>
            <p:cNvSpPr/>
            <p:nvPr/>
          </p:nvSpPr>
          <p:spPr>
            <a:xfrm rot="12653049">
              <a:off x="847101" y="2243730"/>
              <a:ext cx="548201" cy="1482240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9116100">
              <a:off x="1869771" y="2289295"/>
              <a:ext cx="548201" cy="1427048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0800000">
              <a:off x="1066800" y="2438400"/>
              <a:ext cx="1143000" cy="1371600"/>
            </a:xfrm>
            <a:prstGeom prst="trapezoid">
              <a:avLst>
                <a:gd name="adj" fmla="val 12451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2296205" flipH="1">
              <a:off x="1579454" y="5047685"/>
              <a:ext cx="533400" cy="3810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Oval 8"/>
            <p:cNvSpPr/>
            <p:nvPr/>
          </p:nvSpPr>
          <p:spPr>
            <a:xfrm rot="20660369" flipH="1">
              <a:off x="1184522" y="5017920"/>
              <a:ext cx="533400" cy="3810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Flowchart: Manual Operation 9"/>
            <p:cNvSpPr/>
            <p:nvPr/>
          </p:nvSpPr>
          <p:spPr>
            <a:xfrm rot="10800000">
              <a:off x="1617330" y="3810000"/>
              <a:ext cx="457200" cy="1371600"/>
            </a:xfrm>
            <a:prstGeom prst="flowChartManualOperation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1160130" y="3810000"/>
              <a:ext cx="592470" cy="1371600"/>
            </a:xfrm>
            <a:prstGeom prst="flowChartManualOperation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1371600" y="2362200"/>
              <a:ext cx="533400" cy="5334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160130" y="1143000"/>
              <a:ext cx="914400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17650418">
              <a:off x="745575" y="1355602"/>
              <a:ext cx="762000" cy="457200"/>
            </a:xfrm>
            <a:prstGeom prst="cloud">
              <a:avLst/>
            </a:prstGeom>
            <a:solidFill>
              <a:srgbClr val="C86D1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 rot="4179572">
              <a:off x="1642180" y="1351103"/>
              <a:ext cx="762000" cy="457200"/>
            </a:xfrm>
            <a:prstGeom prst="cloud">
              <a:avLst/>
            </a:prstGeom>
            <a:solidFill>
              <a:srgbClr val="C86D1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271"/>
            <p:cNvGrpSpPr/>
            <p:nvPr/>
          </p:nvGrpSpPr>
          <p:grpSpPr>
            <a:xfrm>
              <a:off x="1143000" y="3581400"/>
              <a:ext cx="990600" cy="1066800"/>
              <a:chOff x="4953000" y="457200"/>
              <a:chExt cx="2617694" cy="2478742"/>
            </a:xfrm>
          </p:grpSpPr>
          <p:grpSp>
            <p:nvGrpSpPr>
              <p:cNvPr id="17" name="Group 170"/>
              <p:cNvGrpSpPr/>
              <p:nvPr/>
            </p:nvGrpSpPr>
            <p:grpSpPr>
              <a:xfrm>
                <a:off x="5012224" y="457200"/>
                <a:ext cx="2531578" cy="1447800"/>
                <a:chOff x="3755051" y="1524000"/>
                <a:chExt cx="908347" cy="4572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755051" y="1600200"/>
                  <a:ext cx="908347" cy="34806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</p:grpSpPr>
              <p:grpSp>
                <p:nvGrpSpPr>
                  <p:cNvPr id="20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53" name="Multiply 52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lowchart: Summing Junction 53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Flowchart: Summing Junction 54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Flowchart: Summing Junction 55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49" name="Multiply 4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Flowchart: Summing Junction 4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Flowchart: Summing Junction 5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Flowchart: Summing Junction 5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45" name="Multiply 4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Flowchart: Summing Junction 4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Flowchart: Summing Junction 4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Flowchart: Summing Junction 4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4" name="Group 204"/>
              <p:cNvGrpSpPr/>
              <p:nvPr/>
            </p:nvGrpSpPr>
            <p:grpSpPr>
              <a:xfrm>
                <a:off x="4953000" y="1591236"/>
                <a:ext cx="2617694" cy="1344706"/>
                <a:chOff x="4953000" y="1591236"/>
                <a:chExt cx="2617694" cy="1344706"/>
              </a:xfrm>
            </p:grpSpPr>
            <p:sp>
              <p:nvSpPr>
                <p:cNvPr id="35" name="Pentagon 34"/>
                <p:cNvSpPr/>
                <p:nvPr/>
              </p:nvSpPr>
              <p:spPr>
                <a:xfrm rot="5400000">
                  <a:off x="4724400" y="1828800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Pentagon 35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Pentagon 36"/>
                <p:cNvSpPr/>
                <p:nvPr/>
              </p:nvSpPr>
              <p:spPr>
                <a:xfrm rot="5400000">
                  <a:off x="6580094" y="1837765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Pentagon 37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Pentagon 38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261"/>
            <p:cNvGrpSpPr/>
            <p:nvPr/>
          </p:nvGrpSpPr>
          <p:grpSpPr>
            <a:xfrm>
              <a:off x="914400" y="1295400"/>
              <a:ext cx="1371600" cy="726141"/>
              <a:chOff x="1828800" y="188259"/>
              <a:chExt cx="2707342" cy="1183341"/>
            </a:xfrm>
          </p:grpSpPr>
          <p:sp>
            <p:nvSpPr>
              <p:cNvPr id="25" name="Pentagon 24"/>
              <p:cNvSpPr/>
              <p:nvPr/>
            </p:nvSpPr>
            <p:spPr>
              <a:xfrm rot="5400000">
                <a:off x="3852583" y="773206"/>
                <a:ext cx="762000" cy="381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Pentagon 25"/>
              <p:cNvSpPr/>
              <p:nvPr/>
            </p:nvSpPr>
            <p:spPr>
              <a:xfrm rot="5400000">
                <a:off x="1638300" y="800100"/>
                <a:ext cx="762000" cy="381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828800" y="228600"/>
                <a:ext cx="2590800" cy="609600"/>
              </a:xfrm>
              <a:prstGeom prst="roundRect">
                <a:avLst/>
              </a:prstGeom>
              <a:solidFill>
                <a:srgbClr val="CF9E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ultiply 27"/>
              <p:cNvSpPr/>
              <p:nvPr/>
            </p:nvSpPr>
            <p:spPr>
              <a:xfrm>
                <a:off x="1851212" y="188259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lus 28"/>
              <p:cNvSpPr/>
              <p:nvPr/>
            </p:nvSpPr>
            <p:spPr>
              <a:xfrm>
                <a:off x="2362200" y="251012"/>
                <a:ext cx="708212" cy="573741"/>
              </a:xfrm>
              <a:prstGeom prst="mathPlus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Multiply 29"/>
              <p:cNvSpPr/>
              <p:nvPr/>
            </p:nvSpPr>
            <p:spPr>
              <a:xfrm>
                <a:off x="2814918" y="192741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lus 30"/>
              <p:cNvSpPr/>
              <p:nvPr/>
            </p:nvSpPr>
            <p:spPr>
              <a:xfrm>
                <a:off x="3325906" y="255494"/>
                <a:ext cx="708212" cy="573741"/>
              </a:xfrm>
              <a:prstGeom prst="mathPlus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ultiply 31"/>
              <p:cNvSpPr/>
              <p:nvPr/>
            </p:nvSpPr>
            <p:spPr>
              <a:xfrm>
                <a:off x="3774142" y="201706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Cloud 18"/>
            <p:cNvSpPr/>
            <p:nvPr/>
          </p:nvSpPr>
          <p:spPr>
            <a:xfrm>
              <a:off x="1219200" y="1066800"/>
              <a:ext cx="762000" cy="457200"/>
            </a:xfrm>
            <a:prstGeom prst="cloud">
              <a:avLst/>
            </a:prstGeom>
            <a:solidFill>
              <a:srgbClr val="C86D1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274"/>
            <p:cNvGrpSpPr/>
            <p:nvPr/>
          </p:nvGrpSpPr>
          <p:grpSpPr>
            <a:xfrm rot="5565285">
              <a:off x="486559" y="3611179"/>
              <a:ext cx="1651621" cy="869966"/>
              <a:chOff x="3687910" y="2600334"/>
              <a:chExt cx="1651621" cy="869966"/>
            </a:xfrm>
          </p:grpSpPr>
          <p:grpSp>
            <p:nvGrpSpPr>
              <p:cNvPr id="43" name="Group 112"/>
              <p:cNvGrpSpPr/>
              <p:nvPr/>
            </p:nvGrpSpPr>
            <p:grpSpPr>
              <a:xfrm rot="14370616">
                <a:off x="4078738" y="2209506"/>
                <a:ext cx="869966" cy="1651621"/>
                <a:chOff x="3484333" y="3307030"/>
                <a:chExt cx="869966" cy="1651621"/>
              </a:xfrm>
            </p:grpSpPr>
            <p:sp>
              <p:nvSpPr>
                <p:cNvPr id="23" name="Cross 22"/>
                <p:cNvSpPr/>
                <p:nvPr/>
              </p:nvSpPr>
              <p:spPr>
                <a:xfrm rot="2093903">
                  <a:off x="3790981" y="3307030"/>
                  <a:ext cx="563318" cy="606267"/>
                </a:xfrm>
                <a:prstGeom prst="plus">
                  <a:avLst>
                    <a:gd name="adj" fmla="val 39769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Pentagon 23"/>
                <p:cNvSpPr/>
                <p:nvPr/>
              </p:nvSpPr>
              <p:spPr>
                <a:xfrm rot="7482643">
                  <a:off x="2950495" y="4281070"/>
                  <a:ext cx="1211419" cy="143743"/>
                </a:xfrm>
                <a:prstGeom prst="homePlat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22" name="Multiply 21"/>
              <p:cNvSpPr/>
              <p:nvPr/>
            </p:nvSpPr>
            <p:spPr>
              <a:xfrm>
                <a:off x="4029636" y="3021106"/>
                <a:ext cx="537882" cy="340659"/>
              </a:xfrm>
              <a:prstGeom prst="mathMultiply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56"/>
          <p:cNvGrpSpPr/>
          <p:nvPr/>
        </p:nvGrpSpPr>
        <p:grpSpPr>
          <a:xfrm>
            <a:off x="6324600" y="1514757"/>
            <a:ext cx="2116571" cy="4438085"/>
            <a:chOff x="6781800" y="609600"/>
            <a:chExt cx="2116571" cy="4438085"/>
          </a:xfrm>
        </p:grpSpPr>
        <p:sp>
          <p:nvSpPr>
            <p:cNvPr id="58" name="Oval 57"/>
            <p:cNvSpPr/>
            <p:nvPr/>
          </p:nvSpPr>
          <p:spPr>
            <a:xfrm>
              <a:off x="7239000" y="685800"/>
              <a:ext cx="1295400" cy="1295400"/>
            </a:xfrm>
            <a:prstGeom prst="ellipse">
              <a:avLst/>
            </a:prstGeom>
            <a:solidFill>
              <a:srgbClr val="FFD96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781800" y="3048000"/>
              <a:ext cx="423041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0" name="Oval 59"/>
            <p:cNvSpPr/>
            <p:nvPr/>
          </p:nvSpPr>
          <p:spPr>
            <a:xfrm>
              <a:off x="8475330" y="3048000"/>
              <a:ext cx="423041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1" name="Flowchart: Manual Operation 60"/>
            <p:cNvSpPr/>
            <p:nvPr/>
          </p:nvSpPr>
          <p:spPr>
            <a:xfrm rot="12653049">
              <a:off x="7095501" y="1862730"/>
              <a:ext cx="548201" cy="1482240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9116100">
              <a:off x="8118171" y="1908295"/>
              <a:ext cx="548201" cy="1427048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10800000">
              <a:off x="7315200" y="2057400"/>
              <a:ext cx="1143000" cy="1371600"/>
            </a:xfrm>
            <a:prstGeom prst="trapezoid">
              <a:avLst>
                <a:gd name="adj" fmla="val 12451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2296205" flipH="1">
              <a:off x="7827854" y="4666685"/>
              <a:ext cx="533400" cy="3810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5" name="Oval 64"/>
            <p:cNvSpPr/>
            <p:nvPr/>
          </p:nvSpPr>
          <p:spPr>
            <a:xfrm rot="20660369" flipH="1">
              <a:off x="7432922" y="4636920"/>
              <a:ext cx="533400" cy="3810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7865730" y="3429000"/>
              <a:ext cx="457200" cy="1371600"/>
            </a:xfrm>
            <a:prstGeom prst="flowChartManualOperation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0800000">
              <a:off x="7408530" y="3429000"/>
              <a:ext cx="592470" cy="1371600"/>
            </a:xfrm>
            <a:prstGeom prst="flowChartManualOperation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10800000">
              <a:off x="7620000" y="1981200"/>
              <a:ext cx="533400" cy="5334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408530" y="762000"/>
              <a:ext cx="914400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71"/>
            <p:cNvGrpSpPr/>
            <p:nvPr/>
          </p:nvGrpSpPr>
          <p:grpSpPr>
            <a:xfrm>
              <a:off x="7391400" y="3200400"/>
              <a:ext cx="990600" cy="1066800"/>
              <a:chOff x="4953000" y="457200"/>
              <a:chExt cx="2617694" cy="2478742"/>
            </a:xfrm>
          </p:grpSpPr>
          <p:grpSp>
            <p:nvGrpSpPr>
              <p:cNvPr id="70" name="Group 170"/>
              <p:cNvGrpSpPr/>
              <p:nvPr/>
            </p:nvGrpSpPr>
            <p:grpSpPr>
              <a:xfrm>
                <a:off x="5012224" y="457200"/>
                <a:ext cx="2531578" cy="1447800"/>
                <a:chOff x="3755051" y="1524000"/>
                <a:chExt cx="908347" cy="45720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3755051" y="1600200"/>
                  <a:ext cx="908347" cy="34806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1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</p:grpSpPr>
              <p:grpSp>
                <p:nvGrpSpPr>
                  <p:cNvPr id="72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108" name="Multiply 10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" name="Flowchart: Summing Junction 10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104" name="Multiply 10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" name="Flowchart: Summing Junction 10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" name="Flowchart: Summing Junction 10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</p:grpSpPr>
                <p:sp>
                  <p:nvSpPr>
                    <p:cNvPr id="100" name="Multiply 9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" name="Flowchart: Summing Junction 10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2" name="Flowchart: Summing Junction 10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3" name="Flowchart: Summing Junction 10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solidFill>
                      <a:srgbClr val="F4DA6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4" name="Group 204"/>
              <p:cNvGrpSpPr/>
              <p:nvPr/>
            </p:nvGrpSpPr>
            <p:grpSpPr>
              <a:xfrm>
                <a:off x="4953000" y="1591236"/>
                <a:ext cx="2617694" cy="1344706"/>
                <a:chOff x="4953000" y="1591236"/>
                <a:chExt cx="2617694" cy="1344706"/>
              </a:xfrm>
            </p:grpSpPr>
            <p:sp>
              <p:nvSpPr>
                <p:cNvPr id="90" name="Pentagon 89"/>
                <p:cNvSpPr/>
                <p:nvPr/>
              </p:nvSpPr>
              <p:spPr>
                <a:xfrm rot="5400000">
                  <a:off x="4724400" y="1828800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Pentagon 90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Pentagon 91"/>
                <p:cNvSpPr/>
                <p:nvPr/>
              </p:nvSpPr>
              <p:spPr>
                <a:xfrm rot="5400000">
                  <a:off x="6580094" y="1837765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entagon 92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solidFill>
                  <a:srgbClr val="96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8" name="Group 274"/>
            <p:cNvGrpSpPr/>
            <p:nvPr/>
          </p:nvGrpSpPr>
          <p:grpSpPr>
            <a:xfrm rot="5565285">
              <a:off x="6734959" y="3230179"/>
              <a:ext cx="1651621" cy="869966"/>
              <a:chOff x="3687910" y="2600334"/>
              <a:chExt cx="1651621" cy="869966"/>
            </a:xfrm>
          </p:grpSpPr>
          <p:grpSp>
            <p:nvGrpSpPr>
              <p:cNvPr id="89" name="Group 112"/>
              <p:cNvGrpSpPr/>
              <p:nvPr/>
            </p:nvGrpSpPr>
            <p:grpSpPr>
              <a:xfrm rot="14370616">
                <a:off x="4078738" y="2209506"/>
                <a:ext cx="869966" cy="1651621"/>
                <a:chOff x="3484333" y="3307030"/>
                <a:chExt cx="869966" cy="1651621"/>
              </a:xfrm>
            </p:grpSpPr>
            <p:sp>
              <p:nvSpPr>
                <p:cNvPr id="86" name="Cross 85"/>
                <p:cNvSpPr/>
                <p:nvPr/>
              </p:nvSpPr>
              <p:spPr>
                <a:xfrm rot="2093903">
                  <a:off x="3790981" y="3307030"/>
                  <a:ext cx="563318" cy="606267"/>
                </a:xfrm>
                <a:prstGeom prst="plus">
                  <a:avLst>
                    <a:gd name="adj" fmla="val 39769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entagon 86"/>
                <p:cNvSpPr/>
                <p:nvPr/>
              </p:nvSpPr>
              <p:spPr>
                <a:xfrm rot="7482643">
                  <a:off x="2950495" y="4281070"/>
                  <a:ext cx="1211419" cy="143743"/>
                </a:xfrm>
                <a:prstGeom prst="homePlat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85" name="Multiply 84"/>
              <p:cNvSpPr/>
              <p:nvPr/>
            </p:nvSpPr>
            <p:spPr>
              <a:xfrm>
                <a:off x="4029636" y="3021106"/>
                <a:ext cx="537882" cy="340659"/>
              </a:xfrm>
              <a:prstGeom prst="mathMultiply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7391400" y="609600"/>
              <a:ext cx="990600" cy="762000"/>
            </a:xfrm>
            <a:prstGeom prst="ellipse">
              <a:avLst/>
            </a:prstGeom>
            <a:solidFill>
              <a:srgbClr val="FFD96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261"/>
            <p:cNvGrpSpPr/>
            <p:nvPr/>
          </p:nvGrpSpPr>
          <p:grpSpPr>
            <a:xfrm>
              <a:off x="7162800" y="762000"/>
              <a:ext cx="1371600" cy="838200"/>
              <a:chOff x="1828800" y="188259"/>
              <a:chExt cx="2707342" cy="1183341"/>
            </a:xfrm>
          </p:grpSpPr>
          <p:sp>
            <p:nvSpPr>
              <p:cNvPr id="76" name="Pentagon 75"/>
              <p:cNvSpPr/>
              <p:nvPr/>
            </p:nvSpPr>
            <p:spPr>
              <a:xfrm rot="5400000">
                <a:off x="3852583" y="773206"/>
                <a:ext cx="762000" cy="381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Pentagon 76"/>
              <p:cNvSpPr/>
              <p:nvPr/>
            </p:nvSpPr>
            <p:spPr>
              <a:xfrm rot="5400000">
                <a:off x="1638300" y="800100"/>
                <a:ext cx="762000" cy="381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1828800" y="228600"/>
                <a:ext cx="2590800" cy="609600"/>
              </a:xfrm>
              <a:prstGeom prst="roundRect">
                <a:avLst/>
              </a:prstGeom>
              <a:solidFill>
                <a:srgbClr val="CF9E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ultiply 78"/>
              <p:cNvSpPr/>
              <p:nvPr/>
            </p:nvSpPr>
            <p:spPr>
              <a:xfrm>
                <a:off x="1851212" y="188259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Plus 79"/>
              <p:cNvSpPr/>
              <p:nvPr/>
            </p:nvSpPr>
            <p:spPr>
              <a:xfrm>
                <a:off x="2362200" y="251012"/>
                <a:ext cx="708212" cy="573741"/>
              </a:xfrm>
              <a:prstGeom prst="mathPlus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ultiply 80"/>
              <p:cNvSpPr/>
              <p:nvPr/>
            </p:nvSpPr>
            <p:spPr>
              <a:xfrm>
                <a:off x="2814918" y="192741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Plus 81"/>
              <p:cNvSpPr/>
              <p:nvPr/>
            </p:nvSpPr>
            <p:spPr>
              <a:xfrm>
                <a:off x="3325906" y="255494"/>
                <a:ext cx="708212" cy="573741"/>
              </a:xfrm>
              <a:prstGeom prst="mathPlus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ultiply 82"/>
              <p:cNvSpPr/>
              <p:nvPr/>
            </p:nvSpPr>
            <p:spPr>
              <a:xfrm>
                <a:off x="3774142" y="201706"/>
                <a:ext cx="762000" cy="685800"/>
              </a:xfrm>
              <a:prstGeom prst="mathMultiply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TextBox 11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113" name="Group 145"/>
          <p:cNvGrpSpPr/>
          <p:nvPr/>
        </p:nvGrpSpPr>
        <p:grpSpPr>
          <a:xfrm>
            <a:off x="1066800" y="762000"/>
            <a:ext cx="1978594" cy="5045894"/>
            <a:chOff x="3124200" y="389299"/>
            <a:chExt cx="1978594" cy="5045894"/>
          </a:xfrm>
        </p:grpSpPr>
        <p:sp>
          <p:nvSpPr>
            <p:cNvPr id="114" name="Moon 113"/>
            <p:cNvSpPr/>
            <p:nvPr/>
          </p:nvSpPr>
          <p:spPr>
            <a:xfrm rot="20732934">
              <a:off x="3394736" y="942926"/>
              <a:ext cx="530114" cy="2167301"/>
            </a:xfrm>
            <a:prstGeom prst="moon">
              <a:avLst>
                <a:gd name="adj" fmla="val 87500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Moon 114"/>
            <p:cNvSpPr/>
            <p:nvPr/>
          </p:nvSpPr>
          <p:spPr>
            <a:xfrm rot="10800000">
              <a:off x="4284074" y="814597"/>
              <a:ext cx="668926" cy="1995614"/>
            </a:xfrm>
            <a:prstGeom prst="moon">
              <a:avLst>
                <a:gd name="adj" fmla="val 80521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2"/>
            <p:cNvSpPr/>
            <p:nvPr/>
          </p:nvSpPr>
          <p:spPr>
            <a:xfrm rot="1267050">
              <a:off x="3624725" y="4681627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19394983">
              <a:off x="4141007" y="4686665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2"/>
            <p:cNvSpPr/>
            <p:nvPr/>
          </p:nvSpPr>
          <p:spPr>
            <a:xfrm rot="20847300">
              <a:off x="4716029" y="2906038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3"/>
            <p:cNvSpPr/>
            <p:nvPr/>
          </p:nvSpPr>
          <p:spPr>
            <a:xfrm>
              <a:off x="3124200" y="3024397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4"/>
            <p:cNvSpPr/>
            <p:nvPr/>
          </p:nvSpPr>
          <p:spPr>
            <a:xfrm rot="20339459">
              <a:off x="4239792" y="1716775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5"/>
            <p:cNvSpPr/>
            <p:nvPr/>
          </p:nvSpPr>
          <p:spPr>
            <a:xfrm rot="1327004">
              <a:off x="3338048" y="1869232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6"/>
            <p:cNvSpPr/>
            <p:nvPr/>
          </p:nvSpPr>
          <p:spPr>
            <a:xfrm>
              <a:off x="3431931" y="1875844"/>
              <a:ext cx="1436077" cy="3250485"/>
            </a:xfrm>
            <a:prstGeom prst="trapezoid">
              <a:avLst>
                <a:gd name="adj" fmla="val 30618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Isosceles Triangle 7"/>
            <p:cNvSpPr/>
            <p:nvPr/>
          </p:nvSpPr>
          <p:spPr>
            <a:xfrm rot="10800000">
              <a:off x="3944815" y="1875844"/>
              <a:ext cx="410308" cy="6019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688373" y="493791"/>
              <a:ext cx="923194" cy="15768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uble Wave 8"/>
            <p:cNvSpPr/>
            <p:nvPr/>
          </p:nvSpPr>
          <p:spPr>
            <a:xfrm rot="10558211">
              <a:off x="3581760" y="768548"/>
              <a:ext cx="1140174" cy="566611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9"/>
            <p:cNvSpPr/>
            <p:nvPr/>
          </p:nvSpPr>
          <p:spPr>
            <a:xfrm>
              <a:off x="3657600" y="433597"/>
              <a:ext cx="871904" cy="42135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9"/>
            <p:cNvSpPr/>
            <p:nvPr/>
          </p:nvSpPr>
          <p:spPr>
            <a:xfrm>
              <a:off x="3657600" y="585997"/>
              <a:ext cx="1003789" cy="42135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Moon 127"/>
            <p:cNvSpPr/>
            <p:nvPr/>
          </p:nvSpPr>
          <p:spPr>
            <a:xfrm rot="5598382">
              <a:off x="3891469" y="93583"/>
              <a:ext cx="530114" cy="1121546"/>
            </a:xfrm>
            <a:prstGeom prst="moon">
              <a:avLst>
                <a:gd name="adj" fmla="val 60130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Moon 128"/>
            <p:cNvSpPr/>
            <p:nvPr/>
          </p:nvSpPr>
          <p:spPr>
            <a:xfrm rot="5598382">
              <a:off x="3951115" y="264235"/>
              <a:ext cx="421280" cy="1290960"/>
            </a:xfrm>
            <a:prstGeom prst="mo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505200" y="890797"/>
              <a:ext cx="1295400" cy="228600"/>
            </a:xfrm>
            <a:prstGeom prst="roundRect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64"/>
            <p:cNvGrpSpPr/>
            <p:nvPr/>
          </p:nvGrpSpPr>
          <p:grpSpPr>
            <a:xfrm flipH="1">
              <a:off x="3657600" y="3200400"/>
              <a:ext cx="1230923" cy="1384466"/>
              <a:chOff x="7543801" y="3581401"/>
              <a:chExt cx="1066799" cy="1066800"/>
            </a:xfrm>
          </p:grpSpPr>
          <p:sp>
            <p:nvSpPr>
              <p:cNvPr id="166" name="Rounded Rectangle 165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168" name="Double Wave 167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Double Wave 19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ounded Rectangle 169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2" name="Cloud 131"/>
            <p:cNvSpPr/>
            <p:nvPr/>
          </p:nvSpPr>
          <p:spPr>
            <a:xfrm>
              <a:off x="3810000" y="1728997"/>
              <a:ext cx="6096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962400" y="1805197"/>
              <a:ext cx="274027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88"/>
            <p:cNvGrpSpPr/>
            <p:nvPr/>
          </p:nvGrpSpPr>
          <p:grpSpPr>
            <a:xfrm>
              <a:off x="3429000" y="4800600"/>
              <a:ext cx="1447800" cy="289560"/>
              <a:chOff x="2286000" y="6019800"/>
              <a:chExt cx="3048000" cy="609600"/>
            </a:xfrm>
          </p:grpSpPr>
          <p:grpSp>
            <p:nvGrpSpPr>
              <p:cNvPr id="151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64" name="Quad Arrow Callout 163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Cross 164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62" name="Quad Arrow Callout 161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Cross 162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60" name="Quad Arrow Callout 159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Cross 160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58" name="Quad Arrow Callout 157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Cross 158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56" name="Quad Arrow Callout 155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Cross 156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5" name="Group 189"/>
            <p:cNvGrpSpPr/>
            <p:nvPr/>
          </p:nvGrpSpPr>
          <p:grpSpPr>
            <a:xfrm>
              <a:off x="3496236" y="874058"/>
              <a:ext cx="1241611" cy="248322"/>
              <a:chOff x="2286000" y="6019800"/>
              <a:chExt cx="3048000" cy="609600"/>
            </a:xfrm>
          </p:grpSpPr>
          <p:grpSp>
            <p:nvGrpSpPr>
              <p:cNvPr id="136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49" name="Quad Arrow Callout 148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Cross 149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47" name="Quad Arrow Callout 146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Cross 147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45" name="Quad Arrow Callout 144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Cross 145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43" name="Quad Arrow Callout 142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Cross 143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41" name="Quad Arrow Callout 140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Cross 141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0" y="1600200"/>
            <a:ext cx="2590800" cy="4495800"/>
            <a:chOff x="609600" y="457200"/>
            <a:chExt cx="2985288" cy="5649538"/>
          </a:xfrm>
        </p:grpSpPr>
        <p:sp>
          <p:nvSpPr>
            <p:cNvPr id="3" name="Rounded Rectangle 2"/>
            <p:cNvSpPr/>
            <p:nvPr/>
          </p:nvSpPr>
          <p:spPr>
            <a:xfrm>
              <a:off x="1371600" y="533400"/>
              <a:ext cx="1828800" cy="3048000"/>
            </a:xfrm>
            <a:prstGeom prst="roundRect">
              <a:avLst/>
            </a:prstGeom>
            <a:solidFill>
              <a:srgbClr val="FFDA6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8915480">
              <a:off x="3009588" y="3195123"/>
              <a:ext cx="5853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3145143">
              <a:off x="821425" y="3225253"/>
              <a:ext cx="56695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3145143">
              <a:off x="1713891" y="5268538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8594148">
              <a:off x="2213564" y="5217322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442650" y="3733800"/>
              <a:ext cx="1752600" cy="1989618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778885">
              <a:off x="1118887" y="1952243"/>
              <a:ext cx="989970" cy="198332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27387">
              <a:off x="2370216" y="1928660"/>
              <a:ext cx="989970" cy="198332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0800000">
              <a:off x="1407842" y="2133600"/>
              <a:ext cx="1752600" cy="18288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0800000">
              <a:off x="1988542" y="2065818"/>
              <a:ext cx="609600" cy="7620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83742" y="618018"/>
              <a:ext cx="12192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nut 13"/>
            <p:cNvSpPr/>
            <p:nvPr/>
          </p:nvSpPr>
          <p:spPr>
            <a:xfrm rot="20391063">
              <a:off x="1523240" y="2092598"/>
              <a:ext cx="372557" cy="946637"/>
            </a:xfrm>
            <a:prstGeom prst="donu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Donut 14"/>
            <p:cNvSpPr/>
            <p:nvPr/>
          </p:nvSpPr>
          <p:spPr>
            <a:xfrm rot="1658801">
              <a:off x="2636760" y="2089796"/>
              <a:ext cx="372557" cy="946637"/>
            </a:xfrm>
            <a:prstGeom prst="donu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Left-Right-Up Arrow 15"/>
            <p:cNvSpPr/>
            <p:nvPr/>
          </p:nvSpPr>
          <p:spPr>
            <a:xfrm rot="10800000">
              <a:off x="1828800" y="2819400"/>
              <a:ext cx="914400" cy="914400"/>
            </a:xfrm>
            <a:prstGeom prst="leftRightUpArrow">
              <a:avLst>
                <a:gd name="adj1" fmla="val 46858"/>
                <a:gd name="adj2" fmla="val 21721"/>
                <a:gd name="adj3" fmla="val 25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>
              <a:off x="1524000" y="457200"/>
              <a:ext cx="1524000" cy="762000"/>
            </a:xfrm>
            <a:prstGeom prst="cloud">
              <a:avLst/>
            </a:prstGeom>
            <a:solidFill>
              <a:srgbClr val="FFDA6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66"/>
            <p:cNvGrpSpPr/>
            <p:nvPr/>
          </p:nvGrpSpPr>
          <p:grpSpPr>
            <a:xfrm>
              <a:off x="1371600" y="685800"/>
              <a:ext cx="1828800" cy="381000"/>
              <a:chOff x="4495800" y="2283502"/>
              <a:chExt cx="3429000" cy="1907498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4495800" y="2286000"/>
                <a:ext cx="3429000" cy="19050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33"/>
              <p:cNvGrpSpPr/>
              <p:nvPr/>
            </p:nvGrpSpPr>
            <p:grpSpPr>
              <a:xfrm rot="10800000">
                <a:off x="4952438" y="3202898"/>
                <a:ext cx="2396490" cy="954941"/>
                <a:chOff x="3276600" y="6130228"/>
                <a:chExt cx="2819400" cy="700290"/>
              </a:xfrm>
            </p:grpSpPr>
            <p:sp>
              <p:nvSpPr>
                <p:cNvPr id="60" name="Left-Right-Up Arrow 59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Left-Right-Up Arrow 60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Left-Right-Up Arrow 61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iamond 62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Diamond 63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Diamond 64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33"/>
              <p:cNvGrpSpPr/>
              <p:nvPr/>
            </p:nvGrpSpPr>
            <p:grpSpPr>
              <a:xfrm>
                <a:off x="4970489" y="2283502"/>
                <a:ext cx="2396490" cy="954941"/>
                <a:chOff x="3276600" y="6130228"/>
                <a:chExt cx="2819400" cy="700290"/>
              </a:xfrm>
            </p:grpSpPr>
            <p:sp>
              <p:nvSpPr>
                <p:cNvPr id="54" name="Left-Right-Up Arrow 53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Left-Right-Up Arrow 54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Left-Right-Up Arrow 55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Diamond 56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Diamond 57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Diamond 58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69"/>
            <p:cNvGrpSpPr/>
            <p:nvPr/>
          </p:nvGrpSpPr>
          <p:grpSpPr>
            <a:xfrm>
              <a:off x="1507761" y="5530121"/>
              <a:ext cx="1520252" cy="169889"/>
              <a:chOff x="4495800" y="2283502"/>
              <a:chExt cx="3429000" cy="1907498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4495800" y="2286000"/>
                <a:ext cx="3429000" cy="19050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133"/>
              <p:cNvGrpSpPr/>
              <p:nvPr/>
            </p:nvGrpSpPr>
            <p:grpSpPr>
              <a:xfrm rot="10800000">
                <a:off x="4952438" y="3202898"/>
                <a:ext cx="2396490" cy="954941"/>
                <a:chOff x="3276600" y="6130228"/>
                <a:chExt cx="2819400" cy="700290"/>
              </a:xfrm>
            </p:grpSpPr>
            <p:sp>
              <p:nvSpPr>
                <p:cNvPr id="45" name="Left-Right-Up Arrow 44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Left-Right-Up Arrow 45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Left-Right-Up Arrow 46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Diamond 48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Diamond 49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133"/>
              <p:cNvGrpSpPr/>
              <p:nvPr/>
            </p:nvGrpSpPr>
            <p:grpSpPr>
              <a:xfrm>
                <a:off x="4970489" y="2283502"/>
                <a:ext cx="2396490" cy="954941"/>
                <a:chOff x="3276600" y="6130228"/>
                <a:chExt cx="2819400" cy="700290"/>
              </a:xfrm>
            </p:grpSpPr>
            <p:sp>
              <p:nvSpPr>
                <p:cNvPr id="39" name="Left-Right-Up Arrow 38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eft-Right-Up Arrow 39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Left-Right-Up Arrow 40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Diamond 41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Diamond 42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Diamond 43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" name="Group 85"/>
            <p:cNvGrpSpPr/>
            <p:nvPr/>
          </p:nvGrpSpPr>
          <p:grpSpPr>
            <a:xfrm>
              <a:off x="1798821" y="3831236"/>
              <a:ext cx="1014334" cy="395989"/>
              <a:chOff x="4495800" y="2283502"/>
              <a:chExt cx="3429000" cy="1907498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4495800" y="2286000"/>
                <a:ext cx="3429000" cy="19050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133"/>
              <p:cNvGrpSpPr/>
              <p:nvPr/>
            </p:nvGrpSpPr>
            <p:grpSpPr>
              <a:xfrm rot="10800000">
                <a:off x="4952438" y="3202898"/>
                <a:ext cx="2396490" cy="954941"/>
                <a:chOff x="3276600" y="6130228"/>
                <a:chExt cx="2819400" cy="700290"/>
              </a:xfrm>
            </p:grpSpPr>
            <p:sp>
              <p:nvSpPr>
                <p:cNvPr id="30" name="Left-Right-Up Arrow 29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Left-Right-Up Arrow 30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Left-Right-Up Arrow 31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33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133"/>
              <p:cNvGrpSpPr/>
              <p:nvPr/>
            </p:nvGrpSpPr>
            <p:grpSpPr>
              <a:xfrm>
                <a:off x="4970489" y="2283502"/>
                <a:ext cx="2396490" cy="954941"/>
                <a:chOff x="3276600" y="6130228"/>
                <a:chExt cx="2819400" cy="700290"/>
              </a:xfrm>
            </p:grpSpPr>
            <p:sp>
              <p:nvSpPr>
                <p:cNvPr id="24" name="Left-Right-Up Arrow 23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Left-Right-Up Arrow 24"/>
                <p:cNvSpPr/>
                <p:nvPr/>
              </p:nvSpPr>
              <p:spPr>
                <a:xfrm>
                  <a:off x="4272362" y="6130228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Left-Right-Up Arrow 25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>
                  <a:off x="4528442" y="633134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Diamond 28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6" name="Group 65"/>
          <p:cNvGrpSpPr/>
          <p:nvPr/>
        </p:nvGrpSpPr>
        <p:grpSpPr>
          <a:xfrm>
            <a:off x="4800600" y="2286000"/>
            <a:ext cx="2286000" cy="3962400"/>
            <a:chOff x="1171900" y="601182"/>
            <a:chExt cx="2963604" cy="5573338"/>
          </a:xfrm>
        </p:grpSpPr>
        <p:sp>
          <p:nvSpPr>
            <p:cNvPr id="67" name="Cloud 66"/>
            <p:cNvSpPr/>
            <p:nvPr/>
          </p:nvSpPr>
          <p:spPr>
            <a:xfrm rot="17452337">
              <a:off x="1828043" y="870103"/>
              <a:ext cx="1970055" cy="18720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8915480">
              <a:off x="3449704" y="3298276"/>
              <a:ext cx="6858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3145143">
              <a:off x="1324300" y="3340129"/>
              <a:ext cx="6858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3145143">
              <a:off x="2239949" y="5336320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18594148">
              <a:off x="2739622" y="5285104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>
              <a:off x="1968708" y="2599544"/>
              <a:ext cx="1752600" cy="3191656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1778885">
              <a:off x="1644945" y="2020025"/>
              <a:ext cx="989970" cy="1983327"/>
            </a:xfrm>
            <a:prstGeom prst="trapezoid">
              <a:avLst/>
            </a:prstGeom>
            <a:solidFill>
              <a:srgbClr val="ADBD4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 rot="20027387">
              <a:off x="2896274" y="1996442"/>
              <a:ext cx="989970" cy="1983327"/>
            </a:xfrm>
            <a:prstGeom prst="trapezoid">
              <a:avLst/>
            </a:prstGeom>
            <a:solidFill>
              <a:srgbClr val="ADBD4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>
              <a:off x="1981200" y="2209800"/>
              <a:ext cx="1752600" cy="2209800"/>
            </a:xfrm>
            <a:prstGeom prst="trapezoid">
              <a:avLst/>
            </a:prstGeom>
            <a:solidFill>
              <a:srgbClr val="ADBD4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0800000">
              <a:off x="2514600" y="2133600"/>
              <a:ext cx="609600" cy="7620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27"/>
            <p:cNvGrpSpPr/>
            <p:nvPr/>
          </p:nvGrpSpPr>
          <p:grpSpPr>
            <a:xfrm>
              <a:off x="2117361" y="2133600"/>
              <a:ext cx="1371600" cy="1397688"/>
              <a:chOff x="4267200" y="1370351"/>
              <a:chExt cx="2627026" cy="2676993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4267200" y="1371600"/>
                <a:ext cx="609600" cy="609600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4731895" y="1855033"/>
                <a:ext cx="609600" cy="609600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257800" y="2286000"/>
                <a:ext cx="609600" cy="609600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791200" y="1828800"/>
                <a:ext cx="609600" cy="609600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284626" y="1370351"/>
                <a:ext cx="609600" cy="609600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iamond 108"/>
              <p:cNvSpPr/>
              <p:nvPr/>
            </p:nvSpPr>
            <p:spPr>
              <a:xfrm>
                <a:off x="5410200" y="2514600"/>
                <a:ext cx="381000" cy="144780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iamond 12"/>
              <p:cNvSpPr/>
              <p:nvPr/>
            </p:nvSpPr>
            <p:spPr>
              <a:xfrm>
                <a:off x="5029200" y="2209800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iamond 110"/>
              <p:cNvSpPr/>
              <p:nvPr/>
            </p:nvSpPr>
            <p:spPr>
              <a:xfrm>
                <a:off x="5871148" y="2182318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iamond 111"/>
              <p:cNvSpPr/>
              <p:nvPr/>
            </p:nvSpPr>
            <p:spPr>
              <a:xfrm>
                <a:off x="6233410" y="2034915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iamond 112"/>
              <p:cNvSpPr/>
              <p:nvPr/>
            </p:nvSpPr>
            <p:spPr>
              <a:xfrm>
                <a:off x="4659443" y="1959964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iamond 17"/>
              <p:cNvSpPr/>
              <p:nvPr/>
            </p:nvSpPr>
            <p:spPr>
              <a:xfrm>
                <a:off x="6488243" y="1645170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Diamond 114"/>
              <p:cNvSpPr/>
              <p:nvPr/>
            </p:nvSpPr>
            <p:spPr>
              <a:xfrm>
                <a:off x="4434591" y="1540239"/>
                <a:ext cx="228600" cy="868680"/>
              </a:xfrm>
              <a:prstGeom prst="diamond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5279035" y="3304082"/>
                <a:ext cx="702039" cy="743262"/>
              </a:xfrm>
              <a:prstGeom prst="ellipse">
                <a:avLst/>
              </a:prstGeom>
              <a:solidFill>
                <a:srgbClr val="D9C1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648200" y="1752600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100403" y="2159833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759970" y="2204803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224665" y="1770089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295275" y="3209144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580088" y="3209144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5430187" y="3389027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45"/>
            <p:cNvGrpSpPr/>
            <p:nvPr/>
          </p:nvGrpSpPr>
          <p:grpSpPr>
            <a:xfrm>
              <a:off x="2093626" y="4121045"/>
              <a:ext cx="1533994" cy="303552"/>
              <a:chOff x="4572000" y="4495800"/>
              <a:chExt cx="3352800" cy="1371600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4572000" y="4495800"/>
                <a:ext cx="3352800" cy="13716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iamond 94"/>
              <p:cNvSpPr/>
              <p:nvPr/>
            </p:nvSpPr>
            <p:spPr>
              <a:xfrm>
                <a:off x="4724400" y="4572000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Diamond 95"/>
              <p:cNvSpPr/>
              <p:nvPr/>
            </p:nvSpPr>
            <p:spPr>
              <a:xfrm>
                <a:off x="5371476" y="458948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Diamond 96"/>
              <p:cNvSpPr/>
              <p:nvPr/>
            </p:nvSpPr>
            <p:spPr>
              <a:xfrm>
                <a:off x="5941101" y="460447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Diamond 97"/>
              <p:cNvSpPr/>
              <p:nvPr/>
            </p:nvSpPr>
            <p:spPr>
              <a:xfrm>
                <a:off x="6555699" y="458948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Diamond 98"/>
              <p:cNvSpPr/>
              <p:nvPr/>
            </p:nvSpPr>
            <p:spPr>
              <a:xfrm>
                <a:off x="7095345" y="461946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304020" y="5032948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861154" y="5035446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445771" y="5005466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045377" y="4990475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Oval 78"/>
            <p:cNvSpPr/>
            <p:nvPr/>
          </p:nvSpPr>
          <p:spPr>
            <a:xfrm>
              <a:off x="2209800" y="685800"/>
              <a:ext cx="12192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2133600" y="609600"/>
              <a:ext cx="914400" cy="6858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 rot="2597059">
              <a:off x="2625323" y="601182"/>
              <a:ext cx="914400" cy="6858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50"/>
            <p:cNvGrpSpPr/>
            <p:nvPr/>
          </p:nvGrpSpPr>
          <p:grpSpPr>
            <a:xfrm>
              <a:off x="2057400" y="1066800"/>
              <a:ext cx="1533994" cy="303552"/>
              <a:chOff x="4572000" y="4495800"/>
              <a:chExt cx="3352800" cy="13716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4572000" y="4495800"/>
                <a:ext cx="3352800" cy="13716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Diamond 84"/>
              <p:cNvSpPr/>
              <p:nvPr/>
            </p:nvSpPr>
            <p:spPr>
              <a:xfrm>
                <a:off x="4724400" y="4572000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Diamond 85"/>
              <p:cNvSpPr/>
              <p:nvPr/>
            </p:nvSpPr>
            <p:spPr>
              <a:xfrm>
                <a:off x="5371476" y="458948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Diamond 86"/>
              <p:cNvSpPr/>
              <p:nvPr/>
            </p:nvSpPr>
            <p:spPr>
              <a:xfrm>
                <a:off x="5941101" y="460447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Diamond 87"/>
              <p:cNvSpPr/>
              <p:nvPr/>
            </p:nvSpPr>
            <p:spPr>
              <a:xfrm>
                <a:off x="6555699" y="458948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iamond 88"/>
              <p:cNvSpPr/>
              <p:nvPr/>
            </p:nvSpPr>
            <p:spPr>
              <a:xfrm>
                <a:off x="7095345" y="4619469"/>
                <a:ext cx="762000" cy="1173480"/>
              </a:xfrm>
              <a:prstGeom prst="diamon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304020" y="5032948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861154" y="5035446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45771" y="5005466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045377" y="4990475"/>
                <a:ext cx="297305" cy="29730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Oval 82"/>
            <p:cNvSpPr/>
            <p:nvPr/>
          </p:nvSpPr>
          <p:spPr>
            <a:xfrm rot="4422778">
              <a:off x="2493811" y="595480"/>
              <a:ext cx="422577" cy="540167"/>
            </a:xfrm>
            <a:prstGeom prst="ellipse">
              <a:avLst/>
            </a:prstGeom>
            <a:solidFill>
              <a:srgbClr val="635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629400" y="533400"/>
            <a:ext cx="1994688" cy="3810000"/>
            <a:chOff x="4459558" y="533400"/>
            <a:chExt cx="2985288" cy="5573338"/>
          </a:xfrm>
        </p:grpSpPr>
        <p:sp>
          <p:nvSpPr>
            <p:cNvPr id="125" name="Cloud 124"/>
            <p:cNvSpPr/>
            <p:nvPr/>
          </p:nvSpPr>
          <p:spPr>
            <a:xfrm rot="17452337">
              <a:off x="5151943" y="802321"/>
              <a:ext cx="1970055" cy="18720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18915480">
              <a:off x="6859546" y="3195123"/>
              <a:ext cx="5853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3145143">
              <a:off x="4671383" y="3225253"/>
              <a:ext cx="56695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3145143">
              <a:off x="5563849" y="5268538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18594148">
              <a:off x="6063522" y="5217322"/>
              <a:ext cx="685800" cy="990600"/>
            </a:xfrm>
            <a:prstGeom prst="ellipse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>
              <a:off x="5292608" y="3733800"/>
              <a:ext cx="1752600" cy="1989618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/>
            <p:cNvSpPr/>
            <p:nvPr/>
          </p:nvSpPr>
          <p:spPr>
            <a:xfrm rot="1778885">
              <a:off x="4968845" y="1952243"/>
              <a:ext cx="989970" cy="1983327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apezoid 131"/>
            <p:cNvSpPr/>
            <p:nvPr/>
          </p:nvSpPr>
          <p:spPr>
            <a:xfrm rot="20027387">
              <a:off x="6220174" y="1928660"/>
              <a:ext cx="989970" cy="1983327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 rot="10800000">
              <a:off x="5257800" y="2133600"/>
              <a:ext cx="1752600" cy="18288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 rot="10800000">
              <a:off x="5838500" y="2065818"/>
              <a:ext cx="609600" cy="7620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33700" y="618018"/>
              <a:ext cx="12192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loud 135"/>
            <p:cNvSpPr/>
            <p:nvPr/>
          </p:nvSpPr>
          <p:spPr>
            <a:xfrm>
              <a:off x="5457500" y="541818"/>
              <a:ext cx="914400" cy="6858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/>
            <p:cNvSpPr/>
            <p:nvPr/>
          </p:nvSpPr>
          <p:spPr>
            <a:xfrm rot="2597059">
              <a:off x="5949223" y="533400"/>
              <a:ext cx="914400" cy="685800"/>
            </a:xfrm>
            <a:prstGeom prst="cloud">
              <a:avLst/>
            </a:prstGeom>
            <a:solidFill>
              <a:srgbClr val="6358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4422778">
              <a:off x="5817711" y="527698"/>
              <a:ext cx="422577" cy="540167"/>
            </a:xfrm>
            <a:prstGeom prst="ellipse">
              <a:avLst/>
            </a:prstGeom>
            <a:solidFill>
              <a:srgbClr val="635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5"/>
            <p:cNvGrpSpPr/>
            <p:nvPr/>
          </p:nvGrpSpPr>
          <p:grpSpPr>
            <a:xfrm>
              <a:off x="5543863" y="3780019"/>
              <a:ext cx="1261672" cy="342275"/>
              <a:chOff x="1752600" y="6019800"/>
              <a:chExt cx="4572000" cy="838200"/>
            </a:xfrm>
          </p:grpSpPr>
          <p:sp>
            <p:nvSpPr>
              <p:cNvPr id="163" name="Rounded Rectangle 162"/>
              <p:cNvSpPr/>
              <p:nvPr/>
            </p:nvSpPr>
            <p:spPr>
              <a:xfrm>
                <a:off x="1752600" y="6019800"/>
                <a:ext cx="4572000" cy="8382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3"/>
              <p:cNvGrpSpPr/>
              <p:nvPr/>
            </p:nvGrpSpPr>
            <p:grpSpPr>
              <a:xfrm>
                <a:off x="1888761" y="6137223"/>
                <a:ext cx="4207239" cy="720777"/>
                <a:chOff x="1888761" y="6137223"/>
                <a:chExt cx="4207239" cy="720777"/>
              </a:xfrm>
            </p:grpSpPr>
            <p:sp>
              <p:nvSpPr>
                <p:cNvPr id="165" name="Left-Right-Up Arrow 164"/>
                <p:cNvSpPr/>
                <p:nvPr/>
              </p:nvSpPr>
              <p:spPr>
                <a:xfrm>
                  <a:off x="1888761" y="6172200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Left-Right-Up Arrow 165"/>
                <p:cNvSpPr/>
                <p:nvPr/>
              </p:nvSpPr>
              <p:spPr>
                <a:xfrm>
                  <a:off x="2588302" y="6152214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Left-Right-Up Arrow 166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Left-Right-Up Arrow 167"/>
                <p:cNvSpPr/>
                <p:nvPr/>
              </p:nvSpPr>
              <p:spPr>
                <a:xfrm>
                  <a:off x="3946161" y="6172200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Left-Right-Up Arrow 168"/>
                <p:cNvSpPr/>
                <p:nvPr/>
              </p:nvSpPr>
              <p:spPr>
                <a:xfrm>
                  <a:off x="4645702" y="6152214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Left-Right-Up Arrow 169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Diamond 170"/>
                <p:cNvSpPr/>
                <p:nvPr/>
              </p:nvSpPr>
              <p:spPr>
                <a:xfrm>
                  <a:off x="2133600" y="6400800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Diamond 171"/>
                <p:cNvSpPr/>
                <p:nvPr/>
              </p:nvSpPr>
              <p:spPr>
                <a:xfrm>
                  <a:off x="2825646" y="638830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Diamond 172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Diamond 173"/>
                <p:cNvSpPr/>
                <p:nvPr/>
              </p:nvSpPr>
              <p:spPr>
                <a:xfrm>
                  <a:off x="4228475" y="6359577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Diamond 174"/>
                <p:cNvSpPr/>
                <p:nvPr/>
              </p:nvSpPr>
              <p:spPr>
                <a:xfrm>
                  <a:off x="4901783" y="6353331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Diamond 175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1" name="Group 142"/>
            <p:cNvGrpSpPr/>
            <p:nvPr/>
          </p:nvGrpSpPr>
          <p:grpSpPr>
            <a:xfrm>
              <a:off x="5640049" y="2282252"/>
              <a:ext cx="990600" cy="1272519"/>
              <a:chOff x="7620000" y="3592568"/>
              <a:chExt cx="1905000" cy="2447152"/>
            </a:xfrm>
          </p:grpSpPr>
          <p:sp>
            <p:nvSpPr>
              <p:cNvPr id="157" name="Left-Right-Up Arrow 156"/>
              <p:cNvSpPr/>
              <p:nvPr/>
            </p:nvSpPr>
            <p:spPr>
              <a:xfrm rot="10800000">
                <a:off x="7932922" y="4724400"/>
                <a:ext cx="1211078" cy="1315320"/>
              </a:xfrm>
              <a:prstGeom prst="leftRightUpArrow">
                <a:avLst>
                  <a:gd name="adj1" fmla="val 46858"/>
                  <a:gd name="adj2" fmla="val 25000"/>
                  <a:gd name="adj3" fmla="val 25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-Up Arrow 157"/>
              <p:cNvSpPr/>
              <p:nvPr/>
            </p:nvSpPr>
            <p:spPr>
              <a:xfrm rot="10800000">
                <a:off x="8763000" y="4419600"/>
                <a:ext cx="762000" cy="827588"/>
              </a:xfrm>
              <a:prstGeom prst="leftRightUpArrow">
                <a:avLst>
                  <a:gd name="adj1" fmla="val 46858"/>
                  <a:gd name="adj2" fmla="val 25000"/>
                  <a:gd name="adj3" fmla="val 25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Left-Right-Up Arrow 158"/>
              <p:cNvSpPr/>
              <p:nvPr/>
            </p:nvSpPr>
            <p:spPr>
              <a:xfrm rot="10800000">
                <a:off x="7620000" y="4419600"/>
                <a:ext cx="796977" cy="759502"/>
              </a:xfrm>
              <a:prstGeom prst="leftRightUpArrow">
                <a:avLst>
                  <a:gd name="adj1" fmla="val 46858"/>
                  <a:gd name="adj2" fmla="val 25000"/>
                  <a:gd name="adj3" fmla="val 25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Diamond 159"/>
              <p:cNvSpPr/>
              <p:nvPr/>
            </p:nvSpPr>
            <p:spPr>
              <a:xfrm>
                <a:off x="8285812" y="4818088"/>
                <a:ext cx="495300" cy="990600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Donut 160"/>
              <p:cNvSpPr/>
              <p:nvPr/>
            </p:nvSpPr>
            <p:spPr>
              <a:xfrm rot="20868791">
                <a:off x="7635921" y="3607127"/>
                <a:ext cx="372557" cy="946637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Donut 161"/>
              <p:cNvSpPr/>
              <p:nvPr/>
            </p:nvSpPr>
            <p:spPr>
              <a:xfrm rot="1050374">
                <a:off x="9137602" y="3592568"/>
                <a:ext cx="372557" cy="946637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10800000">
              <a:off x="5410200" y="761999"/>
              <a:ext cx="1447800" cy="533400"/>
              <a:chOff x="1752600" y="6019800"/>
              <a:chExt cx="4572000" cy="8382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1752600" y="6019800"/>
                <a:ext cx="4572000" cy="8382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4" name="Group 133"/>
              <p:cNvGrpSpPr/>
              <p:nvPr/>
            </p:nvGrpSpPr>
            <p:grpSpPr>
              <a:xfrm>
                <a:off x="1888761" y="6137223"/>
                <a:ext cx="4207239" cy="720777"/>
                <a:chOff x="1888761" y="6137223"/>
                <a:chExt cx="4207239" cy="720777"/>
              </a:xfrm>
            </p:grpSpPr>
            <p:sp>
              <p:nvSpPr>
                <p:cNvPr id="145" name="Left-Right-Up Arrow 144"/>
                <p:cNvSpPr/>
                <p:nvPr/>
              </p:nvSpPr>
              <p:spPr>
                <a:xfrm>
                  <a:off x="1888761" y="6172200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Left-Right-Up Arrow 145"/>
                <p:cNvSpPr/>
                <p:nvPr/>
              </p:nvSpPr>
              <p:spPr>
                <a:xfrm>
                  <a:off x="2588302" y="6152214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Left-Right-Up Arrow 146"/>
                <p:cNvSpPr/>
                <p:nvPr/>
              </p:nvSpPr>
              <p:spPr>
                <a:xfrm>
                  <a:off x="32766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Left-Right-Up Arrow 147"/>
                <p:cNvSpPr/>
                <p:nvPr/>
              </p:nvSpPr>
              <p:spPr>
                <a:xfrm>
                  <a:off x="3946161" y="6172200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Left-Right-Up Arrow 148"/>
                <p:cNvSpPr/>
                <p:nvPr/>
              </p:nvSpPr>
              <p:spPr>
                <a:xfrm>
                  <a:off x="4645702" y="6152214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Left-Right-Up Arrow 149"/>
                <p:cNvSpPr/>
                <p:nvPr/>
              </p:nvSpPr>
              <p:spPr>
                <a:xfrm>
                  <a:off x="5334000" y="6137223"/>
                  <a:ext cx="762000" cy="685800"/>
                </a:xfrm>
                <a:prstGeom prst="leftRightUpArrow">
                  <a:avLst>
                    <a:gd name="adj1" fmla="val 46858"/>
                    <a:gd name="adj2" fmla="val 25000"/>
                    <a:gd name="adj3" fmla="val 25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Diamond 150"/>
                <p:cNvSpPr/>
                <p:nvPr/>
              </p:nvSpPr>
              <p:spPr>
                <a:xfrm>
                  <a:off x="2133600" y="6400800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/>
                <p:cNvSpPr/>
                <p:nvPr/>
              </p:nvSpPr>
              <p:spPr>
                <a:xfrm>
                  <a:off x="2825646" y="638830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Diamond 152"/>
                <p:cNvSpPr/>
                <p:nvPr/>
              </p:nvSpPr>
              <p:spPr>
                <a:xfrm>
                  <a:off x="3547672" y="6360826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Diamond 153"/>
                <p:cNvSpPr/>
                <p:nvPr/>
              </p:nvSpPr>
              <p:spPr>
                <a:xfrm>
                  <a:off x="4228475" y="6359577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Diamond 154"/>
                <p:cNvSpPr/>
                <p:nvPr/>
              </p:nvSpPr>
              <p:spPr>
                <a:xfrm>
                  <a:off x="4901783" y="6353331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Diamond 155"/>
                <p:cNvSpPr/>
                <p:nvPr/>
              </p:nvSpPr>
              <p:spPr>
                <a:xfrm>
                  <a:off x="5613816" y="6373318"/>
                  <a:ext cx="228600" cy="457200"/>
                </a:xfrm>
                <a:prstGeom prst="diamond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2" name="Left-Right-Up Arrow 141"/>
            <p:cNvSpPr/>
            <p:nvPr/>
          </p:nvSpPr>
          <p:spPr>
            <a:xfrm rot="10800000">
              <a:off x="5715000" y="4114800"/>
              <a:ext cx="914400" cy="609600"/>
            </a:xfrm>
            <a:prstGeom prst="leftRightUpArrow">
              <a:avLst>
                <a:gd name="adj1" fmla="val 46858"/>
                <a:gd name="adj2" fmla="val 25000"/>
                <a:gd name="adj3" fmla="val 25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178" name="Group 177"/>
          <p:cNvGrpSpPr/>
          <p:nvPr/>
        </p:nvGrpSpPr>
        <p:grpSpPr>
          <a:xfrm>
            <a:off x="381000" y="1219200"/>
            <a:ext cx="1981200" cy="4114800"/>
            <a:chOff x="4495800" y="1066801"/>
            <a:chExt cx="1600200" cy="3124198"/>
          </a:xfrm>
        </p:grpSpPr>
        <p:sp>
          <p:nvSpPr>
            <p:cNvPr id="179" name="Cloud 178"/>
            <p:cNvSpPr/>
            <p:nvPr/>
          </p:nvSpPr>
          <p:spPr>
            <a:xfrm rot="365569">
              <a:off x="4755675" y="1390098"/>
              <a:ext cx="381000" cy="6096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6128217">
              <a:off x="5396330" y="3876084"/>
              <a:ext cx="264049" cy="36578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4472555">
              <a:off x="5054505" y="3866306"/>
              <a:ext cx="241894" cy="38445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/>
            <p:cNvSpPr/>
            <p:nvPr/>
          </p:nvSpPr>
          <p:spPr>
            <a:xfrm>
              <a:off x="4772378" y="2276311"/>
              <a:ext cx="1177462" cy="1750807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/>
            <p:cNvSpPr/>
            <p:nvPr/>
          </p:nvSpPr>
          <p:spPr>
            <a:xfrm rot="610840">
              <a:off x="4879605" y="2223322"/>
              <a:ext cx="311919" cy="1783978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 rot="2901859">
              <a:off x="4596296" y="2789417"/>
              <a:ext cx="221384" cy="4223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 rot="20226769">
              <a:off x="5824278" y="2835214"/>
              <a:ext cx="271722" cy="3406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rapezoid 185"/>
            <p:cNvSpPr/>
            <p:nvPr/>
          </p:nvSpPr>
          <p:spPr>
            <a:xfrm rot="1442139">
              <a:off x="4730413" y="2171683"/>
              <a:ext cx="328386" cy="917340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20249249">
              <a:off x="5625963" y="2172731"/>
              <a:ext cx="328386" cy="917340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41"/>
            <p:cNvGrpSpPr/>
            <p:nvPr/>
          </p:nvGrpSpPr>
          <p:grpSpPr>
            <a:xfrm>
              <a:off x="4953000" y="2133599"/>
              <a:ext cx="851881" cy="1870857"/>
              <a:chOff x="6327583" y="3173375"/>
              <a:chExt cx="1142159" cy="1658222"/>
            </a:xfrm>
          </p:grpSpPr>
          <p:sp>
            <p:nvSpPr>
              <p:cNvPr id="195" name="Trapezoid 194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Moon 195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Moon 196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Moon 197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9" name="Oval 188"/>
            <p:cNvSpPr/>
            <p:nvPr/>
          </p:nvSpPr>
          <p:spPr>
            <a:xfrm>
              <a:off x="4890452" y="1295400"/>
              <a:ext cx="860453" cy="11791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loud 189"/>
            <p:cNvSpPr/>
            <p:nvPr/>
          </p:nvSpPr>
          <p:spPr>
            <a:xfrm rot="19570029">
              <a:off x="5562600" y="1371600"/>
              <a:ext cx="381000" cy="6096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4800600" y="1371600"/>
              <a:ext cx="996313" cy="170311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 rot="5400000">
              <a:off x="5127346" y="740054"/>
              <a:ext cx="333136" cy="98662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loud 192"/>
            <p:cNvSpPr/>
            <p:nvPr/>
          </p:nvSpPr>
          <p:spPr>
            <a:xfrm rot="15781698">
              <a:off x="5062944" y="1935243"/>
              <a:ext cx="478051" cy="644679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5105400" y="2133600"/>
              <a:ext cx="3048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05600" y="838200"/>
            <a:ext cx="2095484" cy="4191000"/>
            <a:chOff x="4038600" y="746370"/>
            <a:chExt cx="2681990" cy="5364022"/>
          </a:xfrm>
        </p:grpSpPr>
        <p:sp>
          <p:nvSpPr>
            <p:cNvPr id="3" name="Cloud 2"/>
            <p:cNvSpPr/>
            <p:nvPr/>
          </p:nvSpPr>
          <p:spPr>
            <a:xfrm>
              <a:off x="4419600" y="1444079"/>
              <a:ext cx="381000" cy="914400"/>
            </a:xfrm>
            <a:prstGeom prst="cloud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>
              <a:off x="5638800" y="1520279"/>
              <a:ext cx="381000" cy="762000"/>
            </a:xfrm>
            <a:prstGeom prst="cloud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4663168">
              <a:off x="5445178" y="5441456"/>
              <a:ext cx="548390" cy="789482"/>
            </a:xfrm>
            <a:prstGeom prst="ellipse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271122">
              <a:off x="4701915" y="5437708"/>
              <a:ext cx="548390" cy="789482"/>
            </a:xfrm>
            <a:prstGeom prst="ellipse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038600" y="3974918"/>
              <a:ext cx="548390" cy="78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72200" y="3974918"/>
              <a:ext cx="548390" cy="78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2133600"/>
              <a:ext cx="2057400" cy="2438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411805">
              <a:off x="5677846" y="2446468"/>
              <a:ext cx="762000" cy="1976580"/>
            </a:xfrm>
            <a:prstGeom prst="trapezoid">
              <a:avLst>
                <a:gd name="adj" fmla="val 37545"/>
              </a:avLst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100949">
              <a:off x="4228505" y="2583267"/>
              <a:ext cx="762000" cy="1762769"/>
            </a:xfrm>
            <a:prstGeom prst="trapezoid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4419600" y="2527118"/>
              <a:ext cx="1905000" cy="3276600"/>
            </a:xfrm>
            <a:prstGeom prst="trapezoid">
              <a:avLst>
                <a:gd name="adj" fmla="val 29129"/>
              </a:avLst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0800000">
              <a:off x="5000469" y="2523370"/>
              <a:ext cx="609600" cy="2286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5"/>
            <p:cNvGrpSpPr/>
            <p:nvPr/>
          </p:nvGrpSpPr>
          <p:grpSpPr>
            <a:xfrm rot="21106046">
              <a:off x="4731654" y="2321963"/>
              <a:ext cx="1112303" cy="990429"/>
              <a:chOff x="2740939" y="2385249"/>
              <a:chExt cx="1579657" cy="1582691"/>
            </a:xfrm>
          </p:grpSpPr>
          <p:sp>
            <p:nvSpPr>
              <p:cNvPr id="48" name="Moon 3"/>
              <p:cNvSpPr/>
              <p:nvPr/>
            </p:nvSpPr>
            <p:spPr>
              <a:xfrm rot="16200000">
                <a:off x="2898653" y="2546001"/>
                <a:ext cx="1264225" cy="1579654"/>
              </a:xfrm>
              <a:prstGeom prst="moon">
                <a:avLst>
                  <a:gd name="adj" fmla="val 677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2971923" y="2156528"/>
                <a:ext cx="1119952" cy="1577394"/>
              </a:xfrm>
              <a:prstGeom prst="moon">
                <a:avLst>
                  <a:gd name="adj" fmla="val 677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19"/>
            <p:cNvGrpSpPr/>
            <p:nvPr/>
          </p:nvGrpSpPr>
          <p:grpSpPr>
            <a:xfrm rot="5400000">
              <a:off x="2931840" y="3389040"/>
              <a:ext cx="3432720" cy="914400"/>
              <a:chOff x="2624682" y="2226018"/>
              <a:chExt cx="1981200" cy="2070031"/>
            </a:xfrm>
          </p:grpSpPr>
          <p:sp>
            <p:nvSpPr>
              <p:cNvPr id="44" name="Pie 43"/>
              <p:cNvSpPr/>
              <p:nvPr/>
            </p:nvSpPr>
            <p:spPr>
              <a:xfrm rot="16952334">
                <a:off x="2580266" y="2270434"/>
                <a:ext cx="2070031" cy="1981200"/>
              </a:xfrm>
              <a:prstGeom prst="pie">
                <a:avLst>
                  <a:gd name="adj1" fmla="val 3057576"/>
                  <a:gd name="adj2" fmla="val 162000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Group 5"/>
              <p:cNvGrpSpPr/>
              <p:nvPr/>
            </p:nvGrpSpPr>
            <p:grpSpPr>
              <a:xfrm>
                <a:off x="2743201" y="2385249"/>
                <a:ext cx="1579657" cy="1582691"/>
                <a:chOff x="2740939" y="2385249"/>
                <a:chExt cx="1579657" cy="1582691"/>
              </a:xfrm>
            </p:grpSpPr>
            <p:sp>
              <p:nvSpPr>
                <p:cNvPr id="46" name="Moon 3"/>
                <p:cNvSpPr/>
                <p:nvPr/>
              </p:nvSpPr>
              <p:spPr>
                <a:xfrm rot="16200000">
                  <a:off x="2898653" y="2546001"/>
                  <a:ext cx="1264225" cy="1579654"/>
                </a:xfrm>
                <a:prstGeom prst="moon">
                  <a:avLst>
                    <a:gd name="adj" fmla="val 67712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2971923" y="2156528"/>
                  <a:ext cx="1119952" cy="1577394"/>
                </a:xfrm>
                <a:prstGeom prst="moon">
                  <a:avLst>
                    <a:gd name="adj" fmla="val 84515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Oval 15"/>
            <p:cNvSpPr/>
            <p:nvPr/>
          </p:nvSpPr>
          <p:spPr>
            <a:xfrm>
              <a:off x="4648200" y="758279"/>
              <a:ext cx="1222948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oon 3"/>
            <p:cNvSpPr/>
            <p:nvPr/>
          </p:nvSpPr>
          <p:spPr>
            <a:xfrm rot="5755702">
              <a:off x="4866204" y="492432"/>
              <a:ext cx="850028" cy="1357904"/>
            </a:xfrm>
            <a:prstGeom prst="moon">
              <a:avLst>
                <a:gd name="adj" fmla="val 81767"/>
              </a:avLst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95"/>
            <p:cNvGrpSpPr/>
            <p:nvPr/>
          </p:nvGrpSpPr>
          <p:grpSpPr>
            <a:xfrm>
              <a:off x="4525818" y="5329382"/>
              <a:ext cx="1752600" cy="429208"/>
              <a:chOff x="6858000" y="5181600"/>
              <a:chExt cx="3733800" cy="914400"/>
            </a:xfrm>
          </p:grpSpPr>
          <p:grpSp>
            <p:nvGrpSpPr>
              <p:cNvPr id="20" name="Group 185"/>
              <p:cNvGrpSpPr/>
              <p:nvPr/>
            </p:nvGrpSpPr>
            <p:grpSpPr>
              <a:xfrm>
                <a:off x="68580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42" name="Quad Arrow 41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86"/>
              <p:cNvGrpSpPr/>
              <p:nvPr/>
            </p:nvGrpSpPr>
            <p:grpSpPr>
              <a:xfrm>
                <a:off x="77724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40" name="Quad Arrow 39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89"/>
              <p:cNvGrpSpPr/>
              <p:nvPr/>
            </p:nvGrpSpPr>
            <p:grpSpPr>
              <a:xfrm>
                <a:off x="86868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38" name="Quad Arrow 37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92"/>
              <p:cNvGrpSpPr/>
              <p:nvPr/>
            </p:nvGrpSpPr>
            <p:grpSpPr>
              <a:xfrm>
                <a:off x="96012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36" name="Quad Arrow 35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" name="Group 199"/>
            <p:cNvGrpSpPr/>
            <p:nvPr/>
          </p:nvGrpSpPr>
          <p:grpSpPr>
            <a:xfrm rot="20384504">
              <a:off x="6038284" y="4101108"/>
              <a:ext cx="681965" cy="228600"/>
              <a:chOff x="6858000" y="5181600"/>
              <a:chExt cx="3733800" cy="914400"/>
            </a:xfrm>
          </p:grpSpPr>
          <p:grpSp>
            <p:nvGrpSpPr>
              <p:cNvPr id="33" name="Group 185"/>
              <p:cNvGrpSpPr/>
              <p:nvPr/>
            </p:nvGrpSpPr>
            <p:grpSpPr>
              <a:xfrm>
                <a:off x="68580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30" name="Quad Arrow 29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86"/>
              <p:cNvGrpSpPr/>
              <p:nvPr/>
            </p:nvGrpSpPr>
            <p:grpSpPr>
              <a:xfrm>
                <a:off x="77724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28" name="Quad Arrow 27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189"/>
              <p:cNvGrpSpPr/>
              <p:nvPr/>
            </p:nvGrpSpPr>
            <p:grpSpPr>
              <a:xfrm>
                <a:off x="86868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26" name="Quad Arrow 25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92"/>
              <p:cNvGrpSpPr/>
              <p:nvPr/>
            </p:nvGrpSpPr>
            <p:grpSpPr>
              <a:xfrm>
                <a:off x="9601200" y="5181600"/>
                <a:ext cx="990600" cy="914400"/>
                <a:chOff x="6858000" y="5181600"/>
                <a:chExt cx="990600" cy="914400"/>
              </a:xfrm>
            </p:grpSpPr>
            <p:sp>
              <p:nvSpPr>
                <p:cNvPr id="24" name="Quad Arrow 23"/>
                <p:cNvSpPr/>
                <p:nvPr/>
              </p:nvSpPr>
              <p:spPr>
                <a:xfrm>
                  <a:off x="6858000" y="5181600"/>
                  <a:ext cx="990600" cy="9144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 rot="18947088">
                  <a:off x="7194580" y="5464809"/>
                  <a:ext cx="341831" cy="341831"/>
                </a:xfrm>
                <a:prstGeom prst="rect">
                  <a:avLst/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0" name="Group 41"/>
          <p:cNvGrpSpPr/>
          <p:nvPr/>
        </p:nvGrpSpPr>
        <p:grpSpPr>
          <a:xfrm>
            <a:off x="4953000" y="457200"/>
            <a:ext cx="1510583" cy="3048000"/>
            <a:chOff x="182443" y="1905000"/>
            <a:chExt cx="1798757" cy="3657600"/>
          </a:xfrm>
        </p:grpSpPr>
        <p:sp>
          <p:nvSpPr>
            <p:cNvPr id="51" name="Oval 50"/>
            <p:cNvSpPr/>
            <p:nvPr/>
          </p:nvSpPr>
          <p:spPr>
            <a:xfrm rot="6128217">
              <a:off x="1213418" y="5132464"/>
              <a:ext cx="362002" cy="4739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4472555">
              <a:off x="773717" y="5144601"/>
              <a:ext cx="362002" cy="4739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2901859">
              <a:off x="302408" y="3824072"/>
              <a:ext cx="221954" cy="4618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20226769">
              <a:off x="1684063" y="3785761"/>
              <a:ext cx="297137" cy="434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1177571" y="4431167"/>
              <a:ext cx="445706" cy="924077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>
              <a:off x="731865" y="4431167"/>
              <a:ext cx="445706" cy="924077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/>
            <p:cNvSpPr/>
            <p:nvPr/>
          </p:nvSpPr>
          <p:spPr>
            <a:xfrm>
              <a:off x="533772" y="3072231"/>
              <a:ext cx="1287595" cy="2034216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682341" y="3887592"/>
              <a:ext cx="990458" cy="163073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0800000">
              <a:off x="979479" y="3072231"/>
              <a:ext cx="396183" cy="380502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1442139">
              <a:off x="487882" y="2938657"/>
              <a:ext cx="359102" cy="1171133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20249249">
              <a:off x="1467198" y="2939994"/>
              <a:ext cx="359102" cy="1171133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82341" y="1985081"/>
              <a:ext cx="940936" cy="1250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 rot="600599">
              <a:off x="712682" y="1905000"/>
              <a:ext cx="911362" cy="518743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18382183">
              <a:off x="418114" y="2222224"/>
              <a:ext cx="616956" cy="375815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 rot="5749123">
              <a:off x="1304537" y="2264017"/>
              <a:ext cx="568652" cy="375815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83296" y="2093796"/>
              <a:ext cx="1089504" cy="217430"/>
            </a:xfrm>
            <a:prstGeom prst="roundRect">
              <a:avLst>
                <a:gd name="adj" fmla="val 50000"/>
              </a:avLst>
            </a:prstGeom>
            <a:solidFill>
              <a:srgbClr val="E2A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 rot="10800000">
              <a:off x="682341" y="2093796"/>
              <a:ext cx="99046" cy="217430"/>
            </a:xfrm>
            <a:prstGeom prst="trapezoid">
              <a:avLst>
                <a:gd name="adj" fmla="val 37308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 rot="10800000">
              <a:off x="880433" y="2093796"/>
              <a:ext cx="99046" cy="217430"/>
            </a:xfrm>
            <a:prstGeom prst="trapezoid">
              <a:avLst>
                <a:gd name="adj" fmla="val 37308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10800000">
              <a:off x="1078525" y="2093796"/>
              <a:ext cx="99046" cy="217430"/>
            </a:xfrm>
            <a:prstGeom prst="trapezoid">
              <a:avLst>
                <a:gd name="adj" fmla="val 37308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rot="10800000">
              <a:off x="1276616" y="2093796"/>
              <a:ext cx="99046" cy="217430"/>
            </a:xfrm>
            <a:prstGeom prst="trapezoid">
              <a:avLst>
                <a:gd name="adj" fmla="val 37308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10800000">
              <a:off x="1474708" y="2093796"/>
              <a:ext cx="99046" cy="217430"/>
            </a:xfrm>
            <a:prstGeom prst="trapezoid">
              <a:avLst>
                <a:gd name="adj" fmla="val 37308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180"/>
            <p:cNvGrpSpPr/>
            <p:nvPr/>
          </p:nvGrpSpPr>
          <p:grpSpPr>
            <a:xfrm>
              <a:off x="533400" y="4786313"/>
              <a:ext cx="1295400" cy="287677"/>
              <a:chOff x="3352800" y="5486400"/>
              <a:chExt cx="1219200" cy="654390"/>
            </a:xfrm>
          </p:grpSpPr>
          <p:grpSp>
            <p:nvGrpSpPr>
              <p:cNvPr id="73" name="Group 172"/>
              <p:cNvGrpSpPr/>
              <p:nvPr/>
            </p:nvGrpSpPr>
            <p:grpSpPr>
              <a:xfrm>
                <a:off x="3352800" y="5867400"/>
                <a:ext cx="1188550" cy="273390"/>
                <a:chOff x="583296" y="4539882"/>
                <a:chExt cx="1188550" cy="273390"/>
              </a:xfrm>
            </p:grpSpPr>
            <p:sp>
              <p:nvSpPr>
                <p:cNvPr id="81" name="Trapezoid 80"/>
                <p:cNvSpPr/>
                <p:nvPr/>
              </p:nvSpPr>
              <p:spPr>
                <a:xfrm rot="10800000">
                  <a:off x="583296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81"/>
                <p:cNvSpPr/>
                <p:nvPr/>
              </p:nvSpPr>
              <p:spPr>
                <a:xfrm rot="10800000">
                  <a:off x="830911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82"/>
                <p:cNvSpPr/>
                <p:nvPr/>
              </p:nvSpPr>
              <p:spPr>
                <a:xfrm rot="10800000">
                  <a:off x="1061520" y="4541485"/>
                  <a:ext cx="247614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83"/>
                <p:cNvSpPr/>
                <p:nvPr/>
              </p:nvSpPr>
              <p:spPr>
                <a:xfrm rot="10800000">
                  <a:off x="1326140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rapezoid 84"/>
                <p:cNvSpPr/>
                <p:nvPr/>
              </p:nvSpPr>
              <p:spPr>
                <a:xfrm rot="10800000">
                  <a:off x="1524231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73"/>
              <p:cNvGrpSpPr/>
              <p:nvPr/>
            </p:nvGrpSpPr>
            <p:grpSpPr>
              <a:xfrm rot="10800000">
                <a:off x="3352800" y="5486400"/>
                <a:ext cx="1188550" cy="273390"/>
                <a:chOff x="583296" y="4539882"/>
                <a:chExt cx="1188550" cy="273390"/>
              </a:xfrm>
            </p:grpSpPr>
            <p:sp>
              <p:nvSpPr>
                <p:cNvPr id="76" name="Trapezoid 75"/>
                <p:cNvSpPr/>
                <p:nvPr/>
              </p:nvSpPr>
              <p:spPr>
                <a:xfrm rot="10800000">
                  <a:off x="583296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rapezoid 76"/>
                <p:cNvSpPr/>
                <p:nvPr/>
              </p:nvSpPr>
              <p:spPr>
                <a:xfrm rot="10800000">
                  <a:off x="830911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rapezoid 77"/>
                <p:cNvSpPr/>
                <p:nvPr/>
              </p:nvSpPr>
              <p:spPr>
                <a:xfrm rot="10800000">
                  <a:off x="1061520" y="4541485"/>
                  <a:ext cx="247614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Trapezoid 78"/>
                <p:cNvSpPr/>
                <p:nvPr/>
              </p:nvSpPr>
              <p:spPr>
                <a:xfrm rot="10800000">
                  <a:off x="1326140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rapezoid 79"/>
                <p:cNvSpPr/>
                <p:nvPr/>
              </p:nvSpPr>
              <p:spPr>
                <a:xfrm rot="10800000">
                  <a:off x="1524231" y="4539882"/>
                  <a:ext cx="247615" cy="271787"/>
                </a:xfrm>
                <a:prstGeom prst="trapezoid">
                  <a:avLst>
                    <a:gd name="adj" fmla="val 37308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Trapezoid 74"/>
              <p:cNvSpPr/>
              <p:nvPr/>
            </p:nvSpPr>
            <p:spPr>
              <a:xfrm>
                <a:off x="3352800" y="5715001"/>
                <a:ext cx="1219200" cy="1524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2971799" y="1143000"/>
            <a:ext cx="1978594" cy="4664894"/>
            <a:chOff x="5715000" y="1143000"/>
            <a:chExt cx="1978594" cy="4664894"/>
          </a:xfrm>
        </p:grpSpPr>
        <p:sp>
          <p:nvSpPr>
            <p:cNvPr id="87" name="Double Wave 8"/>
            <p:cNvSpPr/>
            <p:nvPr/>
          </p:nvSpPr>
          <p:spPr>
            <a:xfrm rot="5400000">
              <a:off x="6717586" y="1740613"/>
              <a:ext cx="1066801" cy="481175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Double Wave 8"/>
            <p:cNvSpPr/>
            <p:nvPr/>
          </p:nvSpPr>
          <p:spPr>
            <a:xfrm rot="6254388">
              <a:off x="5735554" y="1735644"/>
              <a:ext cx="968254" cy="481175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2"/>
            <p:cNvSpPr/>
            <p:nvPr/>
          </p:nvSpPr>
          <p:spPr>
            <a:xfrm rot="1267050">
              <a:off x="6215525" y="5054328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19394983">
              <a:off x="6731807" y="5059366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2"/>
            <p:cNvSpPr/>
            <p:nvPr/>
          </p:nvSpPr>
          <p:spPr>
            <a:xfrm rot="20847300">
              <a:off x="7306829" y="3278739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3"/>
            <p:cNvSpPr/>
            <p:nvPr/>
          </p:nvSpPr>
          <p:spPr>
            <a:xfrm>
              <a:off x="5715000" y="3397098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4"/>
            <p:cNvSpPr/>
            <p:nvPr/>
          </p:nvSpPr>
          <p:spPr>
            <a:xfrm rot="20339459">
              <a:off x="6830592" y="2089476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5"/>
            <p:cNvSpPr/>
            <p:nvPr/>
          </p:nvSpPr>
          <p:spPr>
            <a:xfrm rot="1327004">
              <a:off x="5928848" y="2241933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6"/>
            <p:cNvSpPr/>
            <p:nvPr/>
          </p:nvSpPr>
          <p:spPr>
            <a:xfrm>
              <a:off x="6022731" y="2248545"/>
              <a:ext cx="1436077" cy="3250485"/>
            </a:xfrm>
            <a:prstGeom prst="trapezoid">
              <a:avLst>
                <a:gd name="adj" fmla="val 30618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7"/>
            <p:cNvSpPr/>
            <p:nvPr/>
          </p:nvSpPr>
          <p:spPr>
            <a:xfrm rot="10800000">
              <a:off x="6535615" y="2248545"/>
              <a:ext cx="410308" cy="6019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172200" y="1143000"/>
              <a:ext cx="1143000" cy="13003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64"/>
            <p:cNvGrpSpPr/>
            <p:nvPr/>
          </p:nvGrpSpPr>
          <p:grpSpPr>
            <a:xfrm flipH="1">
              <a:off x="6248400" y="3573101"/>
              <a:ext cx="1230923" cy="1384466"/>
              <a:chOff x="7543801" y="3581401"/>
              <a:chExt cx="1066799" cy="1066800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136" name="Double Wave 135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Double Wave 19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3" name="Group 188"/>
            <p:cNvGrpSpPr/>
            <p:nvPr/>
          </p:nvGrpSpPr>
          <p:grpSpPr>
            <a:xfrm>
              <a:off x="6019800" y="5173301"/>
              <a:ext cx="1447800" cy="289560"/>
              <a:chOff x="2286000" y="6019800"/>
              <a:chExt cx="3048000" cy="609600"/>
            </a:xfrm>
          </p:grpSpPr>
          <p:grpSp>
            <p:nvGrpSpPr>
              <p:cNvPr id="104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32" name="Quad Arrow Callout 131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Cross 132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30" name="Quad Arrow Callout 129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Cross 130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28" name="Quad Arrow Callout 127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Cross 128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26" name="Quad Arrow Callout 125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Cross 126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24" name="Quad Arrow Callout 123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0" name="Double Wave 8"/>
            <p:cNvSpPr/>
            <p:nvPr/>
          </p:nvSpPr>
          <p:spPr>
            <a:xfrm rot="10558211">
              <a:off x="6102425" y="1488339"/>
              <a:ext cx="1161594" cy="223721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Moon 100"/>
            <p:cNvSpPr/>
            <p:nvPr/>
          </p:nvSpPr>
          <p:spPr>
            <a:xfrm rot="5598382">
              <a:off x="6527289" y="806839"/>
              <a:ext cx="423981" cy="1096304"/>
            </a:xfrm>
            <a:prstGeom prst="moon">
              <a:avLst>
                <a:gd name="adj" fmla="val 61082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6179812" y="1371982"/>
              <a:ext cx="1100074" cy="194131"/>
            </a:xfrm>
            <a:prstGeom prst="roundRect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89"/>
            <p:cNvGrpSpPr/>
            <p:nvPr/>
          </p:nvGrpSpPr>
          <p:grpSpPr>
            <a:xfrm>
              <a:off x="6172200" y="1357767"/>
              <a:ext cx="1054396" cy="210879"/>
              <a:chOff x="2286000" y="6019800"/>
              <a:chExt cx="3048000" cy="609600"/>
            </a:xfrm>
          </p:grpSpPr>
          <p:grpSp>
            <p:nvGrpSpPr>
              <p:cNvPr id="120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17" name="Quad Arrow Callout 116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Cross 117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15" name="Quad Arrow Callout 114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13" name="Quad Arrow Callout 112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Cross 113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11" name="Quad Arrow Callout 110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Cross 111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109" name="Quad Arrow Callout 108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Cross 109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457200" y="1219200"/>
            <a:ext cx="2133600" cy="4267200"/>
            <a:chOff x="2743201" y="1295400"/>
            <a:chExt cx="2415513" cy="4724399"/>
          </a:xfrm>
        </p:grpSpPr>
        <p:sp>
          <p:nvSpPr>
            <p:cNvPr id="140" name="Double Wave 139"/>
            <p:cNvSpPr/>
            <p:nvPr/>
          </p:nvSpPr>
          <p:spPr>
            <a:xfrm>
              <a:off x="2819400" y="1524000"/>
              <a:ext cx="1295400" cy="533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Double Wave 140"/>
            <p:cNvSpPr/>
            <p:nvPr/>
          </p:nvSpPr>
          <p:spPr>
            <a:xfrm>
              <a:off x="3810000" y="1600200"/>
              <a:ext cx="1295400" cy="533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6922285">
              <a:off x="3253860" y="5428910"/>
              <a:ext cx="629545" cy="543544"/>
            </a:xfrm>
            <a:prstGeom prst="ellipse">
              <a:avLst/>
            </a:prstGeom>
            <a:solidFill>
              <a:srgbClr val="CD8B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3646842">
              <a:off x="4042311" y="5433255"/>
              <a:ext cx="629545" cy="543544"/>
            </a:xfrm>
            <a:prstGeom prst="ellipse">
              <a:avLst/>
            </a:prstGeom>
            <a:solidFill>
              <a:srgbClr val="CD8B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>
              <a:off x="3056545" y="3973400"/>
              <a:ext cx="1882442" cy="1629642"/>
            </a:xfrm>
            <a:prstGeom prst="trapezoid">
              <a:avLst>
                <a:gd name="adj" fmla="val 2125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4724043">
              <a:off x="4518856" y="3672853"/>
              <a:ext cx="629545" cy="5435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6922285">
              <a:off x="2700200" y="3799269"/>
              <a:ext cx="629545" cy="5435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rapezoid 146"/>
            <p:cNvSpPr/>
            <p:nvPr/>
          </p:nvSpPr>
          <p:spPr>
            <a:xfrm rot="19684206">
              <a:off x="4247863" y="2817661"/>
              <a:ext cx="790278" cy="1195725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rapezoid 147"/>
            <p:cNvSpPr/>
            <p:nvPr/>
          </p:nvSpPr>
          <p:spPr>
            <a:xfrm rot="1711066">
              <a:off x="2895392" y="2913842"/>
              <a:ext cx="790278" cy="1195725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48"/>
            <p:cNvSpPr/>
            <p:nvPr/>
          </p:nvSpPr>
          <p:spPr>
            <a:xfrm>
              <a:off x="3167277" y="2918926"/>
              <a:ext cx="1660978" cy="191722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/>
            <p:cNvSpPr/>
            <p:nvPr/>
          </p:nvSpPr>
          <p:spPr>
            <a:xfrm rot="10800000">
              <a:off x="3667785" y="2523977"/>
              <a:ext cx="553659" cy="958613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3056545" y="1551372"/>
              <a:ext cx="1693176" cy="1554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68"/>
            <p:cNvGrpSpPr/>
            <p:nvPr/>
          </p:nvGrpSpPr>
          <p:grpSpPr>
            <a:xfrm>
              <a:off x="3278009" y="4069261"/>
              <a:ext cx="1439514" cy="1054474"/>
              <a:chOff x="5715000" y="5771234"/>
              <a:chExt cx="1154507" cy="1086766"/>
            </a:xfrm>
          </p:grpSpPr>
          <p:sp>
            <p:nvSpPr>
              <p:cNvPr id="179" name="Wave 178"/>
              <p:cNvSpPr/>
              <p:nvPr/>
            </p:nvSpPr>
            <p:spPr>
              <a:xfrm rot="16200000">
                <a:off x="6093773" y="6319799"/>
                <a:ext cx="845228" cy="231174"/>
              </a:xfrm>
              <a:prstGeom prst="wave">
                <a:avLst/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0" name="Group 67"/>
              <p:cNvGrpSpPr/>
              <p:nvPr/>
            </p:nvGrpSpPr>
            <p:grpSpPr>
              <a:xfrm>
                <a:off x="5715000" y="5771234"/>
                <a:ext cx="1154507" cy="1086766"/>
                <a:chOff x="1205362" y="4212084"/>
                <a:chExt cx="1154507" cy="1086766"/>
              </a:xfrm>
            </p:grpSpPr>
            <p:sp>
              <p:nvSpPr>
                <p:cNvPr id="181" name="Rounded Rectangle 16"/>
                <p:cNvSpPr/>
                <p:nvPr/>
              </p:nvSpPr>
              <p:spPr>
                <a:xfrm>
                  <a:off x="1205362" y="4264912"/>
                  <a:ext cx="1154507" cy="211307"/>
                </a:xfrm>
                <a:prstGeom prst="round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Wave 181"/>
                <p:cNvSpPr/>
                <p:nvPr/>
              </p:nvSpPr>
              <p:spPr>
                <a:xfrm rot="15242885">
                  <a:off x="1667743" y="4683044"/>
                  <a:ext cx="917103" cy="314510"/>
                </a:xfrm>
                <a:prstGeom prst="wave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>
                <a:xfrm>
                  <a:off x="1866223" y="4212084"/>
                  <a:ext cx="314099" cy="264134"/>
                </a:xfrm>
                <a:prstGeom prst="round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3" name="Double Wave 152"/>
            <p:cNvSpPr/>
            <p:nvPr/>
          </p:nvSpPr>
          <p:spPr>
            <a:xfrm rot="18860797">
              <a:off x="2532072" y="1777445"/>
              <a:ext cx="1295400" cy="3810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Double Wave 153"/>
            <p:cNvSpPr/>
            <p:nvPr/>
          </p:nvSpPr>
          <p:spPr>
            <a:xfrm rot="2136674">
              <a:off x="3863314" y="1793392"/>
              <a:ext cx="1295400" cy="337439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Double Wave 154"/>
            <p:cNvSpPr/>
            <p:nvPr/>
          </p:nvSpPr>
          <p:spPr>
            <a:xfrm>
              <a:off x="3124200" y="1447800"/>
              <a:ext cx="1295400" cy="3048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ouble Wave 155"/>
            <p:cNvSpPr/>
            <p:nvPr/>
          </p:nvSpPr>
          <p:spPr>
            <a:xfrm rot="1677160">
              <a:off x="3429000" y="1295400"/>
              <a:ext cx="1295400" cy="533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19309547">
              <a:off x="3045463" y="1524289"/>
              <a:ext cx="838200" cy="2818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1328677">
              <a:off x="4043674" y="1615098"/>
              <a:ext cx="838200" cy="35557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2895600" y="1676400"/>
              <a:ext cx="2001025" cy="31705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91"/>
            <p:cNvGrpSpPr/>
            <p:nvPr/>
          </p:nvGrpSpPr>
          <p:grpSpPr>
            <a:xfrm>
              <a:off x="3048000" y="1676400"/>
              <a:ext cx="1752600" cy="299319"/>
              <a:chOff x="4038600" y="287312"/>
              <a:chExt cx="5102902" cy="474688"/>
            </a:xfrm>
            <a:solidFill>
              <a:srgbClr val="996633"/>
            </a:solidFill>
          </p:grpSpPr>
          <p:sp>
            <p:nvSpPr>
              <p:cNvPr id="175" name="Quad Arrow Callout 174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Quad Arrow Callout 175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Quad Arrow Callout 176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Quad Arrow Callout 177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91"/>
            <p:cNvGrpSpPr/>
            <p:nvPr/>
          </p:nvGrpSpPr>
          <p:grpSpPr>
            <a:xfrm>
              <a:off x="3124200" y="5257800"/>
              <a:ext cx="1752600" cy="299319"/>
              <a:chOff x="4038600" y="287312"/>
              <a:chExt cx="5102902" cy="474688"/>
            </a:xfrm>
            <a:solidFill>
              <a:srgbClr val="996633"/>
            </a:solidFill>
          </p:grpSpPr>
          <p:sp>
            <p:nvSpPr>
              <p:cNvPr id="171" name="Quad Arrow Callout 170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Quad Arrow Callout 171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Quad Arrow Callout 172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Quad Arrow Callout 173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3" name="Group 91"/>
            <p:cNvGrpSpPr/>
            <p:nvPr/>
          </p:nvGrpSpPr>
          <p:grpSpPr>
            <a:xfrm rot="17863612">
              <a:off x="3627304" y="3357770"/>
              <a:ext cx="1050204" cy="294860"/>
              <a:chOff x="4038600" y="296056"/>
              <a:chExt cx="3808751" cy="465944"/>
            </a:xfrm>
            <a:solidFill>
              <a:srgbClr val="996633"/>
            </a:solidFill>
          </p:grpSpPr>
          <p:sp>
            <p:nvSpPr>
              <p:cNvPr id="168" name="Quad Arrow Callout 167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Quad Arrow Callout 168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Quad Arrow Callout 169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0" name="Group 91"/>
            <p:cNvGrpSpPr/>
            <p:nvPr/>
          </p:nvGrpSpPr>
          <p:grpSpPr>
            <a:xfrm rot="14889137">
              <a:off x="3312351" y="3442822"/>
              <a:ext cx="1050204" cy="294860"/>
              <a:chOff x="4038600" y="296056"/>
              <a:chExt cx="3808751" cy="465944"/>
            </a:xfrm>
            <a:solidFill>
              <a:srgbClr val="996633"/>
            </a:solidFill>
          </p:grpSpPr>
          <p:sp>
            <p:nvSpPr>
              <p:cNvPr id="165" name="Quad Arrow Callout 164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Quad Arrow Callout 165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Quad Arrow Callout 166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Hexagon 163"/>
            <p:cNvSpPr/>
            <p:nvPr/>
          </p:nvSpPr>
          <p:spPr>
            <a:xfrm>
              <a:off x="3810000" y="3733800"/>
              <a:ext cx="304800" cy="3048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185" name="Group 132"/>
          <p:cNvGrpSpPr/>
          <p:nvPr/>
        </p:nvGrpSpPr>
        <p:grpSpPr>
          <a:xfrm>
            <a:off x="5334000" y="3733800"/>
            <a:ext cx="1125863" cy="2744574"/>
            <a:chOff x="7391400" y="457200"/>
            <a:chExt cx="1125863" cy="2744574"/>
          </a:xfrm>
        </p:grpSpPr>
        <p:sp>
          <p:nvSpPr>
            <p:cNvPr id="186" name="Cloud 185"/>
            <p:cNvSpPr/>
            <p:nvPr/>
          </p:nvSpPr>
          <p:spPr>
            <a:xfrm>
              <a:off x="7391400" y="457200"/>
              <a:ext cx="1066800" cy="11430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528476">
              <a:off x="7738914" y="2612206"/>
              <a:ext cx="324488" cy="58289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20854625">
              <a:off x="7983700" y="2618878"/>
              <a:ext cx="324488" cy="58289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7391400" y="2057400"/>
              <a:ext cx="228600" cy="43049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8305800" y="2057400"/>
              <a:ext cx="211463" cy="3705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rapezoid 190"/>
            <p:cNvSpPr/>
            <p:nvPr/>
          </p:nvSpPr>
          <p:spPr>
            <a:xfrm>
              <a:off x="7543800" y="2625230"/>
              <a:ext cx="838200" cy="403543"/>
            </a:xfrm>
            <a:prstGeom prst="trapezoid">
              <a:avLst>
                <a:gd name="adj" fmla="val 35984"/>
              </a:avLst>
            </a:prstGeom>
            <a:solidFill>
              <a:srgbClr val="D9A45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Trapezoid 191"/>
            <p:cNvSpPr/>
            <p:nvPr/>
          </p:nvSpPr>
          <p:spPr>
            <a:xfrm rot="1697115">
              <a:off x="7515212" y="1429913"/>
              <a:ext cx="389494" cy="993485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rapezoid 192"/>
            <p:cNvSpPr/>
            <p:nvPr/>
          </p:nvSpPr>
          <p:spPr>
            <a:xfrm rot="19932635">
              <a:off x="7986383" y="1480514"/>
              <a:ext cx="420027" cy="912635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rapezoid 193"/>
            <p:cNvSpPr/>
            <p:nvPr/>
          </p:nvSpPr>
          <p:spPr>
            <a:xfrm>
              <a:off x="7629844" y="1414600"/>
              <a:ext cx="675955" cy="1345144"/>
            </a:xfrm>
            <a:prstGeom prst="trapezoid">
              <a:avLst>
                <a:gd name="adj" fmla="val 3598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7824536" y="1235247"/>
              <a:ext cx="259590" cy="4483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rapezoid 195"/>
            <p:cNvSpPr/>
            <p:nvPr/>
          </p:nvSpPr>
          <p:spPr>
            <a:xfrm rot="1111778">
              <a:off x="7672163" y="1537369"/>
              <a:ext cx="335722" cy="1542215"/>
            </a:xfrm>
            <a:prstGeom prst="trapezoid">
              <a:avLst>
                <a:gd name="adj" fmla="val 35984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7620000" y="533400"/>
              <a:ext cx="611060" cy="1066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/>
          <p:nvPr/>
        </p:nvGrpSpPr>
        <p:grpSpPr>
          <a:xfrm>
            <a:off x="381000" y="228600"/>
            <a:ext cx="1447800" cy="2819400"/>
            <a:chOff x="914400" y="762000"/>
            <a:chExt cx="2438400" cy="4191000"/>
          </a:xfrm>
        </p:grpSpPr>
        <p:sp>
          <p:nvSpPr>
            <p:cNvPr id="5" name="Oval 4"/>
            <p:cNvSpPr/>
            <p:nvPr/>
          </p:nvSpPr>
          <p:spPr>
            <a:xfrm>
              <a:off x="2822713" y="3010829"/>
              <a:ext cx="530087" cy="40887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3010829"/>
              <a:ext cx="530087" cy="40887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2596204">
              <a:off x="1150982" y="2185365"/>
              <a:ext cx="696097" cy="1093623"/>
            </a:xfrm>
            <a:prstGeom prst="flowChartManualOperation">
              <a:avLst/>
            </a:prstGeom>
            <a:solidFill>
              <a:srgbClr val="F5DE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8763267">
              <a:off x="2402947" y="2050618"/>
              <a:ext cx="696097" cy="1240577"/>
            </a:xfrm>
            <a:prstGeom prst="flowChartManualOperation">
              <a:avLst/>
            </a:prstGeom>
            <a:solidFill>
              <a:srgbClr val="F5DE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20566544">
              <a:off x="1232452" y="4441902"/>
              <a:ext cx="742122" cy="5110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440040">
              <a:off x="2248451" y="4434162"/>
              <a:ext cx="742122" cy="5110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1339362">
              <a:off x="1430602" y="3230286"/>
              <a:ext cx="860799" cy="1431073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Operation 7"/>
            <p:cNvSpPr/>
            <p:nvPr/>
          </p:nvSpPr>
          <p:spPr>
            <a:xfrm rot="10229274">
              <a:off x="2091388" y="3204628"/>
              <a:ext cx="847350" cy="1431073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0800000">
              <a:off x="1338470" y="2057400"/>
              <a:ext cx="1579464" cy="1873405"/>
            </a:xfrm>
            <a:prstGeom prst="flowChartManualOperation">
              <a:avLst/>
            </a:prstGeom>
            <a:solidFill>
              <a:srgbClr val="F5DE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>
              <a:off x="1831038" y="2325052"/>
              <a:ext cx="529959" cy="282996"/>
            </a:xfrm>
            <a:prstGeom prst="flowChartManualOperati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44487" y="966439"/>
              <a:ext cx="1272209" cy="143107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3768235">
              <a:off x="2103935" y="1022999"/>
              <a:ext cx="986897" cy="636104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 rot="6162984">
              <a:off x="992223" y="1223905"/>
              <a:ext cx="986897" cy="636104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>
              <a:off x="1338470" y="762000"/>
              <a:ext cx="1378226" cy="61331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232452" y="1273098"/>
              <a:ext cx="1696278" cy="102220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0"/>
            <p:cNvGrpSpPr/>
            <p:nvPr/>
          </p:nvGrpSpPr>
          <p:grpSpPr>
            <a:xfrm>
              <a:off x="1371600" y="3581400"/>
              <a:ext cx="1524000" cy="332006"/>
              <a:chOff x="4953000" y="3276600"/>
              <a:chExt cx="6172200" cy="990600"/>
            </a:xfrm>
          </p:grpSpPr>
          <p:grpSp>
            <p:nvGrpSpPr>
              <p:cNvPr id="19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8" name="Octagon 37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Diamond 4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4" name="Octagon 3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" name="Octagon 2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6" name="Octagon 2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Diamond 2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2" name="Rounded Rectangle 41"/>
            <p:cNvSpPr/>
            <p:nvPr/>
          </p:nvSpPr>
          <p:spPr>
            <a:xfrm rot="16534911">
              <a:off x="772615" y="1712202"/>
              <a:ext cx="916426" cy="86930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 rot="15413469">
              <a:off x="907243" y="1708065"/>
              <a:ext cx="916426" cy="86930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219200" y="1295400"/>
              <a:ext cx="152400" cy="152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93"/>
          <p:cNvGrpSpPr/>
          <p:nvPr/>
        </p:nvGrpSpPr>
        <p:grpSpPr>
          <a:xfrm>
            <a:off x="2133600" y="381000"/>
            <a:ext cx="1682083" cy="3048000"/>
            <a:chOff x="1365631" y="1340791"/>
            <a:chExt cx="2139283" cy="3928158"/>
          </a:xfrm>
        </p:grpSpPr>
        <p:sp>
          <p:nvSpPr>
            <p:cNvPr id="295" name="Oval 294"/>
            <p:cNvSpPr/>
            <p:nvPr/>
          </p:nvSpPr>
          <p:spPr>
            <a:xfrm rot="3185204" flipH="1">
              <a:off x="3061731" y="3745010"/>
              <a:ext cx="568192" cy="3181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 rot="18631239">
              <a:off x="1240622" y="3817838"/>
              <a:ext cx="568192" cy="3181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apezoid 296"/>
            <p:cNvSpPr/>
            <p:nvPr/>
          </p:nvSpPr>
          <p:spPr>
            <a:xfrm rot="20067986">
              <a:off x="2745615" y="2534499"/>
              <a:ext cx="508929" cy="1513227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Trapezoid 297"/>
            <p:cNvSpPr/>
            <p:nvPr/>
          </p:nvSpPr>
          <p:spPr>
            <a:xfrm rot="1701863" flipH="1">
              <a:off x="1650947" y="2542532"/>
              <a:ext cx="553998" cy="1568075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 rot="20950279">
              <a:off x="2008484" y="4925884"/>
              <a:ext cx="555032" cy="34306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 rot="20950279">
              <a:off x="2389486" y="4925883"/>
              <a:ext cx="555032" cy="34306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Trapezoid 300"/>
            <p:cNvSpPr/>
            <p:nvPr/>
          </p:nvSpPr>
          <p:spPr>
            <a:xfrm>
              <a:off x="1865678" y="2471477"/>
              <a:ext cx="1231208" cy="2614198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Trapezoid 301"/>
            <p:cNvSpPr/>
            <p:nvPr/>
          </p:nvSpPr>
          <p:spPr>
            <a:xfrm>
              <a:off x="2250141" y="2666999"/>
              <a:ext cx="505596" cy="237565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gular Pentagon 302"/>
            <p:cNvSpPr/>
            <p:nvPr/>
          </p:nvSpPr>
          <p:spPr>
            <a:xfrm rot="10800000">
              <a:off x="1882588" y="1600200"/>
              <a:ext cx="1219200" cy="1219200"/>
            </a:xfrm>
            <a:prstGeom prst="pentag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1828800" y="1676400"/>
              <a:ext cx="381000" cy="1219200"/>
            </a:xfrm>
            <a:prstGeom prst="roundRect">
              <a:avLst/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ounded Rectangle 304"/>
            <p:cNvSpPr/>
            <p:nvPr/>
          </p:nvSpPr>
          <p:spPr>
            <a:xfrm>
              <a:off x="2819400" y="1676400"/>
              <a:ext cx="381000" cy="1219200"/>
            </a:xfrm>
            <a:prstGeom prst="roundRect">
              <a:avLst/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 Diagonal Corner Rectangle 305"/>
            <p:cNvSpPr/>
            <p:nvPr/>
          </p:nvSpPr>
          <p:spPr>
            <a:xfrm rot="1839372">
              <a:off x="1898944" y="1340791"/>
              <a:ext cx="6858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ound Diagonal Corner Rectangle 306"/>
            <p:cNvSpPr/>
            <p:nvPr/>
          </p:nvSpPr>
          <p:spPr>
            <a:xfrm rot="4607959">
              <a:off x="2468539" y="1411445"/>
              <a:ext cx="6858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1828800" y="1828800"/>
              <a:ext cx="381000" cy="457200"/>
            </a:xfrm>
            <a:prstGeom prst="roundRect">
              <a:avLst/>
            </a:prstGeom>
            <a:solidFill>
              <a:srgbClr val="3E1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>
              <a:off x="2819400" y="1905000"/>
              <a:ext cx="381000" cy="457200"/>
            </a:xfrm>
            <a:prstGeom prst="roundRect">
              <a:avLst/>
            </a:prstGeom>
            <a:solidFill>
              <a:srgbClr val="3E1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5"/>
            <p:cNvGrpSpPr/>
            <p:nvPr/>
          </p:nvGrpSpPr>
          <p:grpSpPr>
            <a:xfrm>
              <a:off x="1981200" y="3810000"/>
              <a:ext cx="990600" cy="271929"/>
              <a:chOff x="1371600" y="3962400"/>
              <a:chExt cx="6705600" cy="2057400"/>
            </a:xfrm>
          </p:grpSpPr>
          <p:grpSp>
            <p:nvGrpSpPr>
              <p:cNvPr id="25" name="Group 195"/>
              <p:cNvGrpSpPr/>
              <p:nvPr/>
            </p:nvGrpSpPr>
            <p:grpSpPr>
              <a:xfrm>
                <a:off x="13716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337" name="Right Arrow Callout 36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Quad Arrow 37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3" name="Group 196"/>
              <p:cNvGrpSpPr/>
              <p:nvPr/>
            </p:nvGrpSpPr>
            <p:grpSpPr>
              <a:xfrm>
                <a:off x="30480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335" name="Right Arrow Callout 34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Quad Arrow 35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4" name="Group 199"/>
              <p:cNvGrpSpPr/>
              <p:nvPr/>
            </p:nvGrpSpPr>
            <p:grpSpPr>
              <a:xfrm>
                <a:off x="47244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333" name="Right Arrow Callout 332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Quad Arrow 333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5" name="Group 202"/>
              <p:cNvGrpSpPr/>
              <p:nvPr/>
            </p:nvGrpSpPr>
            <p:grpSpPr>
              <a:xfrm>
                <a:off x="64008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331" name="Right Arrow Callout 30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Quad Arrow 331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66" name="Group 52"/>
            <p:cNvGrpSpPr/>
            <p:nvPr/>
          </p:nvGrpSpPr>
          <p:grpSpPr>
            <a:xfrm>
              <a:off x="1752600" y="1752600"/>
              <a:ext cx="1524000" cy="228600"/>
              <a:chOff x="4495800" y="1371600"/>
              <a:chExt cx="1676400" cy="304800"/>
            </a:xfrm>
          </p:grpSpPr>
          <p:sp>
            <p:nvSpPr>
              <p:cNvPr id="313" name="Rounded Rectangle 312"/>
              <p:cNvSpPr/>
              <p:nvPr/>
            </p:nvSpPr>
            <p:spPr>
              <a:xfrm>
                <a:off x="4495800" y="1371600"/>
                <a:ext cx="1676400" cy="304800"/>
              </a:xfrm>
              <a:prstGeom prst="roundRect">
                <a:avLst/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7" name="Group 39"/>
              <p:cNvGrpSpPr/>
              <p:nvPr/>
            </p:nvGrpSpPr>
            <p:grpSpPr>
              <a:xfrm>
                <a:off x="4800600" y="1371600"/>
                <a:ext cx="990600" cy="271929"/>
                <a:chOff x="1371600" y="3962400"/>
                <a:chExt cx="6705600" cy="2057400"/>
              </a:xfrm>
            </p:grpSpPr>
            <p:grpSp>
              <p:nvGrpSpPr>
                <p:cNvPr id="468" name="Group 195"/>
                <p:cNvGrpSpPr/>
                <p:nvPr/>
              </p:nvGrpSpPr>
              <p:grpSpPr>
                <a:xfrm>
                  <a:off x="13716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325" name="Right Arrow Callout 324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Quad Arrow 325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9" name="Group 196"/>
                <p:cNvGrpSpPr/>
                <p:nvPr/>
              </p:nvGrpSpPr>
              <p:grpSpPr>
                <a:xfrm>
                  <a:off x="30480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323" name="Right Arrow Callout 322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Quad Arrow 323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0" name="Group 199"/>
                <p:cNvGrpSpPr/>
                <p:nvPr/>
              </p:nvGrpSpPr>
              <p:grpSpPr>
                <a:xfrm>
                  <a:off x="47244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321" name="Right Arrow Callout 320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Quad Arrow 321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1" name="Group 202"/>
                <p:cNvGrpSpPr/>
                <p:nvPr/>
              </p:nvGrpSpPr>
              <p:grpSpPr>
                <a:xfrm>
                  <a:off x="6400800" y="3962400"/>
                  <a:ext cx="1676400" cy="2057400"/>
                  <a:chOff x="1371600" y="3962400"/>
                  <a:chExt cx="1676400" cy="2057400"/>
                </a:xfrm>
              </p:grpSpPr>
              <p:sp>
                <p:nvSpPr>
                  <p:cNvPr id="319" name="Right Arrow Callout 318"/>
                  <p:cNvSpPr/>
                  <p:nvPr/>
                </p:nvSpPr>
                <p:spPr>
                  <a:xfrm rot="5400000">
                    <a:off x="1181100" y="4152900"/>
                    <a:ext cx="2057400" cy="16764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64977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Quad Arrow 319"/>
                  <p:cNvSpPr/>
                  <p:nvPr/>
                </p:nvSpPr>
                <p:spPr>
                  <a:xfrm>
                    <a:off x="1600200" y="4038600"/>
                    <a:ext cx="1143000" cy="1676400"/>
                  </a:xfrm>
                  <a:prstGeom prst="quadArrow">
                    <a:avLst/>
                  </a:prstGeom>
                  <a:solidFill>
                    <a:srgbClr val="F4EB7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12" name="Rounded Rectangle 311"/>
            <p:cNvSpPr/>
            <p:nvPr/>
          </p:nvSpPr>
          <p:spPr>
            <a:xfrm>
              <a:off x="2286000" y="1524000"/>
              <a:ext cx="381000" cy="228600"/>
            </a:xfrm>
            <a:prstGeom prst="roundRect">
              <a:avLst/>
            </a:prstGeom>
            <a:solidFill>
              <a:srgbClr val="3E1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Group 338"/>
          <p:cNvGrpSpPr/>
          <p:nvPr/>
        </p:nvGrpSpPr>
        <p:grpSpPr>
          <a:xfrm>
            <a:off x="6324600" y="381000"/>
            <a:ext cx="1978594" cy="5045894"/>
            <a:chOff x="3124200" y="389299"/>
            <a:chExt cx="1978594" cy="5045894"/>
          </a:xfrm>
        </p:grpSpPr>
        <p:sp>
          <p:nvSpPr>
            <p:cNvPr id="340" name="Moon 339"/>
            <p:cNvSpPr/>
            <p:nvPr/>
          </p:nvSpPr>
          <p:spPr>
            <a:xfrm rot="20732934">
              <a:off x="3394736" y="942926"/>
              <a:ext cx="530114" cy="2167301"/>
            </a:xfrm>
            <a:prstGeom prst="moon">
              <a:avLst>
                <a:gd name="adj" fmla="val 87500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Moon 340"/>
            <p:cNvSpPr/>
            <p:nvPr/>
          </p:nvSpPr>
          <p:spPr>
            <a:xfrm rot="10800000">
              <a:off x="4284074" y="814597"/>
              <a:ext cx="668926" cy="1995614"/>
            </a:xfrm>
            <a:prstGeom prst="moon">
              <a:avLst>
                <a:gd name="adj" fmla="val 80521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2"/>
            <p:cNvSpPr/>
            <p:nvPr/>
          </p:nvSpPr>
          <p:spPr>
            <a:xfrm rot="1267050">
              <a:off x="3624725" y="4681627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19394983">
              <a:off x="4141007" y="4686665"/>
              <a:ext cx="456113" cy="748528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2"/>
            <p:cNvSpPr/>
            <p:nvPr/>
          </p:nvSpPr>
          <p:spPr>
            <a:xfrm rot="20847300">
              <a:off x="4716029" y="2906038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"/>
            <p:cNvSpPr/>
            <p:nvPr/>
          </p:nvSpPr>
          <p:spPr>
            <a:xfrm>
              <a:off x="3124200" y="3024397"/>
              <a:ext cx="386765" cy="6670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4"/>
            <p:cNvSpPr/>
            <p:nvPr/>
          </p:nvSpPr>
          <p:spPr>
            <a:xfrm rot="20339459">
              <a:off x="4239792" y="1716775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Trapezoid 5"/>
            <p:cNvSpPr/>
            <p:nvPr/>
          </p:nvSpPr>
          <p:spPr>
            <a:xfrm rot="1327004">
              <a:off x="3338048" y="1869232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Trapezoid 6"/>
            <p:cNvSpPr/>
            <p:nvPr/>
          </p:nvSpPr>
          <p:spPr>
            <a:xfrm>
              <a:off x="3431931" y="1875844"/>
              <a:ext cx="1436077" cy="3250485"/>
            </a:xfrm>
            <a:prstGeom prst="trapezoid">
              <a:avLst>
                <a:gd name="adj" fmla="val 30618"/>
              </a:avLst>
            </a:prstGeom>
            <a:solidFill>
              <a:srgbClr val="E8CA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Isosceles Triangle 7"/>
            <p:cNvSpPr/>
            <p:nvPr/>
          </p:nvSpPr>
          <p:spPr>
            <a:xfrm rot="10800000">
              <a:off x="3944815" y="1875844"/>
              <a:ext cx="410308" cy="6019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3688373" y="493791"/>
              <a:ext cx="923194" cy="15768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Double Wave 8"/>
            <p:cNvSpPr/>
            <p:nvPr/>
          </p:nvSpPr>
          <p:spPr>
            <a:xfrm rot="10558211">
              <a:off x="3581760" y="768548"/>
              <a:ext cx="1140174" cy="566611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9"/>
            <p:cNvSpPr/>
            <p:nvPr/>
          </p:nvSpPr>
          <p:spPr>
            <a:xfrm>
              <a:off x="3657600" y="433597"/>
              <a:ext cx="871904" cy="42135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9"/>
            <p:cNvSpPr/>
            <p:nvPr/>
          </p:nvSpPr>
          <p:spPr>
            <a:xfrm>
              <a:off x="3657600" y="585997"/>
              <a:ext cx="1003789" cy="42135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Moon 353"/>
            <p:cNvSpPr/>
            <p:nvPr/>
          </p:nvSpPr>
          <p:spPr>
            <a:xfrm rot="5598382">
              <a:off x="3891469" y="93583"/>
              <a:ext cx="530114" cy="1121546"/>
            </a:xfrm>
            <a:prstGeom prst="moon">
              <a:avLst>
                <a:gd name="adj" fmla="val 60130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Moon 354"/>
            <p:cNvSpPr/>
            <p:nvPr/>
          </p:nvSpPr>
          <p:spPr>
            <a:xfrm rot="5598382">
              <a:off x="3951115" y="264235"/>
              <a:ext cx="421280" cy="1290960"/>
            </a:xfrm>
            <a:prstGeom prst="mo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ounded Rectangle 355"/>
            <p:cNvSpPr/>
            <p:nvPr/>
          </p:nvSpPr>
          <p:spPr>
            <a:xfrm>
              <a:off x="3505200" y="890797"/>
              <a:ext cx="1295400" cy="228600"/>
            </a:xfrm>
            <a:prstGeom prst="roundRect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3" name="Group 64"/>
            <p:cNvGrpSpPr/>
            <p:nvPr/>
          </p:nvGrpSpPr>
          <p:grpSpPr>
            <a:xfrm flipH="1">
              <a:off x="3657600" y="3200400"/>
              <a:ext cx="1230923" cy="1384466"/>
              <a:chOff x="7543801" y="3581401"/>
              <a:chExt cx="1066799" cy="1066800"/>
            </a:xfrm>
          </p:grpSpPr>
          <p:sp>
            <p:nvSpPr>
              <p:cNvPr id="392" name="Rounded Rectangle 391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4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394" name="Double Wave 393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Double Wave 19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Rounded Rectangle 395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8" name="Cloud 357"/>
            <p:cNvSpPr/>
            <p:nvPr/>
          </p:nvSpPr>
          <p:spPr>
            <a:xfrm>
              <a:off x="3810000" y="1728997"/>
              <a:ext cx="6096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3962400" y="1805197"/>
              <a:ext cx="274027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5" name="Group 188"/>
            <p:cNvGrpSpPr/>
            <p:nvPr/>
          </p:nvGrpSpPr>
          <p:grpSpPr>
            <a:xfrm>
              <a:off x="3429000" y="4800600"/>
              <a:ext cx="1447800" cy="289560"/>
              <a:chOff x="2286000" y="6019800"/>
              <a:chExt cx="3048000" cy="609600"/>
            </a:xfrm>
          </p:grpSpPr>
          <p:grpSp>
            <p:nvGrpSpPr>
              <p:cNvPr id="476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90" name="Quad Arrow Callout 389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Cross 390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7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88" name="Quad Arrow Callout 387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Cross 388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8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86" name="Quad Arrow Callout 385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Cross 386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9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84" name="Quad Arrow Callout 383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Cross 384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82" name="Quad Arrow Callout 381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Cross 382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6" name="Group 189"/>
            <p:cNvGrpSpPr/>
            <p:nvPr/>
          </p:nvGrpSpPr>
          <p:grpSpPr>
            <a:xfrm>
              <a:off x="3496236" y="874058"/>
              <a:ext cx="1241611" cy="248322"/>
              <a:chOff x="2286000" y="6019800"/>
              <a:chExt cx="3048000" cy="609600"/>
            </a:xfrm>
          </p:grpSpPr>
          <p:grpSp>
            <p:nvGrpSpPr>
              <p:cNvPr id="47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75" name="Quad Arrow Callout 374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Cross 375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73" name="Quad Arrow Callout 372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Cross 373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71" name="Quad Arrow Callout 370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Cross 371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69" name="Quad Arrow Callout 368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Cross 369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67" name="Quad Arrow Callout 366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Cross 367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2" name="Group 396"/>
          <p:cNvGrpSpPr/>
          <p:nvPr/>
        </p:nvGrpSpPr>
        <p:grpSpPr>
          <a:xfrm>
            <a:off x="4572000" y="3352800"/>
            <a:ext cx="1609100" cy="2924089"/>
            <a:chOff x="7243695" y="3657601"/>
            <a:chExt cx="1609100" cy="2924089"/>
          </a:xfrm>
        </p:grpSpPr>
        <p:sp>
          <p:nvSpPr>
            <p:cNvPr id="398" name="Cloud 397"/>
            <p:cNvSpPr/>
            <p:nvPr/>
          </p:nvSpPr>
          <p:spPr>
            <a:xfrm>
              <a:off x="8382000" y="3962400"/>
              <a:ext cx="304800" cy="762000"/>
            </a:xfrm>
            <a:prstGeom prst="clou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loud 398"/>
            <p:cNvSpPr/>
            <p:nvPr/>
          </p:nvSpPr>
          <p:spPr>
            <a:xfrm>
              <a:off x="7467600" y="3962400"/>
              <a:ext cx="304800" cy="762000"/>
            </a:xfrm>
            <a:prstGeom prst="clou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6128217">
              <a:off x="8187288" y="6199704"/>
              <a:ext cx="280332" cy="48364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 rot="4472555">
              <a:off x="7724609" y="6173318"/>
              <a:ext cx="242471" cy="535689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 rot="2901859">
              <a:off x="7323988" y="5170035"/>
              <a:ext cx="277908" cy="438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20226769">
              <a:off x="8596271" y="5191585"/>
              <a:ext cx="256524" cy="4136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Trapezoid 403"/>
            <p:cNvSpPr/>
            <p:nvPr/>
          </p:nvSpPr>
          <p:spPr>
            <a:xfrm>
              <a:off x="7515578" y="4638511"/>
              <a:ext cx="1177462" cy="1750807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Trapezoid 404"/>
            <p:cNvSpPr/>
            <p:nvPr/>
          </p:nvSpPr>
          <p:spPr>
            <a:xfrm rot="1442139">
              <a:off x="7473613" y="4533883"/>
              <a:ext cx="328386" cy="917340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Trapezoid 405"/>
            <p:cNvSpPr/>
            <p:nvPr/>
          </p:nvSpPr>
          <p:spPr>
            <a:xfrm rot="20249249">
              <a:off x="8369163" y="4534931"/>
              <a:ext cx="328386" cy="917340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ounded Rectangle 406"/>
            <p:cNvSpPr/>
            <p:nvPr/>
          </p:nvSpPr>
          <p:spPr>
            <a:xfrm rot="5400000">
              <a:off x="7894623" y="3330854"/>
              <a:ext cx="333136" cy="98662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Trapezoid 407"/>
            <p:cNvSpPr/>
            <p:nvPr/>
          </p:nvSpPr>
          <p:spPr>
            <a:xfrm>
              <a:off x="7391400" y="4800600"/>
              <a:ext cx="1371600" cy="1590460"/>
            </a:xfrm>
            <a:prstGeom prst="trapezoid">
              <a:avLst>
                <a:gd name="adj" fmla="val 42843"/>
              </a:avLst>
            </a:prstGeom>
            <a:solidFill>
              <a:srgbClr val="E4D61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Trapezoid 408"/>
            <p:cNvSpPr/>
            <p:nvPr/>
          </p:nvSpPr>
          <p:spPr>
            <a:xfrm>
              <a:off x="7391400" y="4648200"/>
              <a:ext cx="838200" cy="1676400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Trapezoid 409"/>
            <p:cNvSpPr/>
            <p:nvPr/>
          </p:nvSpPr>
          <p:spPr>
            <a:xfrm>
              <a:off x="7924800" y="4648200"/>
              <a:ext cx="838200" cy="1676400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7848600" y="4419600"/>
              <a:ext cx="445704" cy="577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7633652" y="3857482"/>
              <a:ext cx="860453" cy="9792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ounded Rectangle 412"/>
            <p:cNvSpPr/>
            <p:nvPr/>
          </p:nvSpPr>
          <p:spPr>
            <a:xfrm>
              <a:off x="7567876" y="3857482"/>
              <a:ext cx="996313" cy="170311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43"/>
            <p:cNvGrpSpPr/>
            <p:nvPr/>
          </p:nvGrpSpPr>
          <p:grpSpPr>
            <a:xfrm>
              <a:off x="7467600" y="5486400"/>
              <a:ext cx="1327870" cy="745538"/>
              <a:chOff x="4309849" y="4876800"/>
              <a:chExt cx="1063369" cy="745538"/>
            </a:xfrm>
          </p:grpSpPr>
          <p:sp>
            <p:nvSpPr>
              <p:cNvPr id="415" name="Diagonal Stripe 414"/>
              <p:cNvSpPr/>
              <p:nvPr/>
            </p:nvSpPr>
            <p:spPr>
              <a:xfrm rot="1443364">
                <a:off x="4309849" y="4945456"/>
                <a:ext cx="896741" cy="466807"/>
              </a:xfrm>
              <a:prstGeom prst="diagStripe">
                <a:avLst/>
              </a:prstGeom>
              <a:solidFill>
                <a:srgbClr val="8A6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Diagonal Stripe 415"/>
              <p:cNvSpPr/>
              <p:nvPr/>
            </p:nvSpPr>
            <p:spPr>
              <a:xfrm rot="16200000" flipH="1">
                <a:off x="4746158" y="5159842"/>
                <a:ext cx="669336" cy="255653"/>
              </a:xfrm>
              <a:prstGeom prst="diagStripe">
                <a:avLst/>
              </a:prstGeom>
              <a:solidFill>
                <a:srgbClr val="8A6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7" name="Diagonal Stripe 416"/>
              <p:cNvSpPr/>
              <p:nvPr/>
            </p:nvSpPr>
            <p:spPr>
              <a:xfrm rot="5400000">
                <a:off x="4904641" y="5153760"/>
                <a:ext cx="669336" cy="267819"/>
              </a:xfrm>
              <a:prstGeom prst="diagStripe">
                <a:avLst/>
              </a:prstGeom>
              <a:solidFill>
                <a:srgbClr val="8A6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Flowchart: Display 417"/>
              <p:cNvSpPr/>
              <p:nvPr/>
            </p:nvSpPr>
            <p:spPr>
              <a:xfrm>
                <a:off x="4969250" y="4876800"/>
                <a:ext cx="330702" cy="267439"/>
              </a:xfrm>
              <a:prstGeom prst="flowChartDisplay">
                <a:avLst/>
              </a:prstGeom>
              <a:solidFill>
                <a:srgbClr val="8A6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256"/>
          <p:cNvGrpSpPr/>
          <p:nvPr/>
        </p:nvGrpSpPr>
        <p:grpSpPr>
          <a:xfrm>
            <a:off x="457200" y="3505200"/>
            <a:ext cx="973463" cy="2806977"/>
            <a:chOff x="1524000" y="1478095"/>
            <a:chExt cx="2286000" cy="4770305"/>
          </a:xfrm>
        </p:grpSpPr>
        <p:sp>
          <p:nvSpPr>
            <p:cNvPr id="420" name="Oval 419"/>
            <p:cNvSpPr/>
            <p:nvPr/>
          </p:nvSpPr>
          <p:spPr>
            <a:xfrm rot="528476">
              <a:off x="2057400" y="5257800"/>
              <a:ext cx="762000" cy="990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20854625">
              <a:off x="2557022" y="5224103"/>
              <a:ext cx="762001" cy="990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524000" y="4114800"/>
              <a:ext cx="762000" cy="990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3124200" y="4191000"/>
              <a:ext cx="685800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Trapezoid 423"/>
            <p:cNvSpPr/>
            <p:nvPr/>
          </p:nvSpPr>
          <p:spPr>
            <a:xfrm>
              <a:off x="1905000" y="5105400"/>
              <a:ext cx="1600200" cy="685800"/>
            </a:xfrm>
            <a:prstGeom prst="trapezoid">
              <a:avLst>
                <a:gd name="adj" fmla="val 35984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Trapezoid 424"/>
            <p:cNvSpPr/>
            <p:nvPr/>
          </p:nvSpPr>
          <p:spPr>
            <a:xfrm rot="2088477">
              <a:off x="1851679" y="2575636"/>
              <a:ext cx="914655" cy="2235732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Trapezoid 425"/>
            <p:cNvSpPr/>
            <p:nvPr/>
          </p:nvSpPr>
          <p:spPr>
            <a:xfrm rot="19932635">
              <a:off x="2521696" y="2514749"/>
              <a:ext cx="986357" cy="2235732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Trapezoid 426"/>
            <p:cNvSpPr/>
            <p:nvPr/>
          </p:nvSpPr>
          <p:spPr>
            <a:xfrm>
              <a:off x="1905000" y="3048000"/>
              <a:ext cx="1447800" cy="2286000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2362200" y="2743200"/>
              <a:ext cx="6096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Trapezoid 428"/>
            <p:cNvSpPr/>
            <p:nvPr/>
          </p:nvSpPr>
          <p:spPr>
            <a:xfrm rot="20952071">
              <a:off x="2795146" y="3195544"/>
              <a:ext cx="575812" cy="2235732"/>
            </a:xfrm>
            <a:prstGeom prst="trapezoid">
              <a:avLst>
                <a:gd name="adj" fmla="val 35984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Trapezoid 429"/>
            <p:cNvSpPr/>
            <p:nvPr/>
          </p:nvSpPr>
          <p:spPr>
            <a:xfrm rot="339967">
              <a:off x="2047834" y="3235884"/>
              <a:ext cx="626968" cy="2235731"/>
            </a:xfrm>
            <a:prstGeom prst="trapezoid">
              <a:avLst>
                <a:gd name="adj" fmla="val 35984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Diagonal Stripe 430"/>
            <p:cNvSpPr/>
            <p:nvPr/>
          </p:nvSpPr>
          <p:spPr>
            <a:xfrm rot="1483530">
              <a:off x="2103244" y="4364922"/>
              <a:ext cx="1326628" cy="509981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2" name="Diagonal Stripe 431"/>
            <p:cNvSpPr/>
            <p:nvPr/>
          </p:nvSpPr>
          <p:spPr>
            <a:xfrm rot="5400000">
              <a:off x="2819400" y="4724400"/>
              <a:ext cx="1066800" cy="457200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3" name="Diagonal Stripe 432"/>
            <p:cNvSpPr/>
            <p:nvPr/>
          </p:nvSpPr>
          <p:spPr>
            <a:xfrm rot="16200000" flipH="1">
              <a:off x="2590800" y="4800600"/>
              <a:ext cx="1066800" cy="457200"/>
            </a:xfrm>
            <a:prstGeom prst="diagStri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4" name="Flowchart: Display 433"/>
            <p:cNvSpPr/>
            <p:nvPr/>
          </p:nvSpPr>
          <p:spPr>
            <a:xfrm>
              <a:off x="3048000" y="4415654"/>
              <a:ext cx="381000" cy="304800"/>
            </a:xfrm>
            <a:prstGeom prst="flowChartDisplay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2057397" y="1550449"/>
              <a:ext cx="1434963" cy="181296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 rot="19066372">
              <a:off x="2722041" y="1478095"/>
              <a:ext cx="795875" cy="105119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 rot="3077158">
              <a:off x="2039910" y="1250601"/>
              <a:ext cx="685800" cy="126095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437"/>
          <p:cNvGrpSpPr/>
          <p:nvPr/>
        </p:nvGrpSpPr>
        <p:grpSpPr>
          <a:xfrm>
            <a:off x="4343400" y="990600"/>
            <a:ext cx="1365913" cy="712342"/>
            <a:chOff x="5207746" y="545873"/>
            <a:chExt cx="1365913" cy="712342"/>
          </a:xfrm>
        </p:grpSpPr>
        <p:sp>
          <p:nvSpPr>
            <p:cNvPr id="439" name="Moon 438"/>
            <p:cNvSpPr/>
            <p:nvPr/>
          </p:nvSpPr>
          <p:spPr>
            <a:xfrm rot="5101425">
              <a:off x="5343502" y="698892"/>
              <a:ext cx="340787" cy="612299"/>
            </a:xfrm>
            <a:prstGeom prst="mo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Moon 439"/>
            <p:cNvSpPr/>
            <p:nvPr/>
          </p:nvSpPr>
          <p:spPr>
            <a:xfrm rot="8137030">
              <a:off x="5442337" y="550775"/>
              <a:ext cx="502055" cy="574852"/>
            </a:xfrm>
            <a:prstGeom prst="mo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Moon 440"/>
            <p:cNvSpPr/>
            <p:nvPr/>
          </p:nvSpPr>
          <p:spPr>
            <a:xfrm rot="3582768">
              <a:off x="5642569" y="512276"/>
              <a:ext cx="554415" cy="621609"/>
            </a:xfrm>
            <a:prstGeom prst="mo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Moon 441"/>
            <p:cNvSpPr/>
            <p:nvPr/>
          </p:nvSpPr>
          <p:spPr>
            <a:xfrm rot="6344481">
              <a:off x="5396085" y="585004"/>
              <a:ext cx="389971" cy="582594"/>
            </a:xfrm>
            <a:prstGeom prst="moon">
              <a:avLst>
                <a:gd name="adj" fmla="val 2855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Moon 442"/>
            <p:cNvSpPr/>
            <p:nvPr/>
          </p:nvSpPr>
          <p:spPr>
            <a:xfrm rot="3920893">
              <a:off x="5906901" y="549266"/>
              <a:ext cx="323182" cy="806470"/>
            </a:xfrm>
            <a:prstGeom prst="mo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Moon 443"/>
            <p:cNvSpPr/>
            <p:nvPr/>
          </p:nvSpPr>
          <p:spPr>
            <a:xfrm rot="6517680">
              <a:off x="6034746" y="719302"/>
              <a:ext cx="323182" cy="754644"/>
            </a:xfrm>
            <a:prstGeom prst="mo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>
              <a:off x="5486400" y="685800"/>
              <a:ext cx="685800" cy="3048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445"/>
          <p:cNvGrpSpPr/>
          <p:nvPr/>
        </p:nvGrpSpPr>
        <p:grpSpPr>
          <a:xfrm>
            <a:off x="2819400" y="3581400"/>
            <a:ext cx="1374079" cy="3022613"/>
            <a:chOff x="838200" y="304800"/>
            <a:chExt cx="1374079" cy="3022613"/>
          </a:xfrm>
        </p:grpSpPr>
        <p:grpSp>
          <p:nvGrpSpPr>
            <p:cNvPr id="57" name="Group 256"/>
            <p:cNvGrpSpPr/>
            <p:nvPr/>
          </p:nvGrpSpPr>
          <p:grpSpPr>
            <a:xfrm>
              <a:off x="838200" y="304800"/>
              <a:ext cx="1374079" cy="3022613"/>
              <a:chOff x="1524000" y="1478095"/>
              <a:chExt cx="2457354" cy="4817499"/>
            </a:xfrm>
          </p:grpSpPr>
          <p:sp>
            <p:nvSpPr>
              <p:cNvPr id="449" name="Oval 448"/>
              <p:cNvSpPr/>
              <p:nvPr/>
            </p:nvSpPr>
            <p:spPr>
              <a:xfrm rot="2648374">
                <a:off x="2057399" y="5257799"/>
                <a:ext cx="762001" cy="9906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Oval 449"/>
              <p:cNvSpPr/>
              <p:nvPr/>
            </p:nvSpPr>
            <p:spPr>
              <a:xfrm rot="19444033">
                <a:off x="2733144" y="5195884"/>
                <a:ext cx="710549" cy="109971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Oval 450"/>
              <p:cNvSpPr/>
              <p:nvPr/>
            </p:nvSpPr>
            <p:spPr>
              <a:xfrm>
                <a:off x="1524000" y="3907076"/>
                <a:ext cx="762001" cy="11282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/>
              <p:cNvSpPr/>
              <p:nvPr/>
            </p:nvSpPr>
            <p:spPr>
              <a:xfrm>
                <a:off x="3295554" y="4149974"/>
                <a:ext cx="685800" cy="8381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Trapezoid 452"/>
              <p:cNvSpPr/>
              <p:nvPr/>
            </p:nvSpPr>
            <p:spPr>
              <a:xfrm>
                <a:off x="1905000" y="5105400"/>
                <a:ext cx="1600200" cy="685800"/>
              </a:xfrm>
              <a:prstGeom prst="trapezoid">
                <a:avLst>
                  <a:gd name="adj" fmla="val 35984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Trapezoid 453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Trapezoid 454"/>
              <p:cNvSpPr/>
              <p:nvPr/>
            </p:nvSpPr>
            <p:spPr>
              <a:xfrm rot="19932635">
                <a:off x="2597004" y="2647126"/>
                <a:ext cx="986356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Trapezoid 455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Oval 456"/>
              <p:cNvSpPr/>
              <p:nvPr/>
            </p:nvSpPr>
            <p:spPr>
              <a:xfrm>
                <a:off x="2362199" y="2743200"/>
                <a:ext cx="660808" cy="92097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Trapezoid 457"/>
              <p:cNvSpPr/>
              <p:nvPr/>
            </p:nvSpPr>
            <p:spPr>
              <a:xfrm rot="21293170">
                <a:off x="2740392" y="3208793"/>
                <a:ext cx="830153" cy="2692828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Trapezoid 458"/>
              <p:cNvSpPr/>
              <p:nvPr/>
            </p:nvSpPr>
            <p:spPr>
              <a:xfrm rot="287694">
                <a:off x="1808953" y="3229762"/>
                <a:ext cx="891264" cy="2581677"/>
              </a:xfrm>
              <a:prstGeom prst="trapezoid">
                <a:avLst>
                  <a:gd name="adj" fmla="val 35984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Oval 459"/>
              <p:cNvSpPr/>
              <p:nvPr/>
            </p:nvSpPr>
            <p:spPr>
              <a:xfrm>
                <a:off x="1932820" y="1550450"/>
                <a:ext cx="1559540" cy="18708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Oval 460"/>
              <p:cNvSpPr/>
              <p:nvPr/>
            </p:nvSpPr>
            <p:spPr>
              <a:xfrm rot="19066372">
                <a:off x="2722041" y="1478095"/>
                <a:ext cx="795875" cy="105119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/>
              <p:nvPr/>
            </p:nvSpPr>
            <p:spPr>
              <a:xfrm rot="3077158">
                <a:off x="2039910" y="1250601"/>
                <a:ext cx="685800" cy="1260959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8" name="Rectangle 447"/>
            <p:cNvSpPr/>
            <p:nvPr/>
          </p:nvSpPr>
          <p:spPr>
            <a:xfrm>
              <a:off x="990600" y="533400"/>
              <a:ext cx="990600" cy="152400"/>
            </a:xfrm>
            <a:prstGeom prst="rect">
              <a:avLst/>
            </a:prstGeom>
            <a:solidFill>
              <a:srgbClr val="A26D2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"/>
          <p:cNvGrpSpPr/>
          <p:nvPr/>
        </p:nvGrpSpPr>
        <p:grpSpPr>
          <a:xfrm>
            <a:off x="304800" y="381001"/>
            <a:ext cx="1676400" cy="3200399"/>
            <a:chOff x="304800" y="381000"/>
            <a:chExt cx="3353956" cy="5712919"/>
          </a:xfrm>
        </p:grpSpPr>
        <p:sp>
          <p:nvSpPr>
            <p:cNvPr id="4" name="Oval 3"/>
            <p:cNvSpPr/>
            <p:nvPr/>
          </p:nvSpPr>
          <p:spPr>
            <a:xfrm rot="19915039">
              <a:off x="304800" y="3857303"/>
              <a:ext cx="881678" cy="3746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840385" flipH="1">
              <a:off x="2777078" y="3754647"/>
              <a:ext cx="881678" cy="3746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20382913">
              <a:off x="2436892" y="2200419"/>
              <a:ext cx="789718" cy="1781702"/>
            </a:xfrm>
            <a:prstGeom prst="trapezoid">
              <a:avLst/>
            </a:prstGeom>
            <a:solidFill>
              <a:srgbClr val="E3C4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738270" y="2209878"/>
              <a:ext cx="859652" cy="1846282"/>
            </a:xfrm>
            <a:prstGeom prst="trapezoid">
              <a:avLst/>
            </a:prstGeom>
            <a:solidFill>
              <a:srgbClr val="E3C4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0950279">
              <a:off x="1111092" y="5538844"/>
              <a:ext cx="881678" cy="55507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773355">
              <a:off x="1955802" y="5476107"/>
              <a:ext cx="881678" cy="55507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>
              <a:off x="1071473" y="2126216"/>
              <a:ext cx="1910495" cy="3563348"/>
            </a:xfrm>
            <a:prstGeom prst="trapezoid">
              <a:avLst/>
            </a:prstGeom>
            <a:solidFill>
              <a:srgbClr val="E3C4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230682" y="3782316"/>
              <a:ext cx="1592078" cy="368024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0800000">
              <a:off x="1676400" y="2336764"/>
              <a:ext cx="609600" cy="9906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/>
            <p:cNvSpPr/>
            <p:nvPr/>
          </p:nvSpPr>
          <p:spPr>
            <a:xfrm rot="7621963">
              <a:off x="1191576" y="216116"/>
              <a:ext cx="1533495" cy="1863264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entagon 17"/>
            <p:cNvSpPr/>
            <p:nvPr/>
          </p:nvSpPr>
          <p:spPr>
            <a:xfrm rot="5400000">
              <a:off x="1078667" y="1186894"/>
              <a:ext cx="1891259" cy="1447800"/>
            </a:xfrm>
            <a:prstGeom prst="homePlate">
              <a:avLst>
                <a:gd name="adj" fmla="val 316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 rot="671737">
              <a:off x="718790" y="671006"/>
              <a:ext cx="682243" cy="243922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20928263" flipH="1">
              <a:off x="2595389" y="925857"/>
              <a:ext cx="582786" cy="2068709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oon 16"/>
            <p:cNvSpPr/>
            <p:nvPr/>
          </p:nvSpPr>
          <p:spPr>
            <a:xfrm rot="5400000">
              <a:off x="1676400" y="-177836"/>
              <a:ext cx="533400" cy="2057400"/>
            </a:xfrm>
            <a:prstGeom prst="moon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400" y="965164"/>
              <a:ext cx="2054476" cy="2593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 rot="5209834">
              <a:off x="1878864" y="1727609"/>
              <a:ext cx="231242" cy="99368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858000" y="4876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certain man planted vineyard</a:t>
            </a:r>
            <a:endParaRPr lang="en-US" dirty="0"/>
          </a:p>
        </p:txBody>
      </p:sp>
      <p:grpSp>
        <p:nvGrpSpPr>
          <p:cNvPr id="8" name="Group 88"/>
          <p:cNvGrpSpPr/>
          <p:nvPr/>
        </p:nvGrpSpPr>
        <p:grpSpPr>
          <a:xfrm>
            <a:off x="6629400" y="228600"/>
            <a:ext cx="2202940" cy="4775038"/>
            <a:chOff x="4956451" y="558962"/>
            <a:chExt cx="2202940" cy="4775038"/>
          </a:xfrm>
        </p:grpSpPr>
        <p:sp>
          <p:nvSpPr>
            <p:cNvPr id="56" name="Round Diagonal Corner Rectangle 55"/>
            <p:cNvSpPr/>
            <p:nvPr/>
          </p:nvSpPr>
          <p:spPr>
            <a:xfrm rot="19527262">
              <a:off x="5907466" y="777384"/>
              <a:ext cx="981292" cy="1252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 Diagonal Corner Rectangle 56"/>
            <p:cNvSpPr/>
            <p:nvPr/>
          </p:nvSpPr>
          <p:spPr>
            <a:xfrm rot="19527262">
              <a:off x="5230311" y="927098"/>
              <a:ext cx="981292" cy="128318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9671902">
              <a:off x="6669219" y="2807387"/>
              <a:ext cx="490172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647766">
              <a:off x="4956451" y="2714612"/>
              <a:ext cx="486943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19352409">
              <a:off x="6228502" y="4470077"/>
              <a:ext cx="443210" cy="863923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647766">
              <a:off x="5718974" y="4452989"/>
              <a:ext cx="441089" cy="863923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20169292">
              <a:off x="6138490" y="1878159"/>
              <a:ext cx="946541" cy="1541003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1790291">
              <a:off x="5144044" y="1833127"/>
              <a:ext cx="946541" cy="1541003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5422500" y="1752600"/>
              <a:ext cx="1412091" cy="3144935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744632" y="1600940"/>
              <a:ext cx="695013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422500" y="609370"/>
              <a:ext cx="1283100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236535">
              <a:off x="5414155" y="558962"/>
              <a:ext cx="683617" cy="5797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5076663">
              <a:off x="6014472" y="444222"/>
              <a:ext cx="522652" cy="77111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691679" y="685800"/>
              <a:ext cx="672949" cy="374956"/>
            </a:xfrm>
            <a:prstGeom prst="ellipse">
              <a:avLst/>
            </a:prstGeom>
            <a:solidFill>
              <a:srgbClr val="713605"/>
            </a:solidFill>
            <a:ln>
              <a:solidFill>
                <a:srgbClr val="713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rot="20999427">
              <a:off x="5649769" y="2018303"/>
              <a:ext cx="673500" cy="2815613"/>
            </a:xfrm>
            <a:prstGeom prst="trapezoid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 Diagonal Corner Rectangle 69"/>
            <p:cNvSpPr/>
            <p:nvPr/>
          </p:nvSpPr>
          <p:spPr>
            <a:xfrm rot="8272682">
              <a:off x="5725070" y="1720680"/>
              <a:ext cx="640854" cy="731252"/>
            </a:xfrm>
            <a:prstGeom prst="round2DiagRect">
              <a:avLst>
                <a:gd name="adj1" fmla="val 50000"/>
                <a:gd name="adj2" fmla="val 33772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851160" y="1828800"/>
              <a:ext cx="403769" cy="3385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71"/>
            <p:cNvGrpSpPr/>
            <p:nvPr/>
          </p:nvGrpSpPr>
          <p:grpSpPr>
            <a:xfrm rot="4726068">
              <a:off x="4914540" y="3337425"/>
              <a:ext cx="2209800" cy="648054"/>
              <a:chOff x="4643203" y="2743200"/>
              <a:chExt cx="3490210" cy="1256675"/>
            </a:xfrm>
          </p:grpSpPr>
          <p:grpSp>
            <p:nvGrpSpPr>
              <p:cNvPr id="21" name="Group 23"/>
              <p:cNvGrpSpPr/>
              <p:nvPr/>
            </p:nvGrpSpPr>
            <p:grpSpPr>
              <a:xfrm>
                <a:off x="4643203" y="2743200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84" name="Multiply 83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lowchart: Summing Junction 84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lowchart: Summing Junction 85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lowchart: Summing Junction 86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4"/>
              <p:cNvGrpSpPr/>
              <p:nvPr/>
            </p:nvGrpSpPr>
            <p:grpSpPr>
              <a:xfrm>
                <a:off x="5791200" y="2743200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80" name="Multiply 79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Summing Junction 80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lowchart: Summing Junction 81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lowchart: Summing Junction 82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9"/>
              <p:cNvGrpSpPr/>
              <p:nvPr/>
            </p:nvGrpSpPr>
            <p:grpSpPr>
              <a:xfrm>
                <a:off x="6986665" y="2780675"/>
                <a:ext cx="1146748" cy="1219200"/>
                <a:chOff x="4643203" y="2743200"/>
                <a:chExt cx="1146748" cy="1219200"/>
              </a:xfrm>
            </p:grpSpPr>
            <p:sp>
              <p:nvSpPr>
                <p:cNvPr id="76" name="Multiply 75"/>
                <p:cNvSpPr/>
                <p:nvPr/>
              </p:nvSpPr>
              <p:spPr>
                <a:xfrm>
                  <a:off x="4724400" y="2743200"/>
                  <a:ext cx="990600" cy="1219200"/>
                </a:xfrm>
                <a:prstGeom prst="mathMultiply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lowchart: Summing Junction 76"/>
                <p:cNvSpPr/>
                <p:nvPr/>
              </p:nvSpPr>
              <p:spPr>
                <a:xfrm>
                  <a:off x="5075420" y="3154181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lowchart: Summing Junction 77"/>
                <p:cNvSpPr/>
                <p:nvPr/>
              </p:nvSpPr>
              <p:spPr>
                <a:xfrm>
                  <a:off x="5485151" y="3174168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lowchart: Summing Junction 78"/>
                <p:cNvSpPr/>
                <p:nvPr/>
              </p:nvSpPr>
              <p:spPr>
                <a:xfrm>
                  <a:off x="4643203" y="3156679"/>
                  <a:ext cx="304800" cy="381000"/>
                </a:xfrm>
                <a:prstGeom prst="flowChartSummingJunction">
                  <a:avLst/>
                </a:prstGeom>
                <a:solidFill>
                  <a:srgbClr val="F4DA6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91" name="TextBox 90"/>
          <p:cNvSpPr txBox="1"/>
          <p:nvPr/>
        </p:nvSpPr>
        <p:spPr>
          <a:xfrm>
            <a:off x="2286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servant</a:t>
            </a:r>
            <a:endParaRPr lang="en-US" dirty="0"/>
          </a:p>
        </p:txBody>
      </p:sp>
      <p:grpSp>
        <p:nvGrpSpPr>
          <p:cNvPr id="24" name="Group 223"/>
          <p:cNvGrpSpPr/>
          <p:nvPr/>
        </p:nvGrpSpPr>
        <p:grpSpPr>
          <a:xfrm>
            <a:off x="2514601" y="381000"/>
            <a:ext cx="1447800" cy="3048000"/>
            <a:chOff x="2667000" y="990600"/>
            <a:chExt cx="1909775" cy="4991576"/>
          </a:xfrm>
        </p:grpSpPr>
        <p:sp>
          <p:nvSpPr>
            <p:cNvPr id="223" name="Oval 222"/>
            <p:cNvSpPr/>
            <p:nvPr/>
          </p:nvSpPr>
          <p:spPr>
            <a:xfrm rot="20950279">
              <a:off x="3534981" y="5611991"/>
              <a:ext cx="560874" cy="37018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20950279">
              <a:off x="3001580" y="5611990"/>
              <a:ext cx="560874" cy="370185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20296842" flipH="1">
              <a:off x="4162760" y="3555166"/>
              <a:ext cx="414015" cy="7504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flipH="1">
              <a:off x="2667000" y="3657600"/>
              <a:ext cx="397484" cy="7504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 flipH="1">
              <a:off x="2743198" y="4800600"/>
              <a:ext cx="1676401" cy="914400"/>
            </a:xfrm>
            <a:prstGeom prst="trapezoid">
              <a:avLst>
                <a:gd name="adj" fmla="val 43629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 rot="1117027" flipH="1">
              <a:off x="2826269" y="2553491"/>
              <a:ext cx="573421" cy="1601788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 rot="20275101" flipH="1">
              <a:off x="3831227" y="2553623"/>
              <a:ext cx="573421" cy="1596644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flipH="1">
              <a:off x="2743199" y="2488398"/>
              <a:ext cx="1676400" cy="3074201"/>
            </a:xfrm>
            <a:prstGeom prst="trapezoid">
              <a:avLst>
                <a:gd name="adj" fmla="val 32833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 rot="10800000" flipH="1">
              <a:off x="3178051" y="2500894"/>
              <a:ext cx="708149" cy="928106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97"/>
            <p:cNvGrpSpPr/>
            <p:nvPr/>
          </p:nvGrpSpPr>
          <p:grpSpPr>
            <a:xfrm flipH="1">
              <a:off x="2780568" y="990600"/>
              <a:ext cx="1622518" cy="2259979"/>
              <a:chOff x="2147482" y="762000"/>
              <a:chExt cx="1748368" cy="2503339"/>
            </a:xfrm>
          </p:grpSpPr>
          <p:grpSp>
            <p:nvGrpSpPr>
              <p:cNvPr id="26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27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73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66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Moon 4"/>
                  <p:cNvSpPr/>
                  <p:nvPr/>
                </p:nvSpPr>
                <p:spPr>
                  <a:xfrm rot="4574157">
                    <a:off x="5446810" y="669772"/>
                    <a:ext cx="883020" cy="2044747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0" name="Oval 109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30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57" name="Moon 156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Moon 157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50" name="Moon 14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4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225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41" name="Moon 140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Moon 141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42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Moon 145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9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134" name="Moon 13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Moon 6"/>
                  <p:cNvSpPr/>
                  <p:nvPr/>
                </p:nvSpPr>
                <p:spPr>
                  <a:xfrm rot="3781707">
                    <a:off x="5496264" y="1119362"/>
                    <a:ext cx="1021817" cy="864081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8"/>
                  <p:cNvSpPr/>
                  <p:nvPr/>
                </p:nvSpPr>
                <p:spPr>
                  <a:xfrm rot="16010209">
                    <a:off x="5075868" y="975110"/>
                    <a:ext cx="1019074" cy="1210423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245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125" name="Moon 12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Moon 125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Moon 126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Moon 127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Moon 128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Moon 129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6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119" name="Moon 11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4" name="Oval 113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7" name="Group 256"/>
          <p:cNvGrpSpPr/>
          <p:nvPr/>
        </p:nvGrpSpPr>
        <p:grpSpPr>
          <a:xfrm>
            <a:off x="4038600" y="228600"/>
            <a:ext cx="2012981" cy="3886200"/>
            <a:chOff x="4114800" y="2362200"/>
            <a:chExt cx="2012981" cy="3886200"/>
          </a:xfrm>
        </p:grpSpPr>
        <p:sp>
          <p:nvSpPr>
            <p:cNvPr id="226" name="Cloud 225"/>
            <p:cNvSpPr/>
            <p:nvPr/>
          </p:nvSpPr>
          <p:spPr>
            <a:xfrm>
              <a:off x="5344543" y="2728400"/>
              <a:ext cx="597954" cy="94567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loud 226"/>
            <p:cNvSpPr/>
            <p:nvPr/>
          </p:nvSpPr>
          <p:spPr>
            <a:xfrm rot="19357175">
              <a:off x="5136803" y="2362200"/>
              <a:ext cx="680503" cy="94567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loud 227"/>
            <p:cNvSpPr/>
            <p:nvPr/>
          </p:nvSpPr>
          <p:spPr>
            <a:xfrm rot="1400185">
              <a:off x="4269155" y="2622716"/>
              <a:ext cx="1707984" cy="190148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128217">
              <a:off x="5265104" y="5850239"/>
              <a:ext cx="324143" cy="472179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4472555">
              <a:off x="4823149" y="5837645"/>
              <a:ext cx="296946" cy="496277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/>
            <p:cNvSpPr/>
            <p:nvPr/>
          </p:nvSpPr>
          <p:spPr>
            <a:xfrm>
              <a:off x="4451303" y="3897954"/>
              <a:ext cx="1519958" cy="2149268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 rot="2901859">
              <a:off x="4221747" y="4536732"/>
              <a:ext cx="331341" cy="5452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 rot="20226769">
              <a:off x="5777022" y="4646071"/>
              <a:ext cx="350759" cy="4181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Trapezoid 233"/>
            <p:cNvSpPr/>
            <p:nvPr/>
          </p:nvSpPr>
          <p:spPr>
            <a:xfrm rot="1442139">
              <a:off x="4397131" y="3769514"/>
              <a:ext cx="423905" cy="1126115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rapezoid 234"/>
            <p:cNvSpPr/>
            <p:nvPr/>
          </p:nvSpPr>
          <p:spPr>
            <a:xfrm rot="20249249">
              <a:off x="5553176" y="3770800"/>
              <a:ext cx="423905" cy="1126115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rapezoid 235"/>
            <p:cNvSpPr/>
            <p:nvPr/>
          </p:nvSpPr>
          <p:spPr>
            <a:xfrm rot="316245">
              <a:off x="4747938" y="3900063"/>
              <a:ext cx="402648" cy="2189988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Moon 236"/>
            <p:cNvSpPr/>
            <p:nvPr/>
          </p:nvSpPr>
          <p:spPr>
            <a:xfrm rot="15844898">
              <a:off x="4698632" y="3738490"/>
              <a:ext cx="985207" cy="95375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Moon 237"/>
            <p:cNvSpPr/>
            <p:nvPr/>
          </p:nvSpPr>
          <p:spPr>
            <a:xfrm rot="16400088">
              <a:off x="4794295" y="3892367"/>
              <a:ext cx="726199" cy="945863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4603722" y="2693801"/>
              <a:ext cx="1110738" cy="14475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loud 240"/>
            <p:cNvSpPr/>
            <p:nvPr/>
          </p:nvSpPr>
          <p:spPr>
            <a:xfrm rot="15091360">
              <a:off x="4722086" y="2235927"/>
              <a:ext cx="657692" cy="97847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loud 241"/>
            <p:cNvSpPr/>
            <p:nvPr/>
          </p:nvSpPr>
          <p:spPr>
            <a:xfrm>
              <a:off x="4800948" y="3621534"/>
              <a:ext cx="751334" cy="63044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964027" y="3726609"/>
              <a:ext cx="387312" cy="2041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0" y="48768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Parable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/>
          <p:nvPr/>
        </p:nvGrpSpPr>
        <p:grpSpPr>
          <a:xfrm>
            <a:off x="381000" y="304800"/>
            <a:ext cx="2971800" cy="5708069"/>
            <a:chOff x="381000" y="304800"/>
            <a:chExt cx="2971800" cy="5708069"/>
          </a:xfrm>
        </p:grpSpPr>
        <p:sp>
          <p:nvSpPr>
            <p:cNvPr id="3" name="Round Diagonal Corner Rectangle 2"/>
            <p:cNvSpPr/>
            <p:nvPr/>
          </p:nvSpPr>
          <p:spPr>
            <a:xfrm rot="4155728" flipH="1">
              <a:off x="753049" y="1186714"/>
              <a:ext cx="1303422" cy="104402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/>
            <p:cNvSpPr/>
            <p:nvPr/>
          </p:nvSpPr>
          <p:spPr>
            <a:xfrm rot="17444272">
              <a:off x="1743646" y="1110514"/>
              <a:ext cx="1303422" cy="104402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Stored Data 4"/>
            <p:cNvSpPr/>
            <p:nvPr/>
          </p:nvSpPr>
          <p:spPr>
            <a:xfrm rot="5400000">
              <a:off x="1524000" y="-152400"/>
              <a:ext cx="762000" cy="1676400"/>
            </a:xfrm>
            <a:prstGeom prst="flowChartOnlineStorag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434295">
              <a:off x="2011601" y="5256258"/>
              <a:ext cx="575485" cy="73948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" name="Oval 6"/>
            <p:cNvSpPr/>
            <p:nvPr/>
          </p:nvSpPr>
          <p:spPr>
            <a:xfrm rot="1679087">
              <a:off x="1206650" y="5273387"/>
              <a:ext cx="575485" cy="73948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" name="Oval 7"/>
            <p:cNvSpPr/>
            <p:nvPr/>
          </p:nvSpPr>
          <p:spPr>
            <a:xfrm rot="20434295">
              <a:off x="2743478" y="3270580"/>
              <a:ext cx="575485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Oval 8"/>
            <p:cNvSpPr/>
            <p:nvPr/>
          </p:nvSpPr>
          <p:spPr>
            <a:xfrm rot="1679087">
              <a:off x="381000" y="3285869"/>
              <a:ext cx="575485" cy="73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952095" y="2743200"/>
              <a:ext cx="1918564" cy="2840223"/>
            </a:xfrm>
            <a:prstGeom prst="trapezoid">
              <a:avLst>
                <a:gd name="adj" fmla="val 31295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" name="Trapezoid 10"/>
            <p:cNvSpPr/>
            <p:nvPr/>
          </p:nvSpPr>
          <p:spPr>
            <a:xfrm rot="2090544">
              <a:off x="693349" y="2077656"/>
              <a:ext cx="926347" cy="1737954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Trapezoid 11"/>
            <p:cNvSpPr/>
            <p:nvPr/>
          </p:nvSpPr>
          <p:spPr>
            <a:xfrm rot="19984891">
              <a:off x="2237225" y="2180098"/>
              <a:ext cx="968645" cy="1593132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1032035" y="2286000"/>
              <a:ext cx="1782666" cy="298389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1511676" y="2362200"/>
              <a:ext cx="879342" cy="15240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1632242" y="2339715"/>
              <a:ext cx="639521" cy="1219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gular Pentagon 15"/>
            <p:cNvSpPr/>
            <p:nvPr/>
          </p:nvSpPr>
          <p:spPr>
            <a:xfrm rot="10800000">
              <a:off x="1191915" y="914400"/>
              <a:ext cx="1438923" cy="182880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02"/>
            <p:cNvGrpSpPr/>
            <p:nvPr/>
          </p:nvGrpSpPr>
          <p:grpSpPr>
            <a:xfrm>
              <a:off x="1111975" y="4572000"/>
              <a:ext cx="1598803" cy="540152"/>
              <a:chOff x="1447800" y="3003029"/>
              <a:chExt cx="3795010" cy="1873771"/>
            </a:xfrm>
          </p:grpSpPr>
          <p:grpSp>
            <p:nvGrpSpPr>
              <p:cNvPr id="49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57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61" name="Flowchart: Stored Data 60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Diamond 61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59" name="Flowchart: Stored Data 58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Diamond 59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0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51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55" name="Flowchart: Stored Data 54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Diamond 55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53" name="Flowchart: Stored Data 52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Diamond 53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8" name="Group 117"/>
            <p:cNvGrpSpPr/>
            <p:nvPr/>
          </p:nvGrpSpPr>
          <p:grpSpPr>
            <a:xfrm rot="19702006">
              <a:off x="2511916" y="3230268"/>
              <a:ext cx="840884" cy="375941"/>
              <a:chOff x="1447800" y="3003029"/>
              <a:chExt cx="3795010" cy="1873771"/>
            </a:xfrm>
          </p:grpSpPr>
          <p:grpSp>
            <p:nvGrpSpPr>
              <p:cNvPr id="35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43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47" name="Flowchart: Stored Data 46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Diamond 47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45" name="Flowchart: Stored Data 44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Diamond 45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37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41" name="Flowchart: Stored Data 40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Diamond 41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9" name="Flowchart: Stored Data 38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Diamond 39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9" name="Group 139"/>
            <p:cNvGrpSpPr/>
            <p:nvPr/>
          </p:nvGrpSpPr>
          <p:grpSpPr>
            <a:xfrm rot="2093241">
              <a:off x="429740" y="3243445"/>
              <a:ext cx="840884" cy="375941"/>
              <a:chOff x="1447800" y="3003029"/>
              <a:chExt cx="3795010" cy="1873771"/>
            </a:xfrm>
          </p:grpSpPr>
          <p:grpSp>
            <p:nvGrpSpPr>
              <p:cNvPr id="21" name="Group 184"/>
              <p:cNvGrpSpPr/>
              <p:nvPr/>
            </p:nvGrpSpPr>
            <p:grpSpPr>
              <a:xfrm>
                <a:off x="1447800" y="3048000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29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3" name="Flowchart: Stored Data 32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Diamond 33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31" name="Flowchart: Stored Data 30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Diamond 31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" name="Group 185"/>
              <p:cNvGrpSpPr/>
              <p:nvPr/>
            </p:nvGrpSpPr>
            <p:grpSpPr>
              <a:xfrm>
                <a:off x="3337810" y="3003029"/>
                <a:ext cx="1905000" cy="1828800"/>
                <a:chOff x="1447800" y="3048000"/>
                <a:chExt cx="1905000" cy="1828800"/>
              </a:xfrm>
            </p:grpSpPr>
            <p:grpSp>
              <p:nvGrpSpPr>
                <p:cNvPr id="23" name="Group 180"/>
                <p:cNvGrpSpPr/>
                <p:nvPr/>
              </p:nvGrpSpPr>
              <p:grpSpPr>
                <a:xfrm>
                  <a:off x="1447800" y="30480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27" name="Flowchart: Stored Data 26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181"/>
                <p:cNvGrpSpPr/>
                <p:nvPr/>
              </p:nvGrpSpPr>
              <p:grpSpPr>
                <a:xfrm rot="10800000">
                  <a:off x="2362200" y="3124200"/>
                  <a:ext cx="990600" cy="1752600"/>
                  <a:chOff x="1447800" y="3048000"/>
                  <a:chExt cx="990600" cy="1752600"/>
                </a:xfrm>
              </p:grpSpPr>
              <p:sp>
                <p:nvSpPr>
                  <p:cNvPr id="25" name="Flowchart: Stored Data 24"/>
                  <p:cNvSpPr/>
                  <p:nvPr/>
                </p:nvSpPr>
                <p:spPr>
                  <a:xfrm rot="5400000">
                    <a:off x="1066800" y="3429000"/>
                    <a:ext cx="1752600" cy="990600"/>
                  </a:xfrm>
                  <a:prstGeom prst="flowChartOnlineStorage">
                    <a:avLst/>
                  </a:prstGeom>
                  <a:solidFill>
                    <a:srgbClr val="7DF0F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1676400" y="3124200"/>
                    <a:ext cx="533400" cy="1371600"/>
                  </a:xfrm>
                  <a:prstGeom prst="diamond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20" name="Rounded Rectangle 18"/>
            <p:cNvSpPr/>
            <p:nvPr/>
          </p:nvSpPr>
          <p:spPr>
            <a:xfrm>
              <a:off x="990600" y="762000"/>
              <a:ext cx="1910294" cy="3639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914400" y="6096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Annas</a:t>
            </a:r>
            <a:r>
              <a:rPr lang="en-US" dirty="0" smtClean="0"/>
              <a:t>, father in law to Caiaphas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sp>
        <p:nvSpPr>
          <p:cNvPr id="65" name="Rectangle 64"/>
          <p:cNvSpPr/>
          <p:nvPr/>
        </p:nvSpPr>
        <p:spPr>
          <a:xfrm>
            <a:off x="5176734" y="6047995"/>
            <a:ext cx="3027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Open Sans"/>
              </a:rPr>
              <a:t>Ananias---</a:t>
            </a:r>
            <a:r>
              <a:rPr lang="en-US" dirty="0" err="1" smtClean="0">
                <a:solidFill>
                  <a:srgbClr val="333333"/>
                </a:solidFill>
                <a:latin typeface="Open Sans"/>
              </a:rPr>
              <a:t>paul’s</a:t>
            </a:r>
            <a:r>
              <a:rPr lang="en-US" dirty="0" smtClean="0">
                <a:solidFill>
                  <a:srgbClr val="333333"/>
                </a:solidFill>
                <a:latin typeface="Open Sans"/>
              </a:rPr>
              <a:t> conversion</a:t>
            </a:r>
            <a:endParaRPr 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5114186" y="573919"/>
            <a:ext cx="2295336" cy="4428401"/>
            <a:chOff x="5114186" y="573919"/>
            <a:chExt cx="2295336" cy="4428401"/>
          </a:xfrm>
        </p:grpSpPr>
        <p:sp>
          <p:nvSpPr>
            <p:cNvPr id="67" name="Oval 66"/>
            <p:cNvSpPr/>
            <p:nvPr/>
          </p:nvSpPr>
          <p:spPr>
            <a:xfrm rot="3646842">
              <a:off x="6224851" y="4528041"/>
              <a:ext cx="548724" cy="399834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6922285">
              <a:off x="5781092" y="4525304"/>
              <a:ext cx="548724" cy="399834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 rot="10265566">
              <a:off x="6368884" y="648260"/>
              <a:ext cx="757952" cy="142837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loud 69"/>
            <p:cNvSpPr/>
            <p:nvPr/>
          </p:nvSpPr>
          <p:spPr>
            <a:xfrm rot="11510747" flipH="1">
              <a:off x="5440542" y="631844"/>
              <a:ext cx="679572" cy="157795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3770880">
              <a:off x="6374896" y="4158626"/>
              <a:ext cx="614638" cy="3717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706969">
              <a:off x="6935243" y="2959770"/>
              <a:ext cx="548724" cy="3998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922285">
              <a:off x="5039741" y="2961315"/>
              <a:ext cx="548724" cy="3998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nual Operation 73"/>
            <p:cNvSpPr/>
            <p:nvPr/>
          </p:nvSpPr>
          <p:spPr>
            <a:xfrm rot="9035457">
              <a:off x="6591481" y="2023755"/>
              <a:ext cx="606494" cy="12415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/>
            <p:cNvSpPr/>
            <p:nvPr/>
          </p:nvSpPr>
          <p:spPr>
            <a:xfrm rot="12441478">
              <a:off x="5345275" y="2024207"/>
              <a:ext cx="606494" cy="1262241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Manual Operation 75"/>
            <p:cNvSpPr/>
            <p:nvPr/>
          </p:nvSpPr>
          <p:spPr>
            <a:xfrm rot="10800000">
              <a:off x="5530640" y="2022057"/>
              <a:ext cx="1471969" cy="2664575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Hexagon 76"/>
            <p:cNvSpPr/>
            <p:nvPr/>
          </p:nvSpPr>
          <p:spPr>
            <a:xfrm>
              <a:off x="6096785" y="758156"/>
              <a:ext cx="339685" cy="276356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934776" y="1500728"/>
              <a:ext cx="624846" cy="10661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643872" y="573919"/>
              <a:ext cx="1245512" cy="17502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>
              <a:off x="5956757" y="1711365"/>
              <a:ext cx="617793" cy="81296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5530643" y="758156"/>
              <a:ext cx="1471969" cy="2763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38463" y="1849640"/>
              <a:ext cx="278136" cy="1701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670277" y="4343999"/>
              <a:ext cx="1130614" cy="281787"/>
              <a:chOff x="6172200" y="4565754"/>
              <a:chExt cx="3923675" cy="920646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39" name="Quad Arrow Callout 138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Diamond 139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37" name="Quad Arrow Callout 136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Diamond 13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35" name="Quad Arrow Callout 134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Diamond 135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3" name="Oval 132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ounded Rectangle 77"/>
            <p:cNvSpPr/>
            <p:nvPr/>
          </p:nvSpPr>
          <p:spPr>
            <a:xfrm>
              <a:off x="5660794" y="3412271"/>
              <a:ext cx="1234128" cy="231702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Wave 83"/>
            <p:cNvSpPr/>
            <p:nvPr/>
          </p:nvSpPr>
          <p:spPr>
            <a:xfrm rot="16200000">
              <a:off x="6089165" y="3925892"/>
              <a:ext cx="926809" cy="247117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Wave 84"/>
            <p:cNvSpPr/>
            <p:nvPr/>
          </p:nvSpPr>
          <p:spPr>
            <a:xfrm rot="15242885">
              <a:off x="6142428" y="3875094"/>
              <a:ext cx="1005621" cy="336201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6367231" y="3354345"/>
              <a:ext cx="335761" cy="289628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5649167" y="769928"/>
              <a:ext cx="1130614" cy="247214"/>
              <a:chOff x="6172200" y="4565754"/>
              <a:chExt cx="3923675" cy="920646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51" name="Quad Arrow Callout 150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49" name="Quad Arrow Callout 148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147" name="Quad Arrow Callout 146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Diamond 14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5" name="Oval 144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6"/>
          <p:cNvGrpSpPr/>
          <p:nvPr/>
        </p:nvGrpSpPr>
        <p:grpSpPr>
          <a:xfrm>
            <a:off x="7086600" y="228600"/>
            <a:ext cx="1547446" cy="3352800"/>
            <a:chOff x="3581400" y="381000"/>
            <a:chExt cx="2286000" cy="4953000"/>
          </a:xfrm>
        </p:grpSpPr>
        <p:sp>
          <p:nvSpPr>
            <p:cNvPr id="122" name="Cloud 121"/>
            <p:cNvSpPr/>
            <p:nvPr/>
          </p:nvSpPr>
          <p:spPr>
            <a:xfrm>
              <a:off x="3657600" y="381000"/>
              <a:ext cx="1905000" cy="2514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19671902">
              <a:off x="5223780" y="2902234"/>
              <a:ext cx="64362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2647766">
              <a:off x="3581400" y="2831936"/>
              <a:ext cx="64362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/>
            <p:cNvSpPr/>
            <p:nvPr/>
          </p:nvSpPr>
          <p:spPr>
            <a:xfrm>
              <a:off x="4092994" y="2081922"/>
              <a:ext cx="1323835" cy="281561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>
              <a:off x="4114800" y="381000"/>
              <a:ext cx="990600" cy="7620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loud 132"/>
            <p:cNvSpPr/>
            <p:nvPr/>
          </p:nvSpPr>
          <p:spPr>
            <a:xfrm>
              <a:off x="4191000" y="1600200"/>
              <a:ext cx="990600" cy="7620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419600" y="16764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59"/>
          <p:cNvGrpSpPr/>
          <p:nvPr/>
        </p:nvGrpSpPr>
        <p:grpSpPr>
          <a:xfrm>
            <a:off x="5562600" y="304800"/>
            <a:ext cx="1406651" cy="2895600"/>
            <a:chOff x="685800" y="609600"/>
            <a:chExt cx="2404519" cy="4949716"/>
          </a:xfrm>
        </p:grpSpPr>
        <p:sp>
          <p:nvSpPr>
            <p:cNvPr id="108" name="Cloud 107"/>
            <p:cNvSpPr/>
            <p:nvPr/>
          </p:nvSpPr>
          <p:spPr>
            <a:xfrm>
              <a:off x="914400" y="838200"/>
              <a:ext cx="1981200" cy="1676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19671902">
              <a:off x="2519256" y="3059430"/>
              <a:ext cx="571063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2647766">
              <a:off x="685800" y="2956996"/>
              <a:ext cx="50912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19352409">
              <a:off x="2012467" y="4682102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2647766">
              <a:off x="1502939" y="4664751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 rot="20169292">
              <a:off x="1961136" y="2055850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1790291">
              <a:off x="928009" y="2004583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>
              <a:off x="1206465" y="2257206"/>
              <a:ext cx="1412091" cy="28589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8597" y="1768824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206465" y="762000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loud 117"/>
            <p:cNvSpPr/>
            <p:nvPr/>
          </p:nvSpPr>
          <p:spPr>
            <a:xfrm>
              <a:off x="1219200" y="609600"/>
              <a:ext cx="1295400" cy="533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hevron 118"/>
            <p:cNvSpPr/>
            <p:nvPr/>
          </p:nvSpPr>
          <p:spPr>
            <a:xfrm rot="16005868">
              <a:off x="1511995" y="1839701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 rot="16048636">
              <a:off x="368994" y="1827765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1219200" y="990600"/>
              <a:ext cx="1447800" cy="228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31"/>
          <p:cNvGrpSpPr/>
          <p:nvPr/>
        </p:nvGrpSpPr>
        <p:grpSpPr>
          <a:xfrm flipH="1">
            <a:off x="3810000" y="381000"/>
            <a:ext cx="1372773" cy="2895600"/>
            <a:chOff x="3604364" y="381000"/>
            <a:chExt cx="2348164" cy="4953000"/>
          </a:xfrm>
        </p:grpSpPr>
        <p:sp>
          <p:nvSpPr>
            <p:cNvPr id="96" name="Cloud 95"/>
            <p:cNvSpPr/>
            <p:nvPr/>
          </p:nvSpPr>
          <p:spPr>
            <a:xfrm rot="944169">
              <a:off x="3657602" y="381000"/>
              <a:ext cx="2294926" cy="2085474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19671902">
              <a:off x="5294767" y="28934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2647766">
              <a:off x="3604364" y="27752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>
              <a:off x="4107324" y="2205789"/>
              <a:ext cx="1323835" cy="28156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loud 105"/>
            <p:cNvSpPr/>
            <p:nvPr/>
          </p:nvSpPr>
          <p:spPr>
            <a:xfrm>
              <a:off x="4191000" y="1600200"/>
              <a:ext cx="990600" cy="10668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419600" y="17526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0"/>
          <p:cNvGrpSpPr/>
          <p:nvPr/>
        </p:nvGrpSpPr>
        <p:grpSpPr>
          <a:xfrm flipH="1">
            <a:off x="6324600" y="914400"/>
            <a:ext cx="1143000" cy="2667000"/>
            <a:chOff x="4796444" y="836392"/>
            <a:chExt cx="1380536" cy="3344532"/>
          </a:xfrm>
        </p:grpSpPr>
        <p:sp>
          <p:nvSpPr>
            <p:cNvPr id="84" name="Oval 83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rgbClr val="E4BF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rgbClr val="E4BF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rgbClr val="E4BF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 Diagonal Corner Rectangle 92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 Diagonal Corner Rectangle 93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91"/>
          <p:cNvGrpSpPr/>
          <p:nvPr/>
        </p:nvGrpSpPr>
        <p:grpSpPr>
          <a:xfrm>
            <a:off x="4953000" y="457200"/>
            <a:ext cx="1380536" cy="3344532"/>
            <a:chOff x="4038600" y="2362200"/>
            <a:chExt cx="1380536" cy="3344532"/>
          </a:xfrm>
        </p:grpSpPr>
        <p:sp>
          <p:nvSpPr>
            <p:cNvPr id="70" name="Round Diagonal Corner Rectangle 69"/>
            <p:cNvSpPr/>
            <p:nvPr/>
          </p:nvSpPr>
          <p:spPr>
            <a:xfrm rot="19527262">
              <a:off x="4778338" y="2692626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 Diagonal Corner Rectangle 70"/>
            <p:cNvSpPr/>
            <p:nvPr/>
          </p:nvSpPr>
          <p:spPr>
            <a:xfrm rot="19527262">
              <a:off x="4092538" y="2768827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19671902">
              <a:off x="5030448" y="4064673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2647766">
              <a:off x="4038600" y="4017204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9352409">
              <a:off x="4803886" y="5123365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2647766">
              <a:off x="4515409" y="5111826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20169292">
              <a:off x="4774824" y="3376848"/>
              <a:ext cx="535898" cy="1040568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/>
            <p:cNvSpPr/>
            <p:nvPr/>
          </p:nvSpPr>
          <p:spPr>
            <a:xfrm rot="1790291">
              <a:off x="4189904" y="3342754"/>
              <a:ext cx="535898" cy="1040568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>
              <a:off x="4347556" y="3510754"/>
              <a:ext cx="799476" cy="1901253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529936" y="3185969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347556" y="2516408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1236535">
              <a:off x="4309319" y="2362200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076663">
              <a:off x="4705111" y="2429527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499956" y="2440208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solidFill>
                <a:srgbClr val="713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20"/>
          <p:cNvGrpSpPr/>
          <p:nvPr/>
        </p:nvGrpSpPr>
        <p:grpSpPr>
          <a:xfrm>
            <a:off x="5562600" y="2057400"/>
            <a:ext cx="1714500" cy="2819400"/>
            <a:chOff x="609600" y="685800"/>
            <a:chExt cx="2438400" cy="4876800"/>
          </a:xfrm>
        </p:grpSpPr>
        <p:sp>
          <p:nvSpPr>
            <p:cNvPr id="60" name="Cloud 59"/>
            <p:cNvSpPr/>
            <p:nvPr/>
          </p:nvSpPr>
          <p:spPr>
            <a:xfrm>
              <a:off x="914400" y="685800"/>
              <a:ext cx="1828800" cy="1524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19671902">
              <a:off x="2361472" y="3093423"/>
              <a:ext cx="686528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2647766">
              <a:off x="609600" y="3022043"/>
              <a:ext cx="686528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9352409">
              <a:off x="1961302" y="4685386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647766">
              <a:off x="1451774" y="4668035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20169292">
              <a:off x="1909971" y="2059134"/>
              <a:ext cx="946541" cy="1564711"/>
            </a:xfrm>
            <a:prstGeom prst="trapezoi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1790291">
              <a:off x="876844" y="2007867"/>
              <a:ext cx="946541" cy="1564711"/>
            </a:xfrm>
            <a:prstGeom prst="trapezoi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1155300" y="2260490"/>
              <a:ext cx="1412091" cy="2858930"/>
            </a:xfrm>
            <a:prstGeom prst="trapezoi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477432" y="1772108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155300" y="765284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74"/>
          <p:cNvGrpSpPr/>
          <p:nvPr/>
        </p:nvGrpSpPr>
        <p:grpSpPr>
          <a:xfrm>
            <a:off x="4343400" y="2209800"/>
            <a:ext cx="1316831" cy="2895600"/>
            <a:chOff x="4114800" y="533400"/>
            <a:chExt cx="2217821" cy="4876800"/>
          </a:xfrm>
        </p:grpSpPr>
        <p:sp>
          <p:nvSpPr>
            <p:cNvPr id="47" name="Oval 46"/>
            <p:cNvSpPr/>
            <p:nvPr/>
          </p:nvSpPr>
          <p:spPr>
            <a:xfrm>
              <a:off x="4191000" y="533400"/>
              <a:ext cx="2057400" cy="2743200"/>
            </a:xfrm>
            <a:prstGeom prst="ellipse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19671902">
              <a:off x="5805203" y="29696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2647766">
              <a:off x="4114800" y="28514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19352409">
              <a:off x="5359057" y="45462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2647766">
              <a:off x="4881374" y="45291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20169292">
              <a:off x="5310934" y="195981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790291">
              <a:off x="4342377" y="190932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4603430" y="2158122"/>
              <a:ext cx="1323835" cy="281561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905429" y="16771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603430" y="6855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 Diagonal Corner Rectangle 56"/>
            <p:cNvSpPr/>
            <p:nvPr/>
          </p:nvSpPr>
          <p:spPr>
            <a:xfrm rot="5773116">
              <a:off x="5105400" y="53340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 Diagonal Corner Rectangle 57"/>
            <p:cNvSpPr/>
            <p:nvPr/>
          </p:nvSpPr>
          <p:spPr>
            <a:xfrm rot="20435048">
              <a:off x="4400769" y="59077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648200" y="533400"/>
              <a:ext cx="1066800" cy="685800"/>
            </a:xfrm>
            <a:prstGeom prst="ellipse">
              <a:avLst/>
            </a:prstGeom>
            <a:solidFill>
              <a:srgbClr val="AB8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90"/>
          <p:cNvGrpSpPr/>
          <p:nvPr/>
        </p:nvGrpSpPr>
        <p:grpSpPr>
          <a:xfrm>
            <a:off x="5334000" y="3124200"/>
            <a:ext cx="838200" cy="1905000"/>
            <a:chOff x="5587191" y="304800"/>
            <a:chExt cx="1878359" cy="3886200"/>
          </a:xfrm>
        </p:grpSpPr>
        <p:sp>
          <p:nvSpPr>
            <p:cNvPr id="37" name="Oval 36"/>
            <p:cNvSpPr/>
            <p:nvPr/>
          </p:nvSpPr>
          <p:spPr>
            <a:xfrm rot="19671902">
              <a:off x="7070098" y="2244857"/>
              <a:ext cx="395452" cy="6778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2647766">
              <a:off x="5587191" y="2167177"/>
              <a:ext cx="364610" cy="6778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9352409">
              <a:off x="6623571" y="3513153"/>
              <a:ext cx="347882" cy="6778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2647766">
              <a:off x="6223634" y="3499745"/>
              <a:ext cx="346217" cy="6778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20169292">
              <a:off x="6583280" y="1483777"/>
              <a:ext cx="742954" cy="1209095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1790291">
              <a:off x="5772364" y="1444161"/>
              <a:ext cx="742954" cy="1209095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5990928" y="1639370"/>
              <a:ext cx="1108371" cy="2209173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243774" y="1261984"/>
              <a:ext cx="545526" cy="6662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990928" y="483983"/>
              <a:ext cx="1056415" cy="1266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loud 45"/>
            <p:cNvSpPr/>
            <p:nvPr/>
          </p:nvSpPr>
          <p:spPr>
            <a:xfrm>
              <a:off x="5943600" y="304800"/>
              <a:ext cx="1143000" cy="6096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94"/>
          <p:cNvGrpSpPr/>
          <p:nvPr/>
        </p:nvGrpSpPr>
        <p:grpSpPr>
          <a:xfrm>
            <a:off x="2971800" y="1981200"/>
            <a:ext cx="1590682" cy="3276600"/>
            <a:chOff x="381000" y="457200"/>
            <a:chExt cx="1590682" cy="3276600"/>
          </a:xfrm>
        </p:grpSpPr>
        <p:sp>
          <p:nvSpPr>
            <p:cNvPr id="25" name="Oval 24"/>
            <p:cNvSpPr/>
            <p:nvPr/>
          </p:nvSpPr>
          <p:spPr>
            <a:xfrm rot="19671902">
              <a:off x="1593902" y="2080029"/>
              <a:ext cx="377780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647766">
              <a:off x="381000" y="2012265"/>
              <a:ext cx="336803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9352409">
              <a:off x="1258641" y="3153489"/>
              <a:ext cx="293200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647766">
              <a:off x="921569" y="3142011"/>
              <a:ext cx="291797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20169292">
              <a:off x="1224684" y="1416122"/>
              <a:ext cx="626173" cy="1035117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 rot="1790291">
              <a:off x="541231" y="1382207"/>
              <a:ext cx="626173" cy="1035117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>
              <a:off x="725440" y="1549327"/>
              <a:ext cx="934153" cy="1891292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38543" y="1226244"/>
              <a:ext cx="459778" cy="5703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25440" y="560191"/>
              <a:ext cx="890363" cy="10845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/>
            <p:cNvSpPr/>
            <p:nvPr/>
          </p:nvSpPr>
          <p:spPr>
            <a:xfrm rot="16552862">
              <a:off x="37467" y="1195899"/>
              <a:ext cx="1421062" cy="438295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 rot="5015418">
              <a:off x="894629" y="1109690"/>
              <a:ext cx="1421062" cy="463775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717303" y="457200"/>
              <a:ext cx="856957" cy="604911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61"/>
          <p:cNvGrpSpPr/>
          <p:nvPr/>
        </p:nvGrpSpPr>
        <p:grpSpPr>
          <a:xfrm>
            <a:off x="7010400" y="1676400"/>
            <a:ext cx="1380536" cy="3344532"/>
            <a:chOff x="4796444" y="836392"/>
            <a:chExt cx="1380536" cy="3344532"/>
          </a:xfrm>
        </p:grpSpPr>
        <p:sp>
          <p:nvSpPr>
            <p:cNvPr id="13" name="Oval 12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 Diagonal Corner Rectangle 21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Diagonal Corner Rectangle 22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Oval 23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2000" y="3200400"/>
            <a:ext cx="1151550" cy="2895600"/>
            <a:chOff x="4417061" y="533400"/>
            <a:chExt cx="1989750" cy="4041084"/>
          </a:xfrm>
        </p:grpSpPr>
        <p:sp>
          <p:nvSpPr>
            <p:cNvPr id="136" name="Oval 135"/>
            <p:cNvSpPr/>
            <p:nvPr/>
          </p:nvSpPr>
          <p:spPr>
            <a:xfrm rot="21206300">
              <a:off x="5866028" y="3493134"/>
              <a:ext cx="401660" cy="64043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73866">
              <a:off x="6007074" y="3609065"/>
              <a:ext cx="399737" cy="7974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rapezoid 137"/>
            <p:cNvSpPr/>
            <p:nvPr/>
          </p:nvSpPr>
          <p:spPr>
            <a:xfrm>
              <a:off x="4837941" y="2103483"/>
              <a:ext cx="1279707" cy="2011318"/>
            </a:xfrm>
            <a:prstGeom prst="trapezoid">
              <a:avLst/>
            </a:prstGeom>
            <a:solidFill>
              <a:srgbClr val="A097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617745">
              <a:off x="4771095" y="3738352"/>
              <a:ext cx="735576" cy="936687"/>
            </a:xfrm>
            <a:prstGeom prst="ellipse">
              <a:avLst/>
            </a:prstGeom>
            <a:solidFill>
              <a:srgbClr val="A097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617745">
              <a:off x="5380696" y="3662151"/>
              <a:ext cx="735576" cy="936687"/>
            </a:xfrm>
            <a:prstGeom prst="ellipse">
              <a:avLst/>
            </a:prstGeom>
            <a:solidFill>
              <a:srgbClr val="A097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617745">
              <a:off x="5127992" y="3317815"/>
              <a:ext cx="735576" cy="1346500"/>
            </a:xfrm>
            <a:prstGeom prst="ellipse">
              <a:avLst/>
            </a:prstGeom>
            <a:solidFill>
              <a:srgbClr val="A0972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rapezoid 141"/>
            <p:cNvSpPr/>
            <p:nvPr/>
          </p:nvSpPr>
          <p:spPr>
            <a:xfrm rot="1056549">
              <a:off x="5300466" y="2153826"/>
              <a:ext cx="857803" cy="1422464"/>
            </a:xfrm>
            <a:prstGeom prst="trapezoid">
              <a:avLst>
                <a:gd name="adj" fmla="val 42043"/>
              </a:avLst>
            </a:prstGeom>
            <a:solidFill>
              <a:srgbClr val="A097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2647766">
              <a:off x="5066633" y="3228267"/>
              <a:ext cx="622166" cy="7974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19671902">
              <a:off x="4965032" y="2999983"/>
              <a:ext cx="622166" cy="7974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20435203">
              <a:off x="4707814" y="2159521"/>
              <a:ext cx="857803" cy="1422464"/>
            </a:xfrm>
            <a:prstGeom prst="trapezoid">
              <a:avLst>
                <a:gd name="adj" fmla="val 38280"/>
              </a:avLst>
            </a:prstGeom>
            <a:solidFill>
              <a:srgbClr val="A097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>
              <a:off x="4417061" y="533400"/>
              <a:ext cx="1907539" cy="2209799"/>
            </a:xfrm>
            <a:prstGeom prst="cloud">
              <a:avLst/>
            </a:prstGeom>
            <a:solidFill>
              <a:srgbClr val="AB6F1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120390" y="1777584"/>
              <a:ext cx="594610" cy="965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4800600" y="838200"/>
              <a:ext cx="1219720" cy="1490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loud 148"/>
            <p:cNvSpPr/>
            <p:nvPr/>
          </p:nvSpPr>
          <p:spPr>
            <a:xfrm>
              <a:off x="4953000" y="1905000"/>
              <a:ext cx="957580" cy="703385"/>
            </a:xfrm>
            <a:prstGeom prst="cloud">
              <a:avLst/>
            </a:prstGeom>
            <a:solidFill>
              <a:srgbClr val="AB6F1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5181600" y="1981200"/>
              <a:ext cx="463039" cy="3516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loud 150"/>
            <p:cNvSpPr/>
            <p:nvPr/>
          </p:nvSpPr>
          <p:spPr>
            <a:xfrm>
              <a:off x="4800600" y="533400"/>
              <a:ext cx="1116619" cy="703384"/>
            </a:xfrm>
            <a:prstGeom prst="cloud">
              <a:avLst/>
            </a:prstGeom>
            <a:solidFill>
              <a:srgbClr val="AB6F1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371600" y="457200"/>
            <a:ext cx="1524000" cy="2643285"/>
            <a:chOff x="1258881" y="633315"/>
            <a:chExt cx="1716165" cy="4088523"/>
          </a:xfrm>
        </p:grpSpPr>
        <p:sp>
          <p:nvSpPr>
            <p:cNvPr id="153" name="Oval 152"/>
            <p:cNvSpPr/>
            <p:nvPr/>
          </p:nvSpPr>
          <p:spPr>
            <a:xfrm rot="185620">
              <a:off x="2460703" y="3744028"/>
              <a:ext cx="401659" cy="8373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19137">
              <a:off x="2575309" y="3759103"/>
              <a:ext cx="399737" cy="8373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/>
            <p:cNvSpPr/>
            <p:nvPr/>
          </p:nvSpPr>
          <p:spPr>
            <a:xfrm>
              <a:off x="1371600" y="2133600"/>
              <a:ext cx="1279707" cy="2057400"/>
            </a:xfrm>
            <a:prstGeom prst="trapezoid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1700873" y="1715803"/>
              <a:ext cx="629856" cy="8229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617745">
              <a:off x="1359437" y="3814553"/>
              <a:ext cx="735576" cy="936687"/>
            </a:xfrm>
            <a:prstGeom prst="ellipse">
              <a:avLst/>
            </a:prstGeom>
            <a:solidFill>
              <a:srgbClr val="E4DC7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617745">
              <a:off x="1931168" y="3850094"/>
              <a:ext cx="806801" cy="936687"/>
            </a:xfrm>
            <a:prstGeom prst="ellipse">
              <a:avLst/>
            </a:prstGeom>
            <a:solidFill>
              <a:srgbClr val="E4DC7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/>
            <p:cNvSpPr/>
            <p:nvPr/>
          </p:nvSpPr>
          <p:spPr>
            <a:xfrm rot="21191074">
              <a:off x="1380992" y="2179222"/>
              <a:ext cx="857803" cy="1493587"/>
            </a:xfrm>
            <a:prstGeom prst="trapezoid">
              <a:avLst>
                <a:gd name="adj" fmla="val 4408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647766">
              <a:off x="1499116" y="3146441"/>
              <a:ext cx="622166" cy="8373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19671902">
              <a:off x="1638361" y="3439928"/>
              <a:ext cx="492283" cy="57178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 rot="981875">
              <a:off x="1741756" y="2170869"/>
              <a:ext cx="857803" cy="1493587"/>
            </a:xfrm>
            <a:prstGeom prst="trapezoid">
              <a:avLst>
                <a:gd name="adj" fmla="val 43702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1408941" y="754744"/>
              <a:ext cx="1219720" cy="15648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 Diagonal Corner Rectangle 163"/>
            <p:cNvSpPr/>
            <p:nvPr/>
          </p:nvSpPr>
          <p:spPr>
            <a:xfrm rot="5076663">
              <a:off x="2017376" y="588420"/>
              <a:ext cx="626900" cy="8059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 Diagonal Corner Rectangle 164"/>
            <p:cNvSpPr/>
            <p:nvPr/>
          </p:nvSpPr>
          <p:spPr>
            <a:xfrm rot="1236535">
              <a:off x="1324015" y="633315"/>
              <a:ext cx="699106" cy="7226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652885" y="645369"/>
              <a:ext cx="609860" cy="546871"/>
            </a:xfrm>
            <a:prstGeom prst="ellipse">
              <a:avLst/>
            </a:prstGeom>
            <a:solidFill>
              <a:srgbClr val="71360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3200400" y="5105400"/>
            <a:ext cx="5112990" cy="1558161"/>
            <a:chOff x="609600" y="1295400"/>
            <a:chExt cx="7170390" cy="2185144"/>
          </a:xfrm>
        </p:grpSpPr>
        <p:sp>
          <p:nvSpPr>
            <p:cNvPr id="169" name="Freeform 168"/>
            <p:cNvSpPr/>
            <p:nvPr/>
          </p:nvSpPr>
          <p:spPr>
            <a:xfrm>
              <a:off x="5562600" y="2362200"/>
              <a:ext cx="2103724" cy="842015"/>
            </a:xfrm>
            <a:custGeom>
              <a:avLst/>
              <a:gdLst>
                <a:gd name="connsiteX0" fmla="*/ 781344 w 2103724"/>
                <a:gd name="connsiteY0" fmla="*/ 92507 h 842015"/>
                <a:gd name="connsiteX1" fmla="*/ 781344 w 2103724"/>
                <a:gd name="connsiteY1" fmla="*/ 92507 h 842015"/>
                <a:gd name="connsiteX2" fmla="*/ 421580 w 2103724"/>
                <a:gd name="connsiteY2" fmla="*/ 122487 h 842015"/>
                <a:gd name="connsiteX3" fmla="*/ 256688 w 2103724"/>
                <a:gd name="connsiteY3" fmla="*/ 167458 h 842015"/>
                <a:gd name="connsiteX4" fmla="*/ 151757 w 2103724"/>
                <a:gd name="connsiteY4" fmla="*/ 197438 h 842015"/>
                <a:gd name="connsiteX5" fmla="*/ 31836 w 2103724"/>
                <a:gd name="connsiteY5" fmla="*/ 302369 h 842015"/>
                <a:gd name="connsiteX6" fmla="*/ 1856 w 2103724"/>
                <a:gd name="connsiteY6" fmla="*/ 392310 h 842015"/>
                <a:gd name="connsiteX7" fmla="*/ 16846 w 2103724"/>
                <a:gd name="connsiteY7" fmla="*/ 647143 h 842015"/>
                <a:gd name="connsiteX8" fmla="*/ 31836 w 2103724"/>
                <a:gd name="connsiteY8" fmla="*/ 692113 h 842015"/>
                <a:gd name="connsiteX9" fmla="*/ 76806 w 2103724"/>
                <a:gd name="connsiteY9" fmla="*/ 722094 h 842015"/>
                <a:gd name="connsiteX10" fmla="*/ 181737 w 2103724"/>
                <a:gd name="connsiteY10" fmla="*/ 767064 h 842015"/>
                <a:gd name="connsiteX11" fmla="*/ 256688 w 2103724"/>
                <a:gd name="connsiteY11" fmla="*/ 797045 h 842015"/>
                <a:gd name="connsiteX12" fmla="*/ 406590 w 2103724"/>
                <a:gd name="connsiteY12" fmla="*/ 842015 h 842015"/>
                <a:gd name="connsiteX13" fmla="*/ 721383 w 2103724"/>
                <a:gd name="connsiteY13" fmla="*/ 827025 h 842015"/>
                <a:gd name="connsiteX14" fmla="*/ 796334 w 2103724"/>
                <a:gd name="connsiteY14" fmla="*/ 812035 h 842015"/>
                <a:gd name="connsiteX15" fmla="*/ 1186078 w 2103724"/>
                <a:gd name="connsiteY15" fmla="*/ 767064 h 842015"/>
                <a:gd name="connsiteX16" fmla="*/ 1365960 w 2103724"/>
                <a:gd name="connsiteY16" fmla="*/ 797045 h 842015"/>
                <a:gd name="connsiteX17" fmla="*/ 1950577 w 2103724"/>
                <a:gd name="connsiteY17" fmla="*/ 752074 h 842015"/>
                <a:gd name="connsiteX18" fmla="*/ 1995547 w 2103724"/>
                <a:gd name="connsiteY18" fmla="*/ 737084 h 842015"/>
                <a:gd name="connsiteX19" fmla="*/ 1995547 w 2103724"/>
                <a:gd name="connsiteY19" fmla="*/ 392310 h 842015"/>
                <a:gd name="connsiteX20" fmla="*/ 1920596 w 2103724"/>
                <a:gd name="connsiteY20" fmla="*/ 212428 h 842015"/>
                <a:gd name="connsiteX21" fmla="*/ 1875626 w 2103724"/>
                <a:gd name="connsiteY21" fmla="*/ 167458 h 842015"/>
                <a:gd name="connsiteX22" fmla="*/ 1845646 w 2103724"/>
                <a:gd name="connsiteY22" fmla="*/ 122487 h 842015"/>
                <a:gd name="connsiteX23" fmla="*/ 1770695 w 2103724"/>
                <a:gd name="connsiteY23" fmla="*/ 77517 h 842015"/>
                <a:gd name="connsiteX24" fmla="*/ 1725724 w 2103724"/>
                <a:gd name="connsiteY24" fmla="*/ 47536 h 842015"/>
                <a:gd name="connsiteX25" fmla="*/ 1605803 w 2103724"/>
                <a:gd name="connsiteY25" fmla="*/ 17556 h 842015"/>
                <a:gd name="connsiteX26" fmla="*/ 1051167 w 2103724"/>
                <a:gd name="connsiteY26" fmla="*/ 47536 h 842015"/>
                <a:gd name="connsiteX27" fmla="*/ 871285 w 2103724"/>
                <a:gd name="connsiteY27" fmla="*/ 77517 h 842015"/>
                <a:gd name="connsiteX28" fmla="*/ 811324 w 2103724"/>
                <a:gd name="connsiteY28" fmla="*/ 92507 h 842015"/>
                <a:gd name="connsiteX29" fmla="*/ 631442 w 2103724"/>
                <a:gd name="connsiteY29" fmla="*/ 107497 h 842015"/>
                <a:gd name="connsiteX30" fmla="*/ 631442 w 2103724"/>
                <a:gd name="connsiteY30" fmla="*/ 107497 h 8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3724" h="842015">
                  <a:moveTo>
                    <a:pt x="781344" y="92507"/>
                  </a:moveTo>
                  <a:lnTo>
                    <a:pt x="781344" y="92507"/>
                  </a:lnTo>
                  <a:cubicBezTo>
                    <a:pt x="686601" y="99274"/>
                    <a:pt x="522973" y="108968"/>
                    <a:pt x="421580" y="122487"/>
                  </a:cubicBezTo>
                  <a:cubicBezTo>
                    <a:pt x="310457" y="137303"/>
                    <a:pt x="377230" y="137323"/>
                    <a:pt x="256688" y="167458"/>
                  </a:cubicBezTo>
                  <a:cubicBezTo>
                    <a:pt x="181399" y="186280"/>
                    <a:pt x="216273" y="175933"/>
                    <a:pt x="151757" y="197438"/>
                  </a:cubicBezTo>
                  <a:cubicBezTo>
                    <a:pt x="46826" y="267392"/>
                    <a:pt x="81803" y="227419"/>
                    <a:pt x="31836" y="302369"/>
                  </a:cubicBezTo>
                  <a:cubicBezTo>
                    <a:pt x="21843" y="332349"/>
                    <a:pt x="0" y="360763"/>
                    <a:pt x="1856" y="392310"/>
                  </a:cubicBezTo>
                  <a:cubicBezTo>
                    <a:pt x="6853" y="477254"/>
                    <a:pt x="8379" y="562474"/>
                    <a:pt x="16846" y="647143"/>
                  </a:cubicBezTo>
                  <a:cubicBezTo>
                    <a:pt x="18418" y="662865"/>
                    <a:pt x="21965" y="679775"/>
                    <a:pt x="31836" y="692113"/>
                  </a:cubicBezTo>
                  <a:cubicBezTo>
                    <a:pt x="43090" y="706181"/>
                    <a:pt x="61164" y="713156"/>
                    <a:pt x="76806" y="722094"/>
                  </a:cubicBezTo>
                  <a:cubicBezTo>
                    <a:pt x="143804" y="760379"/>
                    <a:pt x="120585" y="744132"/>
                    <a:pt x="181737" y="767064"/>
                  </a:cubicBezTo>
                  <a:cubicBezTo>
                    <a:pt x="206932" y="776512"/>
                    <a:pt x="231493" y="787597"/>
                    <a:pt x="256688" y="797045"/>
                  </a:cubicBezTo>
                  <a:cubicBezTo>
                    <a:pt x="299071" y="812939"/>
                    <a:pt x="371870" y="832095"/>
                    <a:pt x="406590" y="842015"/>
                  </a:cubicBezTo>
                  <a:cubicBezTo>
                    <a:pt x="511521" y="837018"/>
                    <a:pt x="616643" y="835082"/>
                    <a:pt x="721383" y="827025"/>
                  </a:cubicBezTo>
                  <a:cubicBezTo>
                    <a:pt x="746786" y="825071"/>
                    <a:pt x="771065" y="815296"/>
                    <a:pt x="796334" y="812035"/>
                  </a:cubicBezTo>
                  <a:cubicBezTo>
                    <a:pt x="926035" y="795299"/>
                    <a:pt x="1186078" y="767064"/>
                    <a:pt x="1186078" y="767064"/>
                  </a:cubicBezTo>
                  <a:cubicBezTo>
                    <a:pt x="1246039" y="777058"/>
                    <a:pt x="1305204" y="795085"/>
                    <a:pt x="1365960" y="797045"/>
                  </a:cubicBezTo>
                  <a:cubicBezTo>
                    <a:pt x="1503877" y="801494"/>
                    <a:pt x="1817312" y="765400"/>
                    <a:pt x="1950577" y="752074"/>
                  </a:cubicBezTo>
                  <a:cubicBezTo>
                    <a:pt x="1965567" y="747077"/>
                    <a:pt x="1981998" y="745213"/>
                    <a:pt x="1995547" y="737084"/>
                  </a:cubicBezTo>
                  <a:cubicBezTo>
                    <a:pt x="2103724" y="672179"/>
                    <a:pt x="1999563" y="425777"/>
                    <a:pt x="1995547" y="392310"/>
                  </a:cubicBezTo>
                  <a:cubicBezTo>
                    <a:pt x="1989329" y="340490"/>
                    <a:pt x="1947229" y="239061"/>
                    <a:pt x="1920596" y="212428"/>
                  </a:cubicBezTo>
                  <a:cubicBezTo>
                    <a:pt x="1905606" y="197438"/>
                    <a:pt x="1889197" y="183744"/>
                    <a:pt x="1875626" y="167458"/>
                  </a:cubicBezTo>
                  <a:cubicBezTo>
                    <a:pt x="1864093" y="153618"/>
                    <a:pt x="1859325" y="134212"/>
                    <a:pt x="1845646" y="122487"/>
                  </a:cubicBezTo>
                  <a:cubicBezTo>
                    <a:pt x="1823525" y="103526"/>
                    <a:pt x="1795402" y="92959"/>
                    <a:pt x="1770695" y="77517"/>
                  </a:cubicBezTo>
                  <a:cubicBezTo>
                    <a:pt x="1755417" y="67968"/>
                    <a:pt x="1742655" y="53693"/>
                    <a:pt x="1725724" y="47536"/>
                  </a:cubicBezTo>
                  <a:cubicBezTo>
                    <a:pt x="1687001" y="33455"/>
                    <a:pt x="1645777" y="27549"/>
                    <a:pt x="1605803" y="17556"/>
                  </a:cubicBezTo>
                  <a:cubicBezTo>
                    <a:pt x="864868" y="40710"/>
                    <a:pt x="1320537" y="0"/>
                    <a:pt x="1051167" y="47536"/>
                  </a:cubicBezTo>
                  <a:cubicBezTo>
                    <a:pt x="991304" y="58100"/>
                    <a:pt x="930258" y="62774"/>
                    <a:pt x="871285" y="77517"/>
                  </a:cubicBezTo>
                  <a:cubicBezTo>
                    <a:pt x="851298" y="82514"/>
                    <a:pt x="831767" y="89952"/>
                    <a:pt x="811324" y="92507"/>
                  </a:cubicBezTo>
                  <a:cubicBezTo>
                    <a:pt x="751620" y="99970"/>
                    <a:pt x="631442" y="107497"/>
                    <a:pt x="631442" y="107497"/>
                  </a:cubicBezTo>
                  <a:lnTo>
                    <a:pt x="631442" y="10749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ounded Rectangle 169"/>
            <p:cNvSpPr/>
            <p:nvPr/>
          </p:nvSpPr>
          <p:spPr>
            <a:xfrm rot="475363" flipV="1">
              <a:off x="4010315" y="1697528"/>
              <a:ext cx="1515531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ounded Rectangle 170"/>
            <p:cNvSpPr/>
            <p:nvPr/>
          </p:nvSpPr>
          <p:spPr>
            <a:xfrm rot="16638291" flipV="1">
              <a:off x="4948755" y="1821001"/>
              <a:ext cx="475557" cy="664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20168027" flipV="1">
              <a:off x="3376595" y="1729052"/>
              <a:ext cx="880302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flipV="1">
              <a:off x="3833795" y="1659509"/>
              <a:ext cx="609600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1431973">
              <a:off x="609600" y="1970967"/>
              <a:ext cx="880302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ounded Rectangle 174"/>
            <p:cNvSpPr/>
            <p:nvPr/>
          </p:nvSpPr>
          <p:spPr>
            <a:xfrm rot="19871919">
              <a:off x="1321597" y="1854374"/>
              <a:ext cx="1260546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20104081">
              <a:off x="1143388" y="2129112"/>
              <a:ext cx="880302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 rot="21167801">
              <a:off x="5233026" y="1967465"/>
              <a:ext cx="665552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 rot="1622574">
              <a:off x="2198753" y="1818536"/>
              <a:ext cx="1144694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 rot="2005696">
              <a:off x="2167794" y="1676484"/>
              <a:ext cx="475557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3071795" y="1888109"/>
              <a:ext cx="2438400" cy="9144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ed Rectangle 180"/>
            <p:cNvSpPr/>
            <p:nvPr/>
          </p:nvSpPr>
          <p:spPr>
            <a:xfrm rot="1622574">
              <a:off x="2089235" y="2097000"/>
              <a:ext cx="1260546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3071795" y="1888109"/>
              <a:ext cx="762000" cy="914400"/>
            </a:xfrm>
            <a:prstGeom prst="roundRect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 rot="19244384">
              <a:off x="1245398" y="2159174"/>
              <a:ext cx="1260546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 rot="2005696">
              <a:off x="2091595" y="1905084"/>
              <a:ext cx="475557" cy="457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 rot="4961709">
              <a:off x="5249604" y="1899911"/>
              <a:ext cx="342870" cy="664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 rot="20174607">
              <a:off x="5657280" y="1403232"/>
              <a:ext cx="1600200" cy="1066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1431973">
              <a:off x="838201" y="2428166"/>
              <a:ext cx="880302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19330913">
              <a:off x="1295788" y="2281512"/>
              <a:ext cx="880302" cy="4450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" name="Group 32"/>
            <p:cNvGrpSpPr/>
            <p:nvPr/>
          </p:nvGrpSpPr>
          <p:grpSpPr>
            <a:xfrm rot="4749318">
              <a:off x="6399925" y="1443715"/>
              <a:ext cx="1421070" cy="1124440"/>
              <a:chOff x="3383255" y="807771"/>
              <a:chExt cx="1771888" cy="1402029"/>
            </a:xfrm>
          </p:grpSpPr>
          <p:sp>
            <p:nvSpPr>
              <p:cNvPr id="200" name="Moon 27"/>
              <p:cNvSpPr/>
              <p:nvPr/>
            </p:nvSpPr>
            <p:spPr>
              <a:xfrm rot="6414479">
                <a:off x="3657600" y="838200"/>
                <a:ext cx="1143000" cy="1600200"/>
              </a:xfrm>
              <a:prstGeom prst="moon">
                <a:avLst>
                  <a:gd name="adj" fmla="val 5729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Moon 200"/>
              <p:cNvSpPr/>
              <p:nvPr/>
            </p:nvSpPr>
            <p:spPr>
              <a:xfrm rot="7448682">
                <a:off x="3611855" y="579171"/>
                <a:ext cx="1143000" cy="1600200"/>
              </a:xfrm>
              <a:prstGeom prst="moon">
                <a:avLst>
                  <a:gd name="adj" fmla="val 5729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Moon 201"/>
              <p:cNvSpPr/>
              <p:nvPr/>
            </p:nvSpPr>
            <p:spPr>
              <a:xfrm rot="5720598">
                <a:off x="3783543" y="681626"/>
                <a:ext cx="1143000" cy="1600200"/>
              </a:xfrm>
              <a:prstGeom prst="moon">
                <a:avLst>
                  <a:gd name="adj" fmla="val 5729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Moon 202"/>
              <p:cNvSpPr/>
              <p:nvPr/>
            </p:nvSpPr>
            <p:spPr>
              <a:xfrm rot="15185521" flipV="1">
                <a:off x="3767568" y="518752"/>
                <a:ext cx="651214" cy="1349698"/>
              </a:xfrm>
              <a:prstGeom prst="moon">
                <a:avLst>
                  <a:gd name="adj" fmla="val 5729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rot="968029">
                <a:off x="3662096" y="985848"/>
                <a:ext cx="1168458" cy="746405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0" name="Freeform 189"/>
            <p:cNvSpPr/>
            <p:nvPr/>
          </p:nvSpPr>
          <p:spPr>
            <a:xfrm>
              <a:off x="5486400" y="2743200"/>
              <a:ext cx="609600" cy="533400"/>
            </a:xfrm>
            <a:custGeom>
              <a:avLst/>
              <a:gdLst>
                <a:gd name="connsiteX0" fmla="*/ 781344 w 2103724"/>
                <a:gd name="connsiteY0" fmla="*/ 92507 h 842015"/>
                <a:gd name="connsiteX1" fmla="*/ 781344 w 2103724"/>
                <a:gd name="connsiteY1" fmla="*/ 92507 h 842015"/>
                <a:gd name="connsiteX2" fmla="*/ 421580 w 2103724"/>
                <a:gd name="connsiteY2" fmla="*/ 122487 h 842015"/>
                <a:gd name="connsiteX3" fmla="*/ 256688 w 2103724"/>
                <a:gd name="connsiteY3" fmla="*/ 167458 h 842015"/>
                <a:gd name="connsiteX4" fmla="*/ 151757 w 2103724"/>
                <a:gd name="connsiteY4" fmla="*/ 197438 h 842015"/>
                <a:gd name="connsiteX5" fmla="*/ 31836 w 2103724"/>
                <a:gd name="connsiteY5" fmla="*/ 302369 h 842015"/>
                <a:gd name="connsiteX6" fmla="*/ 1856 w 2103724"/>
                <a:gd name="connsiteY6" fmla="*/ 392310 h 842015"/>
                <a:gd name="connsiteX7" fmla="*/ 16846 w 2103724"/>
                <a:gd name="connsiteY7" fmla="*/ 647143 h 842015"/>
                <a:gd name="connsiteX8" fmla="*/ 31836 w 2103724"/>
                <a:gd name="connsiteY8" fmla="*/ 692113 h 842015"/>
                <a:gd name="connsiteX9" fmla="*/ 76806 w 2103724"/>
                <a:gd name="connsiteY9" fmla="*/ 722094 h 842015"/>
                <a:gd name="connsiteX10" fmla="*/ 181737 w 2103724"/>
                <a:gd name="connsiteY10" fmla="*/ 767064 h 842015"/>
                <a:gd name="connsiteX11" fmla="*/ 256688 w 2103724"/>
                <a:gd name="connsiteY11" fmla="*/ 797045 h 842015"/>
                <a:gd name="connsiteX12" fmla="*/ 406590 w 2103724"/>
                <a:gd name="connsiteY12" fmla="*/ 842015 h 842015"/>
                <a:gd name="connsiteX13" fmla="*/ 721383 w 2103724"/>
                <a:gd name="connsiteY13" fmla="*/ 827025 h 842015"/>
                <a:gd name="connsiteX14" fmla="*/ 796334 w 2103724"/>
                <a:gd name="connsiteY14" fmla="*/ 812035 h 842015"/>
                <a:gd name="connsiteX15" fmla="*/ 1186078 w 2103724"/>
                <a:gd name="connsiteY15" fmla="*/ 767064 h 842015"/>
                <a:gd name="connsiteX16" fmla="*/ 1365960 w 2103724"/>
                <a:gd name="connsiteY16" fmla="*/ 797045 h 842015"/>
                <a:gd name="connsiteX17" fmla="*/ 1950577 w 2103724"/>
                <a:gd name="connsiteY17" fmla="*/ 752074 h 842015"/>
                <a:gd name="connsiteX18" fmla="*/ 1995547 w 2103724"/>
                <a:gd name="connsiteY18" fmla="*/ 737084 h 842015"/>
                <a:gd name="connsiteX19" fmla="*/ 1995547 w 2103724"/>
                <a:gd name="connsiteY19" fmla="*/ 392310 h 842015"/>
                <a:gd name="connsiteX20" fmla="*/ 1920596 w 2103724"/>
                <a:gd name="connsiteY20" fmla="*/ 212428 h 842015"/>
                <a:gd name="connsiteX21" fmla="*/ 1875626 w 2103724"/>
                <a:gd name="connsiteY21" fmla="*/ 167458 h 842015"/>
                <a:gd name="connsiteX22" fmla="*/ 1845646 w 2103724"/>
                <a:gd name="connsiteY22" fmla="*/ 122487 h 842015"/>
                <a:gd name="connsiteX23" fmla="*/ 1770695 w 2103724"/>
                <a:gd name="connsiteY23" fmla="*/ 77517 h 842015"/>
                <a:gd name="connsiteX24" fmla="*/ 1725724 w 2103724"/>
                <a:gd name="connsiteY24" fmla="*/ 47536 h 842015"/>
                <a:gd name="connsiteX25" fmla="*/ 1605803 w 2103724"/>
                <a:gd name="connsiteY25" fmla="*/ 17556 h 842015"/>
                <a:gd name="connsiteX26" fmla="*/ 1051167 w 2103724"/>
                <a:gd name="connsiteY26" fmla="*/ 47536 h 842015"/>
                <a:gd name="connsiteX27" fmla="*/ 871285 w 2103724"/>
                <a:gd name="connsiteY27" fmla="*/ 77517 h 842015"/>
                <a:gd name="connsiteX28" fmla="*/ 811324 w 2103724"/>
                <a:gd name="connsiteY28" fmla="*/ 92507 h 842015"/>
                <a:gd name="connsiteX29" fmla="*/ 631442 w 2103724"/>
                <a:gd name="connsiteY29" fmla="*/ 107497 h 842015"/>
                <a:gd name="connsiteX30" fmla="*/ 631442 w 2103724"/>
                <a:gd name="connsiteY30" fmla="*/ 107497 h 8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3724" h="842015">
                  <a:moveTo>
                    <a:pt x="781344" y="92507"/>
                  </a:moveTo>
                  <a:lnTo>
                    <a:pt x="781344" y="92507"/>
                  </a:lnTo>
                  <a:cubicBezTo>
                    <a:pt x="686601" y="99274"/>
                    <a:pt x="522973" y="108968"/>
                    <a:pt x="421580" y="122487"/>
                  </a:cubicBezTo>
                  <a:cubicBezTo>
                    <a:pt x="310457" y="137303"/>
                    <a:pt x="377230" y="137323"/>
                    <a:pt x="256688" y="167458"/>
                  </a:cubicBezTo>
                  <a:cubicBezTo>
                    <a:pt x="181399" y="186280"/>
                    <a:pt x="216273" y="175933"/>
                    <a:pt x="151757" y="197438"/>
                  </a:cubicBezTo>
                  <a:cubicBezTo>
                    <a:pt x="46826" y="267392"/>
                    <a:pt x="81803" y="227419"/>
                    <a:pt x="31836" y="302369"/>
                  </a:cubicBezTo>
                  <a:cubicBezTo>
                    <a:pt x="21843" y="332349"/>
                    <a:pt x="0" y="360763"/>
                    <a:pt x="1856" y="392310"/>
                  </a:cubicBezTo>
                  <a:cubicBezTo>
                    <a:pt x="6853" y="477254"/>
                    <a:pt x="8379" y="562474"/>
                    <a:pt x="16846" y="647143"/>
                  </a:cubicBezTo>
                  <a:cubicBezTo>
                    <a:pt x="18418" y="662865"/>
                    <a:pt x="21965" y="679775"/>
                    <a:pt x="31836" y="692113"/>
                  </a:cubicBezTo>
                  <a:cubicBezTo>
                    <a:pt x="43090" y="706181"/>
                    <a:pt x="61164" y="713156"/>
                    <a:pt x="76806" y="722094"/>
                  </a:cubicBezTo>
                  <a:cubicBezTo>
                    <a:pt x="143804" y="760379"/>
                    <a:pt x="120585" y="744132"/>
                    <a:pt x="181737" y="767064"/>
                  </a:cubicBezTo>
                  <a:cubicBezTo>
                    <a:pt x="206932" y="776512"/>
                    <a:pt x="231493" y="787597"/>
                    <a:pt x="256688" y="797045"/>
                  </a:cubicBezTo>
                  <a:cubicBezTo>
                    <a:pt x="299071" y="812939"/>
                    <a:pt x="371870" y="832095"/>
                    <a:pt x="406590" y="842015"/>
                  </a:cubicBezTo>
                  <a:cubicBezTo>
                    <a:pt x="511521" y="837018"/>
                    <a:pt x="616643" y="835082"/>
                    <a:pt x="721383" y="827025"/>
                  </a:cubicBezTo>
                  <a:cubicBezTo>
                    <a:pt x="746786" y="825071"/>
                    <a:pt x="771065" y="815296"/>
                    <a:pt x="796334" y="812035"/>
                  </a:cubicBezTo>
                  <a:cubicBezTo>
                    <a:pt x="926035" y="795299"/>
                    <a:pt x="1186078" y="767064"/>
                    <a:pt x="1186078" y="767064"/>
                  </a:cubicBezTo>
                  <a:cubicBezTo>
                    <a:pt x="1246039" y="777058"/>
                    <a:pt x="1305204" y="795085"/>
                    <a:pt x="1365960" y="797045"/>
                  </a:cubicBezTo>
                  <a:cubicBezTo>
                    <a:pt x="1503877" y="801494"/>
                    <a:pt x="1817312" y="765400"/>
                    <a:pt x="1950577" y="752074"/>
                  </a:cubicBezTo>
                  <a:cubicBezTo>
                    <a:pt x="1965567" y="747077"/>
                    <a:pt x="1981998" y="745213"/>
                    <a:pt x="1995547" y="737084"/>
                  </a:cubicBezTo>
                  <a:cubicBezTo>
                    <a:pt x="2103724" y="672179"/>
                    <a:pt x="1999563" y="425777"/>
                    <a:pt x="1995547" y="392310"/>
                  </a:cubicBezTo>
                  <a:cubicBezTo>
                    <a:pt x="1989329" y="340490"/>
                    <a:pt x="1947229" y="239061"/>
                    <a:pt x="1920596" y="212428"/>
                  </a:cubicBezTo>
                  <a:cubicBezTo>
                    <a:pt x="1905606" y="197438"/>
                    <a:pt x="1889197" y="183744"/>
                    <a:pt x="1875626" y="167458"/>
                  </a:cubicBezTo>
                  <a:cubicBezTo>
                    <a:pt x="1864093" y="153618"/>
                    <a:pt x="1859325" y="134212"/>
                    <a:pt x="1845646" y="122487"/>
                  </a:cubicBezTo>
                  <a:cubicBezTo>
                    <a:pt x="1823525" y="103526"/>
                    <a:pt x="1795402" y="92959"/>
                    <a:pt x="1770695" y="77517"/>
                  </a:cubicBezTo>
                  <a:cubicBezTo>
                    <a:pt x="1755417" y="67968"/>
                    <a:pt x="1742655" y="53693"/>
                    <a:pt x="1725724" y="47536"/>
                  </a:cubicBezTo>
                  <a:cubicBezTo>
                    <a:pt x="1687001" y="33455"/>
                    <a:pt x="1645777" y="27549"/>
                    <a:pt x="1605803" y="17556"/>
                  </a:cubicBezTo>
                  <a:cubicBezTo>
                    <a:pt x="864868" y="40710"/>
                    <a:pt x="1320537" y="0"/>
                    <a:pt x="1051167" y="47536"/>
                  </a:cubicBezTo>
                  <a:cubicBezTo>
                    <a:pt x="991304" y="58100"/>
                    <a:pt x="930258" y="62774"/>
                    <a:pt x="871285" y="77517"/>
                  </a:cubicBezTo>
                  <a:cubicBezTo>
                    <a:pt x="851298" y="82514"/>
                    <a:pt x="831767" y="89952"/>
                    <a:pt x="811324" y="92507"/>
                  </a:cubicBezTo>
                  <a:cubicBezTo>
                    <a:pt x="751620" y="99970"/>
                    <a:pt x="631442" y="107497"/>
                    <a:pt x="631442" y="107497"/>
                  </a:cubicBezTo>
                  <a:lnTo>
                    <a:pt x="631442" y="10749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 rot="8053874">
              <a:off x="7077342" y="2777896"/>
              <a:ext cx="701284" cy="704012"/>
            </a:xfrm>
            <a:custGeom>
              <a:avLst/>
              <a:gdLst>
                <a:gd name="connsiteX0" fmla="*/ 781344 w 2103724"/>
                <a:gd name="connsiteY0" fmla="*/ 92507 h 842015"/>
                <a:gd name="connsiteX1" fmla="*/ 781344 w 2103724"/>
                <a:gd name="connsiteY1" fmla="*/ 92507 h 842015"/>
                <a:gd name="connsiteX2" fmla="*/ 421580 w 2103724"/>
                <a:gd name="connsiteY2" fmla="*/ 122487 h 842015"/>
                <a:gd name="connsiteX3" fmla="*/ 256688 w 2103724"/>
                <a:gd name="connsiteY3" fmla="*/ 167458 h 842015"/>
                <a:gd name="connsiteX4" fmla="*/ 151757 w 2103724"/>
                <a:gd name="connsiteY4" fmla="*/ 197438 h 842015"/>
                <a:gd name="connsiteX5" fmla="*/ 31836 w 2103724"/>
                <a:gd name="connsiteY5" fmla="*/ 302369 h 842015"/>
                <a:gd name="connsiteX6" fmla="*/ 1856 w 2103724"/>
                <a:gd name="connsiteY6" fmla="*/ 392310 h 842015"/>
                <a:gd name="connsiteX7" fmla="*/ 16846 w 2103724"/>
                <a:gd name="connsiteY7" fmla="*/ 647143 h 842015"/>
                <a:gd name="connsiteX8" fmla="*/ 31836 w 2103724"/>
                <a:gd name="connsiteY8" fmla="*/ 692113 h 842015"/>
                <a:gd name="connsiteX9" fmla="*/ 76806 w 2103724"/>
                <a:gd name="connsiteY9" fmla="*/ 722094 h 842015"/>
                <a:gd name="connsiteX10" fmla="*/ 181737 w 2103724"/>
                <a:gd name="connsiteY10" fmla="*/ 767064 h 842015"/>
                <a:gd name="connsiteX11" fmla="*/ 256688 w 2103724"/>
                <a:gd name="connsiteY11" fmla="*/ 797045 h 842015"/>
                <a:gd name="connsiteX12" fmla="*/ 406590 w 2103724"/>
                <a:gd name="connsiteY12" fmla="*/ 842015 h 842015"/>
                <a:gd name="connsiteX13" fmla="*/ 721383 w 2103724"/>
                <a:gd name="connsiteY13" fmla="*/ 827025 h 842015"/>
                <a:gd name="connsiteX14" fmla="*/ 796334 w 2103724"/>
                <a:gd name="connsiteY14" fmla="*/ 812035 h 842015"/>
                <a:gd name="connsiteX15" fmla="*/ 1186078 w 2103724"/>
                <a:gd name="connsiteY15" fmla="*/ 767064 h 842015"/>
                <a:gd name="connsiteX16" fmla="*/ 1365960 w 2103724"/>
                <a:gd name="connsiteY16" fmla="*/ 797045 h 842015"/>
                <a:gd name="connsiteX17" fmla="*/ 1950577 w 2103724"/>
                <a:gd name="connsiteY17" fmla="*/ 752074 h 842015"/>
                <a:gd name="connsiteX18" fmla="*/ 1995547 w 2103724"/>
                <a:gd name="connsiteY18" fmla="*/ 737084 h 842015"/>
                <a:gd name="connsiteX19" fmla="*/ 1995547 w 2103724"/>
                <a:gd name="connsiteY19" fmla="*/ 392310 h 842015"/>
                <a:gd name="connsiteX20" fmla="*/ 1920596 w 2103724"/>
                <a:gd name="connsiteY20" fmla="*/ 212428 h 842015"/>
                <a:gd name="connsiteX21" fmla="*/ 1875626 w 2103724"/>
                <a:gd name="connsiteY21" fmla="*/ 167458 h 842015"/>
                <a:gd name="connsiteX22" fmla="*/ 1845646 w 2103724"/>
                <a:gd name="connsiteY22" fmla="*/ 122487 h 842015"/>
                <a:gd name="connsiteX23" fmla="*/ 1770695 w 2103724"/>
                <a:gd name="connsiteY23" fmla="*/ 77517 h 842015"/>
                <a:gd name="connsiteX24" fmla="*/ 1725724 w 2103724"/>
                <a:gd name="connsiteY24" fmla="*/ 47536 h 842015"/>
                <a:gd name="connsiteX25" fmla="*/ 1605803 w 2103724"/>
                <a:gd name="connsiteY25" fmla="*/ 17556 h 842015"/>
                <a:gd name="connsiteX26" fmla="*/ 1051167 w 2103724"/>
                <a:gd name="connsiteY26" fmla="*/ 47536 h 842015"/>
                <a:gd name="connsiteX27" fmla="*/ 871285 w 2103724"/>
                <a:gd name="connsiteY27" fmla="*/ 77517 h 842015"/>
                <a:gd name="connsiteX28" fmla="*/ 811324 w 2103724"/>
                <a:gd name="connsiteY28" fmla="*/ 92507 h 842015"/>
                <a:gd name="connsiteX29" fmla="*/ 631442 w 2103724"/>
                <a:gd name="connsiteY29" fmla="*/ 107497 h 842015"/>
                <a:gd name="connsiteX30" fmla="*/ 631442 w 2103724"/>
                <a:gd name="connsiteY30" fmla="*/ 107497 h 8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3724" h="842015">
                  <a:moveTo>
                    <a:pt x="781344" y="92507"/>
                  </a:moveTo>
                  <a:lnTo>
                    <a:pt x="781344" y="92507"/>
                  </a:lnTo>
                  <a:cubicBezTo>
                    <a:pt x="686601" y="99274"/>
                    <a:pt x="522973" y="108968"/>
                    <a:pt x="421580" y="122487"/>
                  </a:cubicBezTo>
                  <a:cubicBezTo>
                    <a:pt x="310457" y="137303"/>
                    <a:pt x="377230" y="137323"/>
                    <a:pt x="256688" y="167458"/>
                  </a:cubicBezTo>
                  <a:cubicBezTo>
                    <a:pt x="181399" y="186280"/>
                    <a:pt x="216273" y="175933"/>
                    <a:pt x="151757" y="197438"/>
                  </a:cubicBezTo>
                  <a:cubicBezTo>
                    <a:pt x="46826" y="267392"/>
                    <a:pt x="81803" y="227419"/>
                    <a:pt x="31836" y="302369"/>
                  </a:cubicBezTo>
                  <a:cubicBezTo>
                    <a:pt x="21843" y="332349"/>
                    <a:pt x="0" y="360763"/>
                    <a:pt x="1856" y="392310"/>
                  </a:cubicBezTo>
                  <a:cubicBezTo>
                    <a:pt x="6853" y="477254"/>
                    <a:pt x="8379" y="562474"/>
                    <a:pt x="16846" y="647143"/>
                  </a:cubicBezTo>
                  <a:cubicBezTo>
                    <a:pt x="18418" y="662865"/>
                    <a:pt x="21965" y="679775"/>
                    <a:pt x="31836" y="692113"/>
                  </a:cubicBezTo>
                  <a:cubicBezTo>
                    <a:pt x="43090" y="706181"/>
                    <a:pt x="61164" y="713156"/>
                    <a:pt x="76806" y="722094"/>
                  </a:cubicBezTo>
                  <a:cubicBezTo>
                    <a:pt x="143804" y="760379"/>
                    <a:pt x="120585" y="744132"/>
                    <a:pt x="181737" y="767064"/>
                  </a:cubicBezTo>
                  <a:cubicBezTo>
                    <a:pt x="206932" y="776512"/>
                    <a:pt x="231493" y="787597"/>
                    <a:pt x="256688" y="797045"/>
                  </a:cubicBezTo>
                  <a:cubicBezTo>
                    <a:pt x="299071" y="812939"/>
                    <a:pt x="371870" y="832095"/>
                    <a:pt x="406590" y="842015"/>
                  </a:cubicBezTo>
                  <a:cubicBezTo>
                    <a:pt x="511521" y="837018"/>
                    <a:pt x="616643" y="835082"/>
                    <a:pt x="721383" y="827025"/>
                  </a:cubicBezTo>
                  <a:cubicBezTo>
                    <a:pt x="746786" y="825071"/>
                    <a:pt x="771065" y="815296"/>
                    <a:pt x="796334" y="812035"/>
                  </a:cubicBezTo>
                  <a:cubicBezTo>
                    <a:pt x="926035" y="795299"/>
                    <a:pt x="1186078" y="767064"/>
                    <a:pt x="1186078" y="767064"/>
                  </a:cubicBezTo>
                  <a:cubicBezTo>
                    <a:pt x="1246039" y="777058"/>
                    <a:pt x="1305204" y="795085"/>
                    <a:pt x="1365960" y="797045"/>
                  </a:cubicBezTo>
                  <a:cubicBezTo>
                    <a:pt x="1503877" y="801494"/>
                    <a:pt x="1817312" y="765400"/>
                    <a:pt x="1950577" y="752074"/>
                  </a:cubicBezTo>
                  <a:cubicBezTo>
                    <a:pt x="1965567" y="747077"/>
                    <a:pt x="1981998" y="745213"/>
                    <a:pt x="1995547" y="737084"/>
                  </a:cubicBezTo>
                  <a:cubicBezTo>
                    <a:pt x="2103724" y="672179"/>
                    <a:pt x="1999563" y="425777"/>
                    <a:pt x="1995547" y="392310"/>
                  </a:cubicBezTo>
                  <a:cubicBezTo>
                    <a:pt x="1989329" y="340490"/>
                    <a:pt x="1947229" y="239061"/>
                    <a:pt x="1920596" y="212428"/>
                  </a:cubicBezTo>
                  <a:cubicBezTo>
                    <a:pt x="1905606" y="197438"/>
                    <a:pt x="1889197" y="183744"/>
                    <a:pt x="1875626" y="167458"/>
                  </a:cubicBezTo>
                  <a:cubicBezTo>
                    <a:pt x="1864093" y="153618"/>
                    <a:pt x="1859325" y="134212"/>
                    <a:pt x="1845646" y="122487"/>
                  </a:cubicBezTo>
                  <a:cubicBezTo>
                    <a:pt x="1823525" y="103526"/>
                    <a:pt x="1795402" y="92959"/>
                    <a:pt x="1770695" y="77517"/>
                  </a:cubicBezTo>
                  <a:cubicBezTo>
                    <a:pt x="1755417" y="67968"/>
                    <a:pt x="1742655" y="53693"/>
                    <a:pt x="1725724" y="47536"/>
                  </a:cubicBezTo>
                  <a:cubicBezTo>
                    <a:pt x="1687001" y="33455"/>
                    <a:pt x="1645777" y="27549"/>
                    <a:pt x="1605803" y="17556"/>
                  </a:cubicBezTo>
                  <a:cubicBezTo>
                    <a:pt x="864868" y="40710"/>
                    <a:pt x="1320537" y="0"/>
                    <a:pt x="1051167" y="47536"/>
                  </a:cubicBezTo>
                  <a:cubicBezTo>
                    <a:pt x="991304" y="58100"/>
                    <a:pt x="930258" y="62774"/>
                    <a:pt x="871285" y="77517"/>
                  </a:cubicBezTo>
                  <a:cubicBezTo>
                    <a:pt x="851298" y="82514"/>
                    <a:pt x="831767" y="89952"/>
                    <a:pt x="811324" y="92507"/>
                  </a:cubicBezTo>
                  <a:cubicBezTo>
                    <a:pt x="751620" y="99970"/>
                    <a:pt x="631442" y="107497"/>
                    <a:pt x="631442" y="107497"/>
                  </a:cubicBezTo>
                  <a:lnTo>
                    <a:pt x="631442" y="107497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 rot="20289600">
              <a:off x="3208670" y="1920996"/>
              <a:ext cx="262417" cy="9144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 rot="715482">
              <a:off x="3372898" y="1910859"/>
              <a:ext cx="190782" cy="128368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21"/>
            <p:cNvGrpSpPr/>
            <p:nvPr/>
          </p:nvGrpSpPr>
          <p:grpSpPr>
            <a:xfrm>
              <a:off x="3352800" y="2440049"/>
              <a:ext cx="2149251" cy="731344"/>
              <a:chOff x="3329005" y="3828540"/>
              <a:chExt cx="2149251" cy="731344"/>
            </a:xfrm>
          </p:grpSpPr>
          <p:sp>
            <p:nvSpPr>
              <p:cNvPr id="196" name="Rounded Rectangle 195"/>
              <p:cNvSpPr/>
              <p:nvPr/>
            </p:nvSpPr>
            <p:spPr>
              <a:xfrm rot="21124637">
                <a:off x="3962725" y="4064665"/>
                <a:ext cx="1515531" cy="4572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 rot="4961709">
                <a:off x="4901165" y="3734246"/>
                <a:ext cx="475557" cy="664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rot="1431973">
                <a:off x="3329005" y="4045257"/>
                <a:ext cx="880302" cy="445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3733800" y="4114800"/>
                <a:ext cx="609600" cy="445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5" name="Wave 194"/>
            <p:cNvSpPr/>
            <p:nvPr/>
          </p:nvSpPr>
          <p:spPr>
            <a:xfrm>
              <a:off x="2667000" y="2743200"/>
              <a:ext cx="762000" cy="533400"/>
            </a:xfrm>
            <a:prstGeom prst="wave">
              <a:avLst>
                <a:gd name="adj1" fmla="val 2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3381703" y="1752600"/>
            <a:ext cx="2877207" cy="415174"/>
            <a:chOff x="2514600" y="3733800"/>
            <a:chExt cx="5562600" cy="1143000"/>
          </a:xfrm>
        </p:grpSpPr>
        <p:sp>
          <p:nvSpPr>
            <p:cNvPr id="610" name="Rounded Rectangle 3"/>
            <p:cNvSpPr/>
            <p:nvPr/>
          </p:nvSpPr>
          <p:spPr>
            <a:xfrm>
              <a:off x="2514600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Rounded Rectangle 4"/>
            <p:cNvSpPr/>
            <p:nvPr/>
          </p:nvSpPr>
          <p:spPr>
            <a:xfrm>
              <a:off x="3344839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Rounded Rectangle 5"/>
            <p:cNvSpPr/>
            <p:nvPr/>
          </p:nvSpPr>
          <p:spPr>
            <a:xfrm>
              <a:off x="4175078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Rounded Rectangle 6"/>
            <p:cNvSpPr/>
            <p:nvPr/>
          </p:nvSpPr>
          <p:spPr>
            <a:xfrm>
              <a:off x="5005316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Rounded Rectangle 7"/>
            <p:cNvSpPr/>
            <p:nvPr/>
          </p:nvSpPr>
          <p:spPr>
            <a:xfrm>
              <a:off x="5835555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Rounded Rectangle 8"/>
            <p:cNvSpPr/>
            <p:nvPr/>
          </p:nvSpPr>
          <p:spPr>
            <a:xfrm>
              <a:off x="6665794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ounded Rectangle 9"/>
            <p:cNvSpPr/>
            <p:nvPr/>
          </p:nvSpPr>
          <p:spPr>
            <a:xfrm>
              <a:off x="7496033" y="4267200"/>
              <a:ext cx="581167" cy="609600"/>
            </a:xfrm>
            <a:prstGeom prst="roundRect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Isosceles Triangle 11"/>
            <p:cNvSpPr/>
            <p:nvPr/>
          </p:nvSpPr>
          <p:spPr>
            <a:xfrm>
              <a:off x="26670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Isosceles Triangle 12"/>
            <p:cNvSpPr/>
            <p:nvPr/>
          </p:nvSpPr>
          <p:spPr>
            <a:xfrm>
              <a:off x="35052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Isosceles Triangle 13"/>
            <p:cNvSpPr/>
            <p:nvPr/>
          </p:nvSpPr>
          <p:spPr>
            <a:xfrm>
              <a:off x="43434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Isosceles Triangle 14"/>
            <p:cNvSpPr/>
            <p:nvPr/>
          </p:nvSpPr>
          <p:spPr>
            <a:xfrm>
              <a:off x="51816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Isosceles Triangle 15"/>
            <p:cNvSpPr/>
            <p:nvPr/>
          </p:nvSpPr>
          <p:spPr>
            <a:xfrm>
              <a:off x="60198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Isosceles Triangle 16"/>
            <p:cNvSpPr/>
            <p:nvPr/>
          </p:nvSpPr>
          <p:spPr>
            <a:xfrm>
              <a:off x="68580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Isosceles Triangle 17"/>
            <p:cNvSpPr/>
            <p:nvPr/>
          </p:nvSpPr>
          <p:spPr>
            <a:xfrm>
              <a:off x="7696200" y="3733800"/>
              <a:ext cx="228600" cy="533400"/>
            </a:xfrm>
            <a:prstGeom prst="triangle">
              <a:avLst/>
            </a:prstGeom>
            <a:solidFill>
              <a:srgbClr val="9B5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145221" y="2063980"/>
            <a:ext cx="3389586" cy="899543"/>
          </a:xfrm>
          <a:prstGeom prst="roundRect">
            <a:avLst/>
          </a:prstGeom>
          <a:solidFill>
            <a:srgbClr val="9B5A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0800000">
            <a:off x="3618186" y="2444556"/>
            <a:ext cx="2246587" cy="103226"/>
          </a:xfrm>
          <a:prstGeom prst="trapezoid">
            <a:avLst/>
          </a:prstGeom>
          <a:solidFill>
            <a:srgbClr val="D98A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4"/>
          <p:cNvGrpSpPr/>
          <p:nvPr/>
        </p:nvGrpSpPr>
        <p:grpSpPr>
          <a:xfrm>
            <a:off x="2514600" y="1752600"/>
            <a:ext cx="709448" cy="1660694"/>
            <a:chOff x="1747738" y="1143000"/>
            <a:chExt cx="2675816" cy="5410200"/>
          </a:xfrm>
        </p:grpSpPr>
        <p:sp>
          <p:nvSpPr>
            <p:cNvPr id="554" name="Wave 553"/>
            <p:cNvSpPr/>
            <p:nvPr/>
          </p:nvSpPr>
          <p:spPr>
            <a:xfrm rot="5400000">
              <a:off x="1885798" y="2560371"/>
              <a:ext cx="2156012" cy="235669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Wave 554"/>
            <p:cNvSpPr/>
            <p:nvPr/>
          </p:nvSpPr>
          <p:spPr>
            <a:xfrm rot="5400000">
              <a:off x="1285094" y="4662388"/>
              <a:ext cx="3263153" cy="518472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2"/>
            <p:cNvGrpSpPr/>
            <p:nvPr/>
          </p:nvGrpSpPr>
          <p:grpSpPr>
            <a:xfrm>
              <a:off x="2468899" y="3115235"/>
              <a:ext cx="1004332" cy="932329"/>
              <a:chOff x="3253121" y="1066802"/>
              <a:chExt cx="2384351" cy="1922552"/>
            </a:xfrm>
            <a:solidFill>
              <a:schemeClr val="bg2">
                <a:lumMod val="50000"/>
              </a:schemeClr>
            </a:solidFill>
          </p:grpSpPr>
          <p:sp>
            <p:nvSpPr>
              <p:cNvPr id="602" name="Teardrop 601"/>
              <p:cNvSpPr/>
              <p:nvPr/>
            </p:nvSpPr>
            <p:spPr>
              <a:xfrm rot="10324043">
                <a:off x="3482749" y="1282857"/>
                <a:ext cx="1600199" cy="1293452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Moon 4"/>
              <p:cNvSpPr/>
              <p:nvPr/>
            </p:nvSpPr>
            <p:spPr>
              <a:xfrm rot="4932504">
                <a:off x="3549615" y="793785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Moon 5"/>
              <p:cNvSpPr/>
              <p:nvPr/>
            </p:nvSpPr>
            <p:spPr>
              <a:xfrm rot="3439148">
                <a:off x="3526138" y="1267040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Moon 6"/>
              <p:cNvSpPr/>
              <p:nvPr/>
            </p:nvSpPr>
            <p:spPr>
              <a:xfrm rot="2179715">
                <a:off x="3688591" y="1568789"/>
                <a:ext cx="874529" cy="1420565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Moon 7"/>
              <p:cNvSpPr/>
              <p:nvPr/>
            </p:nvSpPr>
            <p:spPr>
              <a:xfrm rot="8082822">
                <a:off x="4489926" y="862182"/>
                <a:ext cx="874529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Moon 8"/>
              <p:cNvSpPr/>
              <p:nvPr/>
            </p:nvSpPr>
            <p:spPr>
              <a:xfrm rot="10566295">
                <a:off x="4413728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Moon 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Oval 10"/>
              <p:cNvSpPr/>
              <p:nvPr/>
            </p:nvSpPr>
            <p:spPr>
              <a:xfrm>
                <a:off x="3657601" y="1219201"/>
                <a:ext cx="1371600" cy="1219199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1"/>
            <p:cNvGrpSpPr/>
            <p:nvPr/>
          </p:nvGrpSpPr>
          <p:grpSpPr>
            <a:xfrm rot="3249924">
              <a:off x="1735936" y="2283796"/>
              <a:ext cx="1118259" cy="1094656"/>
              <a:chOff x="3253123" y="1066800"/>
              <a:chExt cx="2384352" cy="1922552"/>
            </a:xfrm>
          </p:grpSpPr>
          <p:sp>
            <p:nvSpPr>
              <p:cNvPr id="594" name="Teardrop 405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5" name="Moon 406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Moon 407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Moon 408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Moon 409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Moon 598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0" name="Moon 59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Oval 600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22"/>
            <p:cNvGrpSpPr/>
            <p:nvPr/>
          </p:nvGrpSpPr>
          <p:grpSpPr>
            <a:xfrm rot="5400000">
              <a:off x="2045598" y="1154802"/>
              <a:ext cx="1118259" cy="1094656"/>
              <a:chOff x="3253123" y="1066800"/>
              <a:chExt cx="2384352" cy="1922552"/>
            </a:xfrm>
          </p:grpSpPr>
          <p:sp>
            <p:nvSpPr>
              <p:cNvPr id="586" name="Teardrop 585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7" name="Moon 586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Moon 587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9" name="Moon 588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0" name="Moon 589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Moon 590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Moon 591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3" name="Oval 404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 rot="18371763">
              <a:off x="3184558" y="1293913"/>
              <a:ext cx="1118259" cy="1094656"/>
              <a:chOff x="3253123" y="1066800"/>
              <a:chExt cx="2384352" cy="1922552"/>
            </a:xfrm>
          </p:grpSpPr>
          <p:sp>
            <p:nvSpPr>
              <p:cNvPr id="578" name="Teardrop 57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Moon 578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Moon 579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Moon 580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Moon 581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Moon 582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Moon 583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Oval 584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40"/>
            <p:cNvGrpSpPr/>
            <p:nvPr/>
          </p:nvGrpSpPr>
          <p:grpSpPr>
            <a:xfrm rot="19164313">
              <a:off x="3150199" y="2320851"/>
              <a:ext cx="1273355" cy="1253498"/>
              <a:chOff x="3253123" y="1066800"/>
              <a:chExt cx="2384352" cy="1922552"/>
            </a:xfrm>
          </p:grpSpPr>
          <p:sp>
            <p:nvSpPr>
              <p:cNvPr id="570" name="Teardrop 569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Moon 57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Moon 57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Moon 572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Moon 573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Moon 57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Moon 575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Oval 576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49"/>
            <p:cNvGrpSpPr/>
            <p:nvPr/>
          </p:nvGrpSpPr>
          <p:grpSpPr>
            <a:xfrm rot="1063382">
              <a:off x="2473119" y="2046587"/>
              <a:ext cx="1069843" cy="895533"/>
              <a:chOff x="3253123" y="1066800"/>
              <a:chExt cx="2384352" cy="1922552"/>
            </a:xfrm>
          </p:grpSpPr>
          <p:sp>
            <p:nvSpPr>
              <p:cNvPr id="562" name="Teardrop 46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Moon 468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Moon 469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Moon 470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Moon 471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Moon 566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Moon 567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Oval 568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07"/>
          <p:cNvGrpSpPr/>
          <p:nvPr/>
        </p:nvGrpSpPr>
        <p:grpSpPr>
          <a:xfrm>
            <a:off x="6416566" y="1787198"/>
            <a:ext cx="670034" cy="1556901"/>
            <a:chOff x="1747738" y="1143000"/>
            <a:chExt cx="2675816" cy="5410200"/>
          </a:xfrm>
        </p:grpSpPr>
        <p:sp>
          <p:nvSpPr>
            <p:cNvPr id="498" name="Wave 308"/>
            <p:cNvSpPr/>
            <p:nvPr/>
          </p:nvSpPr>
          <p:spPr>
            <a:xfrm rot="5400000">
              <a:off x="1885798" y="2560371"/>
              <a:ext cx="2156012" cy="235669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Wave 309"/>
            <p:cNvSpPr/>
            <p:nvPr/>
          </p:nvSpPr>
          <p:spPr>
            <a:xfrm rot="5400000">
              <a:off x="1285094" y="4662388"/>
              <a:ext cx="3263153" cy="518472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"/>
            <p:cNvGrpSpPr/>
            <p:nvPr/>
          </p:nvGrpSpPr>
          <p:grpSpPr>
            <a:xfrm>
              <a:off x="2468899" y="3115235"/>
              <a:ext cx="1004332" cy="932329"/>
              <a:chOff x="3253121" y="1066802"/>
              <a:chExt cx="2384351" cy="1922552"/>
            </a:xfrm>
            <a:solidFill>
              <a:schemeClr val="bg2">
                <a:lumMod val="50000"/>
              </a:schemeClr>
            </a:solidFill>
          </p:grpSpPr>
          <p:sp>
            <p:nvSpPr>
              <p:cNvPr id="546" name="Teardrop 545"/>
              <p:cNvSpPr/>
              <p:nvPr/>
            </p:nvSpPr>
            <p:spPr>
              <a:xfrm rot="10324043">
                <a:off x="3482749" y="1282857"/>
                <a:ext cx="1600199" cy="1293452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Moon 4"/>
              <p:cNvSpPr/>
              <p:nvPr/>
            </p:nvSpPr>
            <p:spPr>
              <a:xfrm rot="4932504">
                <a:off x="3549615" y="793785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Moon 5"/>
              <p:cNvSpPr/>
              <p:nvPr/>
            </p:nvSpPr>
            <p:spPr>
              <a:xfrm rot="3439148">
                <a:off x="3526138" y="1267040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Moon 6"/>
              <p:cNvSpPr/>
              <p:nvPr/>
            </p:nvSpPr>
            <p:spPr>
              <a:xfrm rot="2179715">
                <a:off x="3688591" y="1568789"/>
                <a:ext cx="874529" cy="1420565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Moon 7"/>
              <p:cNvSpPr/>
              <p:nvPr/>
            </p:nvSpPr>
            <p:spPr>
              <a:xfrm rot="8082822">
                <a:off x="4489926" y="862182"/>
                <a:ext cx="874529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Moon 8"/>
              <p:cNvSpPr/>
              <p:nvPr/>
            </p:nvSpPr>
            <p:spPr>
              <a:xfrm rot="10566295">
                <a:off x="4413728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Moon 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Oval 10"/>
              <p:cNvSpPr/>
              <p:nvPr/>
            </p:nvSpPr>
            <p:spPr>
              <a:xfrm>
                <a:off x="3657601" y="1219201"/>
                <a:ext cx="1371600" cy="1219199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11"/>
            <p:cNvGrpSpPr/>
            <p:nvPr/>
          </p:nvGrpSpPr>
          <p:grpSpPr>
            <a:xfrm rot="3249924">
              <a:off x="1735936" y="2283796"/>
              <a:ext cx="1118259" cy="1094656"/>
              <a:chOff x="3253123" y="1066800"/>
              <a:chExt cx="2384352" cy="1922552"/>
            </a:xfrm>
          </p:grpSpPr>
          <p:sp>
            <p:nvSpPr>
              <p:cNvPr id="538" name="Teardrop 53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Moon 538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Moon 539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Moon 540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Moon 541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Moon 542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Moon 543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Oval 544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22"/>
            <p:cNvGrpSpPr/>
            <p:nvPr/>
          </p:nvGrpSpPr>
          <p:grpSpPr>
            <a:xfrm rot="5400000">
              <a:off x="2045598" y="1154802"/>
              <a:ext cx="1118259" cy="1094656"/>
              <a:chOff x="3253123" y="1066800"/>
              <a:chExt cx="2384352" cy="1922552"/>
            </a:xfrm>
          </p:grpSpPr>
          <p:sp>
            <p:nvSpPr>
              <p:cNvPr id="530" name="Teardrop 529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Moon 53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Moon 53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Moon 532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Moon 533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Moon 53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Moon 535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Oval 536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31"/>
            <p:cNvGrpSpPr/>
            <p:nvPr/>
          </p:nvGrpSpPr>
          <p:grpSpPr>
            <a:xfrm rot="18371763">
              <a:off x="3184558" y="1293913"/>
              <a:ext cx="1118259" cy="1094656"/>
              <a:chOff x="3253123" y="1066800"/>
              <a:chExt cx="2384352" cy="1922552"/>
            </a:xfrm>
          </p:grpSpPr>
          <p:sp>
            <p:nvSpPr>
              <p:cNvPr id="522" name="Teardrop 332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Moon 333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Moon 334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Moon 335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Moon 336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Moon 337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Moon 527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Oval 528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0"/>
            <p:cNvGrpSpPr/>
            <p:nvPr/>
          </p:nvGrpSpPr>
          <p:grpSpPr>
            <a:xfrm rot="19164313">
              <a:off x="3150199" y="2320851"/>
              <a:ext cx="1273355" cy="1253498"/>
              <a:chOff x="3253123" y="1066800"/>
              <a:chExt cx="2384352" cy="1922552"/>
            </a:xfrm>
          </p:grpSpPr>
          <p:sp>
            <p:nvSpPr>
              <p:cNvPr id="514" name="Teardrop 513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Moon 514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Moon 515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Moon 516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Moon 517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Moon 518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Moon 51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Oval 520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9"/>
            <p:cNvGrpSpPr/>
            <p:nvPr/>
          </p:nvGrpSpPr>
          <p:grpSpPr>
            <a:xfrm rot="1063382">
              <a:off x="2473119" y="2046587"/>
              <a:ext cx="1069843" cy="895533"/>
              <a:chOff x="3253123" y="1066800"/>
              <a:chExt cx="2384352" cy="1922552"/>
            </a:xfrm>
          </p:grpSpPr>
          <p:sp>
            <p:nvSpPr>
              <p:cNvPr id="506" name="Teardrop 411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Moon 412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Moon 413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Moon 414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Moon 415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Moon 510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Moon 511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Oval 512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Rounded Rectangle 7"/>
          <p:cNvSpPr/>
          <p:nvPr/>
        </p:nvSpPr>
        <p:spPr>
          <a:xfrm>
            <a:off x="3539359" y="2686740"/>
            <a:ext cx="709448" cy="657358"/>
          </a:xfrm>
          <a:prstGeom prst="roundRect">
            <a:avLst/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592782" y="2624351"/>
            <a:ext cx="1024759" cy="1176325"/>
          </a:xfrm>
          <a:prstGeom prst="roundRect">
            <a:avLst/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ord 9"/>
          <p:cNvSpPr/>
          <p:nvPr/>
        </p:nvSpPr>
        <p:spPr>
          <a:xfrm rot="7967046">
            <a:off x="2603978" y="2238369"/>
            <a:ext cx="993709" cy="1006589"/>
          </a:xfrm>
          <a:prstGeom prst="chord">
            <a:avLst>
              <a:gd name="adj1" fmla="val 2975781"/>
              <a:gd name="adj2" fmla="val 13536726"/>
            </a:avLst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3617540" y="2595425"/>
            <a:ext cx="640313" cy="19737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86086" y="2617545"/>
            <a:ext cx="214514" cy="242185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655661" y="2185356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60137" y="2179685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64613" y="2174013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869089" y="2168342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273566" y="2162671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678042" y="2156999"/>
            <a:ext cx="245529" cy="260334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33"/>
          <p:cNvGrpSpPr/>
          <p:nvPr/>
        </p:nvGrpSpPr>
        <p:grpSpPr>
          <a:xfrm>
            <a:off x="2593428" y="2513751"/>
            <a:ext cx="1044760" cy="276782"/>
            <a:chOff x="2514600" y="3733800"/>
            <a:chExt cx="3071883" cy="1143000"/>
          </a:xfrm>
          <a:solidFill>
            <a:srgbClr val="D98A33"/>
          </a:solidFill>
        </p:grpSpPr>
        <p:sp>
          <p:nvSpPr>
            <p:cNvPr id="490" name="Rounded Rectangle 34"/>
            <p:cNvSpPr/>
            <p:nvPr/>
          </p:nvSpPr>
          <p:spPr>
            <a:xfrm>
              <a:off x="2514600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ounded Rectangle 35"/>
            <p:cNvSpPr/>
            <p:nvPr/>
          </p:nvSpPr>
          <p:spPr>
            <a:xfrm>
              <a:off x="3344839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Rounded Rectangle 36"/>
            <p:cNvSpPr/>
            <p:nvPr/>
          </p:nvSpPr>
          <p:spPr>
            <a:xfrm>
              <a:off x="4175078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Rounded Rectangle 37"/>
            <p:cNvSpPr/>
            <p:nvPr/>
          </p:nvSpPr>
          <p:spPr>
            <a:xfrm>
              <a:off x="5005316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Isosceles Triangle 41"/>
            <p:cNvSpPr/>
            <p:nvPr/>
          </p:nvSpPr>
          <p:spPr>
            <a:xfrm>
              <a:off x="26670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Isosceles Triangle 42"/>
            <p:cNvSpPr/>
            <p:nvPr/>
          </p:nvSpPr>
          <p:spPr>
            <a:xfrm>
              <a:off x="35052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Isosceles Triangle 43"/>
            <p:cNvSpPr/>
            <p:nvPr/>
          </p:nvSpPr>
          <p:spPr>
            <a:xfrm>
              <a:off x="43434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Isosceles Triangle 44"/>
            <p:cNvSpPr/>
            <p:nvPr/>
          </p:nvSpPr>
          <p:spPr>
            <a:xfrm>
              <a:off x="51816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2908738" y="3344098"/>
            <a:ext cx="370231" cy="449771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58040" y="2913044"/>
            <a:ext cx="244236" cy="23991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25340" y="2914178"/>
            <a:ext cx="244236" cy="23991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60981" y="3108153"/>
            <a:ext cx="244236" cy="23991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628524" y="2818893"/>
            <a:ext cx="140856" cy="150869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823655" y="2826834"/>
            <a:ext cx="140856" cy="150869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009740" y="2826833"/>
            <a:ext cx="140856" cy="150869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918841" y="2859729"/>
            <a:ext cx="788276" cy="499116"/>
          </a:xfrm>
          <a:prstGeom prst="roundRect">
            <a:avLst/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667703" y="2340762"/>
            <a:ext cx="1024759" cy="1176325"/>
          </a:xfrm>
          <a:prstGeom prst="roundRect">
            <a:avLst/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1"/>
          <p:cNvSpPr/>
          <p:nvPr/>
        </p:nvSpPr>
        <p:spPr>
          <a:xfrm>
            <a:off x="5661242" y="2278940"/>
            <a:ext cx="1023467" cy="153137"/>
          </a:xfrm>
          <a:prstGeom prst="trapezoid">
            <a:avLst/>
          </a:prstGeom>
          <a:solidFill>
            <a:srgbClr val="D98A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>
            <a:off x="4918841" y="2652143"/>
            <a:ext cx="783107" cy="20702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B1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56"/>
          <p:cNvGrpSpPr/>
          <p:nvPr/>
        </p:nvGrpSpPr>
        <p:grpSpPr>
          <a:xfrm>
            <a:off x="4951794" y="2678233"/>
            <a:ext cx="724955" cy="216661"/>
            <a:chOff x="2514600" y="3733800"/>
            <a:chExt cx="3071883" cy="1143000"/>
          </a:xfrm>
          <a:solidFill>
            <a:srgbClr val="D98A33"/>
          </a:solidFill>
        </p:grpSpPr>
        <p:sp>
          <p:nvSpPr>
            <p:cNvPr id="482" name="Rounded Rectangle 57"/>
            <p:cNvSpPr/>
            <p:nvPr/>
          </p:nvSpPr>
          <p:spPr>
            <a:xfrm>
              <a:off x="2514600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ounded Rectangle 58"/>
            <p:cNvSpPr/>
            <p:nvPr/>
          </p:nvSpPr>
          <p:spPr>
            <a:xfrm>
              <a:off x="3344839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ounded Rectangle 59"/>
            <p:cNvSpPr/>
            <p:nvPr/>
          </p:nvSpPr>
          <p:spPr>
            <a:xfrm>
              <a:off x="4175078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ounded Rectangle 60"/>
            <p:cNvSpPr/>
            <p:nvPr/>
          </p:nvSpPr>
          <p:spPr>
            <a:xfrm>
              <a:off x="5005316" y="4267200"/>
              <a:ext cx="581167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Isosceles Triangle 61"/>
            <p:cNvSpPr/>
            <p:nvPr/>
          </p:nvSpPr>
          <p:spPr>
            <a:xfrm>
              <a:off x="26670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Isosceles Triangle 62"/>
            <p:cNvSpPr/>
            <p:nvPr/>
          </p:nvSpPr>
          <p:spPr>
            <a:xfrm>
              <a:off x="35052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Isosceles Triangle 63"/>
            <p:cNvSpPr/>
            <p:nvPr/>
          </p:nvSpPr>
          <p:spPr>
            <a:xfrm>
              <a:off x="43434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Isosceles Triangle 64"/>
            <p:cNvSpPr/>
            <p:nvPr/>
          </p:nvSpPr>
          <p:spPr>
            <a:xfrm>
              <a:off x="5181600" y="3733800"/>
              <a:ext cx="228600" cy="533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5774961" y="3054271"/>
            <a:ext cx="370231" cy="449771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264726" y="3129139"/>
            <a:ext cx="311434" cy="22176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816313" y="2592589"/>
            <a:ext cx="311434" cy="22176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267310" y="2610739"/>
            <a:ext cx="311434" cy="22176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/>
          <p:cNvSpPr/>
          <p:nvPr/>
        </p:nvSpPr>
        <p:spPr>
          <a:xfrm rot="10800000">
            <a:off x="5693548" y="2772384"/>
            <a:ext cx="1023467" cy="96420"/>
          </a:xfrm>
          <a:prstGeom prst="trapezoid">
            <a:avLst/>
          </a:prstGeom>
          <a:solidFill>
            <a:srgbClr val="D98A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57263" y="3051435"/>
            <a:ext cx="311434" cy="307411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186"/>
          <p:cNvGrpSpPr/>
          <p:nvPr/>
        </p:nvGrpSpPr>
        <p:grpSpPr>
          <a:xfrm>
            <a:off x="5813082" y="3414996"/>
            <a:ext cx="578285" cy="1145698"/>
            <a:chOff x="1747738" y="1143000"/>
            <a:chExt cx="2675816" cy="5410200"/>
          </a:xfrm>
        </p:grpSpPr>
        <p:sp>
          <p:nvSpPr>
            <p:cNvPr id="426" name="Wave 219"/>
            <p:cNvSpPr/>
            <p:nvPr/>
          </p:nvSpPr>
          <p:spPr>
            <a:xfrm rot="5400000">
              <a:off x="1885798" y="2560371"/>
              <a:ext cx="2156012" cy="235669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Wave 426"/>
            <p:cNvSpPr/>
            <p:nvPr/>
          </p:nvSpPr>
          <p:spPr>
            <a:xfrm rot="5400000">
              <a:off x="1285094" y="4662388"/>
              <a:ext cx="3263153" cy="518472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2"/>
            <p:cNvGrpSpPr/>
            <p:nvPr/>
          </p:nvGrpSpPr>
          <p:grpSpPr>
            <a:xfrm>
              <a:off x="2468899" y="3115235"/>
              <a:ext cx="1004332" cy="932329"/>
              <a:chOff x="3253121" y="1066802"/>
              <a:chExt cx="2384351" cy="1922552"/>
            </a:xfrm>
            <a:solidFill>
              <a:schemeClr val="bg2">
                <a:lumMod val="50000"/>
              </a:schemeClr>
            </a:solidFill>
          </p:grpSpPr>
          <p:sp>
            <p:nvSpPr>
              <p:cNvPr id="474" name="Teardrop 473"/>
              <p:cNvSpPr/>
              <p:nvPr/>
            </p:nvSpPr>
            <p:spPr>
              <a:xfrm rot="10324043">
                <a:off x="3482749" y="1282857"/>
                <a:ext cx="1600199" cy="1293452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Moon 4"/>
              <p:cNvSpPr/>
              <p:nvPr/>
            </p:nvSpPr>
            <p:spPr>
              <a:xfrm rot="4932504">
                <a:off x="3549615" y="793785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Moon 5"/>
              <p:cNvSpPr/>
              <p:nvPr/>
            </p:nvSpPr>
            <p:spPr>
              <a:xfrm rot="3439148">
                <a:off x="3526138" y="1267040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Moon 6"/>
              <p:cNvSpPr/>
              <p:nvPr/>
            </p:nvSpPr>
            <p:spPr>
              <a:xfrm rot="2179715">
                <a:off x="3688591" y="1568789"/>
                <a:ext cx="874529" cy="1420565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Moon 7"/>
              <p:cNvSpPr/>
              <p:nvPr/>
            </p:nvSpPr>
            <p:spPr>
              <a:xfrm rot="8082822">
                <a:off x="4489926" y="862182"/>
                <a:ext cx="874529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Moon 8"/>
              <p:cNvSpPr/>
              <p:nvPr/>
            </p:nvSpPr>
            <p:spPr>
              <a:xfrm rot="10566295">
                <a:off x="4413728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Moon 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Oval 10"/>
              <p:cNvSpPr/>
              <p:nvPr/>
            </p:nvSpPr>
            <p:spPr>
              <a:xfrm>
                <a:off x="3657601" y="1219201"/>
                <a:ext cx="1371600" cy="1219199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11"/>
            <p:cNvGrpSpPr/>
            <p:nvPr/>
          </p:nvGrpSpPr>
          <p:grpSpPr>
            <a:xfrm rot="3249924">
              <a:off x="1735936" y="2283796"/>
              <a:ext cx="1118259" cy="1094656"/>
              <a:chOff x="3253123" y="1066800"/>
              <a:chExt cx="2384352" cy="1922552"/>
            </a:xfrm>
          </p:grpSpPr>
          <p:sp>
            <p:nvSpPr>
              <p:cNvPr id="466" name="Teardrop 465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Moon 466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Moon 467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Moon 468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Moon 469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Moon 470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Oval 472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22"/>
            <p:cNvGrpSpPr/>
            <p:nvPr/>
          </p:nvGrpSpPr>
          <p:grpSpPr>
            <a:xfrm rot="5400000">
              <a:off x="2045598" y="1154802"/>
              <a:ext cx="1118259" cy="1094656"/>
              <a:chOff x="3253123" y="1066800"/>
              <a:chExt cx="2384352" cy="1922552"/>
            </a:xfrm>
          </p:grpSpPr>
          <p:sp>
            <p:nvSpPr>
              <p:cNvPr id="458" name="Teardrop 45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Moon 22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Moon 22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Moon 222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Moon 223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Moon 22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Moon 225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31"/>
            <p:cNvGrpSpPr/>
            <p:nvPr/>
          </p:nvGrpSpPr>
          <p:grpSpPr>
            <a:xfrm rot="18371763">
              <a:off x="3184558" y="1293913"/>
              <a:ext cx="1118259" cy="1094656"/>
              <a:chOff x="3253123" y="1066800"/>
              <a:chExt cx="2384352" cy="1922552"/>
            </a:xfrm>
          </p:grpSpPr>
          <p:sp>
            <p:nvSpPr>
              <p:cNvPr id="450" name="Teardrop 449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Moon 45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Moon 45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Moon 452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Moon 453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Moon 45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Moon 455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Oval 456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40"/>
            <p:cNvGrpSpPr/>
            <p:nvPr/>
          </p:nvGrpSpPr>
          <p:grpSpPr>
            <a:xfrm rot="19164313">
              <a:off x="3150199" y="2320851"/>
              <a:ext cx="1273355" cy="1253498"/>
              <a:chOff x="3253123" y="1066800"/>
              <a:chExt cx="2384352" cy="1922552"/>
            </a:xfrm>
          </p:grpSpPr>
          <p:sp>
            <p:nvSpPr>
              <p:cNvPr id="442" name="Teardrop 441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Moon 442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Moon 443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Moon 444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Moon 445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Moon 446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Moon 447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Oval 448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49"/>
            <p:cNvGrpSpPr/>
            <p:nvPr/>
          </p:nvGrpSpPr>
          <p:grpSpPr>
            <a:xfrm rot="1063382">
              <a:off x="2473119" y="2046587"/>
              <a:ext cx="1069843" cy="895533"/>
              <a:chOff x="3253123" y="1066800"/>
              <a:chExt cx="2384352" cy="1922552"/>
            </a:xfrm>
          </p:grpSpPr>
          <p:sp>
            <p:nvSpPr>
              <p:cNvPr id="434" name="Teardrop 22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Moon 434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Moon 435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Moon 436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Moon 437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Moon 438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Moon 43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Oval 440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9" name="Group 243"/>
          <p:cNvGrpSpPr/>
          <p:nvPr/>
        </p:nvGrpSpPr>
        <p:grpSpPr>
          <a:xfrm>
            <a:off x="6265371" y="2943672"/>
            <a:ext cx="788276" cy="1660694"/>
            <a:chOff x="1747738" y="1143000"/>
            <a:chExt cx="2675816" cy="5410200"/>
          </a:xfrm>
        </p:grpSpPr>
        <p:sp>
          <p:nvSpPr>
            <p:cNvPr id="370" name="Wave 369"/>
            <p:cNvSpPr/>
            <p:nvPr/>
          </p:nvSpPr>
          <p:spPr>
            <a:xfrm rot="5400000">
              <a:off x="1885798" y="2560371"/>
              <a:ext cx="2156012" cy="235669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Wave 370"/>
            <p:cNvSpPr/>
            <p:nvPr/>
          </p:nvSpPr>
          <p:spPr>
            <a:xfrm rot="5400000">
              <a:off x="1285094" y="4662388"/>
              <a:ext cx="3263153" cy="518472"/>
            </a:xfrm>
            <a:prstGeom prst="wave">
              <a:avLst>
                <a:gd name="adj1" fmla="val 20000"/>
                <a:gd name="adj2" fmla="val -164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2"/>
            <p:cNvGrpSpPr/>
            <p:nvPr/>
          </p:nvGrpSpPr>
          <p:grpSpPr>
            <a:xfrm>
              <a:off x="2468899" y="3115235"/>
              <a:ext cx="1004332" cy="932329"/>
              <a:chOff x="3253121" y="1066802"/>
              <a:chExt cx="2384351" cy="1922552"/>
            </a:xfrm>
            <a:solidFill>
              <a:schemeClr val="bg2">
                <a:lumMod val="50000"/>
              </a:schemeClr>
            </a:solidFill>
          </p:grpSpPr>
          <p:sp>
            <p:nvSpPr>
              <p:cNvPr id="418" name="Teardrop 417"/>
              <p:cNvSpPr/>
              <p:nvPr/>
            </p:nvSpPr>
            <p:spPr>
              <a:xfrm rot="10324043">
                <a:off x="3482749" y="1282857"/>
                <a:ext cx="1600199" cy="1293452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Moon 4"/>
              <p:cNvSpPr/>
              <p:nvPr/>
            </p:nvSpPr>
            <p:spPr>
              <a:xfrm rot="4932504">
                <a:off x="3549615" y="793785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Moon 5"/>
              <p:cNvSpPr/>
              <p:nvPr/>
            </p:nvSpPr>
            <p:spPr>
              <a:xfrm rot="3439148">
                <a:off x="3526138" y="1267040"/>
                <a:ext cx="874530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Moon 6"/>
              <p:cNvSpPr/>
              <p:nvPr/>
            </p:nvSpPr>
            <p:spPr>
              <a:xfrm rot="2179715">
                <a:off x="3688591" y="1568789"/>
                <a:ext cx="874529" cy="1420565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Moon 7"/>
              <p:cNvSpPr/>
              <p:nvPr/>
            </p:nvSpPr>
            <p:spPr>
              <a:xfrm rot="8082822">
                <a:off x="4489926" y="862182"/>
                <a:ext cx="874529" cy="1420563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Moon 8"/>
              <p:cNvSpPr/>
              <p:nvPr/>
            </p:nvSpPr>
            <p:spPr>
              <a:xfrm rot="10566295">
                <a:off x="4413728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Moon 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0"/>
              <p:cNvSpPr/>
              <p:nvPr/>
            </p:nvSpPr>
            <p:spPr>
              <a:xfrm>
                <a:off x="3657601" y="1219201"/>
                <a:ext cx="1371600" cy="1219199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1"/>
            <p:cNvGrpSpPr/>
            <p:nvPr/>
          </p:nvGrpSpPr>
          <p:grpSpPr>
            <a:xfrm rot="3249924">
              <a:off x="1735936" y="2283796"/>
              <a:ext cx="1118259" cy="1094656"/>
              <a:chOff x="3253123" y="1066800"/>
              <a:chExt cx="2384352" cy="1922552"/>
            </a:xfrm>
          </p:grpSpPr>
          <p:sp>
            <p:nvSpPr>
              <p:cNvPr id="410" name="Teardrop 409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Moon 41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Moon 41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Moon 412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Moon 413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Moon 41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Moon 415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416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22"/>
            <p:cNvGrpSpPr/>
            <p:nvPr/>
          </p:nvGrpSpPr>
          <p:grpSpPr>
            <a:xfrm rot="5400000">
              <a:off x="2045598" y="1154802"/>
              <a:ext cx="1118259" cy="1094656"/>
              <a:chOff x="3253123" y="1066800"/>
              <a:chExt cx="2384352" cy="1922552"/>
            </a:xfrm>
          </p:grpSpPr>
          <p:sp>
            <p:nvSpPr>
              <p:cNvPr id="402" name="Teardrop 401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Moon 402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Moon 403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Moon 404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Moon 405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Moon 406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Moon 407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31"/>
            <p:cNvGrpSpPr/>
            <p:nvPr/>
          </p:nvGrpSpPr>
          <p:grpSpPr>
            <a:xfrm rot="18371763">
              <a:off x="3184558" y="1293913"/>
              <a:ext cx="1118259" cy="1094656"/>
              <a:chOff x="3253123" y="1066800"/>
              <a:chExt cx="2384352" cy="1922552"/>
            </a:xfrm>
          </p:grpSpPr>
          <p:sp>
            <p:nvSpPr>
              <p:cNvPr id="394" name="Teardrop 393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Moon 394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Moon 395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Moon 396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Moon 397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Moon 398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Moon 399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3657600" y="1219200"/>
                <a:ext cx="1371600" cy="12192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" name="Group 40"/>
            <p:cNvGrpSpPr/>
            <p:nvPr/>
          </p:nvGrpSpPr>
          <p:grpSpPr>
            <a:xfrm rot="19164313">
              <a:off x="3150199" y="2320851"/>
              <a:ext cx="1273355" cy="1253498"/>
              <a:chOff x="3253123" y="1066800"/>
              <a:chExt cx="2384352" cy="1922552"/>
            </a:xfrm>
          </p:grpSpPr>
          <p:sp>
            <p:nvSpPr>
              <p:cNvPr id="386" name="Teardrop 179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Moon 180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Moon 181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Moon 388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Moon 389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Moon 184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Moon 391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49"/>
            <p:cNvGrpSpPr/>
            <p:nvPr/>
          </p:nvGrpSpPr>
          <p:grpSpPr>
            <a:xfrm rot="1063382">
              <a:off x="2473119" y="2046587"/>
              <a:ext cx="1069843" cy="895533"/>
              <a:chOff x="3253123" y="1066800"/>
              <a:chExt cx="2384352" cy="1922552"/>
            </a:xfrm>
          </p:grpSpPr>
          <p:sp>
            <p:nvSpPr>
              <p:cNvPr id="378" name="Teardrop 377"/>
              <p:cNvSpPr/>
              <p:nvPr/>
            </p:nvSpPr>
            <p:spPr>
              <a:xfrm rot="10324043">
                <a:off x="3482750" y="1282855"/>
                <a:ext cx="1600200" cy="1293451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Moon 378"/>
              <p:cNvSpPr/>
              <p:nvPr/>
            </p:nvSpPr>
            <p:spPr>
              <a:xfrm rot="4932504">
                <a:off x="3549617" y="793783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Moon 379"/>
              <p:cNvSpPr/>
              <p:nvPr/>
            </p:nvSpPr>
            <p:spPr>
              <a:xfrm rot="3439148">
                <a:off x="3526140" y="1267039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Moon 380"/>
              <p:cNvSpPr/>
              <p:nvPr/>
            </p:nvSpPr>
            <p:spPr>
              <a:xfrm rot="2179715">
                <a:off x="3688592" y="1568788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Moon 175"/>
              <p:cNvSpPr/>
              <p:nvPr/>
            </p:nvSpPr>
            <p:spPr>
              <a:xfrm rot="8082822">
                <a:off x="4489928" y="862182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Moon 176"/>
              <p:cNvSpPr/>
              <p:nvPr/>
            </p:nvSpPr>
            <p:spPr>
              <a:xfrm rot="10566295">
                <a:off x="4413727" y="1395580"/>
                <a:ext cx="87453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Moon 177"/>
              <p:cNvSpPr/>
              <p:nvPr/>
            </p:nvSpPr>
            <p:spPr>
              <a:xfrm rot="11626809">
                <a:off x="4199647" y="1494723"/>
                <a:ext cx="565640" cy="1420564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178"/>
              <p:cNvSpPr/>
              <p:nvPr/>
            </p:nvSpPr>
            <p:spPr>
              <a:xfrm>
                <a:off x="3657600" y="1219201"/>
                <a:ext cx="1371600" cy="121920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4" name="Group 423"/>
          <p:cNvGrpSpPr/>
          <p:nvPr/>
        </p:nvGrpSpPr>
        <p:grpSpPr>
          <a:xfrm>
            <a:off x="2622503" y="3581584"/>
            <a:ext cx="262974" cy="279780"/>
            <a:chOff x="4648200" y="2711614"/>
            <a:chExt cx="1009810" cy="1249998"/>
          </a:xfrm>
        </p:grpSpPr>
        <p:grpSp>
          <p:nvGrpSpPr>
            <p:cNvPr id="175" name="Group 87"/>
            <p:cNvGrpSpPr/>
            <p:nvPr/>
          </p:nvGrpSpPr>
          <p:grpSpPr>
            <a:xfrm rot="4810798">
              <a:off x="4665233" y="29372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66" name="Oval 365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Teardrop 157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Teardrop 367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159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6" name="Group 93"/>
            <p:cNvGrpSpPr/>
            <p:nvPr/>
          </p:nvGrpSpPr>
          <p:grpSpPr>
            <a:xfrm rot="5400000">
              <a:off x="4817633" y="30896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62" name="Oval 361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Teardrop 362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eardrop 154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98"/>
            <p:cNvGrpSpPr/>
            <p:nvPr/>
          </p:nvGrpSpPr>
          <p:grpSpPr>
            <a:xfrm rot="3797914">
              <a:off x="4422565" y="3121235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58" name="Oval 357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Teardrop 358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eardrop 359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0" name="Group 471"/>
          <p:cNvGrpSpPr/>
          <p:nvPr/>
        </p:nvGrpSpPr>
        <p:grpSpPr>
          <a:xfrm>
            <a:off x="5864772" y="4347434"/>
            <a:ext cx="255220" cy="266168"/>
            <a:chOff x="4648200" y="2711614"/>
            <a:chExt cx="1009810" cy="1249998"/>
          </a:xfrm>
        </p:grpSpPr>
        <p:grpSp>
          <p:nvGrpSpPr>
            <p:cNvPr id="215" name="Group 87"/>
            <p:cNvGrpSpPr/>
            <p:nvPr/>
          </p:nvGrpSpPr>
          <p:grpSpPr>
            <a:xfrm rot="4810798">
              <a:off x="4665233" y="29372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51" name="Oval 350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Teardrop 351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Teardrop 352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3" name="Group 93"/>
            <p:cNvGrpSpPr/>
            <p:nvPr/>
          </p:nvGrpSpPr>
          <p:grpSpPr>
            <a:xfrm rot="5400000">
              <a:off x="4817633" y="30896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47" name="Oval 346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Teardrop 347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Teardrop 348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4" name="Group 98"/>
            <p:cNvGrpSpPr/>
            <p:nvPr/>
          </p:nvGrpSpPr>
          <p:grpSpPr>
            <a:xfrm rot="3797914">
              <a:off x="4422565" y="3121235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43" name="Oval 103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Teardrop 343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Teardrop 344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7" name="Group 487"/>
          <p:cNvGrpSpPr/>
          <p:nvPr/>
        </p:nvGrpSpPr>
        <p:grpSpPr>
          <a:xfrm rot="2322879">
            <a:off x="6061841" y="4347434"/>
            <a:ext cx="255220" cy="266168"/>
            <a:chOff x="4648200" y="2711614"/>
            <a:chExt cx="1009810" cy="1249998"/>
          </a:xfrm>
        </p:grpSpPr>
        <p:grpSp>
          <p:nvGrpSpPr>
            <p:cNvPr id="279" name="Group 87"/>
            <p:cNvGrpSpPr/>
            <p:nvPr/>
          </p:nvGrpSpPr>
          <p:grpSpPr>
            <a:xfrm rot="4810798">
              <a:off x="4665233" y="29372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36" name="Oval 335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Teardrop 336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Teardrop 337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5" name="Group 93"/>
            <p:cNvGrpSpPr/>
            <p:nvPr/>
          </p:nvGrpSpPr>
          <p:grpSpPr>
            <a:xfrm rot="5400000">
              <a:off x="4817633" y="30896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32" name="Oval 331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eardrop 332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Teardrop 333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95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6" name="Group 98"/>
            <p:cNvGrpSpPr/>
            <p:nvPr/>
          </p:nvGrpSpPr>
          <p:grpSpPr>
            <a:xfrm rot="3797914">
              <a:off x="4422565" y="3121235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28" name="Oval 327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Teardrop 328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eardrop 329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7" name="Group 503"/>
          <p:cNvGrpSpPr/>
          <p:nvPr/>
        </p:nvGrpSpPr>
        <p:grpSpPr>
          <a:xfrm>
            <a:off x="6377152" y="4382032"/>
            <a:ext cx="255220" cy="266168"/>
            <a:chOff x="4648200" y="2711614"/>
            <a:chExt cx="1009810" cy="1249998"/>
          </a:xfrm>
        </p:grpSpPr>
        <p:grpSp>
          <p:nvGrpSpPr>
            <p:cNvPr id="310" name="Group 87"/>
            <p:cNvGrpSpPr/>
            <p:nvPr/>
          </p:nvGrpSpPr>
          <p:grpSpPr>
            <a:xfrm rot="4810798">
              <a:off x="4665233" y="29372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21" name="Oval 320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Teardrop 321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Teardrop 322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1" name="Group 93"/>
            <p:cNvGrpSpPr/>
            <p:nvPr/>
          </p:nvGrpSpPr>
          <p:grpSpPr>
            <a:xfrm rot="5400000">
              <a:off x="4817633" y="30896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17" name="Oval 316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Teardrop 317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Teardrop 318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98"/>
            <p:cNvGrpSpPr/>
            <p:nvPr/>
          </p:nvGrpSpPr>
          <p:grpSpPr>
            <a:xfrm rot="3797914">
              <a:off x="4422565" y="3121235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13" name="Oval 312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Teardrop 313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Teardrop 314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5" name="Group 519"/>
          <p:cNvGrpSpPr/>
          <p:nvPr/>
        </p:nvGrpSpPr>
        <p:grpSpPr>
          <a:xfrm rot="1797823">
            <a:off x="6534807" y="4347434"/>
            <a:ext cx="255220" cy="266168"/>
            <a:chOff x="4648200" y="2711614"/>
            <a:chExt cx="1009810" cy="1249998"/>
          </a:xfrm>
        </p:grpSpPr>
        <p:grpSp>
          <p:nvGrpSpPr>
            <p:cNvPr id="326" name="Group 87"/>
            <p:cNvGrpSpPr/>
            <p:nvPr/>
          </p:nvGrpSpPr>
          <p:grpSpPr>
            <a:xfrm rot="4810798">
              <a:off x="4665233" y="29372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06" name="Oval 305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Teardrop 306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Teardrop 307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93"/>
            <p:cNvGrpSpPr/>
            <p:nvPr/>
          </p:nvGrpSpPr>
          <p:grpSpPr>
            <a:xfrm rot="5400000">
              <a:off x="4817633" y="3089649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302" name="Oval 301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Teardrop 302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Teardrop 303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0" name="Group 98"/>
            <p:cNvGrpSpPr/>
            <p:nvPr/>
          </p:nvGrpSpPr>
          <p:grpSpPr>
            <a:xfrm rot="3797914">
              <a:off x="4422565" y="3121235"/>
              <a:ext cx="1066012" cy="614742"/>
              <a:chOff x="1360327" y="1600200"/>
              <a:chExt cx="2462380" cy="10668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298" name="Oval 297"/>
              <p:cNvSpPr/>
              <p:nvPr/>
            </p:nvSpPr>
            <p:spPr>
              <a:xfrm>
                <a:off x="1447800" y="1600200"/>
                <a:ext cx="2209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Teardrop 298"/>
              <p:cNvSpPr/>
              <p:nvPr/>
            </p:nvSpPr>
            <p:spPr>
              <a:xfrm rot="14056254">
                <a:off x="1517365" y="1529305"/>
                <a:ext cx="742112" cy="1056188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Teardrop 60"/>
              <p:cNvSpPr/>
              <p:nvPr/>
            </p:nvSpPr>
            <p:spPr>
              <a:xfrm rot="7543746" flipH="1">
                <a:off x="2925296" y="1535494"/>
                <a:ext cx="751012" cy="10438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1676400" y="1676400"/>
                <a:ext cx="1676400" cy="990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1" name="Group 564"/>
          <p:cNvGrpSpPr/>
          <p:nvPr/>
        </p:nvGrpSpPr>
        <p:grpSpPr>
          <a:xfrm>
            <a:off x="5715000" y="3048000"/>
            <a:ext cx="1600200" cy="2057400"/>
            <a:chOff x="4648200" y="2209800"/>
            <a:chExt cx="3962400" cy="4057792"/>
          </a:xfrm>
        </p:grpSpPr>
        <p:grpSp>
          <p:nvGrpSpPr>
            <p:cNvPr id="342" name="Group 164"/>
            <p:cNvGrpSpPr/>
            <p:nvPr/>
          </p:nvGrpSpPr>
          <p:grpSpPr>
            <a:xfrm>
              <a:off x="7010400" y="2209800"/>
              <a:ext cx="1524000" cy="2895600"/>
              <a:chOff x="7162800" y="1143000"/>
              <a:chExt cx="1981200" cy="3545131"/>
            </a:xfrm>
          </p:grpSpPr>
          <p:grpSp>
            <p:nvGrpSpPr>
              <p:cNvPr id="355" name="Group 159"/>
              <p:cNvGrpSpPr/>
              <p:nvPr/>
            </p:nvGrpSpPr>
            <p:grpSpPr>
              <a:xfrm>
                <a:off x="7162800" y="1143000"/>
                <a:ext cx="1981200" cy="3545131"/>
                <a:chOff x="5662720" y="1532681"/>
                <a:chExt cx="1576282" cy="2463466"/>
              </a:xfrm>
            </p:grpSpPr>
            <p:sp>
              <p:nvSpPr>
                <p:cNvPr id="283" name="Oval 282"/>
                <p:cNvSpPr/>
                <p:nvPr/>
              </p:nvSpPr>
              <p:spPr>
                <a:xfrm rot="649721" flipH="1">
                  <a:off x="6475386" y="3734570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Oval 283"/>
                <p:cNvSpPr/>
                <p:nvPr/>
              </p:nvSpPr>
              <p:spPr>
                <a:xfrm rot="649721" flipH="1">
                  <a:off x="6111629" y="3734570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Cloud 137"/>
                <p:cNvSpPr/>
                <p:nvPr/>
              </p:nvSpPr>
              <p:spPr>
                <a:xfrm rot="671737">
                  <a:off x="5831588" y="1689669"/>
                  <a:ext cx="413272" cy="942744"/>
                </a:xfrm>
                <a:prstGeom prst="cloud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Cloud 285"/>
                <p:cNvSpPr/>
                <p:nvPr/>
              </p:nvSpPr>
              <p:spPr>
                <a:xfrm rot="20706537">
                  <a:off x="6651194" y="1794329"/>
                  <a:ext cx="472405" cy="861777"/>
                </a:xfrm>
                <a:prstGeom prst="cloud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Oval 286"/>
                <p:cNvSpPr/>
                <p:nvPr/>
              </p:nvSpPr>
              <p:spPr>
                <a:xfrm rot="20950279">
                  <a:off x="5662720" y="316750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Oval 287"/>
                <p:cNvSpPr/>
                <p:nvPr/>
              </p:nvSpPr>
              <p:spPr>
                <a:xfrm rot="649721" flipH="1">
                  <a:off x="6833703" y="323845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Trapezoid 288"/>
                <p:cNvSpPr/>
                <p:nvPr/>
              </p:nvSpPr>
              <p:spPr>
                <a:xfrm flipH="1">
                  <a:off x="6008331" y="2422692"/>
                  <a:ext cx="878238" cy="1450495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Trapezoid 289"/>
                <p:cNvSpPr/>
                <p:nvPr/>
              </p:nvSpPr>
              <p:spPr>
                <a:xfrm rot="1217087" flipH="1">
                  <a:off x="5895872" y="2457661"/>
                  <a:ext cx="363026" cy="839617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Trapezoid 290"/>
                <p:cNvSpPr/>
                <p:nvPr/>
              </p:nvSpPr>
              <p:spPr>
                <a:xfrm rot="20382913">
                  <a:off x="6644565" y="2462118"/>
                  <a:ext cx="395175" cy="870050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Isosceles Triangle 291"/>
                <p:cNvSpPr/>
                <p:nvPr/>
              </p:nvSpPr>
              <p:spPr>
                <a:xfrm rot="10800000" flipH="1">
                  <a:off x="6329609" y="2591689"/>
                  <a:ext cx="292746" cy="292689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Oval 292"/>
                <p:cNvSpPr/>
                <p:nvPr/>
              </p:nvSpPr>
              <p:spPr>
                <a:xfrm flipH="1">
                  <a:off x="6077248" y="1571316"/>
                  <a:ext cx="809321" cy="106422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Cloud 293"/>
                <p:cNvSpPr/>
                <p:nvPr/>
              </p:nvSpPr>
              <p:spPr>
                <a:xfrm rot="16200000">
                  <a:off x="6263298" y="1264802"/>
                  <a:ext cx="424123" cy="959881"/>
                </a:xfrm>
                <a:prstGeom prst="cloud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5" name="Cloud 274"/>
              <p:cNvSpPr/>
              <p:nvPr/>
            </p:nvSpPr>
            <p:spPr>
              <a:xfrm rot="16200000">
                <a:off x="7693703" y="2320976"/>
                <a:ext cx="921895" cy="819462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 flipH="1">
                <a:off x="7842606" y="2401040"/>
                <a:ext cx="509413" cy="25405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6" name="Group 163"/>
              <p:cNvGrpSpPr/>
              <p:nvPr/>
            </p:nvGrpSpPr>
            <p:grpSpPr>
              <a:xfrm>
                <a:off x="7543801" y="3581401"/>
                <a:ext cx="1066799" cy="1066800"/>
                <a:chOff x="7543801" y="3581401"/>
                <a:chExt cx="1066799" cy="1066800"/>
              </a:xfrm>
            </p:grpSpPr>
            <p:sp>
              <p:nvSpPr>
                <p:cNvPr id="278" name="Rounded Rectangle 277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7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280" name="Double Wave 279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Double Wave 280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Rounded Rectangle 281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72" name="Group 51"/>
            <p:cNvGrpSpPr/>
            <p:nvPr/>
          </p:nvGrpSpPr>
          <p:grpSpPr>
            <a:xfrm>
              <a:off x="4648200" y="2590800"/>
              <a:ext cx="1447800" cy="2590800"/>
              <a:chOff x="1752601" y="3962400"/>
              <a:chExt cx="990599" cy="1828800"/>
            </a:xfrm>
          </p:grpSpPr>
          <p:sp>
            <p:nvSpPr>
              <p:cNvPr id="261" name="Oval 260"/>
              <p:cNvSpPr/>
              <p:nvPr/>
            </p:nvSpPr>
            <p:spPr>
              <a:xfrm rot="4630237">
                <a:off x="1996397" y="5551579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 rot="4630237">
                <a:off x="2283530" y="5536610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lowchart: Delay 54"/>
              <p:cNvSpPr/>
              <p:nvPr/>
            </p:nvSpPr>
            <p:spPr>
              <a:xfrm rot="16200000">
                <a:off x="1637209" y="4213855"/>
                <a:ext cx="1259895" cy="756985"/>
              </a:xfrm>
              <a:prstGeom prst="flowChartDelay">
                <a:avLst/>
              </a:prstGeom>
              <a:solidFill>
                <a:srgbClr val="D98A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 rot="7016247">
                <a:off x="2531273" y="4914747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 rot="4630237">
                <a:off x="1804338" y="4961409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lowchart: Manual Operation 265"/>
              <p:cNvSpPr/>
              <p:nvPr/>
            </p:nvSpPr>
            <p:spPr>
              <a:xfrm rot="10800000">
                <a:off x="2045282" y="4709005"/>
                <a:ext cx="443750" cy="723273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Flowchart: Manual Operation 266"/>
              <p:cNvSpPr/>
              <p:nvPr/>
            </p:nvSpPr>
            <p:spPr>
              <a:xfrm rot="10800000">
                <a:off x="1966973" y="5128970"/>
                <a:ext cx="600368" cy="349971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Flowchart: Manual Operation 267"/>
              <p:cNvSpPr/>
              <p:nvPr/>
            </p:nvSpPr>
            <p:spPr>
              <a:xfrm rot="12427803">
                <a:off x="1905094" y="4667306"/>
                <a:ext cx="261029" cy="44290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lowchart: Manual Operation 268"/>
              <p:cNvSpPr/>
              <p:nvPr/>
            </p:nvSpPr>
            <p:spPr>
              <a:xfrm rot="9172197" flipH="1">
                <a:off x="2352726" y="4644511"/>
                <a:ext cx="261029" cy="44290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2019179" y="4125720"/>
                <a:ext cx="495956" cy="6299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Flowchart: Manual Operation 270"/>
              <p:cNvSpPr/>
              <p:nvPr/>
            </p:nvSpPr>
            <p:spPr>
              <a:xfrm rot="10800000">
                <a:off x="1888664" y="5292290"/>
                <a:ext cx="756985" cy="34997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Double Wave 271"/>
              <p:cNvSpPr/>
              <p:nvPr/>
            </p:nvSpPr>
            <p:spPr>
              <a:xfrm>
                <a:off x="2019179" y="4125720"/>
                <a:ext cx="495956" cy="186651"/>
              </a:xfrm>
              <a:prstGeom prst="doubleWave">
                <a:avLst>
                  <a:gd name="adj1" fmla="val 6250"/>
                  <a:gd name="adj2" fmla="val 1038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1966973" y="4125720"/>
                <a:ext cx="600368" cy="6999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3" name="Group 102"/>
            <p:cNvGrpSpPr/>
            <p:nvPr/>
          </p:nvGrpSpPr>
          <p:grpSpPr>
            <a:xfrm>
              <a:off x="7239000" y="3429000"/>
              <a:ext cx="1371600" cy="2590800"/>
              <a:chOff x="1565994" y="990600"/>
              <a:chExt cx="2085014" cy="3466754"/>
            </a:xfrm>
          </p:grpSpPr>
          <p:sp>
            <p:nvSpPr>
              <p:cNvPr id="242" name="Oval 241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Isosceles Triangle 243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Isosceles Triangle 244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 rot="2820608">
                <a:off x="1732904" y="2776914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Isosceles Triangle 247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Isosceles Triangle 248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Cloud 250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Cloud 251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Cloud 252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apezoid 253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rapezoid 254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Flowchart: Stored Data 255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Cross 256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Cross 257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Cross 258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Cross 259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4" name="Group 154"/>
            <p:cNvGrpSpPr/>
            <p:nvPr/>
          </p:nvGrpSpPr>
          <p:grpSpPr>
            <a:xfrm>
              <a:off x="5791200" y="2209800"/>
              <a:ext cx="1460335" cy="2798228"/>
              <a:chOff x="5719860" y="1011772"/>
              <a:chExt cx="1460335" cy="2798228"/>
            </a:xfrm>
          </p:grpSpPr>
          <p:grpSp>
            <p:nvGrpSpPr>
              <p:cNvPr id="375" name="Group 66"/>
              <p:cNvGrpSpPr/>
              <p:nvPr/>
            </p:nvGrpSpPr>
            <p:grpSpPr>
              <a:xfrm>
                <a:off x="5719860" y="1011772"/>
                <a:ext cx="1460335" cy="2798228"/>
                <a:chOff x="1063405" y="1105006"/>
                <a:chExt cx="1156804" cy="2679532"/>
              </a:xfrm>
            </p:grpSpPr>
            <p:sp>
              <p:nvSpPr>
                <p:cNvPr id="225" name="Oval 224"/>
                <p:cNvSpPr/>
                <p:nvPr/>
              </p:nvSpPr>
              <p:spPr>
                <a:xfrm rot="3435232" flipH="1">
                  <a:off x="1923333" y="2878345"/>
                  <a:ext cx="344631" cy="2237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 rot="18164768">
                  <a:off x="1109081" y="2859600"/>
                  <a:ext cx="381000" cy="26114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 rot="20260128">
                  <a:off x="1365965" y="3489048"/>
                  <a:ext cx="381000" cy="295490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 rot="2101605">
                  <a:off x="1559094" y="3476458"/>
                  <a:ext cx="381000" cy="28905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Trapezoid 228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Trapezoid 229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Trapezoid 230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Cloud 231"/>
                <p:cNvSpPr/>
                <p:nvPr/>
              </p:nvSpPr>
              <p:spPr>
                <a:xfrm rot="247138">
                  <a:off x="1063405" y="1105006"/>
                  <a:ext cx="1156804" cy="1914203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Trapezoid 232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Cloud 235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Quad Arrow 236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Quad Arrow 237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Trapezoid 238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Trapezoid 239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Cross 240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24" name="Straight Connector 223"/>
              <p:cNvCxnSpPr>
                <a:endCxn id="233" idx="3"/>
              </p:cNvCxnSpPr>
              <p:nvPr/>
            </p:nvCxnSpPr>
            <p:spPr>
              <a:xfrm>
                <a:off x="6248400" y="2133600"/>
                <a:ext cx="533881" cy="70829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Group 175"/>
            <p:cNvGrpSpPr/>
            <p:nvPr/>
          </p:nvGrpSpPr>
          <p:grpSpPr>
            <a:xfrm>
              <a:off x="5029200" y="3657600"/>
              <a:ext cx="1325026" cy="2609992"/>
              <a:chOff x="5913974" y="3028808"/>
              <a:chExt cx="2411294" cy="3767618"/>
            </a:xfrm>
          </p:grpSpPr>
          <p:sp>
            <p:nvSpPr>
              <p:cNvPr id="201" name="Oval 200"/>
              <p:cNvSpPr/>
              <p:nvPr/>
            </p:nvSpPr>
            <p:spPr>
              <a:xfrm rot="20950279">
                <a:off x="7110493" y="6477068"/>
                <a:ext cx="685750" cy="31935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 rot="20950279">
                <a:off x="6500895" y="6477068"/>
                <a:ext cx="685750" cy="31935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/>
              <p:cNvSpPr/>
              <p:nvPr/>
            </p:nvSpPr>
            <p:spPr>
              <a:xfrm>
                <a:off x="6387501" y="4383012"/>
                <a:ext cx="1485940" cy="2170187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6697298" y="3563423"/>
                <a:ext cx="805279" cy="12993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rot="1778146" flipH="1">
                <a:off x="7639518" y="5254192"/>
                <a:ext cx="685750" cy="3172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 rot="20147342">
                <a:off x="5913974" y="5229555"/>
                <a:ext cx="685750" cy="37421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rapezoid 206"/>
              <p:cNvSpPr/>
              <p:nvPr/>
            </p:nvSpPr>
            <p:spPr>
              <a:xfrm rot="20382913">
                <a:off x="7449493" y="4425706"/>
                <a:ext cx="614225" cy="102508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Trapezoid 207"/>
              <p:cNvSpPr/>
              <p:nvPr/>
            </p:nvSpPr>
            <p:spPr>
              <a:xfrm rot="1217087" flipH="1">
                <a:off x="6128343" y="4431148"/>
                <a:ext cx="668618" cy="1062245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387501" y="3343567"/>
                <a:ext cx="1485940" cy="12993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Chord 209"/>
              <p:cNvSpPr/>
              <p:nvPr/>
            </p:nvSpPr>
            <p:spPr>
              <a:xfrm rot="7621963">
                <a:off x="6466037" y="2914888"/>
                <a:ext cx="1393524" cy="1621363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rapezoid 210"/>
              <p:cNvSpPr/>
              <p:nvPr/>
            </p:nvSpPr>
            <p:spPr>
              <a:xfrm>
                <a:off x="6477000" y="5486400"/>
                <a:ext cx="1295400" cy="228600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Cloud 211"/>
              <p:cNvSpPr/>
              <p:nvPr/>
            </p:nvSpPr>
            <p:spPr>
              <a:xfrm rot="671737">
                <a:off x="6113193" y="3545769"/>
                <a:ext cx="530633" cy="1403388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Cloud 212"/>
              <p:cNvSpPr/>
              <p:nvPr/>
            </p:nvSpPr>
            <p:spPr>
              <a:xfrm rot="20928263" flipH="1">
                <a:off x="7564082" y="3626833"/>
                <a:ext cx="620603" cy="1244278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6324601" y="3505199"/>
                <a:ext cx="1662458" cy="24241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7" name="Group 167"/>
              <p:cNvGrpSpPr/>
              <p:nvPr/>
            </p:nvGrpSpPr>
            <p:grpSpPr>
              <a:xfrm>
                <a:off x="6400800" y="6248400"/>
                <a:ext cx="1417819" cy="273571"/>
                <a:chOff x="457200" y="1600200"/>
                <a:chExt cx="8229600" cy="1752600"/>
              </a:xfrm>
            </p:grpSpPr>
            <p:sp>
              <p:nvSpPr>
                <p:cNvPr id="216" name="Plaque 215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Plaque 216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Plaque 217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Plaque 218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Plaque 219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Plaque 220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Plaque 221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8" name="Group 186"/>
            <p:cNvGrpSpPr/>
            <p:nvPr/>
          </p:nvGrpSpPr>
          <p:grpSpPr>
            <a:xfrm>
              <a:off x="6019800" y="3200400"/>
              <a:ext cx="1447800" cy="2971800"/>
              <a:chOff x="8191500" y="2895600"/>
              <a:chExt cx="1905000" cy="3429000"/>
            </a:xfrm>
          </p:grpSpPr>
          <p:grpSp>
            <p:nvGrpSpPr>
              <p:cNvPr id="429" name="Group 85"/>
              <p:cNvGrpSpPr/>
              <p:nvPr/>
            </p:nvGrpSpPr>
            <p:grpSpPr>
              <a:xfrm>
                <a:off x="8191500" y="2895600"/>
                <a:ext cx="1905000" cy="3429000"/>
                <a:chOff x="7162800" y="2590801"/>
                <a:chExt cx="1600200" cy="2895598"/>
              </a:xfrm>
            </p:grpSpPr>
            <p:sp>
              <p:nvSpPr>
                <p:cNvPr id="188" name="Rounded Rectangle 187"/>
                <p:cNvSpPr/>
                <p:nvPr/>
              </p:nvSpPr>
              <p:spPr>
                <a:xfrm rot="1254567">
                  <a:off x="7377738" y="2776566"/>
                  <a:ext cx="460427" cy="93278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ounded Rectangle 188"/>
                <p:cNvSpPr/>
                <p:nvPr/>
              </p:nvSpPr>
              <p:spPr>
                <a:xfrm rot="20345433" flipH="1">
                  <a:off x="8167040" y="2776567"/>
                  <a:ext cx="460427" cy="93278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 rot="6128217">
                  <a:off x="8063330" y="5171484"/>
                  <a:ext cx="264049" cy="365782"/>
                </a:xfrm>
                <a:prstGeom prst="ellipse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Oval 190"/>
                <p:cNvSpPr/>
                <p:nvPr/>
              </p:nvSpPr>
              <p:spPr>
                <a:xfrm rot="4472555">
                  <a:off x="7721505" y="5161706"/>
                  <a:ext cx="241894" cy="384450"/>
                </a:xfrm>
                <a:prstGeom prst="ellipse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 rot="2901859">
                  <a:off x="7263296" y="4084817"/>
                  <a:ext cx="221384" cy="42237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 rot="20226769">
                  <a:off x="8491278" y="4130614"/>
                  <a:ext cx="271722" cy="34062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Trapezoid 193"/>
                <p:cNvSpPr/>
                <p:nvPr/>
              </p:nvSpPr>
              <p:spPr>
                <a:xfrm>
                  <a:off x="7439378" y="3571711"/>
                  <a:ext cx="1177462" cy="1750807"/>
                </a:xfrm>
                <a:prstGeom prst="trapezoid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Trapezoid 194"/>
                <p:cNvSpPr/>
                <p:nvPr/>
              </p:nvSpPr>
              <p:spPr>
                <a:xfrm rot="1442139">
                  <a:off x="7397413" y="3467083"/>
                  <a:ext cx="328386" cy="917340"/>
                </a:xfrm>
                <a:prstGeom prst="trapezoid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Trapezoid 195"/>
                <p:cNvSpPr/>
                <p:nvPr/>
              </p:nvSpPr>
              <p:spPr>
                <a:xfrm rot="20249249">
                  <a:off x="8292963" y="3468131"/>
                  <a:ext cx="328386" cy="917340"/>
                </a:xfrm>
                <a:prstGeom prst="trapezoid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ounded Rectangle 196"/>
                <p:cNvSpPr/>
                <p:nvPr/>
              </p:nvSpPr>
              <p:spPr>
                <a:xfrm rot="5400000">
                  <a:off x="7818423" y="2264054"/>
                  <a:ext cx="333136" cy="9866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Oval 197"/>
                <p:cNvSpPr/>
                <p:nvPr/>
              </p:nvSpPr>
              <p:spPr>
                <a:xfrm>
                  <a:off x="7557452" y="2790682"/>
                  <a:ext cx="860453" cy="97929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ounded Rectangle 198"/>
                <p:cNvSpPr/>
                <p:nvPr/>
              </p:nvSpPr>
              <p:spPr>
                <a:xfrm>
                  <a:off x="7491676" y="2790682"/>
                  <a:ext cx="996313" cy="17031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620000" y="4267200"/>
                  <a:ext cx="838200" cy="152400"/>
                </a:xfrm>
                <a:prstGeom prst="rect">
                  <a:avLst/>
                </a:prstGeom>
                <a:solidFill>
                  <a:srgbClr val="927B4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8" name="Oval 177"/>
              <p:cNvSpPr/>
              <p:nvPr/>
            </p:nvSpPr>
            <p:spPr>
              <a:xfrm rot="21206386">
                <a:off x="8879543" y="3846263"/>
                <a:ext cx="642589" cy="764949"/>
              </a:xfrm>
              <a:prstGeom prst="ellipse">
                <a:avLst/>
              </a:prstGeom>
              <a:solidFill>
                <a:srgbClr val="76451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8966181" y="3962400"/>
                <a:ext cx="355638" cy="228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0" name="Group 178"/>
              <p:cNvGrpSpPr/>
              <p:nvPr/>
            </p:nvGrpSpPr>
            <p:grpSpPr>
              <a:xfrm>
                <a:off x="8534400" y="5791200"/>
                <a:ext cx="1371600" cy="304800"/>
                <a:chOff x="1219200" y="2133600"/>
                <a:chExt cx="7086600" cy="685800"/>
              </a:xfrm>
            </p:grpSpPr>
            <p:sp>
              <p:nvSpPr>
                <p:cNvPr id="181" name="&quot;No&quot; Symbol 180"/>
                <p:cNvSpPr/>
                <p:nvPr/>
              </p:nvSpPr>
              <p:spPr>
                <a:xfrm>
                  <a:off x="12192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2" name="&quot;No&quot; Symbol 181"/>
                <p:cNvSpPr/>
                <p:nvPr/>
              </p:nvSpPr>
              <p:spPr>
                <a:xfrm>
                  <a:off x="22098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&quot;No&quot; Symbol 182"/>
                <p:cNvSpPr/>
                <p:nvPr/>
              </p:nvSpPr>
              <p:spPr>
                <a:xfrm>
                  <a:off x="31242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&quot;No&quot; Symbol 183"/>
                <p:cNvSpPr/>
                <p:nvPr/>
              </p:nvSpPr>
              <p:spPr>
                <a:xfrm>
                  <a:off x="40386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5" name="&quot;No&quot; Symbol 184"/>
                <p:cNvSpPr/>
                <p:nvPr/>
              </p:nvSpPr>
              <p:spPr>
                <a:xfrm>
                  <a:off x="49530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&quot;No&quot; Symbol 185"/>
                <p:cNvSpPr/>
                <p:nvPr/>
              </p:nvSpPr>
              <p:spPr>
                <a:xfrm>
                  <a:off x="58674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&quot;No&quot; Symbol 186"/>
                <p:cNvSpPr/>
                <p:nvPr/>
              </p:nvSpPr>
              <p:spPr>
                <a:xfrm>
                  <a:off x="67818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31" name="Group 817"/>
          <p:cNvGrpSpPr/>
          <p:nvPr/>
        </p:nvGrpSpPr>
        <p:grpSpPr>
          <a:xfrm flipH="1">
            <a:off x="3733800" y="2971800"/>
            <a:ext cx="1371600" cy="1524000"/>
            <a:chOff x="4648200" y="2209800"/>
            <a:chExt cx="3962400" cy="4057792"/>
          </a:xfrm>
        </p:grpSpPr>
        <p:grpSp>
          <p:nvGrpSpPr>
            <p:cNvPr id="432" name="Group 164"/>
            <p:cNvGrpSpPr/>
            <p:nvPr/>
          </p:nvGrpSpPr>
          <p:grpSpPr>
            <a:xfrm>
              <a:off x="7010400" y="2209800"/>
              <a:ext cx="1524000" cy="2895600"/>
              <a:chOff x="7162800" y="1143000"/>
              <a:chExt cx="1981200" cy="3545131"/>
            </a:xfrm>
          </p:grpSpPr>
          <p:grpSp>
            <p:nvGrpSpPr>
              <p:cNvPr id="433" name="Group 159"/>
              <p:cNvGrpSpPr/>
              <p:nvPr/>
            </p:nvGrpSpPr>
            <p:grpSpPr>
              <a:xfrm>
                <a:off x="7162800" y="1143000"/>
                <a:ext cx="1981200" cy="3545131"/>
                <a:chOff x="5662720" y="1532681"/>
                <a:chExt cx="1576282" cy="2463466"/>
              </a:xfrm>
            </p:grpSpPr>
            <p:sp>
              <p:nvSpPr>
                <p:cNvPr id="159" name="Oval 158"/>
                <p:cNvSpPr/>
                <p:nvPr/>
              </p:nvSpPr>
              <p:spPr>
                <a:xfrm rot="649721" flipH="1">
                  <a:off x="6475386" y="3734570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 rot="649721" flipH="1">
                  <a:off x="6111629" y="3734570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Cloud 137"/>
                <p:cNvSpPr/>
                <p:nvPr/>
              </p:nvSpPr>
              <p:spPr>
                <a:xfrm rot="671737">
                  <a:off x="5831588" y="1689669"/>
                  <a:ext cx="413272" cy="942744"/>
                </a:xfrm>
                <a:prstGeom prst="clou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Cloud 161"/>
                <p:cNvSpPr/>
                <p:nvPr/>
              </p:nvSpPr>
              <p:spPr>
                <a:xfrm rot="20706537">
                  <a:off x="6651194" y="1794329"/>
                  <a:ext cx="472405" cy="861777"/>
                </a:xfrm>
                <a:prstGeom prst="clou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 rot="20950279">
                  <a:off x="5662720" y="316750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 rot="649721" flipH="1">
                  <a:off x="6833703" y="323845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Trapezoid 164"/>
                <p:cNvSpPr/>
                <p:nvPr/>
              </p:nvSpPr>
              <p:spPr>
                <a:xfrm flipH="1">
                  <a:off x="6008331" y="2422692"/>
                  <a:ext cx="878238" cy="1450495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rapezoid 165"/>
                <p:cNvSpPr/>
                <p:nvPr/>
              </p:nvSpPr>
              <p:spPr>
                <a:xfrm rot="1217087" flipH="1">
                  <a:off x="5895872" y="2457661"/>
                  <a:ext cx="363026" cy="839617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/>
                <p:cNvSpPr/>
                <p:nvPr/>
              </p:nvSpPr>
              <p:spPr>
                <a:xfrm rot="20382913">
                  <a:off x="6644565" y="2462118"/>
                  <a:ext cx="395175" cy="870050"/>
                </a:xfrm>
                <a:prstGeom prst="trapezoid">
                  <a:avLst/>
                </a:prstGeom>
                <a:solidFill>
                  <a:srgbClr val="BEA34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 rot="10800000" flipH="1">
                  <a:off x="6329609" y="2591689"/>
                  <a:ext cx="292746" cy="292689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 flipH="1">
                  <a:off x="6077248" y="1571316"/>
                  <a:ext cx="809321" cy="106422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Cloud 169"/>
                <p:cNvSpPr/>
                <p:nvPr/>
              </p:nvSpPr>
              <p:spPr>
                <a:xfrm rot="16200000">
                  <a:off x="6263298" y="1264802"/>
                  <a:ext cx="424123" cy="959881"/>
                </a:xfrm>
                <a:prstGeom prst="clou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1" name="Cloud 150"/>
              <p:cNvSpPr/>
              <p:nvPr/>
            </p:nvSpPr>
            <p:spPr>
              <a:xfrm rot="16200000">
                <a:off x="7693703" y="2320976"/>
                <a:ext cx="921895" cy="819462"/>
              </a:xfrm>
              <a:prstGeom prst="clou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 flipH="1">
                <a:off x="7842606" y="2401040"/>
                <a:ext cx="509413" cy="25405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0" name="Group 163"/>
              <p:cNvGrpSpPr/>
              <p:nvPr/>
            </p:nvGrpSpPr>
            <p:grpSpPr>
              <a:xfrm>
                <a:off x="7543801" y="3581401"/>
                <a:ext cx="1066799" cy="1066800"/>
                <a:chOff x="7543801" y="3581401"/>
                <a:chExt cx="1066799" cy="1066800"/>
              </a:xfrm>
            </p:grpSpPr>
            <p:sp>
              <p:nvSpPr>
                <p:cNvPr id="154" name="Rounded Rectangle 153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1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156" name="Double Wave 155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ouble Wave 156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502" name="Group 51"/>
            <p:cNvGrpSpPr/>
            <p:nvPr/>
          </p:nvGrpSpPr>
          <p:grpSpPr>
            <a:xfrm>
              <a:off x="4648200" y="2590800"/>
              <a:ext cx="1447800" cy="2590800"/>
              <a:chOff x="1752601" y="3962400"/>
              <a:chExt cx="990599" cy="1828800"/>
            </a:xfrm>
          </p:grpSpPr>
          <p:sp>
            <p:nvSpPr>
              <p:cNvPr id="137" name="Oval 136"/>
              <p:cNvSpPr/>
              <p:nvPr/>
            </p:nvSpPr>
            <p:spPr>
              <a:xfrm rot="4630237">
                <a:off x="1996397" y="5551579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 rot="4630237">
                <a:off x="2283530" y="5536610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lowchart: Delay 54"/>
              <p:cNvSpPr/>
              <p:nvPr/>
            </p:nvSpPr>
            <p:spPr>
              <a:xfrm rot="16200000">
                <a:off x="1637209" y="4213855"/>
                <a:ext cx="1259895" cy="756985"/>
              </a:xfrm>
              <a:prstGeom prst="flowChartDelay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7016247">
                <a:off x="2531273" y="4914747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 rot="4630237">
                <a:off x="1804338" y="4961409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lowchart: Manual Operation 141"/>
              <p:cNvSpPr/>
              <p:nvPr/>
            </p:nvSpPr>
            <p:spPr>
              <a:xfrm rot="10800000">
                <a:off x="2045282" y="4709005"/>
                <a:ext cx="443750" cy="723273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lowchart: Manual Operation 142"/>
              <p:cNvSpPr/>
              <p:nvPr/>
            </p:nvSpPr>
            <p:spPr>
              <a:xfrm rot="10800000">
                <a:off x="1966973" y="5128970"/>
                <a:ext cx="600368" cy="349971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lowchart: Manual Operation 143"/>
              <p:cNvSpPr/>
              <p:nvPr/>
            </p:nvSpPr>
            <p:spPr>
              <a:xfrm rot="12427803">
                <a:off x="1905094" y="4667306"/>
                <a:ext cx="261029" cy="44290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Flowchart: Manual Operation 144"/>
              <p:cNvSpPr/>
              <p:nvPr/>
            </p:nvSpPr>
            <p:spPr>
              <a:xfrm rot="9172197" flipH="1">
                <a:off x="2352726" y="4644511"/>
                <a:ext cx="261029" cy="44290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019179" y="4125720"/>
                <a:ext cx="495956" cy="6299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lowchart: Manual Operation 146"/>
              <p:cNvSpPr/>
              <p:nvPr/>
            </p:nvSpPr>
            <p:spPr>
              <a:xfrm rot="10800000">
                <a:off x="1888664" y="5292290"/>
                <a:ext cx="756985" cy="349971"/>
              </a:xfrm>
              <a:prstGeom prst="flowChartManualOperation">
                <a:avLst/>
              </a:prstGeom>
              <a:solidFill>
                <a:srgbClr val="EDCD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ouble Wave 147"/>
              <p:cNvSpPr/>
              <p:nvPr/>
            </p:nvSpPr>
            <p:spPr>
              <a:xfrm>
                <a:off x="2019179" y="4125720"/>
                <a:ext cx="495956" cy="186651"/>
              </a:xfrm>
              <a:prstGeom prst="doubleWave">
                <a:avLst>
                  <a:gd name="adj1" fmla="val 6250"/>
                  <a:gd name="adj2" fmla="val 1038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1966973" y="4125720"/>
                <a:ext cx="600368" cy="6999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3" name="Group 102"/>
            <p:cNvGrpSpPr/>
            <p:nvPr/>
          </p:nvGrpSpPr>
          <p:grpSpPr>
            <a:xfrm>
              <a:off x="7239000" y="3429000"/>
              <a:ext cx="1371600" cy="2590800"/>
              <a:chOff x="1565994" y="990600"/>
              <a:chExt cx="2085014" cy="3466754"/>
            </a:xfrm>
          </p:grpSpPr>
          <p:sp>
            <p:nvSpPr>
              <p:cNvPr id="118" name="Oval 117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Isosceles Triangle 119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rgbClr val="BCD7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Isosceles Triangle 120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820608">
                <a:off x="1732904" y="2776914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Isosceles Triangle 123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rgbClr val="BCD7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Isosceles Triangle 124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rgbClr val="BCD75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Cloud 126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Cloud 127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Cloud 128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lowchart: Stored Data 131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Cross 132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ross 133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Cross 134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Cross 135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4" name="Group 154"/>
            <p:cNvGrpSpPr/>
            <p:nvPr/>
          </p:nvGrpSpPr>
          <p:grpSpPr>
            <a:xfrm>
              <a:off x="5791200" y="2209800"/>
              <a:ext cx="1460335" cy="2798228"/>
              <a:chOff x="5719860" y="1011772"/>
              <a:chExt cx="1460335" cy="2798228"/>
            </a:xfrm>
          </p:grpSpPr>
          <p:grpSp>
            <p:nvGrpSpPr>
              <p:cNvPr id="505" name="Group 66"/>
              <p:cNvGrpSpPr/>
              <p:nvPr/>
            </p:nvGrpSpPr>
            <p:grpSpPr>
              <a:xfrm>
                <a:off x="5719860" y="1011772"/>
                <a:ext cx="1460335" cy="2798228"/>
                <a:chOff x="1063405" y="1105006"/>
                <a:chExt cx="1156804" cy="2679532"/>
              </a:xfrm>
            </p:grpSpPr>
            <p:sp>
              <p:nvSpPr>
                <p:cNvPr id="101" name="Oval 100"/>
                <p:cNvSpPr/>
                <p:nvPr/>
              </p:nvSpPr>
              <p:spPr>
                <a:xfrm rot="3435232" flipH="1">
                  <a:off x="1923333" y="2878345"/>
                  <a:ext cx="344631" cy="2237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 rot="18164768">
                  <a:off x="1109081" y="2859600"/>
                  <a:ext cx="381000" cy="26114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 rot="20260128">
                  <a:off x="1365965" y="3489048"/>
                  <a:ext cx="381000" cy="295490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 rot="2101605">
                  <a:off x="1559094" y="3476458"/>
                  <a:ext cx="381000" cy="28905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Trapezoid 104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rapezoid 105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Trapezoid 106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Cloud 107"/>
                <p:cNvSpPr/>
                <p:nvPr/>
              </p:nvSpPr>
              <p:spPr>
                <a:xfrm rot="247138">
                  <a:off x="1063405" y="1105006"/>
                  <a:ext cx="1156804" cy="1914203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rapezoid 108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solidFill>
                  <a:srgbClr val="FF996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Cloud 111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Quad Arrow 112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Quad Arrow 113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Trapezoid 114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rapezoid 115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Cross 116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0" name="Straight Connector 99"/>
              <p:cNvCxnSpPr>
                <a:endCxn id="109" idx="3"/>
              </p:cNvCxnSpPr>
              <p:nvPr/>
            </p:nvCxnSpPr>
            <p:spPr>
              <a:xfrm>
                <a:off x="6248400" y="2133600"/>
                <a:ext cx="533881" cy="70829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6" name="Group 175"/>
            <p:cNvGrpSpPr/>
            <p:nvPr/>
          </p:nvGrpSpPr>
          <p:grpSpPr>
            <a:xfrm>
              <a:off x="5029200" y="3657600"/>
              <a:ext cx="1325026" cy="2609992"/>
              <a:chOff x="5913974" y="3028808"/>
              <a:chExt cx="2411294" cy="3767618"/>
            </a:xfrm>
          </p:grpSpPr>
          <p:sp>
            <p:nvSpPr>
              <p:cNvPr id="77" name="Oval 76"/>
              <p:cNvSpPr/>
              <p:nvPr/>
            </p:nvSpPr>
            <p:spPr>
              <a:xfrm rot="20950279">
                <a:off x="7110493" y="6477068"/>
                <a:ext cx="685750" cy="31935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20950279">
                <a:off x="6500895" y="6477068"/>
                <a:ext cx="685750" cy="31935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>
                <a:off x="6387501" y="4383012"/>
                <a:ext cx="1485940" cy="2170187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697298" y="3563423"/>
                <a:ext cx="805279" cy="12993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1778146" flipH="1">
                <a:off x="7639518" y="5254192"/>
                <a:ext cx="685750" cy="3172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20147342">
                <a:off x="5913974" y="5229555"/>
                <a:ext cx="685750" cy="37421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20382913">
                <a:off x="7449493" y="4425706"/>
                <a:ext cx="614225" cy="1025089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1217087" flipH="1">
                <a:off x="6128343" y="4431148"/>
                <a:ext cx="668618" cy="1062245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387501" y="3343567"/>
                <a:ext cx="1485940" cy="12993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Chord 85"/>
              <p:cNvSpPr/>
              <p:nvPr/>
            </p:nvSpPr>
            <p:spPr>
              <a:xfrm rot="7621963">
                <a:off x="6466037" y="2914888"/>
                <a:ext cx="1393524" cy="1621363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rapezoid 86"/>
              <p:cNvSpPr/>
              <p:nvPr/>
            </p:nvSpPr>
            <p:spPr>
              <a:xfrm>
                <a:off x="6477000" y="5486400"/>
                <a:ext cx="1295400" cy="228600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loud 87"/>
              <p:cNvSpPr/>
              <p:nvPr/>
            </p:nvSpPr>
            <p:spPr>
              <a:xfrm rot="671737">
                <a:off x="6113193" y="3545769"/>
                <a:ext cx="530633" cy="1403388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928263" flipH="1">
                <a:off x="7564082" y="3626833"/>
                <a:ext cx="620603" cy="1244278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324601" y="3505199"/>
                <a:ext cx="1662458" cy="24241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7" name="Group 167"/>
              <p:cNvGrpSpPr/>
              <p:nvPr/>
            </p:nvGrpSpPr>
            <p:grpSpPr>
              <a:xfrm>
                <a:off x="6400800" y="6248400"/>
                <a:ext cx="1417819" cy="273571"/>
                <a:chOff x="457200" y="1600200"/>
                <a:chExt cx="8229600" cy="1752600"/>
              </a:xfrm>
            </p:grpSpPr>
            <p:sp>
              <p:nvSpPr>
                <p:cNvPr id="92" name="Plaque 91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laque 92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laque 93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laque 94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laque 95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laque 96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Plaque 97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8" name="Group 186"/>
            <p:cNvGrpSpPr/>
            <p:nvPr/>
          </p:nvGrpSpPr>
          <p:grpSpPr>
            <a:xfrm>
              <a:off x="6019800" y="3200400"/>
              <a:ext cx="1447800" cy="2971800"/>
              <a:chOff x="8191500" y="2895600"/>
              <a:chExt cx="1905000" cy="3429000"/>
            </a:xfrm>
          </p:grpSpPr>
          <p:grpSp>
            <p:nvGrpSpPr>
              <p:cNvPr id="559" name="Group 85"/>
              <p:cNvGrpSpPr/>
              <p:nvPr/>
            </p:nvGrpSpPr>
            <p:grpSpPr>
              <a:xfrm>
                <a:off x="8191500" y="2895600"/>
                <a:ext cx="1905000" cy="3429000"/>
                <a:chOff x="7162800" y="2590801"/>
                <a:chExt cx="1600200" cy="2895598"/>
              </a:xfrm>
            </p:grpSpPr>
            <p:sp>
              <p:nvSpPr>
                <p:cNvPr id="64" name="Rounded Rectangle 63"/>
                <p:cNvSpPr/>
                <p:nvPr/>
              </p:nvSpPr>
              <p:spPr>
                <a:xfrm rot="1254567">
                  <a:off x="7377738" y="2776566"/>
                  <a:ext cx="460427" cy="93278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 rot="20345433" flipH="1">
                  <a:off x="8167040" y="2776567"/>
                  <a:ext cx="460427" cy="93278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 rot="6128217">
                  <a:off x="8063330" y="5171484"/>
                  <a:ext cx="264049" cy="365782"/>
                </a:xfrm>
                <a:prstGeom prst="ellipse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 rot="4472555">
                  <a:off x="7721505" y="5161706"/>
                  <a:ext cx="241894" cy="384450"/>
                </a:xfrm>
                <a:prstGeom prst="ellipse">
                  <a:avLst/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 rot="2901859">
                  <a:off x="7263296" y="4084817"/>
                  <a:ext cx="221384" cy="42237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 rot="20226769">
                  <a:off x="8491278" y="4130614"/>
                  <a:ext cx="271722" cy="34062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rapezoid 69"/>
                <p:cNvSpPr/>
                <p:nvPr/>
              </p:nvSpPr>
              <p:spPr>
                <a:xfrm>
                  <a:off x="7439378" y="3571711"/>
                  <a:ext cx="1177462" cy="1750807"/>
                </a:xfrm>
                <a:prstGeom prst="trapezoid">
                  <a:avLst/>
                </a:prstGeom>
                <a:solidFill>
                  <a:srgbClr val="ECB14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0"/>
                <p:cNvSpPr/>
                <p:nvPr/>
              </p:nvSpPr>
              <p:spPr>
                <a:xfrm rot="1442139">
                  <a:off x="7397413" y="3467083"/>
                  <a:ext cx="328386" cy="917340"/>
                </a:xfrm>
                <a:prstGeom prst="trapezoid">
                  <a:avLst/>
                </a:prstGeom>
                <a:solidFill>
                  <a:srgbClr val="ECB14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rapezoid 71"/>
                <p:cNvSpPr/>
                <p:nvPr/>
              </p:nvSpPr>
              <p:spPr>
                <a:xfrm rot="20249249">
                  <a:off x="8292963" y="3468131"/>
                  <a:ext cx="328386" cy="917340"/>
                </a:xfrm>
                <a:prstGeom prst="trapezoid">
                  <a:avLst/>
                </a:prstGeom>
                <a:solidFill>
                  <a:srgbClr val="ECB14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 rot="5400000">
                  <a:off x="7818423" y="2264054"/>
                  <a:ext cx="333136" cy="9866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451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7557452" y="2790682"/>
                  <a:ext cx="860453" cy="97929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>
                  <a:off x="7491676" y="2790682"/>
                  <a:ext cx="996313" cy="17031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75A1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7620000" y="4267200"/>
                  <a:ext cx="838200" cy="152400"/>
                </a:xfrm>
                <a:prstGeom prst="rect">
                  <a:avLst/>
                </a:prstGeom>
                <a:solidFill>
                  <a:srgbClr val="927B4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Oval 53"/>
              <p:cNvSpPr/>
              <p:nvPr/>
            </p:nvSpPr>
            <p:spPr>
              <a:xfrm rot="21206386">
                <a:off x="8879543" y="3846263"/>
                <a:ext cx="642589" cy="764949"/>
              </a:xfrm>
              <a:prstGeom prst="ellipse">
                <a:avLst/>
              </a:prstGeom>
              <a:solidFill>
                <a:srgbClr val="76451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8966181" y="3962400"/>
                <a:ext cx="355638" cy="228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0" name="Group 178"/>
              <p:cNvGrpSpPr/>
              <p:nvPr/>
            </p:nvGrpSpPr>
            <p:grpSpPr>
              <a:xfrm>
                <a:off x="8534400" y="5791200"/>
                <a:ext cx="1371600" cy="304800"/>
                <a:chOff x="1219200" y="2133600"/>
                <a:chExt cx="7086600" cy="685800"/>
              </a:xfrm>
            </p:grpSpPr>
            <p:sp>
              <p:nvSpPr>
                <p:cNvPr id="57" name="&quot;No&quot; Symbol 56"/>
                <p:cNvSpPr/>
                <p:nvPr/>
              </p:nvSpPr>
              <p:spPr>
                <a:xfrm>
                  <a:off x="12192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&quot;No&quot; Symbol 57"/>
                <p:cNvSpPr/>
                <p:nvPr/>
              </p:nvSpPr>
              <p:spPr>
                <a:xfrm>
                  <a:off x="22098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&quot;No&quot; Symbol 58"/>
                <p:cNvSpPr/>
                <p:nvPr/>
              </p:nvSpPr>
              <p:spPr>
                <a:xfrm>
                  <a:off x="31242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&quot;No&quot; Symbol 59"/>
                <p:cNvSpPr/>
                <p:nvPr/>
              </p:nvSpPr>
              <p:spPr>
                <a:xfrm>
                  <a:off x="40386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&quot;No&quot; Symbol 60"/>
                <p:cNvSpPr/>
                <p:nvPr/>
              </p:nvSpPr>
              <p:spPr>
                <a:xfrm>
                  <a:off x="49530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&quot;No&quot; Symbol 61"/>
                <p:cNvSpPr/>
                <p:nvPr/>
              </p:nvSpPr>
              <p:spPr>
                <a:xfrm>
                  <a:off x="58674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&quot;No&quot; Symbol 62"/>
                <p:cNvSpPr/>
                <p:nvPr/>
              </p:nvSpPr>
              <p:spPr>
                <a:xfrm>
                  <a:off x="6781800" y="2133600"/>
                  <a:ext cx="1524000" cy="685800"/>
                </a:xfrm>
                <a:prstGeom prst="noSmoking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24" name="TextBox 623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grpSp>
        <p:nvGrpSpPr>
          <p:cNvPr id="625" name="Group 624"/>
          <p:cNvGrpSpPr/>
          <p:nvPr/>
        </p:nvGrpSpPr>
        <p:grpSpPr>
          <a:xfrm>
            <a:off x="228600" y="2209800"/>
            <a:ext cx="1669155" cy="3276600"/>
            <a:chOff x="3974304" y="143752"/>
            <a:chExt cx="3109809" cy="6104648"/>
          </a:xfrm>
        </p:grpSpPr>
        <p:sp>
          <p:nvSpPr>
            <p:cNvPr id="626" name="Oval 625"/>
            <p:cNvSpPr/>
            <p:nvPr/>
          </p:nvSpPr>
          <p:spPr>
            <a:xfrm>
              <a:off x="4572000" y="533400"/>
              <a:ext cx="1905000" cy="2971800"/>
            </a:xfrm>
            <a:prstGeom prst="ellipse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 rot="3646842">
              <a:off x="5506161" y="5632913"/>
              <a:ext cx="689263" cy="541711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 rot="6922285">
              <a:off x="4904939" y="5629475"/>
              <a:ext cx="689263" cy="541711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/>
            <p:nvPr/>
          </p:nvSpPr>
          <p:spPr>
            <a:xfrm rot="3770880">
              <a:off x="5712701" y="5170269"/>
              <a:ext cx="772058" cy="50370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/>
            <p:nvPr/>
          </p:nvSpPr>
          <p:spPr>
            <a:xfrm rot="2706969">
              <a:off x="6468626" y="3662978"/>
              <a:ext cx="689263" cy="5417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922285">
              <a:off x="3900528" y="3664919"/>
              <a:ext cx="689263" cy="5417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lowchart: Manual Operation 631"/>
            <p:cNvSpPr/>
            <p:nvPr/>
          </p:nvSpPr>
          <p:spPr>
            <a:xfrm rot="9035457">
              <a:off x="5975800" y="2506967"/>
              <a:ext cx="821702" cy="1559532"/>
            </a:xfrm>
            <a:prstGeom prst="flowChartManualOperation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lowchart: Manual Operation 632"/>
            <p:cNvSpPr/>
            <p:nvPr/>
          </p:nvSpPr>
          <p:spPr>
            <a:xfrm rot="12441478">
              <a:off x="4287391" y="2507535"/>
              <a:ext cx="821702" cy="1585525"/>
            </a:xfrm>
            <a:prstGeom prst="flowChartManualOperation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lowchart: Manual Operation 633"/>
            <p:cNvSpPr/>
            <p:nvPr/>
          </p:nvSpPr>
          <p:spPr>
            <a:xfrm rot="10800000">
              <a:off x="4538532" y="2504835"/>
              <a:ext cx="1994280" cy="3347024"/>
            </a:xfrm>
            <a:prstGeom prst="flowChartManualOperation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Hexagon 634"/>
            <p:cNvSpPr/>
            <p:nvPr/>
          </p:nvSpPr>
          <p:spPr>
            <a:xfrm>
              <a:off x="5305567" y="917224"/>
              <a:ext cx="460219" cy="347136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/>
            <p:cNvSpPr/>
            <p:nvPr/>
          </p:nvSpPr>
          <p:spPr>
            <a:xfrm>
              <a:off x="5086071" y="1849982"/>
              <a:ext cx="846566" cy="13392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lowchart: Manual Operation 636"/>
            <p:cNvSpPr/>
            <p:nvPr/>
          </p:nvSpPr>
          <p:spPr>
            <a:xfrm rot="11472743">
              <a:off x="4429709" y="2665831"/>
              <a:ext cx="1100268" cy="3347024"/>
            </a:xfrm>
            <a:prstGeom prst="flowChartManualOperati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lowchart: Manual Operation 637"/>
            <p:cNvSpPr/>
            <p:nvPr/>
          </p:nvSpPr>
          <p:spPr>
            <a:xfrm rot="10187976">
              <a:off x="5621669" y="2585572"/>
              <a:ext cx="1100268" cy="3347024"/>
            </a:xfrm>
            <a:prstGeom prst="flowChartManualOperati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9" name="Group 156"/>
            <p:cNvGrpSpPr/>
            <p:nvPr/>
          </p:nvGrpSpPr>
          <p:grpSpPr>
            <a:xfrm rot="4899292">
              <a:off x="4543853" y="4022755"/>
              <a:ext cx="3267230" cy="609600"/>
              <a:chOff x="3352800" y="1905000"/>
              <a:chExt cx="5553231" cy="838200"/>
            </a:xfrm>
          </p:grpSpPr>
          <p:grpSp>
            <p:nvGrpSpPr>
              <p:cNvPr id="730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748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57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62" name="Up Arrow Callout 761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3" name="Quad Arrow 762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8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60" name="Up Arrow Callout 759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1" name="Quad Arrow 760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59" name="Diamond 758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9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50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55" name="Up Arrow Callout 754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6" name="Quad Arrow 755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1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53" name="Up Arrow Callout 752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4" name="Quad Arrow 753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52" name="Diamond 751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1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732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41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46" name="Up Arrow Callout 745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7" name="Quad Arrow 746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42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44" name="Up Arrow Callout 743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5" name="Quad Arrow 744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43" name="Diamond 742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3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34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39" name="Up Arrow Callout 738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0" name="Quad Arrow 739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35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37" name="Up Arrow Callout 736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8" name="Quad Arrow 737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6" name="Diamond 735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40" name="Group 191"/>
            <p:cNvGrpSpPr/>
            <p:nvPr/>
          </p:nvGrpSpPr>
          <p:grpSpPr>
            <a:xfrm rot="6068531">
              <a:off x="3324527" y="4023923"/>
              <a:ext cx="3267230" cy="609600"/>
              <a:chOff x="3352800" y="1905000"/>
              <a:chExt cx="5553231" cy="838200"/>
            </a:xfrm>
          </p:grpSpPr>
          <p:grpSp>
            <p:nvGrpSpPr>
              <p:cNvPr id="696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714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23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28" name="Up Arrow Callout 72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9" name="Quad Arrow 72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4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26" name="Up Arrow Callout 725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7" name="Quad Arrow 726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25" name="Diamond 724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5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16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21" name="Up Arrow Callout 72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2" name="Quad Arrow 72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7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19" name="Up Arrow Callout 718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0" name="Quad Arrow 719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8" name="Diamond 717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97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698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07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12" name="Up Arrow Callout 711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3" name="Quad Arrow 712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8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10" name="Up Arrow Callout 709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1" name="Quad Arrow 710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09" name="Diamond 708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9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00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05" name="Up Arrow Callout 704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6" name="Quad Arrow 705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1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03" name="Up Arrow Callout 702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4" name="Quad Arrow 703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02" name="Diamond 701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41" name="Oval 640"/>
            <p:cNvSpPr/>
            <p:nvPr/>
          </p:nvSpPr>
          <p:spPr>
            <a:xfrm>
              <a:off x="4691943" y="685800"/>
              <a:ext cx="1687468" cy="21985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2" name="Group 317"/>
            <p:cNvGrpSpPr/>
            <p:nvPr/>
          </p:nvGrpSpPr>
          <p:grpSpPr>
            <a:xfrm>
              <a:off x="4648201" y="533401"/>
              <a:ext cx="1752600" cy="1143000"/>
              <a:chOff x="2563701" y="829952"/>
              <a:chExt cx="1675687" cy="1200349"/>
            </a:xfrm>
          </p:grpSpPr>
          <p:sp>
            <p:nvSpPr>
              <p:cNvPr id="690" name="Wave 689"/>
              <p:cNvSpPr/>
              <p:nvPr/>
            </p:nvSpPr>
            <p:spPr>
              <a:xfrm rot="21194305">
                <a:off x="2563701" y="1039701"/>
                <a:ext cx="990600" cy="990600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Wave 690"/>
              <p:cNvSpPr/>
              <p:nvPr/>
            </p:nvSpPr>
            <p:spPr>
              <a:xfrm rot="2315749">
                <a:off x="3248788" y="1038988"/>
                <a:ext cx="990600" cy="990600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2" name="Group 316"/>
              <p:cNvGrpSpPr/>
              <p:nvPr/>
            </p:nvGrpSpPr>
            <p:grpSpPr>
              <a:xfrm>
                <a:off x="2593540" y="829952"/>
                <a:ext cx="1524000" cy="1080412"/>
                <a:chOff x="2593540" y="829952"/>
                <a:chExt cx="1524000" cy="1080412"/>
              </a:xfrm>
            </p:grpSpPr>
            <p:sp>
              <p:nvSpPr>
                <p:cNvPr id="693" name="Wave 692"/>
                <p:cNvSpPr/>
                <p:nvPr/>
              </p:nvSpPr>
              <p:spPr>
                <a:xfrm rot="1428102">
                  <a:off x="2900963" y="919764"/>
                  <a:ext cx="990600" cy="990600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AB6F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4" name="Oval 693"/>
                <p:cNvSpPr/>
                <p:nvPr/>
              </p:nvSpPr>
              <p:spPr>
                <a:xfrm rot="16898669">
                  <a:off x="2886736" y="536756"/>
                  <a:ext cx="937607" cy="1524000"/>
                </a:xfrm>
                <a:prstGeom prst="ellipse">
                  <a:avLst/>
                </a:prstGeom>
                <a:solidFill>
                  <a:srgbClr val="AB6F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Oval 694"/>
                <p:cNvSpPr/>
                <p:nvPr/>
              </p:nvSpPr>
              <p:spPr>
                <a:xfrm rot="16898669">
                  <a:off x="2950687" y="826723"/>
                  <a:ext cx="686090" cy="1286039"/>
                </a:xfrm>
                <a:prstGeom prst="ellipse">
                  <a:avLst/>
                </a:prstGeom>
                <a:solidFill>
                  <a:srgbClr val="AB6F1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43" name="Group 359"/>
            <p:cNvGrpSpPr/>
            <p:nvPr/>
          </p:nvGrpSpPr>
          <p:grpSpPr>
            <a:xfrm>
              <a:off x="4613231" y="143752"/>
              <a:ext cx="2270009" cy="2265384"/>
              <a:chOff x="2067092" y="319720"/>
              <a:chExt cx="2270009" cy="2480343"/>
            </a:xfrm>
          </p:grpSpPr>
          <p:grpSp>
            <p:nvGrpSpPr>
              <p:cNvPr id="644" name="Group 323"/>
              <p:cNvGrpSpPr/>
              <p:nvPr/>
            </p:nvGrpSpPr>
            <p:grpSpPr>
              <a:xfrm>
                <a:off x="2093244" y="319720"/>
                <a:ext cx="2243857" cy="2480343"/>
                <a:chOff x="2093244" y="319720"/>
                <a:chExt cx="2243857" cy="2480343"/>
              </a:xfrm>
            </p:grpSpPr>
            <p:grpSp>
              <p:nvGrpSpPr>
                <p:cNvPr id="680" name="Group 318"/>
                <p:cNvGrpSpPr/>
                <p:nvPr/>
              </p:nvGrpSpPr>
              <p:grpSpPr>
                <a:xfrm rot="11347032">
                  <a:off x="2115286" y="319720"/>
                  <a:ext cx="2221815" cy="1735901"/>
                  <a:chOff x="2411281" y="1853771"/>
                  <a:chExt cx="2015143" cy="2114168"/>
                </a:xfrm>
              </p:grpSpPr>
              <p:sp>
                <p:nvSpPr>
                  <p:cNvPr id="686" name="Pie 685"/>
                  <p:cNvSpPr/>
                  <p:nvPr/>
                </p:nvSpPr>
                <p:spPr>
                  <a:xfrm rot="18695073">
                    <a:off x="2366866" y="1898186"/>
                    <a:ext cx="2070030" cy="1981200"/>
                  </a:xfrm>
                  <a:prstGeom prst="pie">
                    <a:avLst>
                      <a:gd name="adj1" fmla="val 777214"/>
                      <a:gd name="adj2" fmla="val 16200000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687" name="Group 5"/>
                  <p:cNvGrpSpPr/>
                  <p:nvPr/>
                </p:nvGrpSpPr>
                <p:grpSpPr>
                  <a:xfrm>
                    <a:off x="2743199" y="2438399"/>
                    <a:ext cx="1683225" cy="1529540"/>
                    <a:chOff x="2740938" y="2438400"/>
                    <a:chExt cx="1683225" cy="1529540"/>
                  </a:xfrm>
                </p:grpSpPr>
                <p:sp>
                  <p:nvSpPr>
                    <p:cNvPr id="688" name="Moon 3"/>
                    <p:cNvSpPr/>
                    <p:nvPr/>
                  </p:nvSpPr>
                  <p:spPr>
                    <a:xfrm rot="16200000">
                      <a:off x="2905503" y="2449280"/>
                      <a:ext cx="1354095" cy="1683225"/>
                    </a:xfrm>
                    <a:prstGeom prst="moon">
                      <a:avLst>
                        <a:gd name="adj" fmla="val 67712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9" name="Moon 688"/>
                    <p:cNvSpPr/>
                    <p:nvPr/>
                  </p:nvSpPr>
                  <p:spPr>
                    <a:xfrm rot="16200000">
                      <a:off x="3009901" y="2171700"/>
                      <a:ext cx="1066800" cy="1600199"/>
                    </a:xfrm>
                    <a:prstGeom prst="moon">
                      <a:avLst>
                        <a:gd name="adj" fmla="val 87500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81" name="Group 153"/>
                <p:cNvGrpSpPr/>
                <p:nvPr/>
              </p:nvGrpSpPr>
              <p:grpSpPr>
                <a:xfrm rot="166774">
                  <a:off x="2093244" y="1270011"/>
                  <a:ext cx="2132748" cy="1530052"/>
                  <a:chOff x="7239000" y="1219199"/>
                  <a:chExt cx="2132748" cy="1530052"/>
                </a:xfrm>
                <a:solidFill>
                  <a:schemeClr val="accent2">
                    <a:lumMod val="75000"/>
                  </a:schemeClr>
                </a:solidFill>
              </p:grpSpPr>
              <p:sp>
                <p:nvSpPr>
                  <p:cNvPr id="682" name="Rounded Rectangle 681"/>
                  <p:cNvSpPr/>
                  <p:nvPr/>
                </p:nvSpPr>
                <p:spPr>
                  <a:xfrm>
                    <a:off x="7239000" y="1219199"/>
                    <a:ext cx="1672045" cy="339808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3" name="Wave 682"/>
                  <p:cNvSpPr/>
                  <p:nvPr/>
                </p:nvSpPr>
                <p:spPr>
                  <a:xfrm rot="16200000">
                    <a:off x="8195911" y="1938689"/>
                    <a:ext cx="1164182" cy="334804"/>
                  </a:xfrm>
                  <a:prstGeom prst="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4" name="Wave 683"/>
                  <p:cNvSpPr/>
                  <p:nvPr/>
                </p:nvSpPr>
                <p:spPr>
                  <a:xfrm rot="15242885">
                    <a:off x="8512409" y="1889912"/>
                    <a:ext cx="1263180" cy="455498"/>
                  </a:xfrm>
                  <a:prstGeom prst="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5" name="Rounded Rectangle 684"/>
                  <p:cNvSpPr/>
                  <p:nvPr/>
                </p:nvSpPr>
                <p:spPr>
                  <a:xfrm>
                    <a:off x="8689097" y="1219200"/>
                    <a:ext cx="454903" cy="363807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45" name="Group 324"/>
              <p:cNvGrpSpPr/>
              <p:nvPr/>
            </p:nvGrpSpPr>
            <p:grpSpPr>
              <a:xfrm rot="10955680">
                <a:off x="2067092" y="1221202"/>
                <a:ext cx="2008878" cy="399738"/>
                <a:chOff x="3352800" y="1905000"/>
                <a:chExt cx="5553229" cy="838200"/>
              </a:xfrm>
            </p:grpSpPr>
            <p:grpSp>
              <p:nvGrpSpPr>
                <p:cNvPr id="646" name="Group 222"/>
                <p:cNvGrpSpPr/>
                <p:nvPr/>
              </p:nvGrpSpPr>
              <p:grpSpPr>
                <a:xfrm>
                  <a:off x="3352800" y="1905000"/>
                  <a:ext cx="2810031" cy="838200"/>
                  <a:chOff x="4809969" y="2971800"/>
                  <a:chExt cx="5781831" cy="1638300"/>
                </a:xfrm>
              </p:grpSpPr>
              <p:grpSp>
                <p:nvGrpSpPr>
                  <p:cNvPr id="664" name="Group 213"/>
                  <p:cNvGrpSpPr/>
                  <p:nvPr/>
                </p:nvGrpSpPr>
                <p:grpSpPr>
                  <a:xfrm rot="5400000">
                    <a:off x="5457669" y="2362200"/>
                    <a:ext cx="1600200" cy="2895600"/>
                    <a:chOff x="5457669" y="2362200"/>
                    <a:chExt cx="1600200" cy="2895600"/>
                  </a:xfrm>
                </p:grpSpPr>
                <p:grpSp>
                  <p:nvGrpSpPr>
                    <p:cNvPr id="673" name="Group 208"/>
                    <p:cNvGrpSpPr/>
                    <p:nvPr/>
                  </p:nvGrpSpPr>
                  <p:grpSpPr>
                    <a:xfrm>
                      <a:off x="5486400" y="23622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78" name="Up Arrow Callout 677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9" name="Quad Arrow 678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74" name="Group 209"/>
                    <p:cNvGrpSpPr/>
                    <p:nvPr/>
                  </p:nvGrpSpPr>
                  <p:grpSpPr>
                    <a:xfrm rot="10800000">
                      <a:off x="5486400" y="38100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76" name="Up Arrow Callout 675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7" name="Quad Arrow 676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75" name="Diamond 674"/>
                    <p:cNvSpPr/>
                    <p:nvPr/>
                  </p:nvSpPr>
                  <p:spPr>
                    <a:xfrm>
                      <a:off x="5457669" y="3655102"/>
                      <a:ext cx="1600200" cy="304800"/>
                    </a:xfrm>
                    <a:prstGeom prst="diamond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65" name="Group 214"/>
                  <p:cNvGrpSpPr/>
                  <p:nvPr/>
                </p:nvGrpSpPr>
                <p:grpSpPr>
                  <a:xfrm rot="5400000">
                    <a:off x="8343900" y="2324100"/>
                    <a:ext cx="1600200" cy="2895600"/>
                    <a:chOff x="5457669" y="2362200"/>
                    <a:chExt cx="1600200" cy="2895600"/>
                  </a:xfrm>
                </p:grpSpPr>
                <p:grpSp>
                  <p:nvGrpSpPr>
                    <p:cNvPr id="666" name="Group 208"/>
                    <p:cNvGrpSpPr/>
                    <p:nvPr/>
                  </p:nvGrpSpPr>
                  <p:grpSpPr>
                    <a:xfrm>
                      <a:off x="5486400" y="23622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71" name="Up Arrow Callout 670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2" name="Quad Arrow 671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7" name="Group 209"/>
                    <p:cNvGrpSpPr/>
                    <p:nvPr/>
                  </p:nvGrpSpPr>
                  <p:grpSpPr>
                    <a:xfrm rot="10800000">
                      <a:off x="5486400" y="38100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69" name="Up Arrow Callout 668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0" name="Quad Arrow 669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68" name="Diamond 667"/>
                    <p:cNvSpPr/>
                    <p:nvPr/>
                  </p:nvSpPr>
                  <p:spPr>
                    <a:xfrm>
                      <a:off x="5457669" y="3655102"/>
                      <a:ext cx="1600200" cy="304800"/>
                    </a:xfrm>
                    <a:prstGeom prst="diamond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47" name="Group 223"/>
                <p:cNvGrpSpPr/>
                <p:nvPr/>
              </p:nvGrpSpPr>
              <p:grpSpPr>
                <a:xfrm>
                  <a:off x="6095999" y="1905000"/>
                  <a:ext cx="2810030" cy="838200"/>
                  <a:chOff x="4809966" y="2971801"/>
                  <a:chExt cx="5781830" cy="1638301"/>
                </a:xfrm>
              </p:grpSpPr>
              <p:grpSp>
                <p:nvGrpSpPr>
                  <p:cNvPr id="648" name="Group 213"/>
                  <p:cNvGrpSpPr/>
                  <p:nvPr/>
                </p:nvGrpSpPr>
                <p:grpSpPr>
                  <a:xfrm rot="5400000">
                    <a:off x="5457666" y="2362202"/>
                    <a:ext cx="1600200" cy="2895600"/>
                    <a:chOff x="5457669" y="2362200"/>
                    <a:chExt cx="1600200" cy="2895600"/>
                  </a:xfrm>
                </p:grpSpPr>
                <p:grpSp>
                  <p:nvGrpSpPr>
                    <p:cNvPr id="657" name="Group 208"/>
                    <p:cNvGrpSpPr/>
                    <p:nvPr/>
                  </p:nvGrpSpPr>
                  <p:grpSpPr>
                    <a:xfrm>
                      <a:off x="5486400" y="23622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62" name="Up Arrow Callout 661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63" name="Quad Arrow 662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58" name="Group 209"/>
                    <p:cNvGrpSpPr/>
                    <p:nvPr/>
                  </p:nvGrpSpPr>
                  <p:grpSpPr>
                    <a:xfrm rot="10800000">
                      <a:off x="5486400" y="3810000"/>
                      <a:ext cx="1524000" cy="1447800"/>
                      <a:chOff x="5486400" y="2362200"/>
                      <a:chExt cx="1524000" cy="1447800"/>
                    </a:xfrm>
                  </p:grpSpPr>
                  <p:sp>
                    <p:nvSpPr>
                      <p:cNvPr id="660" name="Up Arrow Callout 659"/>
                      <p:cNvSpPr/>
                      <p:nvPr/>
                    </p:nvSpPr>
                    <p:spPr>
                      <a:xfrm>
                        <a:off x="5486400" y="2362200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61" name="Quad Arrow 660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59" name="Diamond 658"/>
                    <p:cNvSpPr/>
                    <p:nvPr/>
                  </p:nvSpPr>
                  <p:spPr>
                    <a:xfrm>
                      <a:off x="5457669" y="3655102"/>
                      <a:ext cx="1600200" cy="304800"/>
                    </a:xfrm>
                    <a:prstGeom prst="diamond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9" name="Group 214"/>
                  <p:cNvGrpSpPr/>
                  <p:nvPr/>
                </p:nvGrpSpPr>
                <p:grpSpPr>
                  <a:xfrm rot="5400000">
                    <a:off x="8343896" y="2324101"/>
                    <a:ext cx="1600200" cy="2895600"/>
                    <a:chOff x="5457669" y="2362205"/>
                    <a:chExt cx="1600200" cy="2895600"/>
                  </a:xfrm>
                </p:grpSpPr>
                <p:grpSp>
                  <p:nvGrpSpPr>
                    <p:cNvPr id="650" name="Group 208"/>
                    <p:cNvGrpSpPr/>
                    <p:nvPr/>
                  </p:nvGrpSpPr>
                  <p:grpSpPr>
                    <a:xfrm>
                      <a:off x="5486400" y="2362205"/>
                      <a:ext cx="1524000" cy="1447800"/>
                      <a:chOff x="5486400" y="2362205"/>
                      <a:chExt cx="1524000" cy="1447800"/>
                    </a:xfrm>
                  </p:grpSpPr>
                  <p:sp>
                    <p:nvSpPr>
                      <p:cNvPr id="655" name="Up Arrow Callout 654"/>
                      <p:cNvSpPr/>
                      <p:nvPr/>
                    </p:nvSpPr>
                    <p:spPr>
                      <a:xfrm>
                        <a:off x="5486400" y="2362205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56" name="Quad Arrow 655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51" name="Group 209"/>
                    <p:cNvGrpSpPr/>
                    <p:nvPr/>
                  </p:nvGrpSpPr>
                  <p:grpSpPr>
                    <a:xfrm rot="10800000">
                      <a:off x="5486400" y="3810005"/>
                      <a:ext cx="1524000" cy="1447800"/>
                      <a:chOff x="5486400" y="2362195"/>
                      <a:chExt cx="1524000" cy="1447800"/>
                    </a:xfrm>
                  </p:grpSpPr>
                  <p:sp>
                    <p:nvSpPr>
                      <p:cNvPr id="653" name="Up Arrow Callout 652"/>
                      <p:cNvSpPr/>
                      <p:nvPr/>
                    </p:nvSpPr>
                    <p:spPr>
                      <a:xfrm>
                        <a:off x="5486400" y="2362195"/>
                        <a:ext cx="1524000" cy="1447800"/>
                      </a:xfrm>
                      <a:prstGeom prst="upArrowCallout">
                        <a:avLst>
                          <a:gd name="adj1" fmla="val 47778"/>
                          <a:gd name="adj2" fmla="val 25000"/>
                          <a:gd name="adj3" fmla="val 25000"/>
                          <a:gd name="adj4" fmla="val 50482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54" name="Quad Arrow 653"/>
                      <p:cNvSpPr/>
                      <p:nvPr/>
                    </p:nvSpPr>
                    <p:spPr>
                      <a:xfrm>
                        <a:off x="5886521" y="2760226"/>
                        <a:ext cx="662420" cy="869244"/>
                      </a:xfrm>
                      <a:prstGeom prst="quadArrow">
                        <a:avLst/>
                      </a:prstGeom>
                      <a:solidFill>
                        <a:srgbClr val="F4EB74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52" name="Diamond 651"/>
                    <p:cNvSpPr/>
                    <p:nvPr/>
                  </p:nvSpPr>
                  <p:spPr>
                    <a:xfrm>
                      <a:off x="5457669" y="3655102"/>
                      <a:ext cx="1600200" cy="304800"/>
                    </a:xfrm>
                    <a:prstGeom prst="diamond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764" name="TextBox 763"/>
          <p:cNvSpPr txBox="1"/>
          <p:nvPr/>
        </p:nvSpPr>
        <p:spPr>
          <a:xfrm>
            <a:off x="609600" y="5715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Certain rich man</a:t>
            </a:r>
            <a:endParaRPr lang="en-US"/>
          </a:p>
        </p:txBody>
      </p:sp>
      <p:grpSp>
        <p:nvGrpSpPr>
          <p:cNvPr id="765" name="Group 336"/>
          <p:cNvGrpSpPr/>
          <p:nvPr/>
        </p:nvGrpSpPr>
        <p:grpSpPr>
          <a:xfrm>
            <a:off x="7391400" y="3581400"/>
            <a:ext cx="1524000" cy="2819400"/>
            <a:chOff x="4343400" y="35592"/>
            <a:chExt cx="2673246" cy="5276188"/>
          </a:xfrm>
        </p:grpSpPr>
        <p:sp>
          <p:nvSpPr>
            <p:cNvPr id="766" name="Trapezoid 765"/>
            <p:cNvSpPr/>
            <p:nvPr/>
          </p:nvSpPr>
          <p:spPr>
            <a:xfrm>
              <a:off x="4648200" y="1447800"/>
              <a:ext cx="2133600" cy="381000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ounded Rectangle 766"/>
            <p:cNvSpPr/>
            <p:nvPr/>
          </p:nvSpPr>
          <p:spPr>
            <a:xfrm>
              <a:off x="4800600" y="3595141"/>
              <a:ext cx="1828800" cy="1586459"/>
            </a:xfrm>
            <a:prstGeom prst="roundRect">
              <a:avLst>
                <a:gd name="adj" fmla="val 28205"/>
              </a:avLst>
            </a:prstGeom>
            <a:solidFill>
              <a:srgbClr val="E2D1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/>
            <p:cNvSpPr/>
            <p:nvPr/>
          </p:nvSpPr>
          <p:spPr>
            <a:xfrm>
              <a:off x="5371475" y="3236626"/>
              <a:ext cx="639580" cy="85568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Moon 768"/>
            <p:cNvSpPr/>
            <p:nvPr/>
          </p:nvSpPr>
          <p:spPr>
            <a:xfrm rot="16200000">
              <a:off x="5143500" y="3619500"/>
              <a:ext cx="1066800" cy="838200"/>
            </a:xfrm>
            <a:prstGeom prst="moon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70" name="Rounded Rectangle 769"/>
            <p:cNvSpPr/>
            <p:nvPr/>
          </p:nvSpPr>
          <p:spPr>
            <a:xfrm rot="21126275">
              <a:off x="5137000" y="3604339"/>
              <a:ext cx="444410" cy="16002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Rounded Rectangle 770"/>
            <p:cNvSpPr/>
            <p:nvPr/>
          </p:nvSpPr>
          <p:spPr>
            <a:xfrm rot="820628">
              <a:off x="5821987" y="3608705"/>
              <a:ext cx="422869" cy="16002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5205334" y="2567066"/>
              <a:ext cx="990600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Cloud 772"/>
            <p:cNvSpPr/>
            <p:nvPr/>
          </p:nvSpPr>
          <p:spPr>
            <a:xfrm>
              <a:off x="5257800" y="3352800"/>
              <a:ext cx="838200" cy="7620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/>
            <p:cNvSpPr/>
            <p:nvPr/>
          </p:nvSpPr>
          <p:spPr>
            <a:xfrm flipH="1">
              <a:off x="5482652" y="3449971"/>
              <a:ext cx="423472" cy="2925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Round Diagonal Corner Rectangle 774"/>
            <p:cNvSpPr/>
            <p:nvPr/>
          </p:nvSpPr>
          <p:spPr>
            <a:xfrm rot="16200000">
              <a:off x="5219700" y="2552700"/>
              <a:ext cx="533400" cy="4572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Round Diagonal Corner Rectangle 775"/>
            <p:cNvSpPr/>
            <p:nvPr/>
          </p:nvSpPr>
          <p:spPr>
            <a:xfrm rot="21343869">
              <a:off x="5660423" y="2467838"/>
              <a:ext cx="490155" cy="59923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Double Wave 776"/>
            <p:cNvSpPr/>
            <p:nvPr/>
          </p:nvSpPr>
          <p:spPr>
            <a:xfrm rot="17133810">
              <a:off x="4768820" y="2995379"/>
              <a:ext cx="835001" cy="41004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Double Wave 777"/>
            <p:cNvSpPr/>
            <p:nvPr/>
          </p:nvSpPr>
          <p:spPr>
            <a:xfrm rot="16377723">
              <a:off x="5828622" y="3041916"/>
              <a:ext cx="835001" cy="41004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Rounded Rectangle 778"/>
            <p:cNvSpPr/>
            <p:nvPr/>
          </p:nvSpPr>
          <p:spPr>
            <a:xfrm rot="1552891">
              <a:off x="4572657" y="1447800"/>
              <a:ext cx="810828" cy="137012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Oval 779"/>
            <p:cNvSpPr/>
            <p:nvPr/>
          </p:nvSpPr>
          <p:spPr>
            <a:xfrm>
              <a:off x="4343400" y="2097416"/>
              <a:ext cx="890269" cy="11048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>
              <a:off x="4774042" y="2120947"/>
              <a:ext cx="631470" cy="117439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5026629" y="2251434"/>
              <a:ext cx="298137" cy="9123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 rot="1431194">
              <a:off x="4584601" y="1859971"/>
              <a:ext cx="370601" cy="6278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Rounded Rectangle 783"/>
            <p:cNvSpPr/>
            <p:nvPr/>
          </p:nvSpPr>
          <p:spPr>
            <a:xfrm rot="20047109" flipH="1">
              <a:off x="5976562" y="1447800"/>
              <a:ext cx="810828" cy="137012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Oval 784"/>
            <p:cNvSpPr/>
            <p:nvPr/>
          </p:nvSpPr>
          <p:spPr>
            <a:xfrm flipH="1">
              <a:off x="6126377" y="2097416"/>
              <a:ext cx="890269" cy="11048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Oval 785"/>
            <p:cNvSpPr/>
            <p:nvPr/>
          </p:nvSpPr>
          <p:spPr>
            <a:xfrm flipH="1">
              <a:off x="5954535" y="2120947"/>
              <a:ext cx="631470" cy="117439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flipH="1">
              <a:off x="6035280" y="2251434"/>
              <a:ext cx="298137" cy="9123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 rot="20168806" flipH="1">
              <a:off x="6404845" y="1859971"/>
              <a:ext cx="370601" cy="6278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5105400" y="381000"/>
              <a:ext cx="1143000" cy="1351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Cloud 789"/>
            <p:cNvSpPr/>
            <p:nvPr/>
          </p:nvSpPr>
          <p:spPr>
            <a:xfrm>
              <a:off x="5181600" y="1295400"/>
              <a:ext cx="889416" cy="1073046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Double Wave 790"/>
            <p:cNvSpPr/>
            <p:nvPr/>
          </p:nvSpPr>
          <p:spPr>
            <a:xfrm rot="11237655">
              <a:off x="5050705" y="314198"/>
              <a:ext cx="1163700" cy="412908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Oval 791"/>
            <p:cNvSpPr/>
            <p:nvPr/>
          </p:nvSpPr>
          <p:spPr>
            <a:xfrm>
              <a:off x="5406452" y="1465290"/>
              <a:ext cx="483433" cy="2885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3" name="Group 33"/>
            <p:cNvGrpSpPr/>
            <p:nvPr/>
          </p:nvGrpSpPr>
          <p:grpSpPr>
            <a:xfrm flipH="1">
              <a:off x="5638800" y="228600"/>
              <a:ext cx="990600" cy="2209800"/>
              <a:chOff x="4648200" y="304800"/>
              <a:chExt cx="1066800" cy="1905000"/>
            </a:xfrm>
          </p:grpSpPr>
          <p:sp>
            <p:nvSpPr>
              <p:cNvPr id="805" name="Moon 804"/>
              <p:cNvSpPr/>
              <p:nvPr/>
            </p:nvSpPr>
            <p:spPr>
              <a:xfrm>
                <a:off x="4648200" y="304800"/>
                <a:ext cx="838200" cy="1905000"/>
              </a:xfrm>
              <a:prstGeom prst="moon">
                <a:avLst>
                  <a:gd name="adj" fmla="val 6430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6" name="Moon 805"/>
              <p:cNvSpPr/>
              <p:nvPr/>
            </p:nvSpPr>
            <p:spPr>
              <a:xfrm>
                <a:off x="4876800" y="304800"/>
                <a:ext cx="838200" cy="1905000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4" name="Group 32"/>
            <p:cNvGrpSpPr/>
            <p:nvPr/>
          </p:nvGrpSpPr>
          <p:grpSpPr>
            <a:xfrm>
              <a:off x="4648200" y="228600"/>
              <a:ext cx="990600" cy="2209800"/>
              <a:chOff x="4648200" y="304800"/>
              <a:chExt cx="1066800" cy="1905000"/>
            </a:xfrm>
          </p:grpSpPr>
          <p:sp>
            <p:nvSpPr>
              <p:cNvPr id="803" name="Moon 31"/>
              <p:cNvSpPr/>
              <p:nvPr/>
            </p:nvSpPr>
            <p:spPr>
              <a:xfrm>
                <a:off x="4648200" y="304800"/>
                <a:ext cx="838200" cy="1905000"/>
              </a:xfrm>
              <a:prstGeom prst="moon">
                <a:avLst>
                  <a:gd name="adj" fmla="val 6430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4" name="Moon 30"/>
              <p:cNvSpPr/>
              <p:nvPr/>
            </p:nvSpPr>
            <p:spPr>
              <a:xfrm>
                <a:off x="4876800" y="304800"/>
                <a:ext cx="838200" cy="1905000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5" name="Moon 794"/>
            <p:cNvSpPr/>
            <p:nvPr/>
          </p:nvSpPr>
          <p:spPr>
            <a:xfrm rot="5572274">
              <a:off x="5337470" y="-412493"/>
              <a:ext cx="538415" cy="1434585"/>
            </a:xfrm>
            <a:prstGeom prst="moon">
              <a:avLst>
                <a:gd name="adj" fmla="val 875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 rot="3078308" flipH="1">
              <a:off x="5900561" y="445070"/>
              <a:ext cx="631969" cy="3884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/>
            <p:cNvSpPr/>
            <p:nvPr/>
          </p:nvSpPr>
          <p:spPr>
            <a:xfrm rot="19036347" flipH="1">
              <a:off x="4771644" y="444453"/>
              <a:ext cx="668463" cy="3639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Oval 797"/>
            <p:cNvSpPr/>
            <p:nvPr/>
          </p:nvSpPr>
          <p:spPr>
            <a:xfrm flipH="1">
              <a:off x="5638800" y="2381922"/>
              <a:ext cx="694617" cy="456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>
              <a:off x="5026629" y="2381922"/>
              <a:ext cx="694617" cy="456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Rounded Rectangle 799"/>
            <p:cNvSpPr/>
            <p:nvPr/>
          </p:nvSpPr>
          <p:spPr>
            <a:xfrm rot="5400000">
              <a:off x="5524500" y="4610100"/>
              <a:ext cx="304800" cy="990600"/>
            </a:xfrm>
            <a:prstGeom prst="roundRect">
              <a:avLst/>
            </a:prstGeom>
            <a:solidFill>
              <a:srgbClr val="DCB7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 rot="998173">
              <a:off x="5029200" y="4953000"/>
              <a:ext cx="577194" cy="3587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 rot="20103351">
              <a:off x="5791200" y="4953000"/>
              <a:ext cx="577194" cy="3587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427905" y="670262"/>
            <a:ext cx="1995873" cy="5501938"/>
            <a:chOff x="427905" y="670262"/>
            <a:chExt cx="1995873" cy="5501938"/>
          </a:xfrm>
        </p:grpSpPr>
        <p:sp>
          <p:nvSpPr>
            <p:cNvPr id="3" name="Moon 2"/>
            <p:cNvSpPr/>
            <p:nvPr/>
          </p:nvSpPr>
          <p:spPr>
            <a:xfrm rot="6932695">
              <a:off x="1496528" y="565277"/>
              <a:ext cx="553191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53"/>
            <p:cNvGrpSpPr/>
            <p:nvPr/>
          </p:nvGrpSpPr>
          <p:grpSpPr>
            <a:xfrm>
              <a:off x="1447800" y="5638800"/>
              <a:ext cx="849696" cy="457200"/>
              <a:chOff x="3277841" y="5049934"/>
              <a:chExt cx="1352361" cy="969254"/>
            </a:xfrm>
          </p:grpSpPr>
          <p:sp>
            <p:nvSpPr>
              <p:cNvPr id="45" name="Oval 44"/>
              <p:cNvSpPr/>
              <p:nvPr/>
            </p:nvSpPr>
            <p:spPr>
              <a:xfrm rot="17198993">
                <a:off x="3519935" y="4833852"/>
                <a:ext cx="888750" cy="13209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673540">
                <a:off x="3687530" y="5076516"/>
                <a:ext cx="532983" cy="1352361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3527137">
                <a:off x="3852346" y="4964396"/>
                <a:ext cx="414818" cy="689090"/>
              </a:xfrm>
              <a:prstGeom prst="moon">
                <a:avLst>
                  <a:gd name="adj" fmla="val 53648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1981201" y="4191000"/>
              <a:ext cx="304799" cy="7119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21078051">
              <a:off x="1456103" y="2560976"/>
              <a:ext cx="779400" cy="2184336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920590" y="4679933"/>
              <a:ext cx="1264449" cy="1062477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066800" y="2667000"/>
              <a:ext cx="991626" cy="2233450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1265615" y="2915872"/>
              <a:ext cx="507706" cy="712127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845106" y="2948368"/>
              <a:ext cx="1440893" cy="252232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42574" y="1206706"/>
              <a:ext cx="1232320" cy="18278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20762573">
              <a:off x="923944" y="1752530"/>
              <a:ext cx="1292168" cy="2373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42"/>
            <p:cNvGrpSpPr/>
            <p:nvPr/>
          </p:nvGrpSpPr>
          <p:grpSpPr>
            <a:xfrm rot="17205383">
              <a:off x="669550" y="682988"/>
              <a:ext cx="1320615" cy="1324873"/>
              <a:chOff x="5207746" y="484206"/>
              <a:chExt cx="1365913" cy="774009"/>
            </a:xfrm>
          </p:grpSpPr>
          <p:sp>
            <p:nvSpPr>
              <p:cNvPr id="39" name="Moon 28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29"/>
              <p:cNvSpPr/>
              <p:nvPr/>
            </p:nvSpPr>
            <p:spPr>
              <a:xfrm rot="8137030">
                <a:off x="5394262" y="484206"/>
                <a:ext cx="839052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3582768">
                <a:off x="5937631" y="585098"/>
                <a:ext cx="282801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42"/>
            <p:cNvGrpSpPr/>
            <p:nvPr/>
          </p:nvGrpSpPr>
          <p:grpSpPr>
            <a:xfrm>
              <a:off x="999809" y="4156603"/>
              <a:ext cx="1160266" cy="528603"/>
              <a:chOff x="6172200" y="4565754"/>
              <a:chExt cx="3923675" cy="920646"/>
            </a:xfrm>
          </p:grpSpPr>
          <p:grpSp>
            <p:nvGrpSpPr>
              <p:cNvPr id="28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37" name="Quad Arrow Callout 36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2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35" name="Quad Arrow Callout 34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33" name="Quad Arrow Callout 32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23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1219200" y="3962400"/>
              <a:ext cx="464107" cy="75514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230172">
              <a:off x="1133164" y="2927756"/>
              <a:ext cx="667465" cy="1272097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oon 16"/>
            <p:cNvSpPr/>
            <p:nvPr/>
          </p:nvSpPr>
          <p:spPr>
            <a:xfrm rot="6932695">
              <a:off x="1127981" y="683942"/>
              <a:ext cx="714996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12566789">
              <a:off x="978882" y="779885"/>
              <a:ext cx="414720" cy="1301308"/>
            </a:xfrm>
            <a:prstGeom prst="moon">
              <a:avLst>
                <a:gd name="adj" fmla="val 87500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9704861" flipH="1" flipV="1">
              <a:off x="1397430" y="693891"/>
              <a:ext cx="263295" cy="1317373"/>
            </a:xfrm>
            <a:prstGeom prst="moon">
              <a:avLst>
                <a:gd name="adj" fmla="val 81205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4580787">
              <a:off x="801963" y="762313"/>
              <a:ext cx="553191" cy="1301308"/>
            </a:xfrm>
            <a:prstGeom prst="moon">
              <a:avLst>
                <a:gd name="adj" fmla="val 59417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17205383">
              <a:off x="914388" y="962783"/>
              <a:ext cx="663057" cy="970269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 rot="11895139" flipV="1">
              <a:off x="1041672" y="670262"/>
              <a:ext cx="112414" cy="1317373"/>
            </a:xfrm>
            <a:prstGeom prst="moon">
              <a:avLst>
                <a:gd name="adj" fmla="val 81205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17205383">
              <a:off x="1078236" y="871628"/>
              <a:ext cx="681703" cy="809668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54"/>
            <p:cNvGrpSpPr/>
            <p:nvPr/>
          </p:nvGrpSpPr>
          <p:grpSpPr>
            <a:xfrm>
              <a:off x="1066800" y="5715000"/>
              <a:ext cx="849696" cy="457200"/>
              <a:chOff x="3277841" y="5049934"/>
              <a:chExt cx="1352361" cy="969254"/>
            </a:xfrm>
          </p:grpSpPr>
          <p:sp>
            <p:nvSpPr>
              <p:cNvPr id="25" name="Oval 24"/>
              <p:cNvSpPr/>
              <p:nvPr/>
            </p:nvSpPr>
            <p:spPr>
              <a:xfrm rot="17198993">
                <a:off x="3519935" y="4833852"/>
                <a:ext cx="888750" cy="13209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673540">
                <a:off x="3687530" y="5076516"/>
                <a:ext cx="532983" cy="1352361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3527137">
                <a:off x="3852346" y="4964396"/>
                <a:ext cx="414818" cy="689090"/>
              </a:xfrm>
              <a:prstGeom prst="moon">
                <a:avLst>
                  <a:gd name="adj" fmla="val 53648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P</a:t>
            </a:r>
          </a:p>
        </p:txBody>
      </p:sp>
      <p:grpSp>
        <p:nvGrpSpPr>
          <p:cNvPr id="49" name="Group 29"/>
          <p:cNvGrpSpPr/>
          <p:nvPr/>
        </p:nvGrpSpPr>
        <p:grpSpPr>
          <a:xfrm>
            <a:off x="2743200" y="2057400"/>
            <a:ext cx="1869785" cy="4038600"/>
            <a:chOff x="2057400" y="685800"/>
            <a:chExt cx="2704076" cy="5840609"/>
          </a:xfrm>
        </p:grpSpPr>
        <p:sp>
          <p:nvSpPr>
            <p:cNvPr id="50" name="Oval 49"/>
            <p:cNvSpPr/>
            <p:nvPr/>
          </p:nvSpPr>
          <p:spPr>
            <a:xfrm>
              <a:off x="2743200" y="5715000"/>
              <a:ext cx="685800" cy="8114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05200" y="5715000"/>
              <a:ext cx="685800" cy="8114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26"/>
            <p:cNvGrpSpPr/>
            <p:nvPr/>
          </p:nvGrpSpPr>
          <p:grpSpPr>
            <a:xfrm>
              <a:off x="2057400" y="685800"/>
              <a:ext cx="2704076" cy="5666658"/>
              <a:chOff x="2590800" y="3886199"/>
              <a:chExt cx="1371600" cy="277105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3697950" y="5502919"/>
                <a:ext cx="264450" cy="3967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590800" y="5461464"/>
                <a:ext cx="264450" cy="3967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4"/>
              <p:cNvSpPr/>
              <p:nvPr/>
            </p:nvSpPr>
            <p:spPr>
              <a:xfrm rot="20102191">
                <a:off x="3441242" y="4688457"/>
                <a:ext cx="455888" cy="993997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"/>
              <p:cNvSpPr/>
              <p:nvPr/>
            </p:nvSpPr>
            <p:spPr>
              <a:xfrm rot="1327004">
                <a:off x="2695966" y="4673906"/>
                <a:ext cx="455888" cy="993997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6"/>
              <p:cNvSpPr/>
              <p:nvPr/>
            </p:nvSpPr>
            <p:spPr>
              <a:xfrm>
                <a:off x="2801210" y="4708276"/>
                <a:ext cx="981913" cy="1933460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7"/>
              <p:cNvSpPr/>
              <p:nvPr/>
            </p:nvSpPr>
            <p:spPr>
              <a:xfrm rot="21445054" flipH="1">
                <a:off x="2762847" y="4697252"/>
                <a:ext cx="1105819" cy="1857126"/>
              </a:xfrm>
              <a:prstGeom prst="trapezoid">
                <a:avLst>
                  <a:gd name="adj" fmla="val 27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662489">
                <a:off x="2871950" y="4755365"/>
                <a:ext cx="175342" cy="78801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20760750">
                <a:off x="3518085" y="4822377"/>
                <a:ext cx="136063" cy="75821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 Diagonal Corner Rectangle 60"/>
              <p:cNvSpPr/>
              <p:nvPr/>
            </p:nvSpPr>
            <p:spPr>
              <a:xfrm rot="17471203">
                <a:off x="2762366" y="4149179"/>
                <a:ext cx="710873" cy="547511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 Diagonal Corner Rectangle 61"/>
              <p:cNvSpPr/>
              <p:nvPr/>
            </p:nvSpPr>
            <p:spPr>
              <a:xfrm rot="15759005" flipV="1">
                <a:off x="3051889" y="4037287"/>
                <a:ext cx="710611" cy="712993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 Diagonal Corner Rectangle 62"/>
              <p:cNvSpPr/>
              <p:nvPr/>
            </p:nvSpPr>
            <p:spPr>
              <a:xfrm rot="21077723">
                <a:off x="3097909" y="3988879"/>
                <a:ext cx="420820" cy="250634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Delay 63"/>
              <p:cNvSpPr/>
              <p:nvPr/>
            </p:nvSpPr>
            <p:spPr>
              <a:xfrm rot="16200000">
                <a:off x="3219820" y="3642931"/>
                <a:ext cx="214829" cy="701366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94"/>
              <p:cNvGrpSpPr/>
              <p:nvPr/>
            </p:nvGrpSpPr>
            <p:grpSpPr>
              <a:xfrm flipH="1">
                <a:off x="2766141" y="6535757"/>
                <a:ext cx="1078495" cy="121501"/>
                <a:chOff x="6764312" y="5017957"/>
                <a:chExt cx="3174167" cy="544643"/>
              </a:xfrm>
            </p:grpSpPr>
            <p:sp>
              <p:nvSpPr>
                <p:cNvPr id="67" name="Rounded Rectangle 66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69" name="Multiply 68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Multiply 69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20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Diamond 71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Multiply 72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Diamond 73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Multiply 74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6" name="Rounded Rectangle 65"/>
              <p:cNvSpPr/>
              <p:nvPr/>
            </p:nvSpPr>
            <p:spPr>
              <a:xfrm>
                <a:off x="2938661" y="4109775"/>
                <a:ext cx="695723" cy="558940"/>
              </a:xfrm>
              <a:prstGeom prst="roundRect">
                <a:avLst>
                  <a:gd name="adj" fmla="val 31968"/>
                </a:avLst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54"/>
          <p:cNvGrpSpPr/>
          <p:nvPr/>
        </p:nvGrpSpPr>
        <p:grpSpPr>
          <a:xfrm>
            <a:off x="5029200" y="1676400"/>
            <a:ext cx="1844148" cy="3541950"/>
            <a:chOff x="4038600" y="304800"/>
            <a:chExt cx="2667000" cy="5122355"/>
          </a:xfrm>
        </p:grpSpPr>
        <p:sp>
          <p:nvSpPr>
            <p:cNvPr id="77" name="Cloud 76"/>
            <p:cNvSpPr/>
            <p:nvPr/>
          </p:nvSpPr>
          <p:spPr>
            <a:xfrm flipH="1">
              <a:off x="4319337" y="793066"/>
              <a:ext cx="77202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 rot="2242825" flipH="1">
              <a:off x="4480972" y="304800"/>
              <a:ext cx="87860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loud 78"/>
            <p:cNvSpPr/>
            <p:nvPr/>
          </p:nvSpPr>
          <p:spPr>
            <a:xfrm rot="20199815" flipH="1">
              <a:off x="5472345" y="494881"/>
              <a:ext cx="878606" cy="126089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5471783" flipH="1">
              <a:off x="4775543" y="4847335"/>
              <a:ext cx="432190" cy="60963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7127445" flipH="1">
              <a:off x="5421385" y="4908816"/>
              <a:ext cx="395928" cy="640750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flipH="1">
              <a:off x="4282200" y="2352472"/>
              <a:ext cx="1962437" cy="2865690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18698141" flipH="1">
              <a:off x="6172441" y="3186003"/>
              <a:ext cx="362358" cy="7039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373231" flipH="1">
              <a:off x="4038600" y="3267275"/>
              <a:ext cx="452870" cy="5575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20157861" flipH="1">
              <a:off x="5767268" y="2181219"/>
              <a:ext cx="547310" cy="1501486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1350751" flipH="1">
              <a:off x="4274685" y="2182934"/>
              <a:ext cx="547310" cy="1501486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 rot="4544931" flipH="1">
              <a:off x="4985301" y="181177"/>
              <a:ext cx="876923" cy="126331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loud 87"/>
            <p:cNvSpPr/>
            <p:nvPr/>
          </p:nvSpPr>
          <p:spPr>
            <a:xfrm flipH="1">
              <a:off x="4495800" y="762000"/>
              <a:ext cx="1579656" cy="251970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 flipH="1">
              <a:off x="4121307" y="1423514"/>
              <a:ext cx="970056" cy="168458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loud 89"/>
            <p:cNvSpPr/>
            <p:nvPr/>
          </p:nvSpPr>
          <p:spPr>
            <a:xfrm flipH="1">
              <a:off x="5652837" y="1280028"/>
              <a:ext cx="970056" cy="168458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419600" y="457200"/>
              <a:ext cx="1828800" cy="23622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122"/>
          <p:cNvGrpSpPr/>
          <p:nvPr/>
        </p:nvGrpSpPr>
        <p:grpSpPr>
          <a:xfrm>
            <a:off x="6858000" y="2514600"/>
            <a:ext cx="1738594" cy="2904856"/>
            <a:chOff x="6248400" y="838200"/>
            <a:chExt cx="2514349" cy="4200993"/>
          </a:xfrm>
        </p:grpSpPr>
        <p:sp>
          <p:nvSpPr>
            <p:cNvPr id="93" name="Oval 92"/>
            <p:cNvSpPr/>
            <p:nvPr/>
          </p:nvSpPr>
          <p:spPr>
            <a:xfrm rot="20950279">
              <a:off x="7492106" y="4590216"/>
              <a:ext cx="646499" cy="448977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20950279">
              <a:off x="6876615" y="4539040"/>
              <a:ext cx="646499" cy="448977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20950279">
              <a:off x="6248400" y="3793885"/>
              <a:ext cx="646499" cy="3030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649721" flipH="1">
              <a:off x="8116250" y="3672106"/>
              <a:ext cx="646499" cy="3030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1217087" flipH="1">
              <a:off x="6566246" y="2461349"/>
              <a:ext cx="630348" cy="1493382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 rot="20382913">
              <a:off x="7811778" y="2453698"/>
              <a:ext cx="579069" cy="1441147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>
              <a:off x="6810571" y="2393678"/>
              <a:ext cx="1400890" cy="248967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225720" y="2331841"/>
              <a:ext cx="533676" cy="6477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hord 100"/>
            <p:cNvSpPr/>
            <p:nvPr/>
          </p:nvSpPr>
          <p:spPr>
            <a:xfrm rot="7621963">
              <a:off x="6839209" y="804926"/>
              <a:ext cx="1298658" cy="1365205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loud 101"/>
            <p:cNvSpPr/>
            <p:nvPr/>
          </p:nvSpPr>
          <p:spPr>
            <a:xfrm rot="671737">
              <a:off x="6551963" y="1216618"/>
              <a:ext cx="500261" cy="1972987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loud 102"/>
            <p:cNvSpPr/>
            <p:nvPr/>
          </p:nvSpPr>
          <p:spPr>
            <a:xfrm rot="20928263" flipH="1">
              <a:off x="7919808" y="1330584"/>
              <a:ext cx="585082" cy="1749298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>
              <a:off x="6927312" y="3733230"/>
              <a:ext cx="1167407" cy="297679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78"/>
            <p:cNvGrpSpPr/>
            <p:nvPr/>
          </p:nvGrpSpPr>
          <p:grpSpPr>
            <a:xfrm>
              <a:off x="6935019" y="3688808"/>
              <a:ext cx="1149788" cy="330835"/>
              <a:chOff x="4953000" y="3276600"/>
              <a:chExt cx="6172200" cy="990600"/>
            </a:xfrm>
          </p:grpSpPr>
          <p:grpSp>
            <p:nvGrpSpPr>
              <p:cNvPr id="131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47" name="Octagon 146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Diamond 147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Diamond 148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43" name="Octagon 14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Diamond 14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Diamond 14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mond 14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9" name="Octagon 13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Diamond 13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Diamond 14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5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Diamond 13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6" name="Cloud 105"/>
            <p:cNvSpPr/>
            <p:nvPr/>
          </p:nvSpPr>
          <p:spPr>
            <a:xfrm rot="802447" flipH="1">
              <a:off x="6594984" y="1062561"/>
              <a:ext cx="1744081" cy="2237074"/>
            </a:xfrm>
            <a:prstGeom prst="cloud">
              <a:avLst/>
            </a:prstGeom>
            <a:solidFill>
              <a:srgbClr val="755D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6858000" y="914400"/>
              <a:ext cx="1295400" cy="1676400"/>
            </a:xfrm>
            <a:prstGeom prst="ellipse">
              <a:avLst/>
            </a:prstGeom>
            <a:solidFill>
              <a:srgbClr val="755D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20"/>
            <p:cNvGrpSpPr/>
            <p:nvPr/>
          </p:nvGrpSpPr>
          <p:grpSpPr>
            <a:xfrm>
              <a:off x="6781800" y="1219200"/>
              <a:ext cx="1506465" cy="330835"/>
              <a:chOff x="7637535" y="381000"/>
              <a:chExt cx="1506465" cy="330835"/>
            </a:xfrm>
          </p:grpSpPr>
          <p:sp>
            <p:nvSpPr>
              <p:cNvPr id="109" name="Rectangle 68"/>
              <p:cNvSpPr/>
              <p:nvPr/>
            </p:nvSpPr>
            <p:spPr>
              <a:xfrm>
                <a:off x="7637535" y="381000"/>
                <a:ext cx="1506465" cy="31124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0" name="Group 99"/>
              <p:cNvGrpSpPr/>
              <p:nvPr/>
            </p:nvGrpSpPr>
            <p:grpSpPr>
              <a:xfrm>
                <a:off x="7670969" y="381000"/>
                <a:ext cx="1473031" cy="330835"/>
                <a:chOff x="4953000" y="3276600"/>
                <a:chExt cx="6172200" cy="990600"/>
              </a:xfrm>
            </p:grpSpPr>
            <p:grpSp>
              <p:nvGrpSpPr>
                <p:cNvPr id="111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127" name="Octagon 126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Diamond 127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Diamond 128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iamond 129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123" name="Octagon 122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Diamond 123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Diamond 124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Diamond 125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119" name="Octagon 118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Diamond 119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Diamond 120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Diamond 121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115" name="Octagon 114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Diamond 115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Diamond 116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Diamond 117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304800"/>
            <a:ext cx="3006080" cy="5729392"/>
            <a:chOff x="2895600" y="918121"/>
            <a:chExt cx="3006080" cy="5729392"/>
          </a:xfrm>
        </p:grpSpPr>
        <p:sp>
          <p:nvSpPr>
            <p:cNvPr id="3" name="Cloud 2"/>
            <p:cNvSpPr/>
            <p:nvPr/>
          </p:nvSpPr>
          <p:spPr>
            <a:xfrm>
              <a:off x="3276600" y="1981200"/>
              <a:ext cx="381000" cy="914400"/>
            </a:xfrm>
            <a:prstGeom prst="cloud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>
              <a:off x="4495800" y="2057400"/>
              <a:ext cx="381000" cy="762000"/>
            </a:xfrm>
            <a:prstGeom prst="cloud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4663168">
              <a:off x="4302178" y="5978577"/>
              <a:ext cx="548390" cy="789482"/>
            </a:xfrm>
            <a:prstGeom prst="ellipse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271122">
              <a:off x="3558915" y="5974829"/>
              <a:ext cx="548390" cy="789482"/>
            </a:xfrm>
            <a:prstGeom prst="ellipse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4512039"/>
              <a:ext cx="548390" cy="78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029200" y="4512039"/>
              <a:ext cx="548390" cy="7894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24200" y="2607039"/>
              <a:ext cx="2057400" cy="2438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411805">
              <a:off x="4534846" y="2983589"/>
              <a:ext cx="762000" cy="1976580"/>
            </a:xfrm>
            <a:prstGeom prst="trapezoid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100949">
              <a:off x="3085505" y="3120388"/>
              <a:ext cx="762000" cy="1762769"/>
            </a:xfrm>
            <a:prstGeom prst="trapezoid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3276600" y="3064239"/>
              <a:ext cx="1905000" cy="3276600"/>
            </a:xfrm>
            <a:prstGeom prst="trapezoid">
              <a:avLst>
                <a:gd name="adj" fmla="val 18947"/>
              </a:avLst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84"/>
            <p:cNvGrpSpPr/>
            <p:nvPr/>
          </p:nvGrpSpPr>
          <p:grpSpPr>
            <a:xfrm>
              <a:off x="4210570" y="3028687"/>
              <a:ext cx="976832" cy="3289998"/>
              <a:chOff x="6071346" y="1769811"/>
              <a:chExt cx="1834000" cy="3650020"/>
            </a:xfrm>
          </p:grpSpPr>
          <p:sp>
            <p:nvSpPr>
              <p:cNvPr id="52" name="Trapezoid 51"/>
              <p:cNvSpPr/>
              <p:nvPr/>
            </p:nvSpPr>
            <p:spPr>
              <a:xfrm rot="21203472">
                <a:off x="6071346" y="1769811"/>
                <a:ext cx="1834000" cy="3650020"/>
              </a:xfrm>
              <a:prstGeom prst="trapezoid">
                <a:avLst/>
              </a:prstGeom>
              <a:solidFill>
                <a:srgbClr val="D6D48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83"/>
              <p:cNvGrpSpPr/>
              <p:nvPr/>
            </p:nvGrpSpPr>
            <p:grpSpPr>
              <a:xfrm rot="5553782">
                <a:off x="4838212" y="3310918"/>
                <a:ext cx="3581225" cy="613702"/>
                <a:chOff x="3048000" y="457200"/>
                <a:chExt cx="4876800" cy="1371600"/>
              </a:xfrm>
            </p:grpSpPr>
            <p:grpSp>
              <p:nvGrpSpPr>
                <p:cNvPr id="16" name="Group 73"/>
                <p:cNvGrpSpPr/>
                <p:nvPr/>
              </p:nvGrpSpPr>
              <p:grpSpPr>
                <a:xfrm>
                  <a:off x="30480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64" name="Block Arc 63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>
                      <a:gd name="adj1" fmla="val 2416508"/>
                      <a:gd name="adj2" fmla="val 0"/>
                      <a:gd name="adj3" fmla="val 2500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Block Arc 64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7" name="Group 74"/>
                <p:cNvGrpSpPr/>
                <p:nvPr/>
              </p:nvGrpSpPr>
              <p:grpSpPr>
                <a:xfrm>
                  <a:off x="41148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62" name="Block Arc 61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Block Arc 62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" name="Group 77"/>
                <p:cNvGrpSpPr/>
                <p:nvPr/>
              </p:nvGrpSpPr>
              <p:grpSpPr>
                <a:xfrm>
                  <a:off x="51054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60" name="Block Arc 59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Block Arc 60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0" name="Group 80"/>
                <p:cNvGrpSpPr/>
                <p:nvPr/>
              </p:nvGrpSpPr>
              <p:grpSpPr>
                <a:xfrm>
                  <a:off x="60960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58" name="Block Arc 57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>
                      <a:gd name="adj1" fmla="val 2294751"/>
                      <a:gd name="adj2" fmla="val 0"/>
                      <a:gd name="adj3" fmla="val 2500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Block Arc 58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7" name="Group 85"/>
            <p:cNvGrpSpPr/>
            <p:nvPr/>
          </p:nvGrpSpPr>
          <p:grpSpPr>
            <a:xfrm flipH="1">
              <a:off x="3277029" y="3007479"/>
              <a:ext cx="867593" cy="3309816"/>
              <a:chOff x="6071346" y="1769811"/>
              <a:chExt cx="1834000" cy="3650020"/>
            </a:xfrm>
          </p:grpSpPr>
          <p:sp>
            <p:nvSpPr>
              <p:cNvPr id="38" name="Trapezoid 37"/>
              <p:cNvSpPr/>
              <p:nvPr/>
            </p:nvSpPr>
            <p:spPr>
              <a:xfrm rot="21203472">
                <a:off x="6071346" y="1769811"/>
                <a:ext cx="1834000" cy="3650020"/>
              </a:xfrm>
              <a:prstGeom prst="trapezoid">
                <a:avLst/>
              </a:prstGeom>
              <a:solidFill>
                <a:srgbClr val="D6D48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83"/>
              <p:cNvGrpSpPr/>
              <p:nvPr/>
            </p:nvGrpSpPr>
            <p:grpSpPr>
              <a:xfrm rot="5553782">
                <a:off x="4838212" y="3310918"/>
                <a:ext cx="3581225" cy="613702"/>
                <a:chOff x="3048000" y="457200"/>
                <a:chExt cx="4876800" cy="1371600"/>
              </a:xfrm>
            </p:grpSpPr>
            <p:grpSp>
              <p:nvGrpSpPr>
                <p:cNvPr id="35" name="Group 73"/>
                <p:cNvGrpSpPr/>
                <p:nvPr/>
              </p:nvGrpSpPr>
              <p:grpSpPr>
                <a:xfrm>
                  <a:off x="30480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50" name="Block Arc 49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>
                      <a:gd name="adj1" fmla="val 2416508"/>
                      <a:gd name="adj2" fmla="val 0"/>
                      <a:gd name="adj3" fmla="val 2500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" name="Block Arc 50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9" name="Group 74"/>
                <p:cNvGrpSpPr/>
                <p:nvPr/>
              </p:nvGrpSpPr>
              <p:grpSpPr>
                <a:xfrm>
                  <a:off x="41148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48" name="Block Arc 47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Block Arc 48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" name="Group 77"/>
                <p:cNvGrpSpPr/>
                <p:nvPr/>
              </p:nvGrpSpPr>
              <p:grpSpPr>
                <a:xfrm>
                  <a:off x="51054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46" name="Block Arc 45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Block Arc 46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1" name="Group 80"/>
                <p:cNvGrpSpPr/>
                <p:nvPr/>
              </p:nvGrpSpPr>
              <p:grpSpPr>
                <a:xfrm>
                  <a:off x="6096000" y="457200"/>
                  <a:ext cx="1828800" cy="1371600"/>
                  <a:chOff x="3048000" y="457200"/>
                  <a:chExt cx="1828800" cy="1371600"/>
                </a:xfrm>
              </p:grpSpPr>
              <p:sp>
                <p:nvSpPr>
                  <p:cNvPr id="44" name="Block Arc 43"/>
                  <p:cNvSpPr/>
                  <p:nvPr/>
                </p:nvSpPr>
                <p:spPr>
                  <a:xfrm rot="10800000">
                    <a:off x="3581400" y="457200"/>
                    <a:ext cx="1295400" cy="1219200"/>
                  </a:xfrm>
                  <a:prstGeom prst="blockArc">
                    <a:avLst>
                      <a:gd name="adj1" fmla="val 2294751"/>
                      <a:gd name="adj2" fmla="val 0"/>
                      <a:gd name="adj3" fmla="val 2500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Block Arc 44"/>
                  <p:cNvSpPr/>
                  <p:nvPr/>
                </p:nvSpPr>
                <p:spPr>
                  <a:xfrm>
                    <a:off x="3048000" y="609600"/>
                    <a:ext cx="1295400" cy="1219200"/>
                  </a:xfrm>
                  <a:prstGeom prst="blockArc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5" name="Trapezoid 14"/>
            <p:cNvSpPr/>
            <p:nvPr/>
          </p:nvSpPr>
          <p:spPr>
            <a:xfrm rot="10800000">
              <a:off x="3857469" y="3060491"/>
              <a:ext cx="609600" cy="2286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102"/>
            <p:cNvGrpSpPr/>
            <p:nvPr/>
          </p:nvGrpSpPr>
          <p:grpSpPr>
            <a:xfrm>
              <a:off x="3505200" y="2759439"/>
              <a:ext cx="1395046" cy="1295400"/>
              <a:chOff x="2624682" y="2226017"/>
              <a:chExt cx="1981200" cy="2070031"/>
            </a:xfrm>
          </p:grpSpPr>
          <p:sp>
            <p:nvSpPr>
              <p:cNvPr id="34" name="Pie 33"/>
              <p:cNvSpPr/>
              <p:nvPr/>
            </p:nvSpPr>
            <p:spPr>
              <a:xfrm rot="18695073">
                <a:off x="2580266" y="2270433"/>
                <a:ext cx="2070031" cy="1981200"/>
              </a:xfrm>
              <a:prstGeom prst="pi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Group 5"/>
              <p:cNvGrpSpPr/>
              <p:nvPr/>
            </p:nvGrpSpPr>
            <p:grpSpPr>
              <a:xfrm>
                <a:off x="2743201" y="2385249"/>
                <a:ext cx="1579657" cy="1582691"/>
                <a:chOff x="2740939" y="2385249"/>
                <a:chExt cx="1579657" cy="1582691"/>
              </a:xfrm>
            </p:grpSpPr>
            <p:sp>
              <p:nvSpPr>
                <p:cNvPr id="36" name="Moon 3"/>
                <p:cNvSpPr/>
                <p:nvPr/>
              </p:nvSpPr>
              <p:spPr>
                <a:xfrm rot="16200000">
                  <a:off x="2898653" y="2546001"/>
                  <a:ext cx="1264225" cy="1579654"/>
                </a:xfrm>
                <a:prstGeom prst="moon">
                  <a:avLst>
                    <a:gd name="adj" fmla="val 67712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2971923" y="2156528"/>
                  <a:ext cx="1119952" cy="1577394"/>
                </a:xfrm>
                <a:prstGeom prst="moon">
                  <a:avLst>
                    <a:gd name="adj" fmla="val 67712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3" name="Group 119"/>
            <p:cNvGrpSpPr/>
            <p:nvPr/>
          </p:nvGrpSpPr>
          <p:grpSpPr>
            <a:xfrm rot="5400000">
              <a:off x="2285999" y="3429001"/>
              <a:ext cx="2438401" cy="914400"/>
              <a:chOff x="2624682" y="2226018"/>
              <a:chExt cx="1981200" cy="2070031"/>
            </a:xfrm>
          </p:grpSpPr>
          <p:sp>
            <p:nvSpPr>
              <p:cNvPr id="30" name="Pie 29"/>
              <p:cNvSpPr/>
              <p:nvPr/>
            </p:nvSpPr>
            <p:spPr>
              <a:xfrm rot="16952334">
                <a:off x="2580266" y="2270434"/>
                <a:ext cx="2070031" cy="1981200"/>
              </a:xfrm>
              <a:prstGeom prst="pie">
                <a:avLst>
                  <a:gd name="adj1" fmla="val 3057576"/>
                  <a:gd name="adj2" fmla="val 162000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4" name="Group 5"/>
              <p:cNvGrpSpPr/>
              <p:nvPr/>
            </p:nvGrpSpPr>
            <p:grpSpPr>
              <a:xfrm>
                <a:off x="2743201" y="2385249"/>
                <a:ext cx="1579657" cy="1582691"/>
                <a:chOff x="2740939" y="2385249"/>
                <a:chExt cx="1579657" cy="1582691"/>
              </a:xfrm>
            </p:grpSpPr>
            <p:sp>
              <p:nvSpPr>
                <p:cNvPr id="32" name="Moon 3"/>
                <p:cNvSpPr/>
                <p:nvPr/>
              </p:nvSpPr>
              <p:spPr>
                <a:xfrm rot="16200000">
                  <a:off x="2898653" y="2546001"/>
                  <a:ext cx="1264225" cy="1579654"/>
                </a:xfrm>
                <a:prstGeom prst="moon">
                  <a:avLst>
                    <a:gd name="adj" fmla="val 67712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6200000">
                  <a:off x="2971923" y="2156528"/>
                  <a:ext cx="1119952" cy="1577394"/>
                </a:xfrm>
                <a:prstGeom prst="moon">
                  <a:avLst>
                    <a:gd name="adj" fmla="val 67712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" name="Oval 17"/>
            <p:cNvSpPr/>
            <p:nvPr/>
          </p:nvSpPr>
          <p:spPr>
            <a:xfrm>
              <a:off x="3432748" y="1295400"/>
              <a:ext cx="12954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124"/>
            <p:cNvGrpSpPr/>
            <p:nvPr/>
          </p:nvGrpSpPr>
          <p:grpSpPr>
            <a:xfrm rot="11155702">
              <a:off x="3262980" y="918121"/>
              <a:ext cx="1614668" cy="1295400"/>
              <a:chOff x="2624682" y="2226017"/>
              <a:chExt cx="1981200" cy="2070031"/>
            </a:xfrm>
            <a:solidFill>
              <a:srgbClr val="E5C569"/>
            </a:solidFill>
          </p:grpSpPr>
          <p:sp>
            <p:nvSpPr>
              <p:cNvPr id="26" name="Pie 25"/>
              <p:cNvSpPr/>
              <p:nvPr/>
            </p:nvSpPr>
            <p:spPr>
              <a:xfrm rot="18695073">
                <a:off x="2580266" y="2270433"/>
                <a:ext cx="2070031" cy="1981200"/>
              </a:xfrm>
              <a:prstGeom prst="pi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5"/>
              <p:cNvGrpSpPr/>
              <p:nvPr/>
            </p:nvGrpSpPr>
            <p:grpSpPr>
              <a:xfrm>
                <a:off x="2743201" y="2385249"/>
                <a:ext cx="1579657" cy="1582691"/>
                <a:chOff x="2740939" y="2385249"/>
                <a:chExt cx="1579657" cy="1582691"/>
              </a:xfrm>
              <a:grpFill/>
            </p:grpSpPr>
            <p:sp>
              <p:nvSpPr>
                <p:cNvPr id="28" name="Moon 3"/>
                <p:cNvSpPr/>
                <p:nvPr/>
              </p:nvSpPr>
              <p:spPr>
                <a:xfrm rot="16200000">
                  <a:off x="2898653" y="2546001"/>
                  <a:ext cx="1264225" cy="1579654"/>
                </a:xfrm>
                <a:prstGeom prst="moon">
                  <a:avLst>
                    <a:gd name="adj" fmla="val 677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2971923" y="2156528"/>
                  <a:ext cx="1119952" cy="1577394"/>
                </a:xfrm>
                <a:prstGeom prst="moon">
                  <a:avLst>
                    <a:gd name="adj" fmla="val 677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135"/>
            <p:cNvGrpSpPr/>
            <p:nvPr/>
          </p:nvGrpSpPr>
          <p:grpSpPr>
            <a:xfrm rot="8193448">
              <a:off x="5024755" y="4629794"/>
              <a:ext cx="876925" cy="1222948"/>
              <a:chOff x="5943600" y="1295400"/>
              <a:chExt cx="1371600" cy="205740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6477000" y="1752600"/>
                <a:ext cx="381000" cy="1600200"/>
              </a:xfrm>
              <a:prstGeom prst="roundRect">
                <a:avLst/>
              </a:prstGeom>
              <a:solidFill>
                <a:srgbClr val="DFBC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>
                <a:off x="6324600" y="914400"/>
                <a:ext cx="609600" cy="1371600"/>
              </a:xfrm>
              <a:prstGeom prst="roundRect">
                <a:avLst/>
              </a:prstGeom>
              <a:solidFill>
                <a:srgbClr val="DFBC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 rot="16200000">
                <a:off x="5943600" y="1447800"/>
                <a:ext cx="609600" cy="304800"/>
              </a:xfrm>
              <a:prstGeom prst="roundRect">
                <a:avLst/>
              </a:prstGeom>
              <a:solidFill>
                <a:srgbClr val="D7AC3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 rot="16200000">
                <a:off x="6705600" y="1447800"/>
                <a:ext cx="609600" cy="304800"/>
              </a:xfrm>
              <a:prstGeom prst="roundRect">
                <a:avLst/>
              </a:prstGeom>
              <a:solidFill>
                <a:srgbClr val="D7AC3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181601" y="4876801"/>
              <a:ext cx="3048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9718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judge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5181600" y="381000"/>
            <a:ext cx="2790340" cy="5478277"/>
            <a:chOff x="2743200" y="304800"/>
            <a:chExt cx="2790340" cy="5478277"/>
          </a:xfrm>
        </p:grpSpPr>
        <p:grpSp>
          <p:nvGrpSpPr>
            <p:cNvPr id="68" name="Group 75"/>
            <p:cNvGrpSpPr/>
            <p:nvPr/>
          </p:nvGrpSpPr>
          <p:grpSpPr>
            <a:xfrm>
              <a:off x="2743200" y="1752600"/>
              <a:ext cx="2790340" cy="4030477"/>
              <a:chOff x="1447800" y="838200"/>
              <a:chExt cx="2790340" cy="4030477"/>
            </a:xfrm>
          </p:grpSpPr>
          <p:sp>
            <p:nvSpPr>
              <p:cNvPr id="97" name="Oval 96"/>
              <p:cNvSpPr/>
              <p:nvPr/>
            </p:nvSpPr>
            <p:spPr>
              <a:xfrm rot="19323027">
                <a:off x="2707948" y="4380590"/>
                <a:ext cx="1032222" cy="48808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19323027">
                <a:off x="2098349" y="4380588"/>
                <a:ext cx="1032222" cy="48808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/>
              <p:cNvSpPr/>
              <p:nvPr/>
            </p:nvSpPr>
            <p:spPr>
              <a:xfrm rot="1010459">
                <a:off x="1447800" y="838200"/>
                <a:ext cx="1319902" cy="3191203"/>
              </a:xfrm>
              <a:prstGeom prst="moon">
                <a:avLst>
                  <a:gd name="adj" fmla="val 87500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Double Wave 99"/>
              <p:cNvSpPr/>
              <p:nvPr/>
            </p:nvSpPr>
            <p:spPr>
              <a:xfrm rot="6293676" flipH="1">
                <a:off x="463372" y="2678111"/>
                <a:ext cx="2923294" cy="895655"/>
              </a:xfrm>
              <a:prstGeom prst="doubleWave">
                <a:avLst>
                  <a:gd name="adj1" fmla="val 12500"/>
                  <a:gd name="adj2" fmla="val -737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Moon 2"/>
              <p:cNvSpPr/>
              <p:nvPr/>
            </p:nvSpPr>
            <p:spPr>
              <a:xfrm rot="10365445">
                <a:off x="2893546" y="962219"/>
                <a:ext cx="1319902" cy="3191203"/>
              </a:xfrm>
              <a:prstGeom prst="moon">
                <a:avLst>
                  <a:gd name="adj" fmla="val 87500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Double Wave 101"/>
              <p:cNvSpPr/>
              <p:nvPr/>
            </p:nvSpPr>
            <p:spPr>
              <a:xfrm rot="15306324">
                <a:off x="2328666" y="2562131"/>
                <a:ext cx="2923294" cy="895655"/>
              </a:xfrm>
              <a:prstGeom prst="doubleWave">
                <a:avLst>
                  <a:gd name="adj1" fmla="val 12500"/>
                  <a:gd name="adj2" fmla="val -737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499168" y="3100510"/>
                <a:ext cx="371849" cy="5054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885954" y="3100510"/>
                <a:ext cx="371849" cy="5054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Isosceles Triangle 4"/>
              <p:cNvSpPr/>
              <p:nvPr/>
            </p:nvSpPr>
            <p:spPr>
              <a:xfrm rot="10511856">
                <a:off x="2432156" y="1012783"/>
                <a:ext cx="831050" cy="649058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1260531">
                <a:off x="1759185" y="1469208"/>
                <a:ext cx="829536" cy="1801621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 rot="20265175">
                <a:off x="3027585" y="1473034"/>
                <a:ext cx="834512" cy="1774723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apezoid 8"/>
              <p:cNvSpPr/>
              <p:nvPr/>
            </p:nvSpPr>
            <p:spPr>
              <a:xfrm>
                <a:off x="2228151" y="1748305"/>
                <a:ext cx="1319902" cy="1947175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vb</a:t>
                </a:r>
                <a:endParaRPr lang="en-US" dirty="0"/>
              </a:p>
            </p:txBody>
          </p:sp>
          <p:sp>
            <p:nvSpPr>
              <p:cNvPr id="109" name="Pie 3"/>
              <p:cNvSpPr/>
              <p:nvPr/>
            </p:nvSpPr>
            <p:spPr>
              <a:xfrm rot="18473761">
                <a:off x="2064333" y="1009749"/>
                <a:ext cx="1609068" cy="1483068"/>
              </a:xfrm>
              <a:prstGeom prst="pie">
                <a:avLst>
                  <a:gd name="adj1" fmla="val 305435"/>
                  <a:gd name="adj2" fmla="val 16513154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Trapezoid 11"/>
              <p:cNvSpPr/>
              <p:nvPr/>
            </p:nvSpPr>
            <p:spPr>
              <a:xfrm>
                <a:off x="1983724" y="2667804"/>
                <a:ext cx="1857640" cy="1947175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2374807" y="2613716"/>
                <a:ext cx="1026591" cy="216353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" name="Group 12"/>
              <p:cNvGrpSpPr/>
              <p:nvPr/>
            </p:nvGrpSpPr>
            <p:grpSpPr>
              <a:xfrm>
                <a:off x="2423692" y="2667804"/>
                <a:ext cx="945115" cy="216353"/>
                <a:chOff x="1447800" y="4953000"/>
                <a:chExt cx="4419600" cy="990600"/>
              </a:xfrm>
            </p:grpSpPr>
            <p:sp>
              <p:nvSpPr>
                <p:cNvPr id="123" name="Block Arc 13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Block Arc 14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Block Arc 15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Block Arc 16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Moon 112"/>
              <p:cNvSpPr/>
              <p:nvPr/>
            </p:nvSpPr>
            <p:spPr>
              <a:xfrm rot="12394576">
                <a:off x="1758339" y="1227496"/>
                <a:ext cx="489807" cy="1914737"/>
              </a:xfrm>
              <a:prstGeom prst="moon">
                <a:avLst>
                  <a:gd name="adj" fmla="val 87500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113"/>
              <p:cNvSpPr/>
              <p:nvPr/>
            </p:nvSpPr>
            <p:spPr>
              <a:xfrm rot="19990550">
                <a:off x="3420388" y="1196500"/>
                <a:ext cx="454290" cy="1797156"/>
              </a:xfrm>
              <a:prstGeom prst="moon">
                <a:avLst>
                  <a:gd name="adj" fmla="val 87500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1804847">
                <a:off x="1604960" y="1268374"/>
                <a:ext cx="622280" cy="1554835"/>
              </a:xfrm>
              <a:prstGeom prst="ellipse">
                <a:avLst/>
              </a:prstGeom>
              <a:solidFill>
                <a:srgbClr val="D5B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9297523">
                <a:off x="3473221" y="1309497"/>
                <a:ext cx="622280" cy="1554835"/>
              </a:xfrm>
              <a:prstGeom prst="ellipse">
                <a:avLst/>
              </a:prstGeom>
              <a:solidFill>
                <a:srgbClr val="D5B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43"/>
              <p:cNvGrpSpPr/>
              <p:nvPr/>
            </p:nvGrpSpPr>
            <p:grpSpPr>
              <a:xfrm>
                <a:off x="2668118" y="1531953"/>
                <a:ext cx="391082" cy="455479"/>
                <a:chOff x="6172200" y="1143000"/>
                <a:chExt cx="1828800" cy="1905000"/>
              </a:xfrm>
            </p:grpSpPr>
            <p:sp>
              <p:nvSpPr>
                <p:cNvPr id="118" name="Oval 117"/>
                <p:cNvSpPr/>
                <p:nvPr/>
              </p:nvSpPr>
              <p:spPr>
                <a:xfrm>
                  <a:off x="6172200" y="1143000"/>
                  <a:ext cx="1828800" cy="1905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118"/>
                <p:cNvSpPr/>
                <p:nvPr/>
              </p:nvSpPr>
              <p:spPr>
                <a:xfrm>
                  <a:off x="6815528" y="1222948"/>
                  <a:ext cx="533400" cy="685800"/>
                </a:xfrm>
                <a:prstGeom prst="quadArrow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Quad Arrow 119"/>
                <p:cNvSpPr/>
                <p:nvPr/>
              </p:nvSpPr>
              <p:spPr>
                <a:xfrm>
                  <a:off x="6858000" y="2362200"/>
                  <a:ext cx="533400" cy="685800"/>
                </a:xfrm>
                <a:prstGeom prst="quadArrow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Quad Arrow 120"/>
                <p:cNvSpPr/>
                <p:nvPr/>
              </p:nvSpPr>
              <p:spPr>
                <a:xfrm>
                  <a:off x="6248400" y="1752600"/>
                  <a:ext cx="533400" cy="685800"/>
                </a:xfrm>
                <a:prstGeom prst="quadArrow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Quad Arrow 121"/>
                <p:cNvSpPr/>
                <p:nvPr/>
              </p:nvSpPr>
              <p:spPr>
                <a:xfrm>
                  <a:off x="7391400" y="1752600"/>
                  <a:ext cx="533400" cy="685800"/>
                </a:xfrm>
                <a:prstGeom prst="quadArrow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45"/>
            <p:cNvGrpSpPr/>
            <p:nvPr/>
          </p:nvGrpSpPr>
          <p:grpSpPr>
            <a:xfrm>
              <a:off x="3048000" y="304800"/>
              <a:ext cx="2209800" cy="2971800"/>
              <a:chOff x="5486400" y="583239"/>
              <a:chExt cx="2590800" cy="3836361"/>
            </a:xfrm>
          </p:grpSpPr>
          <p:sp>
            <p:nvSpPr>
              <p:cNvPr id="70" name="Oval 69"/>
              <p:cNvSpPr/>
              <p:nvPr/>
            </p:nvSpPr>
            <p:spPr>
              <a:xfrm rot="5400000">
                <a:off x="5791200" y="1295403"/>
                <a:ext cx="2057399" cy="1600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>
                <a:off x="5486400" y="1066800"/>
                <a:ext cx="762000" cy="3352800"/>
              </a:xfrm>
              <a:prstGeom prst="moon">
                <a:avLst>
                  <a:gd name="adj" fmla="val 87377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71"/>
              <p:cNvSpPr/>
              <p:nvPr/>
            </p:nvSpPr>
            <p:spPr>
              <a:xfrm flipH="1">
                <a:off x="7315200" y="1066800"/>
                <a:ext cx="762000" cy="3352800"/>
              </a:xfrm>
              <a:prstGeom prst="moon">
                <a:avLst>
                  <a:gd name="adj" fmla="val 87377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3" name="Moon 72"/>
              <p:cNvSpPr/>
              <p:nvPr/>
            </p:nvSpPr>
            <p:spPr>
              <a:xfrm rot="16010900" flipH="1">
                <a:off x="6311784" y="84308"/>
                <a:ext cx="838200" cy="1836061"/>
              </a:xfrm>
              <a:prstGeom prst="moon">
                <a:avLst>
                  <a:gd name="adj" fmla="val 87377"/>
                </a:avLst>
              </a:prstGeom>
              <a:solidFill>
                <a:srgbClr val="D5B35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23"/>
              <p:cNvGrpSpPr/>
              <p:nvPr/>
            </p:nvGrpSpPr>
            <p:grpSpPr>
              <a:xfrm>
                <a:off x="5943600" y="1295400"/>
                <a:ext cx="1524000" cy="609600"/>
                <a:chOff x="2840889" y="4737113"/>
                <a:chExt cx="1801425" cy="847295"/>
              </a:xfrm>
            </p:grpSpPr>
            <p:sp>
              <p:nvSpPr>
                <p:cNvPr id="93" name="Moon 92"/>
                <p:cNvSpPr/>
                <p:nvPr/>
              </p:nvSpPr>
              <p:spPr>
                <a:xfrm rot="5639499">
                  <a:off x="3339758" y="4568187"/>
                  <a:ext cx="749543" cy="1160330"/>
                </a:xfrm>
                <a:prstGeom prst="moon">
                  <a:avLst>
                    <a:gd name="adj" fmla="val 51327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Moon 93"/>
                <p:cNvSpPr/>
                <p:nvPr/>
              </p:nvSpPr>
              <p:spPr>
                <a:xfrm rot="4841449">
                  <a:off x="3687377" y="4531720"/>
                  <a:ext cx="749543" cy="1160330"/>
                </a:xfrm>
                <a:prstGeom prst="moon">
                  <a:avLst>
                    <a:gd name="adj" fmla="val 51327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oon 94"/>
                <p:cNvSpPr/>
                <p:nvPr/>
              </p:nvSpPr>
              <p:spPr>
                <a:xfrm rot="5639499">
                  <a:off x="3162958" y="4599420"/>
                  <a:ext cx="662919" cy="1307057"/>
                </a:xfrm>
                <a:prstGeom prst="moon">
                  <a:avLst>
                    <a:gd name="adj" fmla="val 51327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Moon 95"/>
                <p:cNvSpPr/>
                <p:nvPr/>
              </p:nvSpPr>
              <p:spPr>
                <a:xfrm rot="4340076">
                  <a:off x="3339763" y="4601190"/>
                  <a:ext cx="749543" cy="1160330"/>
                </a:xfrm>
                <a:prstGeom prst="moon">
                  <a:avLst>
                    <a:gd name="adj" fmla="val 51327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10"/>
              <p:cNvSpPr/>
              <p:nvPr/>
            </p:nvSpPr>
            <p:spPr>
              <a:xfrm>
                <a:off x="5791200" y="1295400"/>
                <a:ext cx="1981200" cy="228600"/>
              </a:xfrm>
              <a:prstGeom prst="rect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52"/>
              <p:cNvGrpSpPr/>
              <p:nvPr/>
            </p:nvGrpSpPr>
            <p:grpSpPr>
              <a:xfrm>
                <a:off x="5867400" y="1295400"/>
                <a:ext cx="1828800" cy="228600"/>
                <a:chOff x="457200" y="1600200"/>
                <a:chExt cx="8229600" cy="1752600"/>
              </a:xfrm>
            </p:grpSpPr>
            <p:sp>
              <p:nvSpPr>
                <p:cNvPr id="86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Plaque 88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Plaque 89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Plaque 90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Plaque 91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24"/>
              <p:cNvGrpSpPr/>
              <p:nvPr/>
            </p:nvGrpSpPr>
            <p:grpSpPr>
              <a:xfrm>
                <a:off x="6172200" y="1828800"/>
                <a:ext cx="1143000" cy="381000"/>
                <a:chOff x="3810000" y="914400"/>
                <a:chExt cx="3962400" cy="1828800"/>
              </a:xfrm>
            </p:grpSpPr>
            <p:grpSp>
              <p:nvGrpSpPr>
                <p:cNvPr id="112" name="Group 56"/>
                <p:cNvGrpSpPr/>
                <p:nvPr/>
              </p:nvGrpSpPr>
              <p:grpSpPr>
                <a:xfrm>
                  <a:off x="3810000" y="914400"/>
                  <a:ext cx="1676400" cy="1752600"/>
                  <a:chOff x="5029200" y="1905000"/>
                  <a:chExt cx="1752600" cy="1828800"/>
                </a:xfrm>
              </p:grpSpPr>
              <p:sp>
                <p:nvSpPr>
                  <p:cNvPr id="83" name="Oval 82"/>
                  <p:cNvSpPr/>
                  <p:nvPr/>
                </p:nvSpPr>
                <p:spPr>
                  <a:xfrm>
                    <a:off x="5029200" y="1905000"/>
                    <a:ext cx="1752600" cy="18288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>
                    <a:off x="5342744" y="2340964"/>
                    <a:ext cx="1174230" cy="1360357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5638800" y="2667000"/>
                    <a:ext cx="304800" cy="3048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60"/>
                <p:cNvGrpSpPr/>
                <p:nvPr/>
              </p:nvGrpSpPr>
              <p:grpSpPr>
                <a:xfrm>
                  <a:off x="6096000" y="990600"/>
                  <a:ext cx="1676400" cy="1752600"/>
                  <a:chOff x="5029200" y="1905000"/>
                  <a:chExt cx="1752600" cy="1828800"/>
                </a:xfrm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5029200" y="1905000"/>
                    <a:ext cx="1752600" cy="18288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5342744" y="2340964"/>
                    <a:ext cx="1174230" cy="1360357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5638800" y="2667000"/>
                    <a:ext cx="304800" cy="3048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131" name="TextBox 13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937607" y="2514600"/>
            <a:ext cx="4206393" cy="4128848"/>
            <a:chOff x="4419600" y="228600"/>
            <a:chExt cx="4968393" cy="4876800"/>
          </a:xfrm>
        </p:grpSpPr>
        <p:grpSp>
          <p:nvGrpSpPr>
            <p:cNvPr id="3" name="Group 74"/>
            <p:cNvGrpSpPr/>
            <p:nvPr/>
          </p:nvGrpSpPr>
          <p:grpSpPr>
            <a:xfrm>
              <a:off x="7696200" y="228600"/>
              <a:ext cx="1691793" cy="3048000"/>
              <a:chOff x="4724400" y="533400"/>
              <a:chExt cx="3124200" cy="5206585"/>
            </a:xfrm>
          </p:grpSpPr>
          <p:grpSp>
            <p:nvGrpSpPr>
              <p:cNvPr id="4" name="Group 98"/>
              <p:cNvGrpSpPr/>
              <p:nvPr/>
            </p:nvGrpSpPr>
            <p:grpSpPr>
              <a:xfrm>
                <a:off x="4724400" y="533400"/>
                <a:ext cx="2743199" cy="5206585"/>
                <a:chOff x="4724400" y="533400"/>
                <a:chExt cx="2743199" cy="5206585"/>
              </a:xfrm>
            </p:grpSpPr>
            <p:grpSp>
              <p:nvGrpSpPr>
                <p:cNvPr id="5" name="Group 91"/>
                <p:cNvGrpSpPr/>
                <p:nvPr/>
              </p:nvGrpSpPr>
              <p:grpSpPr>
                <a:xfrm>
                  <a:off x="4724400" y="533400"/>
                  <a:ext cx="2743199" cy="5206585"/>
                  <a:chOff x="4724400" y="533400"/>
                  <a:chExt cx="2743199" cy="5206585"/>
                </a:xfrm>
              </p:grpSpPr>
              <p:sp>
                <p:nvSpPr>
                  <p:cNvPr id="374" name="Oval 373"/>
                  <p:cNvSpPr/>
                  <p:nvPr/>
                </p:nvSpPr>
                <p:spPr>
                  <a:xfrm rot="2542647">
                    <a:off x="4724400" y="3142747"/>
                    <a:ext cx="457445" cy="791615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Oval 374"/>
                  <p:cNvSpPr/>
                  <p:nvPr/>
                </p:nvSpPr>
                <p:spPr>
                  <a:xfrm rot="19057353" flipH="1">
                    <a:off x="6958241" y="3142746"/>
                    <a:ext cx="457445" cy="791615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Oval 375"/>
                  <p:cNvSpPr/>
                  <p:nvPr/>
                </p:nvSpPr>
                <p:spPr>
                  <a:xfrm rot="2500661">
                    <a:off x="5460244" y="4796144"/>
                    <a:ext cx="591311" cy="943841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Oval 376"/>
                  <p:cNvSpPr/>
                  <p:nvPr/>
                </p:nvSpPr>
                <p:spPr>
                  <a:xfrm rot="19779230">
                    <a:off x="6228316" y="4795453"/>
                    <a:ext cx="591311" cy="943841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Oval 100"/>
                  <p:cNvSpPr/>
                  <p:nvPr/>
                </p:nvSpPr>
                <p:spPr>
                  <a:xfrm rot="19779230">
                    <a:off x="6106742" y="4511019"/>
                    <a:ext cx="591311" cy="985527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Oval 101"/>
                  <p:cNvSpPr/>
                  <p:nvPr/>
                </p:nvSpPr>
                <p:spPr>
                  <a:xfrm rot="2542647">
                    <a:off x="5556318" y="4573645"/>
                    <a:ext cx="591311" cy="985527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Rounded Rectangle 102"/>
                  <p:cNvSpPr/>
                  <p:nvPr/>
                </p:nvSpPr>
                <p:spPr>
                  <a:xfrm rot="2292215" flipH="1">
                    <a:off x="5101587" y="2382780"/>
                    <a:ext cx="616974" cy="1126317"/>
                  </a:xfrm>
                  <a:prstGeom prst="roundRect">
                    <a:avLst/>
                  </a:prstGeom>
                  <a:solidFill>
                    <a:srgbClr val="D4B6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Rounded Rectangle 380"/>
                  <p:cNvSpPr/>
                  <p:nvPr/>
                </p:nvSpPr>
                <p:spPr>
                  <a:xfrm rot="19307785">
                    <a:off x="6481311" y="2382781"/>
                    <a:ext cx="616974" cy="1126317"/>
                  </a:xfrm>
                  <a:prstGeom prst="roundRect">
                    <a:avLst/>
                  </a:prstGeom>
                  <a:solidFill>
                    <a:srgbClr val="D4B63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Trapezoid 381"/>
                  <p:cNvSpPr/>
                  <p:nvPr/>
                </p:nvSpPr>
                <p:spPr>
                  <a:xfrm>
                    <a:off x="5302500" y="2209800"/>
                    <a:ext cx="1642529" cy="2201027"/>
                  </a:xfrm>
                  <a:prstGeom prst="trapezoid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Rounded Rectangle 382"/>
                  <p:cNvSpPr/>
                  <p:nvPr/>
                </p:nvSpPr>
                <p:spPr>
                  <a:xfrm rot="19307785">
                    <a:off x="6757249" y="3259625"/>
                    <a:ext cx="710350" cy="336630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Rounded Rectangle 383"/>
                  <p:cNvSpPr/>
                  <p:nvPr/>
                </p:nvSpPr>
                <p:spPr>
                  <a:xfrm rot="2292215" flipH="1">
                    <a:off x="4732273" y="3202233"/>
                    <a:ext cx="710350" cy="336630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Oval 384"/>
                  <p:cNvSpPr/>
                  <p:nvPr/>
                </p:nvSpPr>
                <p:spPr>
                  <a:xfrm>
                    <a:off x="5389285" y="761999"/>
                    <a:ext cx="1379725" cy="1685435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Trapezoid 385"/>
                  <p:cNvSpPr/>
                  <p:nvPr/>
                </p:nvSpPr>
                <p:spPr>
                  <a:xfrm>
                    <a:off x="5126480" y="4348094"/>
                    <a:ext cx="1971035" cy="703948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Block Arc 386"/>
                  <p:cNvSpPr/>
                  <p:nvPr/>
                </p:nvSpPr>
                <p:spPr>
                  <a:xfrm>
                    <a:off x="5454986" y="5122437"/>
                    <a:ext cx="657012" cy="211184"/>
                  </a:xfrm>
                  <a:prstGeom prst="blockArc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8" name="Block Arc 387"/>
                  <p:cNvSpPr/>
                  <p:nvPr/>
                </p:nvSpPr>
                <p:spPr>
                  <a:xfrm rot="21278537">
                    <a:off x="6185465" y="5084446"/>
                    <a:ext cx="657012" cy="211184"/>
                  </a:xfrm>
                  <a:prstGeom prst="blockArc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9" name="Wave 388"/>
                  <p:cNvSpPr/>
                  <p:nvPr/>
                </p:nvSpPr>
                <p:spPr>
                  <a:xfrm rot="16200000">
                    <a:off x="4792954" y="1684046"/>
                    <a:ext cx="1357801" cy="732909"/>
                  </a:xfrm>
                  <a:prstGeom prst="wav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Wave 389"/>
                  <p:cNvSpPr/>
                  <p:nvPr/>
                </p:nvSpPr>
                <p:spPr>
                  <a:xfrm rot="4166995">
                    <a:off x="5991066" y="1550098"/>
                    <a:ext cx="1221195" cy="740737"/>
                  </a:xfrm>
                  <a:prstGeom prst="wav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Wave 390"/>
                  <p:cNvSpPr/>
                  <p:nvPr/>
                </p:nvSpPr>
                <p:spPr>
                  <a:xfrm rot="20844216">
                    <a:off x="5373058" y="883019"/>
                    <a:ext cx="1337501" cy="615695"/>
                  </a:xfrm>
                  <a:prstGeom prst="wav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Oval 391"/>
                  <p:cNvSpPr/>
                  <p:nvPr/>
                </p:nvSpPr>
                <p:spPr>
                  <a:xfrm>
                    <a:off x="4953000" y="762000"/>
                    <a:ext cx="609600" cy="2667000"/>
                  </a:xfrm>
                  <a:prstGeom prst="ellipse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3" name="Oval 392"/>
                  <p:cNvSpPr/>
                  <p:nvPr/>
                </p:nvSpPr>
                <p:spPr>
                  <a:xfrm rot="21281361">
                    <a:off x="6545918" y="747089"/>
                    <a:ext cx="609600" cy="2627131"/>
                  </a:xfrm>
                  <a:prstGeom prst="ellipse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Oval 116"/>
                  <p:cNvSpPr/>
                  <p:nvPr/>
                </p:nvSpPr>
                <p:spPr>
                  <a:xfrm rot="5400000">
                    <a:off x="5753100" y="-38100"/>
                    <a:ext cx="533400" cy="1828800"/>
                  </a:xfrm>
                  <a:prstGeom prst="ellipse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Oval 117"/>
                  <p:cNvSpPr/>
                  <p:nvPr/>
                </p:nvSpPr>
                <p:spPr>
                  <a:xfrm>
                    <a:off x="5105400" y="838200"/>
                    <a:ext cx="381000" cy="533400"/>
                  </a:xfrm>
                  <a:prstGeom prst="ellipse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Rounded Rectangle 118"/>
                  <p:cNvSpPr/>
                  <p:nvPr/>
                </p:nvSpPr>
                <p:spPr>
                  <a:xfrm>
                    <a:off x="5105400" y="990600"/>
                    <a:ext cx="1839633" cy="211184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" name="Group 72"/>
                  <p:cNvGrpSpPr/>
                  <p:nvPr/>
                </p:nvGrpSpPr>
                <p:grpSpPr>
                  <a:xfrm>
                    <a:off x="5486400" y="2286000"/>
                    <a:ext cx="1143000" cy="1167870"/>
                    <a:chOff x="7620000" y="1792574"/>
                    <a:chExt cx="1377846" cy="1407826"/>
                  </a:xfrm>
                </p:grpSpPr>
                <p:grpSp>
                  <p:nvGrpSpPr>
                    <p:cNvPr id="7" name="Group 64"/>
                    <p:cNvGrpSpPr/>
                    <p:nvPr/>
                  </p:nvGrpSpPr>
                  <p:grpSpPr>
                    <a:xfrm>
                      <a:off x="7772400" y="2057400"/>
                      <a:ext cx="1066800" cy="1143000"/>
                      <a:chOff x="7772400" y="2057400"/>
                      <a:chExt cx="1066800" cy="1143000"/>
                    </a:xfrm>
                  </p:grpSpPr>
                  <p:sp>
                    <p:nvSpPr>
                      <p:cNvPr id="414" name="Quad Arrow 413"/>
                      <p:cNvSpPr/>
                      <p:nvPr/>
                    </p:nvSpPr>
                    <p:spPr>
                      <a:xfrm>
                        <a:off x="7772400" y="2057400"/>
                        <a:ext cx="1066800" cy="1143000"/>
                      </a:xfrm>
                      <a:prstGeom prst="quadArrow">
                        <a:avLst/>
                      </a:prstGeom>
                      <a:solidFill>
                        <a:srgbClr val="CE9F28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5" name="Diamond 414"/>
                      <p:cNvSpPr/>
                      <p:nvPr/>
                    </p:nvSpPr>
                    <p:spPr>
                      <a:xfrm>
                        <a:off x="8120921" y="2395928"/>
                        <a:ext cx="381000" cy="4572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" name="Group 65"/>
                    <p:cNvGrpSpPr/>
                    <p:nvPr/>
                  </p:nvGrpSpPr>
                  <p:grpSpPr>
                    <a:xfrm>
                      <a:off x="7620000" y="1828800"/>
                      <a:ext cx="609600" cy="653143"/>
                      <a:chOff x="7772400" y="2057400"/>
                      <a:chExt cx="1066800" cy="1143000"/>
                    </a:xfrm>
                  </p:grpSpPr>
                  <p:sp>
                    <p:nvSpPr>
                      <p:cNvPr id="412" name="Quad Arrow 411"/>
                      <p:cNvSpPr/>
                      <p:nvPr/>
                    </p:nvSpPr>
                    <p:spPr>
                      <a:xfrm>
                        <a:off x="7772400" y="2057400"/>
                        <a:ext cx="1066800" cy="1143000"/>
                      </a:xfrm>
                      <a:prstGeom prst="quadArrow">
                        <a:avLst/>
                      </a:prstGeom>
                      <a:solidFill>
                        <a:srgbClr val="CE9F28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3" name="Diamond 412"/>
                      <p:cNvSpPr/>
                      <p:nvPr/>
                    </p:nvSpPr>
                    <p:spPr>
                      <a:xfrm>
                        <a:off x="8120921" y="2395928"/>
                        <a:ext cx="381000" cy="4572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" name="Group 68"/>
                    <p:cNvGrpSpPr/>
                    <p:nvPr/>
                  </p:nvGrpSpPr>
                  <p:grpSpPr>
                    <a:xfrm>
                      <a:off x="8388246" y="1792574"/>
                      <a:ext cx="609600" cy="653143"/>
                      <a:chOff x="7772400" y="2057400"/>
                      <a:chExt cx="1066800" cy="1143000"/>
                    </a:xfrm>
                  </p:grpSpPr>
                  <p:sp>
                    <p:nvSpPr>
                      <p:cNvPr id="410" name="Quad Arrow 409"/>
                      <p:cNvSpPr/>
                      <p:nvPr/>
                    </p:nvSpPr>
                    <p:spPr>
                      <a:xfrm>
                        <a:off x="7772400" y="2057400"/>
                        <a:ext cx="1066800" cy="1143000"/>
                      </a:xfrm>
                      <a:prstGeom prst="quadArrow">
                        <a:avLst/>
                      </a:prstGeom>
                      <a:solidFill>
                        <a:srgbClr val="CE9F28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1" name="Diamond 410"/>
                      <p:cNvSpPr/>
                      <p:nvPr/>
                    </p:nvSpPr>
                    <p:spPr>
                      <a:xfrm>
                        <a:off x="8120921" y="2395928"/>
                        <a:ext cx="381000" cy="4572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" name="Group 82"/>
                  <p:cNvGrpSpPr/>
                  <p:nvPr/>
                </p:nvGrpSpPr>
                <p:grpSpPr>
                  <a:xfrm>
                    <a:off x="5029200" y="914400"/>
                    <a:ext cx="609600" cy="653143"/>
                    <a:chOff x="7772400" y="2057400"/>
                    <a:chExt cx="1066800" cy="1143000"/>
                  </a:xfrm>
                </p:grpSpPr>
                <p:sp>
                  <p:nvSpPr>
                    <p:cNvPr id="405" name="Quad Arrow 404"/>
                    <p:cNvSpPr/>
                    <p:nvPr/>
                  </p:nvSpPr>
                  <p:spPr>
                    <a:xfrm>
                      <a:off x="7772400" y="2057400"/>
                      <a:ext cx="1066800" cy="1143000"/>
                    </a:xfrm>
                    <a:prstGeom prst="quadArrow">
                      <a:avLst/>
                    </a:prstGeom>
                    <a:solidFill>
                      <a:srgbClr val="CE9F28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6" name="Diamond 405"/>
                    <p:cNvSpPr/>
                    <p:nvPr/>
                  </p:nvSpPr>
                  <p:spPr>
                    <a:xfrm>
                      <a:off x="8120921" y="2395928"/>
                      <a:ext cx="381000" cy="457200"/>
                    </a:xfrm>
                    <a:prstGeom prst="diamond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" name="Group 85"/>
                  <p:cNvGrpSpPr/>
                  <p:nvPr/>
                </p:nvGrpSpPr>
                <p:grpSpPr>
                  <a:xfrm>
                    <a:off x="6400800" y="914400"/>
                    <a:ext cx="609600" cy="653143"/>
                    <a:chOff x="7772400" y="2057400"/>
                    <a:chExt cx="1066800" cy="1143000"/>
                  </a:xfrm>
                </p:grpSpPr>
                <p:sp>
                  <p:nvSpPr>
                    <p:cNvPr id="403" name="Quad Arrow 402"/>
                    <p:cNvSpPr/>
                    <p:nvPr/>
                  </p:nvSpPr>
                  <p:spPr>
                    <a:xfrm>
                      <a:off x="7772400" y="2057400"/>
                      <a:ext cx="1066800" cy="1143000"/>
                    </a:xfrm>
                    <a:prstGeom prst="quadArrow">
                      <a:avLst/>
                    </a:prstGeom>
                    <a:solidFill>
                      <a:srgbClr val="CE9F28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4" name="Diamond 403"/>
                    <p:cNvSpPr/>
                    <p:nvPr/>
                  </p:nvSpPr>
                  <p:spPr>
                    <a:xfrm>
                      <a:off x="8120921" y="2395928"/>
                      <a:ext cx="381000" cy="457200"/>
                    </a:xfrm>
                    <a:prstGeom prst="diamond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" name="Group 88"/>
                  <p:cNvGrpSpPr/>
                  <p:nvPr/>
                </p:nvGrpSpPr>
                <p:grpSpPr>
                  <a:xfrm>
                    <a:off x="5715000" y="533400"/>
                    <a:ext cx="609600" cy="653143"/>
                    <a:chOff x="7772400" y="2057400"/>
                    <a:chExt cx="1066800" cy="1143000"/>
                  </a:xfrm>
                </p:grpSpPr>
                <p:sp>
                  <p:nvSpPr>
                    <p:cNvPr id="401" name="Quad Arrow 400"/>
                    <p:cNvSpPr/>
                    <p:nvPr/>
                  </p:nvSpPr>
                  <p:spPr>
                    <a:xfrm>
                      <a:off x="7772400" y="2057400"/>
                      <a:ext cx="1066800" cy="1143000"/>
                    </a:xfrm>
                    <a:prstGeom prst="quadArrow">
                      <a:avLst/>
                    </a:prstGeom>
                    <a:solidFill>
                      <a:srgbClr val="CE9F28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2" name="Diamond 401"/>
                    <p:cNvSpPr/>
                    <p:nvPr/>
                  </p:nvSpPr>
                  <p:spPr>
                    <a:xfrm>
                      <a:off x="8120921" y="2395928"/>
                      <a:ext cx="381000" cy="457200"/>
                    </a:xfrm>
                    <a:prstGeom prst="diamond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3" name="Group 65"/>
                <p:cNvGrpSpPr/>
                <p:nvPr/>
              </p:nvGrpSpPr>
              <p:grpSpPr>
                <a:xfrm>
                  <a:off x="5257800" y="4038600"/>
                  <a:ext cx="609600" cy="653143"/>
                  <a:chOff x="7772400" y="2057400"/>
                  <a:chExt cx="1066800" cy="1143000"/>
                </a:xfrm>
              </p:grpSpPr>
              <p:sp>
                <p:nvSpPr>
                  <p:cNvPr id="372" name="Quad Arrow 371"/>
                  <p:cNvSpPr/>
                  <p:nvPr/>
                </p:nvSpPr>
                <p:spPr>
                  <a:xfrm>
                    <a:off x="7772400" y="2057400"/>
                    <a:ext cx="1066800" cy="1143000"/>
                  </a:xfrm>
                  <a:prstGeom prst="quadArrow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Diamond 372"/>
                  <p:cNvSpPr/>
                  <p:nvPr/>
                </p:nvSpPr>
                <p:spPr>
                  <a:xfrm>
                    <a:off x="8120921" y="2395928"/>
                    <a:ext cx="381000" cy="457200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92"/>
                <p:cNvGrpSpPr/>
                <p:nvPr/>
              </p:nvGrpSpPr>
              <p:grpSpPr>
                <a:xfrm>
                  <a:off x="5791200" y="4038600"/>
                  <a:ext cx="609600" cy="653143"/>
                  <a:chOff x="7772400" y="2057400"/>
                  <a:chExt cx="1066800" cy="1143000"/>
                </a:xfrm>
              </p:grpSpPr>
              <p:sp>
                <p:nvSpPr>
                  <p:cNvPr id="370" name="Quad Arrow 369"/>
                  <p:cNvSpPr/>
                  <p:nvPr/>
                </p:nvSpPr>
                <p:spPr>
                  <a:xfrm>
                    <a:off x="7772400" y="2057400"/>
                    <a:ext cx="1066800" cy="1143000"/>
                  </a:xfrm>
                  <a:prstGeom prst="quadArrow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Diamond 370"/>
                  <p:cNvSpPr/>
                  <p:nvPr/>
                </p:nvSpPr>
                <p:spPr>
                  <a:xfrm>
                    <a:off x="8120921" y="2395928"/>
                    <a:ext cx="381000" cy="457200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95"/>
                <p:cNvGrpSpPr/>
                <p:nvPr/>
              </p:nvGrpSpPr>
              <p:grpSpPr>
                <a:xfrm>
                  <a:off x="6324600" y="4038600"/>
                  <a:ext cx="609600" cy="653143"/>
                  <a:chOff x="7772400" y="2057400"/>
                  <a:chExt cx="1066800" cy="1143000"/>
                </a:xfrm>
              </p:grpSpPr>
              <p:sp>
                <p:nvSpPr>
                  <p:cNvPr id="368" name="Quad Arrow 90"/>
                  <p:cNvSpPr/>
                  <p:nvPr/>
                </p:nvSpPr>
                <p:spPr>
                  <a:xfrm>
                    <a:off x="7772400" y="2057400"/>
                    <a:ext cx="1066800" cy="1143000"/>
                  </a:xfrm>
                  <a:prstGeom prst="quadArrow">
                    <a:avLst/>
                  </a:prstGeom>
                  <a:solidFill>
                    <a:srgbClr val="CE9F2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Diamond 91"/>
                  <p:cNvSpPr/>
                  <p:nvPr/>
                </p:nvSpPr>
                <p:spPr>
                  <a:xfrm>
                    <a:off x="8120921" y="2395928"/>
                    <a:ext cx="381000" cy="457200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" name="Group 118"/>
              <p:cNvGrpSpPr/>
              <p:nvPr/>
            </p:nvGrpSpPr>
            <p:grpSpPr>
              <a:xfrm flipH="1">
                <a:off x="7010400" y="29718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39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357" name="Round Same Side Corner Rectangle 356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Block Arc 357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9" name="Oval 358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Oval 359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Oval 360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Oval 361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Double Wave 362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6" name="Oval 355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191"/>
            <p:cNvGrpSpPr/>
            <p:nvPr/>
          </p:nvGrpSpPr>
          <p:grpSpPr>
            <a:xfrm>
              <a:off x="6705600" y="457200"/>
              <a:ext cx="1773400" cy="3352800"/>
              <a:chOff x="4910777" y="685800"/>
              <a:chExt cx="2861623" cy="5410200"/>
            </a:xfrm>
          </p:grpSpPr>
          <p:grpSp>
            <p:nvGrpSpPr>
              <p:cNvPr id="44" name="Group 114"/>
              <p:cNvGrpSpPr/>
              <p:nvPr/>
            </p:nvGrpSpPr>
            <p:grpSpPr>
              <a:xfrm>
                <a:off x="4910777" y="685800"/>
                <a:ext cx="2404423" cy="5410200"/>
                <a:chOff x="4910777" y="685800"/>
                <a:chExt cx="2578226" cy="4724400"/>
              </a:xfrm>
            </p:grpSpPr>
            <p:sp>
              <p:nvSpPr>
                <p:cNvPr id="301" name="Oval 203"/>
                <p:cNvSpPr/>
                <p:nvPr/>
              </p:nvSpPr>
              <p:spPr>
                <a:xfrm rot="2542647">
                  <a:off x="4910777" y="3037823"/>
                  <a:ext cx="482859" cy="740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204"/>
                <p:cNvSpPr/>
                <p:nvPr/>
              </p:nvSpPr>
              <p:spPr>
                <a:xfrm rot="19057353" flipH="1">
                  <a:off x="7006144" y="2981582"/>
                  <a:ext cx="482859" cy="740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Oval 302"/>
                <p:cNvSpPr/>
                <p:nvPr/>
              </p:nvSpPr>
              <p:spPr>
                <a:xfrm rot="2500661">
                  <a:off x="5424924" y="4527636"/>
                  <a:ext cx="624161" cy="882564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Oval 303"/>
                <p:cNvSpPr/>
                <p:nvPr/>
              </p:nvSpPr>
              <p:spPr>
                <a:xfrm rot="19779230">
                  <a:off x="6235668" y="4526990"/>
                  <a:ext cx="624161" cy="882564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Oval 304"/>
                <p:cNvSpPr/>
                <p:nvPr/>
              </p:nvSpPr>
              <p:spPr>
                <a:xfrm rot="19779230">
                  <a:off x="6107340" y="4261022"/>
                  <a:ext cx="624161" cy="92154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Oval 305"/>
                <p:cNvSpPr/>
                <p:nvPr/>
              </p:nvSpPr>
              <p:spPr>
                <a:xfrm rot="2542647">
                  <a:off x="5526336" y="4319583"/>
                  <a:ext cx="624161" cy="92154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ounded Rectangle 306"/>
                <p:cNvSpPr/>
                <p:nvPr/>
              </p:nvSpPr>
              <p:spPr>
                <a:xfrm rot="1554746" flipH="1">
                  <a:off x="5071300" y="2132878"/>
                  <a:ext cx="651250" cy="1388737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Rounded Rectangle 307"/>
                <p:cNvSpPr/>
                <p:nvPr/>
              </p:nvSpPr>
              <p:spPr>
                <a:xfrm rot="19580082">
                  <a:off x="6534823" y="2259839"/>
                  <a:ext cx="651250" cy="1157014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Trapezoid 308"/>
                <p:cNvSpPr/>
                <p:nvPr/>
              </p:nvSpPr>
              <p:spPr>
                <a:xfrm>
                  <a:off x="5258417" y="2390073"/>
                  <a:ext cx="1733782" cy="1777262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Oval 309"/>
                <p:cNvSpPr/>
                <p:nvPr/>
              </p:nvSpPr>
              <p:spPr>
                <a:xfrm>
                  <a:off x="5341713" y="817449"/>
                  <a:ext cx="1456377" cy="164561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Trapezoid 310"/>
                <p:cNvSpPr/>
                <p:nvPr/>
              </p:nvSpPr>
              <p:spPr>
                <a:xfrm>
                  <a:off x="5105400" y="4114800"/>
                  <a:ext cx="2029918" cy="658245"/>
                </a:xfrm>
                <a:prstGeom prst="trapezoid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Block Arc 311"/>
                <p:cNvSpPr/>
                <p:nvPr/>
              </p:nvSpPr>
              <p:spPr>
                <a:xfrm>
                  <a:off x="5419374" y="4832745"/>
                  <a:ext cx="693513" cy="197474"/>
                </a:xfrm>
                <a:prstGeom prst="blockArc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3" name="Block Arc 312"/>
                <p:cNvSpPr/>
                <p:nvPr/>
              </p:nvSpPr>
              <p:spPr>
                <a:xfrm rot="21278537">
                  <a:off x="6190436" y="4797221"/>
                  <a:ext cx="693513" cy="197474"/>
                </a:xfrm>
                <a:prstGeom prst="blockArc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4" name="Oval 313"/>
                <p:cNvSpPr/>
                <p:nvPr/>
              </p:nvSpPr>
              <p:spPr>
                <a:xfrm rot="3201000">
                  <a:off x="5576194" y="2455535"/>
                  <a:ext cx="434289" cy="264653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217"/>
                <p:cNvSpPr/>
                <p:nvPr/>
              </p:nvSpPr>
              <p:spPr>
                <a:xfrm rot="1914900">
                  <a:off x="5685762" y="2513257"/>
                  <a:ext cx="457557" cy="188177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Oval 315"/>
                <p:cNvSpPr/>
                <p:nvPr/>
              </p:nvSpPr>
              <p:spPr>
                <a:xfrm rot="18907975">
                  <a:off x="6142133" y="2377636"/>
                  <a:ext cx="457557" cy="251195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Oval 219"/>
                <p:cNvSpPr/>
                <p:nvPr/>
              </p:nvSpPr>
              <p:spPr>
                <a:xfrm rot="18907975">
                  <a:off x="6061945" y="2513846"/>
                  <a:ext cx="457557" cy="251195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Cloud 220"/>
                <p:cNvSpPr/>
                <p:nvPr/>
              </p:nvSpPr>
              <p:spPr>
                <a:xfrm>
                  <a:off x="5334001" y="685800"/>
                  <a:ext cx="1524000" cy="1066800"/>
                </a:xfrm>
                <a:prstGeom prst="cloud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Cloud 221"/>
                <p:cNvSpPr/>
                <p:nvPr/>
              </p:nvSpPr>
              <p:spPr>
                <a:xfrm rot="16448485">
                  <a:off x="4205887" y="2100750"/>
                  <a:ext cx="2350386" cy="470212"/>
                </a:xfrm>
                <a:prstGeom prst="cloud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Cloud 319"/>
                <p:cNvSpPr/>
                <p:nvPr/>
              </p:nvSpPr>
              <p:spPr>
                <a:xfrm rot="16448485">
                  <a:off x="5578655" y="1968119"/>
                  <a:ext cx="2319764" cy="578625"/>
                </a:xfrm>
                <a:prstGeom prst="cloud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5133659" y="1212396"/>
                  <a:ext cx="312642" cy="173579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6798089" y="1212396"/>
                  <a:ext cx="282373" cy="166925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Trapezoid 322"/>
                <p:cNvSpPr/>
                <p:nvPr/>
              </p:nvSpPr>
              <p:spPr>
                <a:xfrm>
                  <a:off x="5064308" y="1014923"/>
                  <a:ext cx="2080538" cy="329123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" name="Group 87"/>
                <p:cNvGrpSpPr/>
                <p:nvPr/>
              </p:nvGrpSpPr>
              <p:grpSpPr>
                <a:xfrm>
                  <a:off x="5791200" y="2590800"/>
                  <a:ext cx="685800" cy="609600"/>
                  <a:chOff x="3505200" y="5334000"/>
                  <a:chExt cx="1066800" cy="1143000"/>
                </a:xfrm>
              </p:grpSpPr>
              <p:sp>
                <p:nvSpPr>
                  <p:cNvPr id="351" name="Quad Arrow Callout 350"/>
                  <p:cNvSpPr/>
                  <p:nvPr/>
                </p:nvSpPr>
                <p:spPr>
                  <a:xfrm>
                    <a:off x="3505200" y="5334000"/>
                    <a:ext cx="1066800" cy="11430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Quad Arrow 351"/>
                  <p:cNvSpPr/>
                  <p:nvPr/>
                </p:nvSpPr>
                <p:spPr>
                  <a:xfrm>
                    <a:off x="3886200" y="5638800"/>
                    <a:ext cx="304800" cy="5334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00"/>
                <p:cNvGrpSpPr/>
                <p:nvPr/>
              </p:nvGrpSpPr>
              <p:grpSpPr>
                <a:xfrm>
                  <a:off x="5181600" y="4267200"/>
                  <a:ext cx="1878767" cy="454702"/>
                  <a:chOff x="7391400" y="1285407"/>
                  <a:chExt cx="1949971" cy="484126"/>
                </a:xfrm>
              </p:grpSpPr>
              <p:grpSp>
                <p:nvGrpSpPr>
                  <p:cNvPr id="63" name="Group 88"/>
                  <p:cNvGrpSpPr/>
                  <p:nvPr/>
                </p:nvGrpSpPr>
                <p:grpSpPr>
                  <a:xfrm>
                    <a:off x="73914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49" name="Quad Arrow Callout 348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0" name="Quad Arrow 349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" name="Group 91"/>
                  <p:cNvGrpSpPr/>
                  <p:nvPr/>
                </p:nvGrpSpPr>
                <p:grpSpPr>
                  <a:xfrm>
                    <a:off x="78486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47" name="Quad Arrow Callout 346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8" name="Quad Arrow 347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4" name="Group 94"/>
                  <p:cNvGrpSpPr/>
                  <p:nvPr/>
                </p:nvGrpSpPr>
                <p:grpSpPr>
                  <a:xfrm>
                    <a:off x="83058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45" name="Quad Arrow Callout 344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6" name="Quad Arrow 345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6" name="Group 97"/>
                  <p:cNvGrpSpPr/>
                  <p:nvPr/>
                </p:nvGrpSpPr>
                <p:grpSpPr>
                  <a:xfrm>
                    <a:off x="8807971" y="1285407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43" name="Quad Arrow Callout 342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4" name="Quad Arrow 343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0" name="Group 101"/>
                <p:cNvGrpSpPr/>
                <p:nvPr/>
              </p:nvGrpSpPr>
              <p:grpSpPr>
                <a:xfrm>
                  <a:off x="5105400" y="914400"/>
                  <a:ext cx="1949971" cy="484126"/>
                  <a:chOff x="7391400" y="1285407"/>
                  <a:chExt cx="1949971" cy="484126"/>
                </a:xfrm>
              </p:grpSpPr>
              <p:grpSp>
                <p:nvGrpSpPr>
                  <p:cNvPr id="91" name="Group 88"/>
                  <p:cNvGrpSpPr/>
                  <p:nvPr/>
                </p:nvGrpSpPr>
                <p:grpSpPr>
                  <a:xfrm>
                    <a:off x="73914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37" name="Quad Arrow Callout 336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8" name="Quad Arrow 337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78486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35" name="Quad Arrow Callout 334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6" name="Quad Arrow 335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1" name="Group 94"/>
                  <p:cNvGrpSpPr/>
                  <p:nvPr/>
                </p:nvGrpSpPr>
                <p:grpSpPr>
                  <a:xfrm>
                    <a:off x="8305800" y="1295400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33" name="Quad Arrow Callout 332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Quad Arrow 333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" name="Group 97"/>
                  <p:cNvGrpSpPr/>
                  <p:nvPr/>
                </p:nvGrpSpPr>
                <p:grpSpPr>
                  <a:xfrm>
                    <a:off x="8807971" y="1285407"/>
                    <a:ext cx="533400" cy="474133"/>
                    <a:chOff x="3505200" y="5334000"/>
                    <a:chExt cx="1066800" cy="1143000"/>
                  </a:xfrm>
                </p:grpSpPr>
                <p:sp>
                  <p:nvSpPr>
                    <p:cNvPr id="331" name="Quad Arrow Callout 233"/>
                    <p:cNvSpPr/>
                    <p:nvPr/>
                  </p:nvSpPr>
                  <p:spPr>
                    <a:xfrm>
                      <a:off x="3505200" y="5334000"/>
                      <a:ext cx="1066800" cy="11430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2" name="Quad Arrow 234"/>
                    <p:cNvSpPr/>
                    <p:nvPr/>
                  </p:nvSpPr>
                  <p:spPr>
                    <a:xfrm>
                      <a:off x="3886200" y="5638800"/>
                      <a:ext cx="304800" cy="5334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03" name="Group 135"/>
              <p:cNvGrpSpPr/>
              <p:nvPr/>
            </p:nvGrpSpPr>
            <p:grpSpPr>
              <a:xfrm flipH="1">
                <a:off x="6934200" y="32004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117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294" name="Round Same Side Corner Rectangle 293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Block Arc 294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6" name="Oval 295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Oval 296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Oval 297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Oval 298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Double Wave 202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3" name="Oval 292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8" name="Group 323"/>
            <p:cNvGrpSpPr/>
            <p:nvPr/>
          </p:nvGrpSpPr>
          <p:grpSpPr>
            <a:xfrm>
              <a:off x="5715000" y="609600"/>
              <a:ext cx="1992581" cy="3429000"/>
              <a:chOff x="4266247" y="609601"/>
              <a:chExt cx="3201353" cy="5509156"/>
            </a:xfrm>
          </p:grpSpPr>
          <p:grpSp>
            <p:nvGrpSpPr>
              <p:cNvPr id="119" name="Group 199"/>
              <p:cNvGrpSpPr/>
              <p:nvPr/>
            </p:nvGrpSpPr>
            <p:grpSpPr>
              <a:xfrm>
                <a:off x="4266247" y="609601"/>
                <a:ext cx="3035448" cy="5509156"/>
                <a:chOff x="4266247" y="609601"/>
                <a:chExt cx="3035448" cy="5509156"/>
              </a:xfrm>
            </p:grpSpPr>
            <p:grpSp>
              <p:nvGrpSpPr>
                <p:cNvPr id="120" name="Group 187"/>
                <p:cNvGrpSpPr/>
                <p:nvPr/>
              </p:nvGrpSpPr>
              <p:grpSpPr>
                <a:xfrm>
                  <a:off x="5105400" y="5334000"/>
                  <a:ext cx="584021" cy="762000"/>
                  <a:chOff x="7531306" y="801594"/>
                  <a:chExt cx="2573630" cy="2895600"/>
                </a:xfrm>
              </p:grpSpPr>
              <p:grpSp>
                <p:nvGrpSpPr>
                  <p:cNvPr id="121" name="Group 162"/>
                  <p:cNvGrpSpPr/>
                  <p:nvPr/>
                </p:nvGrpSpPr>
                <p:grpSpPr>
                  <a:xfrm>
                    <a:off x="7531306" y="801594"/>
                    <a:ext cx="2573630" cy="2895600"/>
                    <a:chOff x="3859245" y="5528567"/>
                    <a:chExt cx="1088566" cy="874149"/>
                  </a:xfrm>
                </p:grpSpPr>
                <p:sp>
                  <p:nvSpPr>
                    <p:cNvPr id="287" name="Oval 286"/>
                    <p:cNvSpPr/>
                    <p:nvPr/>
                  </p:nvSpPr>
                  <p:spPr>
                    <a:xfrm rot="2101605">
                      <a:off x="3859245" y="5528567"/>
                      <a:ext cx="1088566" cy="874149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8" name="Oval 287"/>
                    <p:cNvSpPr/>
                    <p:nvPr/>
                  </p:nvSpPr>
                  <p:spPr>
                    <a:xfrm>
                      <a:off x="4038600" y="5638800"/>
                      <a:ext cx="838200" cy="609600"/>
                    </a:xfrm>
                    <a:prstGeom prst="ellipse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9" name="Moon 288"/>
                    <p:cNvSpPr/>
                    <p:nvPr/>
                  </p:nvSpPr>
                  <p:spPr>
                    <a:xfrm rot="5234995">
                      <a:off x="4290166" y="5630289"/>
                      <a:ext cx="252233" cy="760909"/>
                    </a:xfrm>
                    <a:prstGeom prst="moon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6" name="Regular Pentagon 285"/>
                  <p:cNvSpPr/>
                  <p:nvPr/>
                </p:nvSpPr>
                <p:spPr>
                  <a:xfrm>
                    <a:off x="7696200" y="2362200"/>
                    <a:ext cx="533400" cy="457200"/>
                  </a:xfrm>
                  <a:prstGeom prst="pentagon">
                    <a:avLst/>
                  </a:prstGeom>
                  <a:solidFill>
                    <a:srgbClr val="E5B87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2" name="Group 193"/>
                <p:cNvGrpSpPr/>
                <p:nvPr/>
              </p:nvGrpSpPr>
              <p:grpSpPr>
                <a:xfrm rot="19673203" flipH="1">
                  <a:off x="5731843" y="5356757"/>
                  <a:ext cx="584021" cy="762000"/>
                  <a:chOff x="7531306" y="801594"/>
                  <a:chExt cx="2573630" cy="2895600"/>
                </a:xfrm>
              </p:grpSpPr>
              <p:grpSp>
                <p:nvGrpSpPr>
                  <p:cNvPr id="123" name="Group 162"/>
                  <p:cNvGrpSpPr/>
                  <p:nvPr/>
                </p:nvGrpSpPr>
                <p:grpSpPr>
                  <a:xfrm>
                    <a:off x="7531306" y="801594"/>
                    <a:ext cx="2573630" cy="2895600"/>
                    <a:chOff x="3859245" y="5528567"/>
                    <a:chExt cx="1088566" cy="874149"/>
                  </a:xfrm>
                </p:grpSpPr>
                <p:sp>
                  <p:nvSpPr>
                    <p:cNvPr id="282" name="Oval 281"/>
                    <p:cNvSpPr/>
                    <p:nvPr/>
                  </p:nvSpPr>
                  <p:spPr>
                    <a:xfrm rot="2101605">
                      <a:off x="3859245" y="5528567"/>
                      <a:ext cx="1088566" cy="874149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3" name="Oval 282"/>
                    <p:cNvSpPr/>
                    <p:nvPr/>
                  </p:nvSpPr>
                  <p:spPr>
                    <a:xfrm>
                      <a:off x="4038600" y="5638800"/>
                      <a:ext cx="838200" cy="609600"/>
                    </a:xfrm>
                    <a:prstGeom prst="ellipse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4" name="Moon 283"/>
                    <p:cNvSpPr/>
                    <p:nvPr/>
                  </p:nvSpPr>
                  <p:spPr>
                    <a:xfrm rot="5234995">
                      <a:off x="4290166" y="5630289"/>
                      <a:ext cx="252233" cy="760909"/>
                    </a:xfrm>
                    <a:prstGeom prst="moon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1" name="Regular Pentagon 280"/>
                  <p:cNvSpPr/>
                  <p:nvPr/>
                </p:nvSpPr>
                <p:spPr>
                  <a:xfrm>
                    <a:off x="7696200" y="2362200"/>
                    <a:ext cx="533400" cy="457200"/>
                  </a:xfrm>
                  <a:prstGeom prst="pentagon">
                    <a:avLst/>
                  </a:prstGeom>
                  <a:solidFill>
                    <a:srgbClr val="E5B87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186"/>
                <p:cNvGrpSpPr/>
                <p:nvPr/>
              </p:nvGrpSpPr>
              <p:grpSpPr>
                <a:xfrm>
                  <a:off x="4266247" y="609601"/>
                  <a:ext cx="3035448" cy="5092316"/>
                  <a:chOff x="4266247" y="609601"/>
                  <a:chExt cx="3035448" cy="5092316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 rot="2500754">
                    <a:off x="4266247" y="3969275"/>
                    <a:ext cx="552674" cy="704449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 rot="20155908">
                    <a:off x="6749021" y="3892075"/>
                    <a:ext cx="552674" cy="704449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Trapezoid 207"/>
                  <p:cNvSpPr/>
                  <p:nvPr/>
                </p:nvSpPr>
                <p:spPr>
                  <a:xfrm>
                    <a:off x="4899932" y="2962502"/>
                    <a:ext cx="1637282" cy="2739415"/>
                  </a:xfrm>
                  <a:prstGeom prst="trapezoid">
                    <a:avLst>
                      <a:gd name="adj" fmla="val 17846"/>
                    </a:avLst>
                  </a:prstGeom>
                  <a:solidFill>
                    <a:srgbClr val="D6C58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9" name="Flowchart: Delay 208"/>
                  <p:cNvSpPr/>
                  <p:nvPr/>
                </p:nvSpPr>
                <p:spPr>
                  <a:xfrm rot="16200000">
                    <a:off x="4393577" y="892689"/>
                    <a:ext cx="2724412" cy="2158235"/>
                  </a:xfrm>
                  <a:prstGeom prst="flowChartDelay">
                    <a:avLst/>
                  </a:prstGeom>
                  <a:solidFill>
                    <a:srgbClr val="D6C58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Trapezoid 209"/>
                  <p:cNvSpPr/>
                  <p:nvPr/>
                </p:nvSpPr>
                <p:spPr>
                  <a:xfrm rot="1505404">
                    <a:off x="4350831" y="2953068"/>
                    <a:ext cx="906215" cy="1416627"/>
                  </a:xfrm>
                  <a:prstGeom prst="trapezoid">
                    <a:avLst>
                      <a:gd name="adj" fmla="val 29076"/>
                    </a:avLst>
                  </a:prstGeom>
                  <a:solidFill>
                    <a:srgbClr val="D6C58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1" name="Trapezoid 210"/>
                  <p:cNvSpPr/>
                  <p:nvPr/>
                </p:nvSpPr>
                <p:spPr>
                  <a:xfrm rot="20172944">
                    <a:off x="6185747" y="2808632"/>
                    <a:ext cx="950939" cy="1547962"/>
                  </a:xfrm>
                  <a:prstGeom prst="trapezoid">
                    <a:avLst/>
                  </a:prstGeom>
                  <a:solidFill>
                    <a:srgbClr val="D6C58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2" name="Cloud 211"/>
                  <p:cNvSpPr/>
                  <p:nvPr/>
                </p:nvSpPr>
                <p:spPr>
                  <a:xfrm rot="4849455" flipH="1">
                    <a:off x="5241602" y="1794311"/>
                    <a:ext cx="2001596" cy="974173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Cloud 212"/>
                  <p:cNvSpPr/>
                  <p:nvPr/>
                </p:nvSpPr>
                <p:spPr>
                  <a:xfrm rot="16750545">
                    <a:off x="4354315" y="1794311"/>
                    <a:ext cx="2001596" cy="974173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Isosceles Triangle 213"/>
                  <p:cNvSpPr/>
                  <p:nvPr/>
                </p:nvSpPr>
                <p:spPr>
                  <a:xfrm rot="10800000">
                    <a:off x="5420885" y="2652909"/>
                    <a:ext cx="669797" cy="495348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>
                    <a:off x="5197619" y="981111"/>
                    <a:ext cx="1116328" cy="1857554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Cloud 215"/>
                  <p:cNvSpPr/>
                  <p:nvPr/>
                </p:nvSpPr>
                <p:spPr>
                  <a:xfrm>
                    <a:off x="5197619" y="1166866"/>
                    <a:ext cx="1041907" cy="433429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Flowchart: Delay 216"/>
                  <p:cNvSpPr/>
                  <p:nvPr/>
                </p:nvSpPr>
                <p:spPr>
                  <a:xfrm rot="5400000">
                    <a:off x="5538539" y="431387"/>
                    <a:ext cx="433429" cy="1562860"/>
                  </a:xfrm>
                  <a:prstGeom prst="flowChartDelay">
                    <a:avLst/>
                  </a:prstGeom>
                  <a:solidFill>
                    <a:srgbClr val="D6C58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4953000" y="914399"/>
                    <a:ext cx="1524000" cy="228601"/>
                    <a:chOff x="7162800" y="1981200"/>
                    <a:chExt cx="4847444" cy="1060563"/>
                  </a:xfrm>
                </p:grpSpPr>
                <p:grpSp>
                  <p:nvGrpSpPr>
                    <p:cNvPr id="156" name="Group 130"/>
                    <p:cNvGrpSpPr/>
                    <p:nvPr/>
                  </p:nvGrpSpPr>
                  <p:grpSpPr>
                    <a:xfrm rot="5400000">
                      <a:off x="7321133" y="1822867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75" name="Diamond 274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6" name="Diamond 275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7" name="Isosceles Triangle 276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8" name="Isosceles Triangle 277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9" name="Hexagon 278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57" name="Group 136"/>
                    <p:cNvGrpSpPr/>
                    <p:nvPr/>
                  </p:nvGrpSpPr>
                  <p:grpSpPr>
                    <a:xfrm rot="5400000">
                      <a:off x="8485369" y="1830365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70" name="Diamond 269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1" name="Diamond 270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2" name="Isosceles Triangle 271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3" name="Isosceles Triangle 272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4" name="Hexagon 273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2" name="Group 142"/>
                    <p:cNvGrpSpPr/>
                    <p:nvPr/>
                  </p:nvGrpSpPr>
                  <p:grpSpPr>
                    <a:xfrm rot="5400000">
                      <a:off x="9649605" y="1837863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65" name="Diamond 264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6" name="Diamond 265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7" name="Isosceles Triangle 266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8" name="Isosceles Triangle 267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9" name="Hexagon 268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7" name="Group 148"/>
                    <p:cNvGrpSpPr/>
                    <p:nvPr/>
                  </p:nvGrpSpPr>
                  <p:grpSpPr>
                    <a:xfrm rot="5400000">
                      <a:off x="10813841" y="1845361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60" name="Diamond 259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1" name="Diamond 260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2" name="Isosceles Triangle 261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3" name="Isosceles Triangle 262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4" name="Hexagon 263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19" name="Rectangle 218"/>
                  <p:cNvSpPr/>
                  <p:nvPr/>
                </p:nvSpPr>
                <p:spPr>
                  <a:xfrm>
                    <a:off x="5029200" y="3962400"/>
                    <a:ext cx="1371600" cy="45720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2" name="Group 155"/>
                  <p:cNvGrpSpPr/>
                  <p:nvPr/>
                </p:nvGrpSpPr>
                <p:grpSpPr>
                  <a:xfrm>
                    <a:off x="5029200" y="3962400"/>
                    <a:ext cx="1447800" cy="381000"/>
                    <a:chOff x="7162800" y="1981200"/>
                    <a:chExt cx="4847444" cy="1060563"/>
                  </a:xfrm>
                </p:grpSpPr>
                <p:grpSp>
                  <p:nvGrpSpPr>
                    <p:cNvPr id="193" name="Group 130"/>
                    <p:cNvGrpSpPr/>
                    <p:nvPr/>
                  </p:nvGrpSpPr>
                  <p:grpSpPr>
                    <a:xfrm rot="5400000">
                      <a:off x="7321133" y="1822867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51" name="Diamond 250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2" name="Diamond 251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3" name="Isosceles Triangle 252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4" name="Isosceles Triangle 253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5" name="Hexagon 254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94" name="Group 136"/>
                    <p:cNvGrpSpPr/>
                    <p:nvPr/>
                  </p:nvGrpSpPr>
                  <p:grpSpPr>
                    <a:xfrm rot="5400000">
                      <a:off x="8485369" y="1830365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46" name="Diamond 245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7" name="Diamond 246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8" name="Isosceles Triangle 247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9" name="Isosceles Triangle 248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0" name="Hexagon 249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3" name="Group 142"/>
                    <p:cNvGrpSpPr/>
                    <p:nvPr/>
                  </p:nvGrpSpPr>
                  <p:grpSpPr>
                    <a:xfrm rot="5400000">
                      <a:off x="9649605" y="1837863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41" name="Diamond 240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2" name="Diamond 241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3" name="Isosceles Triangle 242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4" name="Isosceles Triangle 243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5" name="Hexagon 244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4" name="Group 148"/>
                    <p:cNvGrpSpPr/>
                    <p:nvPr/>
                  </p:nvGrpSpPr>
                  <p:grpSpPr>
                    <a:xfrm rot="5400000">
                      <a:off x="10813841" y="1845361"/>
                      <a:ext cx="1038069" cy="1354736"/>
                      <a:chOff x="7162800" y="381000"/>
                      <a:chExt cx="1371600" cy="1295400"/>
                    </a:xfrm>
                  </p:grpSpPr>
                  <p:sp>
                    <p:nvSpPr>
                      <p:cNvPr id="236" name="Diamond 235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7" name="Diamond 236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8" name="Isosceles Triangle 237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9" name="Isosceles Triangle 238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0" name="Hexagon 239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05" name="Group 185"/>
                  <p:cNvGrpSpPr/>
                  <p:nvPr/>
                </p:nvGrpSpPr>
                <p:grpSpPr>
                  <a:xfrm>
                    <a:off x="5410200" y="2819400"/>
                    <a:ext cx="685800" cy="914400"/>
                    <a:chOff x="7641583" y="1524000"/>
                    <a:chExt cx="1091090" cy="1752600"/>
                  </a:xfrm>
                </p:grpSpPr>
                <p:grpSp>
                  <p:nvGrpSpPr>
                    <p:cNvPr id="218" name="Group 129"/>
                    <p:cNvGrpSpPr/>
                    <p:nvPr/>
                  </p:nvGrpSpPr>
                  <p:grpSpPr>
                    <a:xfrm>
                      <a:off x="7696200" y="2057400"/>
                      <a:ext cx="990600" cy="1219200"/>
                      <a:chOff x="7162800" y="381000"/>
                      <a:chExt cx="1371600" cy="1295400"/>
                    </a:xfrm>
                  </p:grpSpPr>
                  <p:sp>
                    <p:nvSpPr>
                      <p:cNvPr id="227" name="Diamond 226"/>
                      <p:cNvSpPr/>
                      <p:nvPr/>
                    </p:nvSpPr>
                    <p:spPr>
                      <a:xfrm>
                        <a:off x="7543800" y="3810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8" name="Diamond 227"/>
                      <p:cNvSpPr/>
                      <p:nvPr/>
                    </p:nvSpPr>
                    <p:spPr>
                      <a:xfrm>
                        <a:off x="7543800" y="990600"/>
                        <a:ext cx="609600" cy="685800"/>
                      </a:xfrm>
                      <a:prstGeom prst="diamond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9" name="Isosceles Triangle 228"/>
                      <p:cNvSpPr/>
                      <p:nvPr/>
                    </p:nvSpPr>
                    <p:spPr>
                      <a:xfrm rot="16200000">
                        <a:off x="78105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0" name="Isosceles Triangle 229"/>
                      <p:cNvSpPr/>
                      <p:nvPr/>
                    </p:nvSpPr>
                    <p:spPr>
                      <a:xfrm rot="5400000" flipH="1">
                        <a:off x="7200900" y="647700"/>
                        <a:ext cx="685800" cy="762000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1" name="Hexagon 230"/>
                      <p:cNvSpPr/>
                      <p:nvPr/>
                    </p:nvSpPr>
                    <p:spPr>
                      <a:xfrm>
                        <a:off x="7647482" y="805721"/>
                        <a:ext cx="402236" cy="378502"/>
                      </a:xfrm>
                      <a:prstGeom prst="hexagon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223" name="Diamond 222"/>
                    <p:cNvSpPr/>
                    <p:nvPr/>
                  </p:nvSpPr>
                  <p:spPr>
                    <a:xfrm>
                      <a:off x="7641583" y="1735111"/>
                      <a:ext cx="440267" cy="645459"/>
                    </a:xfrm>
                    <a:prstGeom prst="diamond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4" name="Diamond 223"/>
                    <p:cNvSpPr/>
                    <p:nvPr/>
                  </p:nvSpPr>
                  <p:spPr>
                    <a:xfrm>
                      <a:off x="8292406" y="1761344"/>
                      <a:ext cx="440267" cy="645459"/>
                    </a:xfrm>
                    <a:prstGeom prst="diamond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5" name="Hexagon 224"/>
                    <p:cNvSpPr/>
                    <p:nvPr/>
                  </p:nvSpPr>
                  <p:spPr>
                    <a:xfrm>
                      <a:off x="7696200" y="1524000"/>
                      <a:ext cx="290504" cy="356237"/>
                    </a:xfrm>
                    <a:prstGeom prst="hexagon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6" name="Hexagon 225"/>
                    <p:cNvSpPr/>
                    <p:nvPr/>
                  </p:nvSpPr>
                  <p:spPr>
                    <a:xfrm>
                      <a:off x="8382000" y="1524000"/>
                      <a:ext cx="290504" cy="356237"/>
                    </a:xfrm>
                    <a:prstGeom prst="hexagon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0" name="Group 200"/>
              <p:cNvGrpSpPr/>
              <p:nvPr/>
            </p:nvGrpSpPr>
            <p:grpSpPr>
              <a:xfrm flipH="1">
                <a:off x="6629400" y="37338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221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196" name="Round Same Side Corner Rectangle 195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Block Arc 196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Oval 197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Oval 198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Oval 199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Oval 200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ouble Wave 201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5" name="Oval 194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2" name="Group 499"/>
            <p:cNvGrpSpPr/>
            <p:nvPr/>
          </p:nvGrpSpPr>
          <p:grpSpPr>
            <a:xfrm>
              <a:off x="4953000" y="914400"/>
              <a:ext cx="1963650" cy="3446155"/>
              <a:chOff x="4952882" y="762000"/>
              <a:chExt cx="3124318" cy="5483097"/>
            </a:xfrm>
          </p:grpSpPr>
          <p:grpSp>
            <p:nvGrpSpPr>
              <p:cNvPr id="232" name="Group 174"/>
              <p:cNvGrpSpPr/>
              <p:nvPr/>
            </p:nvGrpSpPr>
            <p:grpSpPr>
              <a:xfrm>
                <a:off x="4952882" y="762000"/>
                <a:ext cx="2727408" cy="5483097"/>
                <a:chOff x="4952882" y="762000"/>
                <a:chExt cx="2727408" cy="5483097"/>
              </a:xfrm>
            </p:grpSpPr>
            <p:grpSp>
              <p:nvGrpSpPr>
                <p:cNvPr id="233" name="Group 167"/>
                <p:cNvGrpSpPr/>
                <p:nvPr/>
              </p:nvGrpSpPr>
              <p:grpSpPr>
                <a:xfrm>
                  <a:off x="5486400" y="5334000"/>
                  <a:ext cx="698294" cy="911097"/>
                  <a:chOff x="7531306" y="801594"/>
                  <a:chExt cx="2573630" cy="2895600"/>
                </a:xfrm>
              </p:grpSpPr>
              <p:grpSp>
                <p:nvGrpSpPr>
                  <p:cNvPr id="234" name="Group 162"/>
                  <p:cNvGrpSpPr/>
                  <p:nvPr/>
                </p:nvGrpSpPr>
                <p:grpSpPr>
                  <a:xfrm>
                    <a:off x="7531306" y="801594"/>
                    <a:ext cx="2573630" cy="2895600"/>
                    <a:chOff x="3859245" y="5528567"/>
                    <a:chExt cx="1088566" cy="874149"/>
                  </a:xfrm>
                </p:grpSpPr>
                <p:sp>
                  <p:nvSpPr>
                    <p:cNvPr id="189" name="Oval 188"/>
                    <p:cNvSpPr/>
                    <p:nvPr/>
                  </p:nvSpPr>
                  <p:spPr>
                    <a:xfrm rot="2101605">
                      <a:off x="3859245" y="5528567"/>
                      <a:ext cx="1088566" cy="874149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0" name="Oval 189"/>
                    <p:cNvSpPr/>
                    <p:nvPr/>
                  </p:nvSpPr>
                  <p:spPr>
                    <a:xfrm>
                      <a:off x="4038600" y="5638800"/>
                      <a:ext cx="838200" cy="609600"/>
                    </a:xfrm>
                    <a:prstGeom prst="ellipse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1" name="Moon 190"/>
                    <p:cNvSpPr/>
                    <p:nvPr/>
                  </p:nvSpPr>
                  <p:spPr>
                    <a:xfrm rot="5234995">
                      <a:off x="4290166" y="5630289"/>
                      <a:ext cx="252233" cy="760909"/>
                    </a:xfrm>
                    <a:prstGeom prst="moon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8" name="Regular Pentagon 187"/>
                  <p:cNvSpPr/>
                  <p:nvPr/>
                </p:nvSpPr>
                <p:spPr>
                  <a:xfrm>
                    <a:off x="7696200" y="2362200"/>
                    <a:ext cx="533400" cy="457200"/>
                  </a:xfrm>
                  <a:prstGeom prst="pentagon">
                    <a:avLst/>
                  </a:prstGeom>
                  <a:solidFill>
                    <a:srgbClr val="E5B87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168"/>
                <p:cNvGrpSpPr/>
                <p:nvPr/>
              </p:nvGrpSpPr>
              <p:grpSpPr>
                <a:xfrm rot="21154056" flipH="1">
                  <a:off x="6324600" y="5334000"/>
                  <a:ext cx="698294" cy="911097"/>
                  <a:chOff x="7531306" y="801594"/>
                  <a:chExt cx="2573630" cy="2895600"/>
                </a:xfrm>
              </p:grpSpPr>
              <p:grpSp>
                <p:nvGrpSpPr>
                  <p:cNvPr id="256" name="Group 162"/>
                  <p:cNvGrpSpPr/>
                  <p:nvPr/>
                </p:nvGrpSpPr>
                <p:grpSpPr>
                  <a:xfrm>
                    <a:off x="7531306" y="801594"/>
                    <a:ext cx="2573630" cy="2895600"/>
                    <a:chOff x="3859245" y="5528567"/>
                    <a:chExt cx="1088566" cy="874149"/>
                  </a:xfrm>
                </p:grpSpPr>
                <p:sp>
                  <p:nvSpPr>
                    <p:cNvPr id="184" name="Oval 183"/>
                    <p:cNvSpPr/>
                    <p:nvPr/>
                  </p:nvSpPr>
                  <p:spPr>
                    <a:xfrm rot="2101605">
                      <a:off x="3859245" y="5528567"/>
                      <a:ext cx="1088566" cy="874149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Oval 184"/>
                    <p:cNvSpPr/>
                    <p:nvPr/>
                  </p:nvSpPr>
                  <p:spPr>
                    <a:xfrm>
                      <a:off x="4038600" y="5638800"/>
                      <a:ext cx="838200" cy="609600"/>
                    </a:xfrm>
                    <a:prstGeom prst="ellipse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Moon 185"/>
                    <p:cNvSpPr/>
                    <p:nvPr/>
                  </p:nvSpPr>
                  <p:spPr>
                    <a:xfrm rot="5234995">
                      <a:off x="4290166" y="5630289"/>
                      <a:ext cx="252233" cy="760909"/>
                    </a:xfrm>
                    <a:prstGeom prst="moon">
                      <a:avLst/>
                    </a:prstGeom>
                    <a:solidFill>
                      <a:schemeClr val="bg2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3" name="Regular Pentagon 182"/>
                  <p:cNvSpPr/>
                  <p:nvPr/>
                </p:nvSpPr>
                <p:spPr>
                  <a:xfrm>
                    <a:off x="7696200" y="2362200"/>
                    <a:ext cx="533400" cy="457200"/>
                  </a:xfrm>
                  <a:prstGeom prst="pentagon">
                    <a:avLst/>
                  </a:prstGeom>
                  <a:solidFill>
                    <a:srgbClr val="E5B87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7" name="Group 161"/>
                <p:cNvGrpSpPr/>
                <p:nvPr/>
              </p:nvGrpSpPr>
              <p:grpSpPr>
                <a:xfrm>
                  <a:off x="4952882" y="762000"/>
                  <a:ext cx="2727408" cy="4959188"/>
                  <a:chOff x="4952882" y="762000"/>
                  <a:chExt cx="2727408" cy="4959188"/>
                </a:xfrm>
              </p:grpSpPr>
              <p:sp>
                <p:nvSpPr>
                  <p:cNvPr id="104" name="Isosceles Triangle 103"/>
                  <p:cNvSpPr/>
                  <p:nvPr/>
                </p:nvSpPr>
                <p:spPr>
                  <a:xfrm>
                    <a:off x="5181600" y="2438400"/>
                    <a:ext cx="2389395" cy="3282788"/>
                  </a:xfrm>
                  <a:prstGeom prst="triangle">
                    <a:avLst/>
                  </a:prstGeom>
                  <a:solidFill>
                    <a:srgbClr val="DFFAA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Isosceles Triangle 104"/>
                  <p:cNvSpPr/>
                  <p:nvPr/>
                </p:nvSpPr>
                <p:spPr>
                  <a:xfrm rot="10800000">
                    <a:off x="6076582" y="2755122"/>
                    <a:ext cx="543044" cy="703455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 rot="19411276">
                    <a:off x="7066607" y="3336494"/>
                    <a:ext cx="613683" cy="1159928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 rot="2820608">
                    <a:off x="5166984" y="3418260"/>
                    <a:ext cx="646307" cy="1074512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Isosceles Triangle 107"/>
                  <p:cNvSpPr/>
                  <p:nvPr/>
                </p:nvSpPr>
                <p:spPr>
                  <a:xfrm rot="2242960">
                    <a:off x="5170561" y="2163098"/>
                    <a:ext cx="1303307" cy="1932008"/>
                  </a:xfrm>
                  <a:prstGeom prst="triangle">
                    <a:avLst/>
                  </a:prstGeom>
                  <a:solidFill>
                    <a:srgbClr val="DFFAA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Isosceles Triangle 108"/>
                  <p:cNvSpPr/>
                  <p:nvPr/>
                </p:nvSpPr>
                <p:spPr>
                  <a:xfrm rot="19284057">
                    <a:off x="6275276" y="2162247"/>
                    <a:ext cx="1303307" cy="1932008"/>
                  </a:xfrm>
                  <a:prstGeom prst="triangle">
                    <a:avLst/>
                  </a:prstGeom>
                  <a:solidFill>
                    <a:srgbClr val="DFFAA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5642146" y="762000"/>
                    <a:ext cx="1411915" cy="2227607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Cloud 110"/>
                  <p:cNvSpPr/>
                  <p:nvPr/>
                </p:nvSpPr>
                <p:spPr>
                  <a:xfrm>
                    <a:off x="5642146" y="762000"/>
                    <a:ext cx="1411915" cy="586212"/>
                  </a:xfrm>
                  <a:prstGeom prst="cloud">
                    <a:avLst/>
                  </a:prstGeom>
                  <a:solidFill>
                    <a:srgbClr val="9966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Cloud 111"/>
                  <p:cNvSpPr/>
                  <p:nvPr/>
                </p:nvSpPr>
                <p:spPr>
                  <a:xfrm rot="5107997">
                    <a:off x="5589622" y="2153998"/>
                    <a:ext cx="2827203" cy="550915"/>
                  </a:xfrm>
                  <a:prstGeom prst="cloud">
                    <a:avLst/>
                  </a:prstGeom>
                  <a:solidFill>
                    <a:srgbClr val="9966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Cloud 112"/>
                  <p:cNvSpPr/>
                  <p:nvPr/>
                </p:nvSpPr>
                <p:spPr>
                  <a:xfrm rot="6038579">
                    <a:off x="4359736" y="2131957"/>
                    <a:ext cx="2764845" cy="523182"/>
                  </a:xfrm>
                  <a:prstGeom prst="cloud">
                    <a:avLst/>
                  </a:prstGeom>
                  <a:solidFill>
                    <a:srgbClr val="9966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Trapezoid 113"/>
                  <p:cNvSpPr/>
                  <p:nvPr/>
                </p:nvSpPr>
                <p:spPr>
                  <a:xfrm rot="283094">
                    <a:off x="5323791" y="935993"/>
                    <a:ext cx="651653" cy="1993122"/>
                  </a:xfrm>
                  <a:prstGeom prst="trapezoid">
                    <a:avLst>
                      <a:gd name="adj" fmla="val 43652"/>
                    </a:avLst>
                  </a:prstGeom>
                  <a:solidFill>
                    <a:srgbClr val="CC99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Trapezoid 114"/>
                  <p:cNvSpPr/>
                  <p:nvPr/>
                </p:nvSpPr>
                <p:spPr>
                  <a:xfrm rot="21363997">
                    <a:off x="6790794" y="901023"/>
                    <a:ext cx="651653" cy="1993122"/>
                  </a:xfrm>
                  <a:prstGeom prst="trapezoid">
                    <a:avLst>
                      <a:gd name="adj" fmla="val 43418"/>
                    </a:avLst>
                  </a:prstGeom>
                  <a:solidFill>
                    <a:srgbClr val="CC99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Flowchart: Stored Data 115"/>
                  <p:cNvSpPr/>
                  <p:nvPr/>
                </p:nvSpPr>
                <p:spPr>
                  <a:xfrm rot="5400000">
                    <a:off x="5933439" y="362099"/>
                    <a:ext cx="937940" cy="1737742"/>
                  </a:xfrm>
                  <a:prstGeom prst="flowChartOnlineStorage">
                    <a:avLst/>
                  </a:prstGeom>
                  <a:solidFill>
                    <a:srgbClr val="CC99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58" name="Group 71"/>
                  <p:cNvGrpSpPr/>
                  <p:nvPr/>
                </p:nvGrpSpPr>
                <p:grpSpPr>
                  <a:xfrm>
                    <a:off x="5486399" y="824459"/>
                    <a:ext cx="1858781" cy="760751"/>
                    <a:chOff x="7620000" y="358515"/>
                    <a:chExt cx="2725710" cy="713282"/>
                  </a:xfrm>
                </p:grpSpPr>
                <p:grpSp>
                  <p:nvGrpSpPr>
                    <p:cNvPr id="259" name="Group 42"/>
                    <p:cNvGrpSpPr/>
                    <p:nvPr/>
                  </p:nvGrpSpPr>
                  <p:grpSpPr>
                    <a:xfrm>
                      <a:off x="7620000" y="381000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76" name="Flowchart: Collate 36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77" name="Rectangle 37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8" name="Diamond 38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9" name="Diamond 39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0" name="Diamond 40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1" name="Diamond 41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0" name="Group 43"/>
                    <p:cNvGrpSpPr/>
                    <p:nvPr/>
                  </p:nvGrpSpPr>
                  <p:grpSpPr>
                    <a:xfrm>
                      <a:off x="8260830" y="385997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70" name="Flowchart: Collate 169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71" name="Rectangle 170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2" name="Diamond 171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3" name="Diamond 172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4" name="Diamond 173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5" name="Diamond 174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5" name="Group 50"/>
                    <p:cNvGrpSpPr/>
                    <p:nvPr/>
                  </p:nvGrpSpPr>
                  <p:grpSpPr>
                    <a:xfrm>
                      <a:off x="8884170" y="372256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64" name="Flowchart: Collate 163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65" name="Rectangle 164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6" name="Diamond 165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7" name="Diamond 166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8" name="Diamond 167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9" name="Diamond 168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0" name="Group 57"/>
                    <p:cNvGrpSpPr/>
                    <p:nvPr/>
                  </p:nvGrpSpPr>
                  <p:grpSpPr>
                    <a:xfrm>
                      <a:off x="9507510" y="358515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58" name="Flowchart: Collate 157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59" name="Rectangle 158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0" name="Diamond 159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1" name="Diamond 160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2" name="Diamond 161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3" name="Diamond 162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91" name="Group 72"/>
                  <p:cNvGrpSpPr/>
                  <p:nvPr/>
                </p:nvGrpSpPr>
                <p:grpSpPr>
                  <a:xfrm>
                    <a:off x="5334000" y="4876800"/>
                    <a:ext cx="2086131" cy="594610"/>
                    <a:chOff x="7620000" y="344774"/>
                    <a:chExt cx="3349050" cy="727023"/>
                  </a:xfrm>
                </p:grpSpPr>
                <p:grpSp>
                  <p:nvGrpSpPr>
                    <p:cNvPr id="292" name="Group 42"/>
                    <p:cNvGrpSpPr/>
                    <p:nvPr/>
                  </p:nvGrpSpPr>
                  <p:grpSpPr>
                    <a:xfrm>
                      <a:off x="7620000" y="381000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48" name="Flowchart: Collate 147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Diamond 149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Diamond 150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Diamond 151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3" name="Diamond 152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4" name="Group 43"/>
                    <p:cNvGrpSpPr/>
                    <p:nvPr/>
                  </p:nvGrpSpPr>
                  <p:grpSpPr>
                    <a:xfrm>
                      <a:off x="8260830" y="385997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42" name="Flowchart: Collate 141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43" name="Rectangle 142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4" name="Diamond 143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5" name="Diamond 144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6" name="Diamond 145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7" name="Diamond 146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5" name="Group 50"/>
                    <p:cNvGrpSpPr/>
                    <p:nvPr/>
                  </p:nvGrpSpPr>
                  <p:grpSpPr>
                    <a:xfrm>
                      <a:off x="8884170" y="372256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36" name="Flowchart: Collate 135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7" name="Rectangle 136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8" name="Diamond 137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9" name="Diamond 138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0" name="Diamond 139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1" name="Diamond 140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6" name="Group 57"/>
                    <p:cNvGrpSpPr/>
                    <p:nvPr/>
                  </p:nvGrpSpPr>
                  <p:grpSpPr>
                    <a:xfrm>
                      <a:off x="9507510" y="358515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30" name="Flowchart: Collate 129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1" name="Rectangle 130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2" name="Diamond 131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3" name="Diamond 132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Diamond 133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Diamond 134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7" name="Group 64"/>
                    <p:cNvGrpSpPr/>
                    <p:nvPr/>
                  </p:nvGrpSpPr>
                  <p:grpSpPr>
                    <a:xfrm>
                      <a:off x="10130850" y="344774"/>
                      <a:ext cx="838200" cy="685800"/>
                      <a:chOff x="7620000" y="381000"/>
                      <a:chExt cx="1752600" cy="1672652"/>
                    </a:xfrm>
                  </p:grpSpPr>
                  <p:sp>
                    <p:nvSpPr>
                      <p:cNvPr id="124" name="Flowchart: Collate 123"/>
                      <p:cNvSpPr/>
                      <p:nvPr/>
                    </p:nvSpPr>
                    <p:spPr>
                      <a:xfrm rot="5400000">
                        <a:off x="8077199" y="533400"/>
                        <a:ext cx="838200" cy="1295400"/>
                      </a:xfrm>
                      <a:prstGeom prst="flowChartCollate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25" name="Rectangle 124"/>
                      <p:cNvSpPr/>
                      <p:nvPr/>
                    </p:nvSpPr>
                    <p:spPr>
                      <a:xfrm>
                        <a:off x="8382000" y="762000"/>
                        <a:ext cx="2286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6" name="Diamond 125"/>
                      <p:cNvSpPr/>
                      <p:nvPr/>
                    </p:nvSpPr>
                    <p:spPr>
                      <a:xfrm>
                        <a:off x="76200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Diamond 126"/>
                      <p:cNvSpPr/>
                      <p:nvPr/>
                    </p:nvSpPr>
                    <p:spPr>
                      <a:xfrm>
                        <a:off x="8915400" y="762000"/>
                        <a:ext cx="457200" cy="838200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8" name="Diamond 127"/>
                      <p:cNvSpPr/>
                      <p:nvPr/>
                    </p:nvSpPr>
                    <p:spPr>
                      <a:xfrm>
                        <a:off x="8300803" y="1357859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Diamond 128"/>
                      <p:cNvSpPr/>
                      <p:nvPr/>
                    </p:nvSpPr>
                    <p:spPr>
                      <a:xfrm>
                        <a:off x="8305800" y="381000"/>
                        <a:ext cx="378502" cy="695793"/>
                      </a:xfrm>
                      <a:prstGeom prst="diamond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328" name="Group 175"/>
              <p:cNvGrpSpPr/>
              <p:nvPr/>
            </p:nvGrpSpPr>
            <p:grpSpPr>
              <a:xfrm flipH="1">
                <a:off x="7239000" y="35052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329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94" name="Round Same Side Corner Rectangle 93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Block Arc 94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Oval 95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Double Wave 99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Oval 92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0" name="Group 684"/>
            <p:cNvGrpSpPr/>
            <p:nvPr/>
          </p:nvGrpSpPr>
          <p:grpSpPr>
            <a:xfrm>
              <a:off x="4419600" y="1676400"/>
              <a:ext cx="2037522" cy="3429000"/>
              <a:chOff x="5105400" y="609600"/>
              <a:chExt cx="3124200" cy="5257800"/>
            </a:xfrm>
          </p:grpSpPr>
          <p:grpSp>
            <p:nvGrpSpPr>
              <p:cNvPr id="339" name="Group 182"/>
              <p:cNvGrpSpPr/>
              <p:nvPr/>
            </p:nvGrpSpPr>
            <p:grpSpPr>
              <a:xfrm>
                <a:off x="5105400" y="609600"/>
                <a:ext cx="2884589" cy="5257800"/>
                <a:chOff x="5105400" y="609600"/>
                <a:chExt cx="2884589" cy="5257800"/>
              </a:xfrm>
            </p:grpSpPr>
            <p:grpSp>
              <p:nvGrpSpPr>
                <p:cNvPr id="340" name="Group 169"/>
                <p:cNvGrpSpPr/>
                <p:nvPr/>
              </p:nvGrpSpPr>
              <p:grpSpPr>
                <a:xfrm flipH="1">
                  <a:off x="5867400" y="5105400"/>
                  <a:ext cx="762000" cy="762000"/>
                  <a:chOff x="3840508" y="5509035"/>
                  <a:chExt cx="1055390" cy="957855"/>
                </a:xfrm>
              </p:grpSpPr>
              <p:sp>
                <p:nvSpPr>
                  <p:cNvPr id="87" name="Oval 86"/>
                  <p:cNvSpPr/>
                  <p:nvPr/>
                </p:nvSpPr>
                <p:spPr>
                  <a:xfrm rot="2101605">
                    <a:off x="3840508" y="5509035"/>
                    <a:ext cx="1030210" cy="957855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4038600" y="5638800"/>
                    <a:ext cx="838200" cy="6096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Moon 88"/>
                  <p:cNvSpPr/>
                  <p:nvPr/>
                </p:nvSpPr>
                <p:spPr>
                  <a:xfrm rot="4319138">
                    <a:off x="4314905" y="5563212"/>
                    <a:ext cx="281239" cy="880746"/>
                  </a:xfrm>
                  <a:prstGeom prst="moon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1" name="Group 168"/>
                <p:cNvGrpSpPr/>
                <p:nvPr/>
              </p:nvGrpSpPr>
              <p:grpSpPr>
                <a:xfrm>
                  <a:off x="6553200" y="5105400"/>
                  <a:ext cx="783670" cy="664209"/>
                  <a:chOff x="3864530" y="5516614"/>
                  <a:chExt cx="1031368" cy="874149"/>
                </a:xfrm>
              </p:grpSpPr>
              <p:sp>
                <p:nvSpPr>
                  <p:cNvPr id="84" name="Oval 83"/>
                  <p:cNvSpPr/>
                  <p:nvPr/>
                </p:nvSpPr>
                <p:spPr>
                  <a:xfrm rot="2101605">
                    <a:off x="3864530" y="5516614"/>
                    <a:ext cx="1030210" cy="874149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4038600" y="5638800"/>
                    <a:ext cx="838200" cy="6096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Moon 85"/>
                  <p:cNvSpPr/>
                  <p:nvPr/>
                </p:nvSpPr>
                <p:spPr>
                  <a:xfrm rot="4319138">
                    <a:off x="4314905" y="5563212"/>
                    <a:ext cx="281239" cy="880746"/>
                  </a:xfrm>
                  <a:prstGeom prst="moon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 rot="3435232" flipH="1">
                  <a:off x="7285726" y="3728465"/>
                  <a:ext cx="702478" cy="64630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rot="18164768">
                  <a:off x="5129153" y="3849437"/>
                  <a:ext cx="702478" cy="54941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rapezoid 22"/>
                <p:cNvSpPr/>
                <p:nvPr/>
              </p:nvSpPr>
              <p:spPr>
                <a:xfrm>
                  <a:off x="5723526" y="2998024"/>
                  <a:ext cx="1648336" cy="2388424"/>
                </a:xfrm>
                <a:prstGeom prst="trapezoid">
                  <a:avLst/>
                </a:prstGeom>
                <a:solidFill>
                  <a:srgbClr val="D6C58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 rot="20676161" flipH="1">
                  <a:off x="6823801" y="2650869"/>
                  <a:ext cx="1122824" cy="1521686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rapezoid 24"/>
                <p:cNvSpPr/>
                <p:nvPr/>
              </p:nvSpPr>
              <p:spPr>
                <a:xfrm rot="996339">
                  <a:off x="5194823" y="2654208"/>
                  <a:ext cx="1122824" cy="1521686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Cloud 25"/>
                <p:cNvSpPr/>
                <p:nvPr/>
              </p:nvSpPr>
              <p:spPr>
                <a:xfrm rot="21374563">
                  <a:off x="5105400" y="609600"/>
                  <a:ext cx="2884589" cy="3231397"/>
                </a:xfrm>
                <a:prstGeom prst="cloud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rapezoid 26"/>
                <p:cNvSpPr/>
                <p:nvPr/>
              </p:nvSpPr>
              <p:spPr>
                <a:xfrm>
                  <a:off x="5723526" y="2717033"/>
                  <a:ext cx="1648336" cy="2388424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517484" y="890591"/>
                  <a:ext cx="2060420" cy="196693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Cloud 28"/>
                <p:cNvSpPr/>
                <p:nvPr/>
              </p:nvSpPr>
              <p:spPr>
                <a:xfrm>
                  <a:off x="5723526" y="890591"/>
                  <a:ext cx="1442294" cy="702478"/>
                </a:xfrm>
                <a:prstGeom prst="cloud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rapezoid 29"/>
                <p:cNvSpPr/>
                <p:nvPr/>
              </p:nvSpPr>
              <p:spPr>
                <a:xfrm rot="996339">
                  <a:off x="5123027" y="929546"/>
                  <a:ext cx="807082" cy="1888730"/>
                </a:xfrm>
                <a:prstGeom prst="trapezoid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30"/>
                <p:cNvSpPr/>
                <p:nvPr/>
              </p:nvSpPr>
              <p:spPr>
                <a:xfrm rot="20603661" flipH="1">
                  <a:off x="7132702" y="929843"/>
                  <a:ext cx="807082" cy="1888730"/>
                </a:xfrm>
                <a:prstGeom prst="trapezoid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Cross 31"/>
                <p:cNvSpPr/>
                <p:nvPr/>
              </p:nvSpPr>
              <p:spPr>
                <a:xfrm>
                  <a:off x="5723526" y="890591"/>
                  <a:ext cx="1648336" cy="421487"/>
                </a:xfrm>
                <a:prstGeom prst="plu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42" name="Group 50"/>
                <p:cNvGrpSpPr/>
                <p:nvPr/>
              </p:nvGrpSpPr>
              <p:grpSpPr>
                <a:xfrm>
                  <a:off x="7010400" y="1295400"/>
                  <a:ext cx="505918" cy="1447800"/>
                  <a:chOff x="8257082" y="609600"/>
                  <a:chExt cx="1045626" cy="3883702"/>
                </a:xfrm>
              </p:grpSpPr>
              <p:sp>
                <p:nvSpPr>
                  <p:cNvPr id="73" name="Diamond 40"/>
                  <p:cNvSpPr/>
                  <p:nvPr/>
                </p:nvSpPr>
                <p:spPr>
                  <a:xfrm>
                    <a:off x="8257082" y="1553980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53" name="Group 43"/>
                  <p:cNvGrpSpPr/>
                  <p:nvPr/>
                </p:nvGrpSpPr>
                <p:grpSpPr>
                  <a:xfrm>
                    <a:off x="8458200" y="609600"/>
                    <a:ext cx="685800" cy="1524000"/>
                    <a:chOff x="8458200" y="609600"/>
                    <a:chExt cx="685800" cy="1524000"/>
                  </a:xfrm>
                </p:grpSpPr>
                <p:sp>
                  <p:nvSpPr>
                    <p:cNvPr id="82" name="Diamond 39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Quad Arrow 41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5" name="Diamond 42"/>
                  <p:cNvSpPr/>
                  <p:nvPr/>
                </p:nvSpPr>
                <p:spPr>
                  <a:xfrm>
                    <a:off x="8994098" y="1601449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54" name="Group 44"/>
                  <p:cNvGrpSpPr/>
                  <p:nvPr/>
                </p:nvGrpSpPr>
                <p:grpSpPr>
                  <a:xfrm>
                    <a:off x="8458200" y="2209800"/>
                    <a:ext cx="685800" cy="1524000"/>
                    <a:chOff x="8458200" y="609600"/>
                    <a:chExt cx="685800" cy="1524000"/>
                  </a:xfrm>
                </p:grpSpPr>
                <p:sp>
                  <p:nvSpPr>
                    <p:cNvPr id="80" name="Diamond 79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Quad Arrow 80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7" name="Diamond 76"/>
                  <p:cNvSpPr/>
                  <p:nvPr/>
                </p:nvSpPr>
                <p:spPr>
                  <a:xfrm>
                    <a:off x="8382000" y="3429000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Diamond 77"/>
                  <p:cNvSpPr/>
                  <p:nvPr/>
                </p:nvSpPr>
                <p:spPr>
                  <a:xfrm>
                    <a:off x="8901659" y="3414010"/>
                    <a:ext cx="311108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Diamond 78"/>
                  <p:cNvSpPr/>
                  <p:nvPr/>
                </p:nvSpPr>
                <p:spPr>
                  <a:xfrm>
                    <a:off x="8666813" y="3807502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5" name="Group 51"/>
                <p:cNvGrpSpPr/>
                <p:nvPr/>
              </p:nvGrpSpPr>
              <p:grpSpPr>
                <a:xfrm>
                  <a:off x="5486400" y="1219200"/>
                  <a:ext cx="505918" cy="1447800"/>
                  <a:chOff x="8257082" y="609600"/>
                  <a:chExt cx="1045626" cy="3883702"/>
                </a:xfrm>
              </p:grpSpPr>
              <p:sp>
                <p:nvSpPr>
                  <p:cNvPr id="62" name="Diamond 61"/>
                  <p:cNvSpPr/>
                  <p:nvPr/>
                </p:nvSpPr>
                <p:spPr>
                  <a:xfrm>
                    <a:off x="8257082" y="1553980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4" name="Group 43"/>
                  <p:cNvGrpSpPr/>
                  <p:nvPr/>
                </p:nvGrpSpPr>
                <p:grpSpPr>
                  <a:xfrm>
                    <a:off x="8458200" y="609600"/>
                    <a:ext cx="685800" cy="1524000"/>
                    <a:chOff x="8458200" y="609600"/>
                    <a:chExt cx="685800" cy="1524000"/>
                  </a:xfrm>
                </p:grpSpPr>
                <p:sp>
                  <p:nvSpPr>
                    <p:cNvPr id="71" name="Diamond 70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Quad Arrow 71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4" name="Diamond 63"/>
                  <p:cNvSpPr/>
                  <p:nvPr/>
                </p:nvSpPr>
                <p:spPr>
                  <a:xfrm>
                    <a:off x="8994098" y="1601449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5" name="Group 44"/>
                  <p:cNvGrpSpPr/>
                  <p:nvPr/>
                </p:nvGrpSpPr>
                <p:grpSpPr>
                  <a:xfrm>
                    <a:off x="8458200" y="2209800"/>
                    <a:ext cx="685800" cy="1524000"/>
                    <a:chOff x="8458200" y="609600"/>
                    <a:chExt cx="685800" cy="1524000"/>
                  </a:xfrm>
                </p:grpSpPr>
                <p:sp>
                  <p:nvSpPr>
                    <p:cNvPr id="69" name="Diamond 59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Quad Arrow 69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6" name="Diamond 65"/>
                  <p:cNvSpPr/>
                  <p:nvPr/>
                </p:nvSpPr>
                <p:spPr>
                  <a:xfrm>
                    <a:off x="8382000" y="3429000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Diamond 57"/>
                  <p:cNvSpPr/>
                  <p:nvPr/>
                </p:nvSpPr>
                <p:spPr>
                  <a:xfrm>
                    <a:off x="8901659" y="3414010"/>
                    <a:ext cx="311108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Diamond 67"/>
                  <p:cNvSpPr/>
                  <p:nvPr/>
                </p:nvSpPr>
                <p:spPr>
                  <a:xfrm>
                    <a:off x="8666813" y="3807502"/>
                    <a:ext cx="308610" cy="685800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6" name="Group 102"/>
                <p:cNvGrpSpPr/>
                <p:nvPr/>
              </p:nvGrpSpPr>
              <p:grpSpPr>
                <a:xfrm>
                  <a:off x="5943600" y="2743200"/>
                  <a:ext cx="1261672" cy="1350364"/>
                  <a:chOff x="7912643" y="1528673"/>
                  <a:chExt cx="1972825" cy="2562393"/>
                </a:xfrm>
              </p:grpSpPr>
              <p:sp>
                <p:nvSpPr>
                  <p:cNvPr id="36" name="Diamond 35"/>
                  <p:cNvSpPr/>
                  <p:nvPr/>
                </p:nvSpPr>
                <p:spPr>
                  <a:xfrm rot="20525627">
                    <a:off x="7912643" y="2112758"/>
                    <a:ext cx="247390" cy="349848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7" name="Group 43"/>
                  <p:cNvGrpSpPr/>
                  <p:nvPr/>
                </p:nvGrpSpPr>
                <p:grpSpPr>
                  <a:xfrm rot="20525627">
                    <a:off x="7976344" y="1547928"/>
                    <a:ext cx="549754" cy="777441"/>
                    <a:chOff x="8458200" y="609600"/>
                    <a:chExt cx="685800" cy="1524000"/>
                  </a:xfrm>
                </p:grpSpPr>
                <p:sp>
                  <p:nvSpPr>
                    <p:cNvPr id="60" name="Diamond 59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Quad Arrow 60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8" name="Diamond 37"/>
                  <p:cNvSpPr/>
                  <p:nvPr/>
                </p:nvSpPr>
                <p:spPr>
                  <a:xfrm rot="20525627">
                    <a:off x="8482280" y="1954150"/>
                    <a:ext cx="247390" cy="349848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7" name="Group 44"/>
                  <p:cNvGrpSpPr/>
                  <p:nvPr/>
                </p:nvGrpSpPr>
                <p:grpSpPr>
                  <a:xfrm rot="20525627">
                    <a:off x="8227328" y="2324700"/>
                    <a:ext cx="549754" cy="777441"/>
                    <a:chOff x="8458200" y="609600"/>
                    <a:chExt cx="685800" cy="1524000"/>
                  </a:xfrm>
                </p:grpSpPr>
                <p:sp>
                  <p:nvSpPr>
                    <p:cNvPr id="58" name="Diamond 57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Quad Arrow 58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0" name="Diamond 39"/>
                  <p:cNvSpPr/>
                  <p:nvPr/>
                </p:nvSpPr>
                <p:spPr>
                  <a:xfrm rot="20525627">
                    <a:off x="8302017" y="2992145"/>
                    <a:ext cx="247390" cy="349848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Diamond 40"/>
                  <p:cNvSpPr/>
                  <p:nvPr/>
                </p:nvSpPr>
                <p:spPr>
                  <a:xfrm rot="20525627">
                    <a:off x="8696011" y="2856482"/>
                    <a:ext cx="249392" cy="349848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Diamond 41"/>
                  <p:cNvSpPr/>
                  <p:nvPr/>
                </p:nvSpPr>
                <p:spPr>
                  <a:xfrm rot="20525627">
                    <a:off x="8578638" y="3105681"/>
                    <a:ext cx="247390" cy="349848"/>
                  </a:xfrm>
                  <a:prstGeom prst="diamond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8" name="Group 87"/>
                  <p:cNvGrpSpPr/>
                  <p:nvPr/>
                </p:nvGrpSpPr>
                <p:grpSpPr>
                  <a:xfrm rot="1074373" flipH="1">
                    <a:off x="9047268" y="1528673"/>
                    <a:ext cx="838200" cy="1981200"/>
                    <a:chOff x="8257082" y="609600"/>
                    <a:chExt cx="1045626" cy="3883702"/>
                  </a:xfrm>
                </p:grpSpPr>
                <p:sp>
                  <p:nvSpPr>
                    <p:cNvPr id="47" name="Diamond 46"/>
                    <p:cNvSpPr/>
                    <p:nvPr/>
                  </p:nvSpPr>
                  <p:spPr>
                    <a:xfrm>
                      <a:off x="8257082" y="1553980"/>
                      <a:ext cx="308610" cy="6858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99" name="Group 43"/>
                    <p:cNvGrpSpPr/>
                    <p:nvPr/>
                  </p:nvGrpSpPr>
                  <p:grpSpPr>
                    <a:xfrm>
                      <a:off x="8458200" y="609600"/>
                      <a:ext cx="685800" cy="1524000"/>
                      <a:chOff x="8458200" y="609600"/>
                      <a:chExt cx="685800" cy="1524000"/>
                    </a:xfrm>
                  </p:grpSpPr>
                  <p:sp>
                    <p:nvSpPr>
                      <p:cNvPr id="56" name="Diamond 55"/>
                      <p:cNvSpPr/>
                      <p:nvPr/>
                    </p:nvSpPr>
                    <p:spPr>
                      <a:xfrm>
                        <a:off x="8458200" y="609600"/>
                        <a:ext cx="685800" cy="1524000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Quad Arrow 56"/>
                      <p:cNvSpPr/>
                      <p:nvPr/>
                    </p:nvSpPr>
                    <p:spPr>
                      <a:xfrm>
                        <a:off x="8515662" y="1064302"/>
                        <a:ext cx="562132" cy="624590"/>
                      </a:xfrm>
                      <a:prstGeom prst="quadArrow">
                        <a:avLst>
                          <a:gd name="adj1" fmla="val 20712"/>
                          <a:gd name="adj2" fmla="val 32336"/>
                          <a:gd name="adj3" fmla="val 25182"/>
                        </a:avLst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9" name="Diamond 48"/>
                    <p:cNvSpPr/>
                    <p:nvPr/>
                  </p:nvSpPr>
                  <p:spPr>
                    <a:xfrm>
                      <a:off x="8994098" y="1601449"/>
                      <a:ext cx="308610" cy="6858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00" name="Group 727"/>
                    <p:cNvGrpSpPr/>
                    <p:nvPr/>
                  </p:nvGrpSpPr>
                  <p:grpSpPr>
                    <a:xfrm>
                      <a:off x="8458200" y="2209800"/>
                      <a:ext cx="685800" cy="1524000"/>
                      <a:chOff x="8458200" y="609600"/>
                      <a:chExt cx="685800" cy="1524000"/>
                    </a:xfrm>
                  </p:grpSpPr>
                  <p:sp>
                    <p:nvSpPr>
                      <p:cNvPr id="54" name="Diamond 53"/>
                      <p:cNvSpPr/>
                      <p:nvPr/>
                    </p:nvSpPr>
                    <p:spPr>
                      <a:xfrm>
                        <a:off x="8458200" y="609600"/>
                        <a:ext cx="685800" cy="1524000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Quad Arrow 54"/>
                      <p:cNvSpPr/>
                      <p:nvPr/>
                    </p:nvSpPr>
                    <p:spPr>
                      <a:xfrm>
                        <a:off x="8515662" y="1064302"/>
                        <a:ext cx="562132" cy="624590"/>
                      </a:xfrm>
                      <a:prstGeom prst="quadArrow">
                        <a:avLst>
                          <a:gd name="adj1" fmla="val 20712"/>
                          <a:gd name="adj2" fmla="val 32336"/>
                          <a:gd name="adj3" fmla="val 25182"/>
                        </a:avLst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1" name="Diamond 50"/>
                    <p:cNvSpPr/>
                    <p:nvPr/>
                  </p:nvSpPr>
                  <p:spPr>
                    <a:xfrm>
                      <a:off x="8382000" y="3429000"/>
                      <a:ext cx="308610" cy="6858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Diamond 51"/>
                    <p:cNvSpPr/>
                    <p:nvPr/>
                  </p:nvSpPr>
                  <p:spPr>
                    <a:xfrm>
                      <a:off x="8901659" y="3414010"/>
                      <a:ext cx="311108" cy="6858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Diamond 52"/>
                    <p:cNvSpPr/>
                    <p:nvPr/>
                  </p:nvSpPr>
                  <p:spPr>
                    <a:xfrm>
                      <a:off x="8666813" y="3807502"/>
                      <a:ext cx="308610" cy="6858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07" name="Group 363"/>
                  <p:cNvGrpSpPr/>
                  <p:nvPr/>
                </p:nvGrpSpPr>
                <p:grpSpPr>
                  <a:xfrm>
                    <a:off x="8530981" y="3075677"/>
                    <a:ext cx="747930" cy="1015389"/>
                    <a:chOff x="8458200" y="609600"/>
                    <a:chExt cx="685800" cy="1524000"/>
                  </a:xfrm>
                </p:grpSpPr>
                <p:sp>
                  <p:nvSpPr>
                    <p:cNvPr id="45" name="Diamond 44"/>
                    <p:cNvSpPr/>
                    <p:nvPr/>
                  </p:nvSpPr>
                  <p:spPr>
                    <a:xfrm>
                      <a:off x="8458200" y="609600"/>
                      <a:ext cx="685800" cy="1524000"/>
                    </a:xfrm>
                    <a:prstGeom prst="diamond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Quad Arrow 45"/>
                    <p:cNvSpPr/>
                    <p:nvPr/>
                  </p:nvSpPr>
                  <p:spPr>
                    <a:xfrm>
                      <a:off x="8515662" y="1064302"/>
                      <a:ext cx="562132" cy="624590"/>
                    </a:xfrm>
                    <a:prstGeom prst="quadArrow">
                      <a:avLst>
                        <a:gd name="adj1" fmla="val 20712"/>
                        <a:gd name="adj2" fmla="val 32336"/>
                        <a:gd name="adj3" fmla="val 25182"/>
                      </a:avLst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408" name="Group 256"/>
              <p:cNvGrpSpPr/>
              <p:nvPr/>
            </p:nvGrpSpPr>
            <p:grpSpPr>
              <a:xfrm flipH="1">
                <a:off x="7391400" y="35052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409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12" name="Round Same Side Corner Rectangle 11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Block Arc 12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Double Wave 17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" name="Oval 10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16" name="Group 415"/>
          <p:cNvGrpSpPr/>
          <p:nvPr/>
        </p:nvGrpSpPr>
        <p:grpSpPr>
          <a:xfrm>
            <a:off x="0" y="2895600"/>
            <a:ext cx="4724400" cy="3200400"/>
            <a:chOff x="0" y="381000"/>
            <a:chExt cx="5257800" cy="4415319"/>
          </a:xfrm>
        </p:grpSpPr>
        <p:grpSp>
          <p:nvGrpSpPr>
            <p:cNvPr id="417" name="Group 39"/>
            <p:cNvGrpSpPr/>
            <p:nvPr/>
          </p:nvGrpSpPr>
          <p:grpSpPr>
            <a:xfrm>
              <a:off x="0" y="381000"/>
              <a:ext cx="1752600" cy="2949972"/>
              <a:chOff x="304800" y="685800"/>
              <a:chExt cx="3047999" cy="5130385"/>
            </a:xfrm>
          </p:grpSpPr>
          <p:grpSp>
            <p:nvGrpSpPr>
              <p:cNvPr id="418" name="Group 29"/>
              <p:cNvGrpSpPr/>
              <p:nvPr/>
            </p:nvGrpSpPr>
            <p:grpSpPr>
              <a:xfrm>
                <a:off x="609600" y="685800"/>
                <a:ext cx="2743199" cy="5130385"/>
                <a:chOff x="609601" y="584615"/>
                <a:chExt cx="2743199" cy="5130385"/>
              </a:xfrm>
            </p:grpSpPr>
            <p:sp>
              <p:nvSpPr>
                <p:cNvPr id="707" name="Oval 706"/>
                <p:cNvSpPr/>
                <p:nvPr/>
              </p:nvSpPr>
              <p:spPr>
                <a:xfrm rot="2542647">
                  <a:off x="609601" y="3117762"/>
                  <a:ext cx="457445" cy="791615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 rot="19057353" flipH="1">
                  <a:off x="2843442" y="3117761"/>
                  <a:ext cx="457445" cy="791615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9" name="Oval 708"/>
                <p:cNvSpPr/>
                <p:nvPr/>
              </p:nvSpPr>
              <p:spPr>
                <a:xfrm rot="2500661">
                  <a:off x="1345445" y="4771159"/>
                  <a:ext cx="591311" cy="943841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0" name="Oval 709"/>
                <p:cNvSpPr/>
                <p:nvPr/>
              </p:nvSpPr>
              <p:spPr>
                <a:xfrm rot="19779230">
                  <a:off x="2113517" y="4770468"/>
                  <a:ext cx="591311" cy="943841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1" name="Oval 710"/>
                <p:cNvSpPr/>
                <p:nvPr/>
              </p:nvSpPr>
              <p:spPr>
                <a:xfrm rot="19779230">
                  <a:off x="1991943" y="4486034"/>
                  <a:ext cx="591311" cy="98552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2" name="Oval 711"/>
                <p:cNvSpPr/>
                <p:nvPr/>
              </p:nvSpPr>
              <p:spPr>
                <a:xfrm rot="2542647">
                  <a:off x="1441519" y="4548660"/>
                  <a:ext cx="591311" cy="98552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3" name="Rounded Rectangle 712"/>
                <p:cNvSpPr/>
                <p:nvPr/>
              </p:nvSpPr>
              <p:spPr>
                <a:xfrm rot="2292215" flipH="1">
                  <a:off x="986788" y="2357795"/>
                  <a:ext cx="616974" cy="1126317"/>
                </a:xfrm>
                <a:prstGeom prst="roundRect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4" name="Rounded Rectangle 713"/>
                <p:cNvSpPr/>
                <p:nvPr/>
              </p:nvSpPr>
              <p:spPr>
                <a:xfrm rot="19307785">
                  <a:off x="2366512" y="2357796"/>
                  <a:ext cx="616974" cy="1126317"/>
                </a:xfrm>
                <a:prstGeom prst="roundRect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5" name="Trapezoid 57"/>
                <p:cNvSpPr/>
                <p:nvPr/>
              </p:nvSpPr>
              <p:spPr>
                <a:xfrm>
                  <a:off x="1187701" y="2485183"/>
                  <a:ext cx="1642529" cy="1900659"/>
                </a:xfrm>
                <a:prstGeom prst="trapezoid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6" name="Rectangle 58"/>
                <p:cNvSpPr/>
                <p:nvPr/>
              </p:nvSpPr>
              <p:spPr>
                <a:xfrm>
                  <a:off x="1910414" y="2485183"/>
                  <a:ext cx="131402" cy="190065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7" name="Rounded Rectangle 59"/>
                <p:cNvSpPr/>
                <p:nvPr/>
              </p:nvSpPr>
              <p:spPr>
                <a:xfrm rot="19307785">
                  <a:off x="2642450" y="3234640"/>
                  <a:ext cx="710350" cy="336630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8" name="Rounded Rectangle 60"/>
                <p:cNvSpPr/>
                <p:nvPr/>
              </p:nvSpPr>
              <p:spPr>
                <a:xfrm rot="2292215" flipH="1">
                  <a:off x="617474" y="3177248"/>
                  <a:ext cx="710350" cy="336630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" name="Flowchart: Manual Input 61"/>
                <p:cNvSpPr/>
                <p:nvPr/>
              </p:nvSpPr>
              <p:spPr>
                <a:xfrm rot="20381299">
                  <a:off x="1940667" y="2281660"/>
                  <a:ext cx="796632" cy="209503"/>
                </a:xfrm>
                <a:prstGeom prst="flowChartManualInp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" name="Flowchart: Manual Input 719"/>
                <p:cNvSpPr/>
                <p:nvPr/>
              </p:nvSpPr>
              <p:spPr>
                <a:xfrm rot="1218701" flipH="1">
                  <a:off x="1216429" y="2284833"/>
                  <a:ext cx="812638" cy="203155"/>
                </a:xfrm>
                <a:prstGeom prst="flowChartManualInp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1" name="Oval 720"/>
                <p:cNvSpPr/>
                <p:nvPr/>
              </p:nvSpPr>
              <p:spPr>
                <a:xfrm>
                  <a:off x="1274486" y="662580"/>
                  <a:ext cx="1379725" cy="175987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2" name="Trapezoid 721"/>
                <p:cNvSpPr/>
                <p:nvPr/>
              </p:nvSpPr>
              <p:spPr>
                <a:xfrm>
                  <a:off x="1011681" y="4323109"/>
                  <a:ext cx="1971035" cy="703948"/>
                </a:xfrm>
                <a:prstGeom prst="trapezoi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3" name="Block Arc 722"/>
                <p:cNvSpPr/>
                <p:nvPr/>
              </p:nvSpPr>
              <p:spPr>
                <a:xfrm>
                  <a:off x="1340187" y="5097452"/>
                  <a:ext cx="657012" cy="211184"/>
                </a:xfrm>
                <a:prstGeom prst="blockArc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4" name="Block Arc 723"/>
                <p:cNvSpPr/>
                <p:nvPr/>
              </p:nvSpPr>
              <p:spPr>
                <a:xfrm rot="21278537">
                  <a:off x="2070666" y="5059461"/>
                  <a:ext cx="657012" cy="211184"/>
                </a:xfrm>
                <a:prstGeom prst="blockArc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5" name="Wave 724"/>
                <p:cNvSpPr/>
                <p:nvPr/>
              </p:nvSpPr>
              <p:spPr>
                <a:xfrm rot="16432775">
                  <a:off x="636390" y="1536985"/>
                  <a:ext cx="1337501" cy="910169"/>
                </a:xfrm>
                <a:prstGeom prst="wav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6" name="Wave 725"/>
                <p:cNvSpPr/>
                <p:nvPr/>
              </p:nvSpPr>
              <p:spPr>
                <a:xfrm rot="4166995">
                  <a:off x="1917853" y="1465112"/>
                  <a:ext cx="1337501" cy="910169"/>
                </a:xfrm>
                <a:prstGeom prst="wav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" name="Wave 726"/>
                <p:cNvSpPr/>
                <p:nvPr/>
              </p:nvSpPr>
              <p:spPr>
                <a:xfrm rot="17172890">
                  <a:off x="152613" y="1342939"/>
                  <a:ext cx="2081367" cy="910169"/>
                </a:xfrm>
                <a:prstGeom prst="wav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8" name="Wave 70"/>
                <p:cNvSpPr/>
                <p:nvPr/>
              </p:nvSpPr>
              <p:spPr>
                <a:xfrm rot="3710616">
                  <a:off x="1832274" y="1523085"/>
                  <a:ext cx="1995949" cy="730529"/>
                </a:xfrm>
                <a:prstGeom prst="wav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9" name="Flowchart: Delay 71"/>
                <p:cNvSpPr/>
                <p:nvPr/>
              </p:nvSpPr>
              <p:spPr>
                <a:xfrm rot="16200000">
                  <a:off x="1716529" y="-120233"/>
                  <a:ext cx="429938" cy="1839633"/>
                </a:xfrm>
                <a:prstGeom prst="flowChartDelay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0" name="Oval 72"/>
                <p:cNvSpPr/>
                <p:nvPr/>
              </p:nvSpPr>
              <p:spPr>
                <a:xfrm>
                  <a:off x="1011681" y="944160"/>
                  <a:ext cx="1836450" cy="5036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1" name="Rounded Rectangle 73"/>
                <p:cNvSpPr/>
                <p:nvPr/>
              </p:nvSpPr>
              <p:spPr>
                <a:xfrm>
                  <a:off x="1011681" y="944159"/>
                  <a:ext cx="1839633" cy="211184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9" name="Group 99"/>
              <p:cNvGrpSpPr/>
              <p:nvPr/>
            </p:nvGrpSpPr>
            <p:grpSpPr>
              <a:xfrm>
                <a:off x="304800" y="3048000"/>
                <a:ext cx="838200" cy="892657"/>
                <a:chOff x="3874062" y="784598"/>
                <a:chExt cx="2983938" cy="3177802"/>
              </a:xfrm>
            </p:grpSpPr>
            <p:sp>
              <p:nvSpPr>
                <p:cNvPr id="700" name="Round Same Side Corner Rectangle 699"/>
                <p:cNvSpPr/>
                <p:nvPr/>
              </p:nvSpPr>
              <p:spPr>
                <a:xfrm rot="17626500">
                  <a:off x="3934271" y="2736376"/>
                  <a:ext cx="738807" cy="859226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BD58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Block Arc 43"/>
                <p:cNvSpPr/>
                <p:nvPr/>
              </p:nvSpPr>
              <p:spPr>
                <a:xfrm rot="2771005">
                  <a:off x="5588602" y="2343252"/>
                  <a:ext cx="1219200" cy="990600"/>
                </a:xfrm>
                <a:prstGeom prst="blockArc">
                  <a:avLst>
                    <a:gd name="adj1" fmla="val 9300456"/>
                    <a:gd name="adj2" fmla="val 0"/>
                    <a:gd name="adj3" fmla="val 25000"/>
                  </a:avLst>
                </a:prstGeom>
                <a:solidFill>
                  <a:srgbClr val="BD58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2" name="Oval 44"/>
                <p:cNvSpPr/>
                <p:nvPr/>
              </p:nvSpPr>
              <p:spPr>
                <a:xfrm>
                  <a:off x="4267200" y="2590800"/>
                  <a:ext cx="2590800" cy="1371600"/>
                </a:xfrm>
                <a:prstGeom prst="ellipse">
                  <a:avLst/>
                </a:prstGeom>
                <a:solidFill>
                  <a:srgbClr val="BD58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Oval 45"/>
                <p:cNvSpPr/>
                <p:nvPr/>
              </p:nvSpPr>
              <p:spPr>
                <a:xfrm>
                  <a:off x="4648200" y="2819400"/>
                  <a:ext cx="1151467" cy="60960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Oval 46"/>
                <p:cNvSpPr/>
                <p:nvPr/>
              </p:nvSpPr>
              <p:spPr>
                <a:xfrm rot="18906581">
                  <a:off x="4080013" y="2867266"/>
                  <a:ext cx="222009" cy="20906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Oval 47"/>
                <p:cNvSpPr/>
                <p:nvPr/>
              </p:nvSpPr>
              <p:spPr>
                <a:xfrm rot="17362413">
                  <a:off x="4078001" y="2966237"/>
                  <a:ext cx="756587" cy="400546"/>
                </a:xfrm>
                <a:prstGeom prst="ellipse">
                  <a:avLst/>
                </a:prstGeom>
                <a:solidFill>
                  <a:srgbClr val="BD58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" name="Double Wave 705"/>
                <p:cNvSpPr/>
                <p:nvPr/>
              </p:nvSpPr>
              <p:spPr>
                <a:xfrm rot="16665967">
                  <a:off x="3064889" y="1681769"/>
                  <a:ext cx="2283810" cy="489467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rgbClr val="FFFF8F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0" name="Group 138"/>
            <p:cNvGrpSpPr/>
            <p:nvPr/>
          </p:nvGrpSpPr>
          <p:grpSpPr>
            <a:xfrm>
              <a:off x="685800" y="457200"/>
              <a:ext cx="2219632" cy="3276600"/>
              <a:chOff x="228600" y="685800"/>
              <a:chExt cx="3200400" cy="4724400"/>
            </a:xfrm>
          </p:grpSpPr>
          <p:grpSp>
            <p:nvGrpSpPr>
              <p:cNvPr id="421" name="Group 69"/>
              <p:cNvGrpSpPr/>
              <p:nvPr/>
            </p:nvGrpSpPr>
            <p:grpSpPr>
              <a:xfrm>
                <a:off x="533400" y="685800"/>
                <a:ext cx="2895600" cy="4724400"/>
                <a:chOff x="4495800" y="838200"/>
                <a:chExt cx="3181553" cy="5469075"/>
              </a:xfrm>
            </p:grpSpPr>
            <p:sp>
              <p:nvSpPr>
                <p:cNvPr id="657" name="Oval 2"/>
                <p:cNvSpPr/>
                <p:nvPr/>
              </p:nvSpPr>
              <p:spPr>
                <a:xfrm rot="2542647">
                  <a:off x="4495800" y="3495852"/>
                  <a:ext cx="530543" cy="85689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8" name="Oval 3"/>
                <p:cNvSpPr/>
                <p:nvPr/>
              </p:nvSpPr>
              <p:spPr>
                <a:xfrm rot="19057353" flipH="1">
                  <a:off x="7086601" y="3495851"/>
                  <a:ext cx="530543" cy="85689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9" name="Oval 4"/>
                <p:cNvSpPr/>
                <p:nvPr/>
              </p:nvSpPr>
              <p:spPr>
                <a:xfrm rot="2500661">
                  <a:off x="5349229" y="5285599"/>
                  <a:ext cx="685800" cy="102167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0" name="Oval 5"/>
                <p:cNvSpPr/>
                <p:nvPr/>
              </p:nvSpPr>
              <p:spPr>
                <a:xfrm rot="19779230">
                  <a:off x="6240037" y="5284851"/>
                  <a:ext cx="685800" cy="102167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1" name="Oval 6"/>
                <p:cNvSpPr/>
                <p:nvPr/>
              </p:nvSpPr>
              <p:spPr>
                <a:xfrm rot="19779230">
                  <a:off x="6099036" y="4976960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2" name="Oval 7"/>
                <p:cNvSpPr/>
                <p:nvPr/>
              </p:nvSpPr>
              <p:spPr>
                <a:xfrm rot="2542647">
                  <a:off x="5460656" y="5044751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3" name="Rounded Rectangle 8"/>
                <p:cNvSpPr/>
                <p:nvPr/>
              </p:nvSpPr>
              <p:spPr>
                <a:xfrm rot="2292215" flipH="1">
                  <a:off x="4933260" y="2673213"/>
                  <a:ext cx="715564" cy="1219200"/>
                </a:xfrm>
                <a:prstGeom prst="roundRect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4" name="Rounded Rectangle 9"/>
                <p:cNvSpPr/>
                <p:nvPr/>
              </p:nvSpPr>
              <p:spPr>
                <a:xfrm rot="19307785">
                  <a:off x="6533460" y="2673214"/>
                  <a:ext cx="715564" cy="1219200"/>
                </a:xfrm>
                <a:prstGeom prst="roundRect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Trapezoid 10"/>
                <p:cNvSpPr/>
                <p:nvPr/>
              </p:nvSpPr>
              <p:spPr>
                <a:xfrm>
                  <a:off x="5166279" y="2811106"/>
                  <a:ext cx="1905000" cy="2057400"/>
                </a:xfrm>
                <a:prstGeom prst="trapezoid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" name="Rectangle 11"/>
                <p:cNvSpPr/>
                <p:nvPr/>
              </p:nvSpPr>
              <p:spPr>
                <a:xfrm>
                  <a:off x="6004479" y="2811106"/>
                  <a:ext cx="152400" cy="2057400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Rounded Rectangle 12"/>
                <p:cNvSpPr/>
                <p:nvPr/>
              </p:nvSpPr>
              <p:spPr>
                <a:xfrm rot="19307785">
                  <a:off x="6853491" y="3622368"/>
                  <a:ext cx="823862" cy="364391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Rounded Rectangle 13"/>
                <p:cNvSpPr/>
                <p:nvPr/>
              </p:nvSpPr>
              <p:spPr>
                <a:xfrm rot="2292215" flipH="1">
                  <a:off x="4504931" y="3560244"/>
                  <a:ext cx="823862" cy="364391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Oval 14"/>
                <p:cNvSpPr/>
                <p:nvPr/>
              </p:nvSpPr>
              <p:spPr>
                <a:xfrm>
                  <a:off x="5257800" y="990600"/>
                  <a:ext cx="1600200" cy="1905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0" name="Trapezoid 15"/>
                <p:cNvSpPr/>
                <p:nvPr/>
              </p:nvSpPr>
              <p:spPr>
                <a:xfrm>
                  <a:off x="4962131" y="4800600"/>
                  <a:ext cx="2286000" cy="7620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Block Arc 16"/>
                <p:cNvSpPr/>
                <p:nvPr/>
              </p:nvSpPr>
              <p:spPr>
                <a:xfrm>
                  <a:off x="5343131" y="5638800"/>
                  <a:ext cx="762000" cy="228600"/>
                </a:xfrm>
                <a:prstGeom prst="blockArc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2" name="Block Arc 17"/>
                <p:cNvSpPr/>
                <p:nvPr/>
              </p:nvSpPr>
              <p:spPr>
                <a:xfrm rot="21278537">
                  <a:off x="6190338" y="5597676"/>
                  <a:ext cx="762000" cy="228600"/>
                </a:xfrm>
                <a:prstGeom prst="blockArc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3" name="Quad Arrow 18"/>
                <p:cNvSpPr/>
                <p:nvPr/>
              </p:nvSpPr>
              <p:spPr>
                <a:xfrm>
                  <a:off x="5029200" y="5105400"/>
                  <a:ext cx="457200" cy="4572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Quad Arrow 19"/>
                <p:cNvSpPr/>
                <p:nvPr/>
              </p:nvSpPr>
              <p:spPr>
                <a:xfrm>
                  <a:off x="5410200" y="5105400"/>
                  <a:ext cx="457200" cy="4572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Quad Arrow 20"/>
                <p:cNvSpPr/>
                <p:nvPr/>
              </p:nvSpPr>
              <p:spPr>
                <a:xfrm>
                  <a:off x="5791200" y="5105400"/>
                  <a:ext cx="457200" cy="4572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6" name="Quad Arrow 21"/>
                <p:cNvSpPr/>
                <p:nvPr/>
              </p:nvSpPr>
              <p:spPr>
                <a:xfrm>
                  <a:off x="6248400" y="5105400"/>
                  <a:ext cx="457200" cy="4572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Quad Arrow 22"/>
                <p:cNvSpPr/>
                <p:nvPr/>
              </p:nvSpPr>
              <p:spPr>
                <a:xfrm>
                  <a:off x="6629400" y="5105400"/>
                  <a:ext cx="457200" cy="4572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Quad Arrow 23"/>
                <p:cNvSpPr/>
                <p:nvPr/>
              </p:nvSpPr>
              <p:spPr>
                <a:xfrm rot="2046229">
                  <a:off x="4585044" y="3412302"/>
                  <a:ext cx="332597" cy="420353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Quad Arrow 24"/>
                <p:cNvSpPr/>
                <p:nvPr/>
              </p:nvSpPr>
              <p:spPr>
                <a:xfrm rot="2046229">
                  <a:off x="4889845" y="3638497"/>
                  <a:ext cx="332597" cy="420353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Quad Arrow 25"/>
                <p:cNvSpPr/>
                <p:nvPr/>
              </p:nvSpPr>
              <p:spPr>
                <a:xfrm rot="19553771" flipH="1">
                  <a:off x="7023445" y="3638496"/>
                  <a:ext cx="332597" cy="420353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" name="Quad Arrow 26"/>
                <p:cNvSpPr/>
                <p:nvPr/>
              </p:nvSpPr>
              <p:spPr>
                <a:xfrm rot="19553771" flipH="1">
                  <a:off x="7252045" y="3486096"/>
                  <a:ext cx="332597" cy="420353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2" name="Oval 27"/>
                <p:cNvSpPr/>
                <p:nvPr/>
              </p:nvSpPr>
              <p:spPr>
                <a:xfrm rot="3201000">
                  <a:off x="5501728" y="2733869"/>
                  <a:ext cx="502743" cy="290789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Oval 28"/>
                <p:cNvSpPr/>
                <p:nvPr/>
              </p:nvSpPr>
              <p:spPr>
                <a:xfrm rot="1914900">
                  <a:off x="5654128" y="2886269"/>
                  <a:ext cx="502743" cy="290789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Oval 29"/>
                <p:cNvSpPr/>
                <p:nvPr/>
              </p:nvSpPr>
              <p:spPr>
                <a:xfrm rot="18907975">
                  <a:off x="6125358" y="2725786"/>
                  <a:ext cx="502743" cy="290789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Oval 30"/>
                <p:cNvSpPr/>
                <p:nvPr/>
              </p:nvSpPr>
              <p:spPr>
                <a:xfrm rot="18907975">
                  <a:off x="6049158" y="2954388"/>
                  <a:ext cx="502743" cy="290789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6" name="Oval 685"/>
                <p:cNvSpPr/>
                <p:nvPr/>
              </p:nvSpPr>
              <p:spPr>
                <a:xfrm rot="317470">
                  <a:off x="5806528" y="3038669"/>
                  <a:ext cx="502743" cy="290789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7" name="Cloud 686"/>
                <p:cNvSpPr/>
                <p:nvPr/>
              </p:nvSpPr>
              <p:spPr>
                <a:xfrm>
                  <a:off x="4953000" y="838200"/>
                  <a:ext cx="2133600" cy="762000"/>
                </a:xfrm>
                <a:prstGeom prst="cloud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" name="Cloud 687"/>
                <p:cNvSpPr/>
                <p:nvPr/>
              </p:nvSpPr>
              <p:spPr>
                <a:xfrm rot="16448485">
                  <a:off x="4578592" y="1894537"/>
                  <a:ext cx="1526776" cy="516647"/>
                </a:xfrm>
                <a:prstGeom prst="cloud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9" name="Cloud 688"/>
                <p:cNvSpPr/>
                <p:nvPr/>
              </p:nvSpPr>
              <p:spPr>
                <a:xfrm rot="16448485">
                  <a:off x="6011199" y="1815716"/>
                  <a:ext cx="1634754" cy="635767"/>
                </a:xfrm>
                <a:prstGeom prst="cloud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0" name="Rectangle 689"/>
                <p:cNvSpPr/>
                <p:nvPr/>
              </p:nvSpPr>
              <p:spPr>
                <a:xfrm>
                  <a:off x="5029200" y="1447800"/>
                  <a:ext cx="304800" cy="1371600"/>
                </a:xfrm>
                <a:prstGeom prst="rect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1" name="Rectangle 690"/>
                <p:cNvSpPr/>
                <p:nvPr/>
              </p:nvSpPr>
              <p:spPr>
                <a:xfrm>
                  <a:off x="6858000" y="1447800"/>
                  <a:ext cx="304800" cy="1371600"/>
                </a:xfrm>
                <a:prstGeom prst="rect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2" name="Trapezoid 691"/>
                <p:cNvSpPr/>
                <p:nvPr/>
              </p:nvSpPr>
              <p:spPr>
                <a:xfrm>
                  <a:off x="4953000" y="1219200"/>
                  <a:ext cx="2286000" cy="381000"/>
                </a:xfrm>
                <a:prstGeom prst="trapezoid">
                  <a:avLst/>
                </a:prstGeom>
                <a:solidFill>
                  <a:srgbClr val="D4B63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Quad Arrow 692"/>
                <p:cNvSpPr/>
                <p:nvPr/>
              </p:nvSpPr>
              <p:spPr>
                <a:xfrm>
                  <a:off x="5181600" y="1219200"/>
                  <a:ext cx="381000" cy="3810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4" name="Quad Arrow 693"/>
                <p:cNvSpPr/>
                <p:nvPr/>
              </p:nvSpPr>
              <p:spPr>
                <a:xfrm>
                  <a:off x="5562600" y="1219200"/>
                  <a:ext cx="381000" cy="3810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Quad Arrow 694"/>
                <p:cNvSpPr/>
                <p:nvPr/>
              </p:nvSpPr>
              <p:spPr>
                <a:xfrm>
                  <a:off x="5867400" y="1143000"/>
                  <a:ext cx="381000" cy="5334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Quad Arrow 189"/>
                <p:cNvSpPr/>
                <p:nvPr/>
              </p:nvSpPr>
              <p:spPr>
                <a:xfrm>
                  <a:off x="6248400" y="1219200"/>
                  <a:ext cx="381000" cy="3810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Quad Arrow 190"/>
                <p:cNvSpPr/>
                <p:nvPr/>
              </p:nvSpPr>
              <p:spPr>
                <a:xfrm>
                  <a:off x="6629400" y="1219200"/>
                  <a:ext cx="381000" cy="381000"/>
                </a:xfrm>
                <a:prstGeom prst="quadArrow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2" name="Group 115"/>
              <p:cNvGrpSpPr/>
              <p:nvPr/>
            </p:nvGrpSpPr>
            <p:grpSpPr>
              <a:xfrm>
                <a:off x="228600" y="28956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423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650" name="Round Same Side Corner Rectangle 649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Block Arc 650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2" name="Oval 651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3" name="Oval 652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4" name="Oval 653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5" name="Oval 654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6" name="Double Wave 655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9" name="Oval 648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4" name="Group 255"/>
            <p:cNvGrpSpPr/>
            <p:nvPr/>
          </p:nvGrpSpPr>
          <p:grpSpPr>
            <a:xfrm>
              <a:off x="1600200" y="381000"/>
              <a:ext cx="2230537" cy="3505200"/>
              <a:chOff x="0" y="457200"/>
              <a:chExt cx="3514850" cy="5523447"/>
            </a:xfrm>
          </p:grpSpPr>
          <p:grpSp>
            <p:nvGrpSpPr>
              <p:cNvPr id="433" name="Group 173"/>
              <p:cNvGrpSpPr/>
              <p:nvPr/>
            </p:nvGrpSpPr>
            <p:grpSpPr>
              <a:xfrm>
                <a:off x="228600" y="457200"/>
                <a:ext cx="3286250" cy="5523447"/>
                <a:chOff x="6343981" y="2133600"/>
                <a:chExt cx="2625554" cy="4628473"/>
              </a:xfrm>
            </p:grpSpPr>
            <p:sp>
              <p:nvSpPr>
                <p:cNvPr id="590" name="Oval 2"/>
                <p:cNvSpPr/>
                <p:nvPr/>
              </p:nvSpPr>
              <p:spPr>
                <a:xfrm rot="20207568">
                  <a:off x="7654611" y="6159865"/>
                  <a:ext cx="441560" cy="590306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Oval 3"/>
                <p:cNvSpPr/>
                <p:nvPr/>
              </p:nvSpPr>
              <p:spPr>
                <a:xfrm rot="2500754">
                  <a:off x="7205785" y="6171767"/>
                  <a:ext cx="441560" cy="590306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Oval 4"/>
                <p:cNvSpPr/>
                <p:nvPr/>
              </p:nvSpPr>
              <p:spPr>
                <a:xfrm rot="2500754">
                  <a:off x="6464980" y="4948901"/>
                  <a:ext cx="441560" cy="59030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3" name="Oval 5"/>
                <p:cNvSpPr/>
                <p:nvPr/>
              </p:nvSpPr>
              <p:spPr>
                <a:xfrm rot="20155908">
                  <a:off x="8457578" y="4936452"/>
                  <a:ext cx="441560" cy="59030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" name="Trapezoid 6"/>
                <p:cNvSpPr/>
                <p:nvPr/>
              </p:nvSpPr>
              <p:spPr>
                <a:xfrm>
                  <a:off x="6971263" y="4105257"/>
                  <a:ext cx="1308109" cy="2295543"/>
                </a:xfrm>
                <a:prstGeom prst="trapezoid">
                  <a:avLst>
                    <a:gd name="adj" fmla="val 17846"/>
                  </a:avLst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5" name="Flowchart: Delay 7"/>
                <p:cNvSpPr/>
                <p:nvPr/>
              </p:nvSpPr>
              <p:spPr>
                <a:xfrm rot="16200000">
                  <a:off x="6513561" y="2412923"/>
                  <a:ext cx="2282971" cy="1724325"/>
                </a:xfrm>
                <a:prstGeom prst="flowChartDelay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6" name="Trapezoid 8"/>
                <p:cNvSpPr/>
                <p:nvPr/>
              </p:nvSpPr>
              <p:spPr>
                <a:xfrm rot="1505404">
                  <a:off x="6532558" y="4097352"/>
                  <a:ext cx="724022" cy="1187088"/>
                </a:xfrm>
                <a:prstGeom prst="trapezoid">
                  <a:avLst>
                    <a:gd name="adj" fmla="val 29076"/>
                  </a:avLst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7" name="Trapezoid 9"/>
                <p:cNvSpPr/>
                <p:nvPr/>
              </p:nvSpPr>
              <p:spPr>
                <a:xfrm rot="20172944">
                  <a:off x="7998567" y="3976319"/>
                  <a:ext cx="759754" cy="1297143"/>
                </a:xfrm>
                <a:prstGeom prst="trapezoid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8" name="Cloud 10"/>
                <p:cNvSpPr/>
                <p:nvPr/>
              </p:nvSpPr>
              <p:spPr>
                <a:xfrm rot="4849455" flipH="1">
                  <a:off x="7015648" y="3366024"/>
                  <a:ext cx="2124332" cy="778317"/>
                </a:xfrm>
                <a:prstGeom prst="clou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Cloud 11"/>
                <p:cNvSpPr/>
                <p:nvPr/>
              </p:nvSpPr>
              <p:spPr>
                <a:xfrm rot="16750545">
                  <a:off x="6273927" y="3335905"/>
                  <a:ext cx="2063316" cy="778317"/>
                </a:xfrm>
                <a:prstGeom prst="clou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Isosceles Triangle 12"/>
                <p:cNvSpPr/>
                <p:nvPr/>
              </p:nvSpPr>
              <p:spPr>
                <a:xfrm rot="10800000">
                  <a:off x="7387479" y="3845828"/>
                  <a:ext cx="535135" cy="415086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1" name="Oval 13"/>
                <p:cNvSpPr/>
                <p:nvPr/>
              </p:nvSpPr>
              <p:spPr>
                <a:xfrm>
                  <a:off x="7209101" y="2444914"/>
                  <a:ext cx="891892" cy="155657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2" name="Cloud 14"/>
                <p:cNvSpPr/>
                <p:nvPr/>
              </p:nvSpPr>
              <p:spPr>
                <a:xfrm>
                  <a:off x="7209101" y="2600571"/>
                  <a:ext cx="832433" cy="363200"/>
                </a:xfrm>
                <a:prstGeom prst="cloud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3" name="Flowchart: Delay 15"/>
                <p:cNvSpPr/>
                <p:nvPr/>
              </p:nvSpPr>
              <p:spPr>
                <a:xfrm rot="5400000">
                  <a:off x="7532906" y="2002190"/>
                  <a:ext cx="363200" cy="1248649"/>
                </a:xfrm>
                <a:prstGeom prst="flowChartDelay">
                  <a:avLst/>
                </a:prstGeom>
                <a:solidFill>
                  <a:srgbClr val="F4EB7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4" name="Group 73"/>
                <p:cNvGrpSpPr/>
                <p:nvPr/>
              </p:nvGrpSpPr>
              <p:grpSpPr>
                <a:xfrm>
                  <a:off x="6911803" y="2444914"/>
                  <a:ext cx="1469917" cy="222003"/>
                  <a:chOff x="1600200" y="5029200"/>
                  <a:chExt cx="2971800" cy="609600"/>
                </a:xfrm>
              </p:grpSpPr>
              <p:sp>
                <p:nvSpPr>
                  <p:cNvPr id="637" name="Rounded Rectangle 53"/>
                  <p:cNvSpPr/>
                  <p:nvPr/>
                </p:nvSpPr>
                <p:spPr>
                  <a:xfrm>
                    <a:off x="1600200" y="5029200"/>
                    <a:ext cx="2971800" cy="609600"/>
                  </a:xfrm>
                  <a:prstGeom prst="round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35" name="Group 64"/>
                  <p:cNvGrpSpPr/>
                  <p:nvPr/>
                </p:nvGrpSpPr>
                <p:grpSpPr>
                  <a:xfrm>
                    <a:off x="1692639" y="5156616"/>
                    <a:ext cx="2743200" cy="381000"/>
                    <a:chOff x="1219200" y="2133600"/>
                    <a:chExt cx="7086600" cy="685800"/>
                  </a:xfrm>
                </p:grpSpPr>
                <p:sp>
                  <p:nvSpPr>
                    <p:cNvPr id="639" name="&quot;No&quot; Symbol 638"/>
                    <p:cNvSpPr/>
                    <p:nvPr/>
                  </p:nvSpPr>
                  <p:spPr>
                    <a:xfrm>
                      <a:off x="1219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0" name="&quot;No&quot; Symbol 639"/>
                    <p:cNvSpPr/>
                    <p:nvPr/>
                  </p:nvSpPr>
                  <p:spPr>
                    <a:xfrm>
                      <a:off x="2209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1" name="&quot;No&quot; Symbol 640"/>
                    <p:cNvSpPr/>
                    <p:nvPr/>
                  </p:nvSpPr>
                  <p:spPr>
                    <a:xfrm>
                      <a:off x="3124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2" name="&quot;No&quot; Symbol 641"/>
                    <p:cNvSpPr/>
                    <p:nvPr/>
                  </p:nvSpPr>
                  <p:spPr>
                    <a:xfrm>
                      <a:off x="40386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3" name="&quot;No&quot; Symbol 16"/>
                    <p:cNvSpPr/>
                    <p:nvPr/>
                  </p:nvSpPr>
                  <p:spPr>
                    <a:xfrm>
                      <a:off x="49530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4" name="&quot;No&quot; Symbol 17"/>
                    <p:cNvSpPr/>
                    <p:nvPr/>
                  </p:nvSpPr>
                  <p:spPr>
                    <a:xfrm>
                      <a:off x="58674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5" name="&quot;No&quot; Symbol 61"/>
                    <p:cNvSpPr/>
                    <p:nvPr/>
                  </p:nvSpPr>
                  <p:spPr>
                    <a:xfrm>
                      <a:off x="6781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51" name="Group 64"/>
                <p:cNvGrpSpPr/>
                <p:nvPr/>
              </p:nvGrpSpPr>
              <p:grpSpPr>
                <a:xfrm>
                  <a:off x="7468516" y="4411444"/>
                  <a:ext cx="396594" cy="139815"/>
                  <a:chOff x="2209800" y="2133600"/>
                  <a:chExt cx="2438400" cy="685800"/>
                </a:xfrm>
              </p:grpSpPr>
              <p:sp>
                <p:nvSpPr>
                  <p:cNvPr id="635" name="&quot;No&quot; Symbol 634"/>
                  <p:cNvSpPr/>
                  <p:nvPr/>
                </p:nvSpPr>
                <p:spPr>
                  <a:xfrm>
                    <a:off x="2209800" y="2133600"/>
                    <a:ext cx="1524000" cy="685800"/>
                  </a:xfrm>
                  <a:prstGeom prst="noSmoking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6" name="&quot;No&quot; Symbol 635"/>
                  <p:cNvSpPr/>
                  <p:nvPr/>
                </p:nvSpPr>
                <p:spPr>
                  <a:xfrm>
                    <a:off x="3124200" y="2133600"/>
                    <a:ext cx="1524000" cy="685800"/>
                  </a:xfrm>
                  <a:prstGeom prst="noSmoking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606" name="Straight Connector 605"/>
                <p:cNvCxnSpPr>
                  <a:stCxn id="598" idx="0"/>
                  <a:endCxn id="592" idx="2"/>
                </p:cNvCxnSpPr>
                <p:nvPr/>
              </p:nvCxnSpPr>
              <p:spPr>
                <a:xfrm flipH="1">
                  <a:off x="7625318" y="4260914"/>
                  <a:ext cx="29728" cy="21398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52" name="Group 73"/>
                <p:cNvGrpSpPr/>
                <p:nvPr/>
              </p:nvGrpSpPr>
              <p:grpSpPr>
                <a:xfrm>
                  <a:off x="7268560" y="4779771"/>
                  <a:ext cx="832433" cy="227106"/>
                  <a:chOff x="1600200" y="5029200"/>
                  <a:chExt cx="1981200" cy="609600"/>
                </a:xfrm>
              </p:grpSpPr>
              <p:sp>
                <p:nvSpPr>
                  <p:cNvPr id="629" name="Rounded Rectangle 41"/>
                  <p:cNvSpPr/>
                  <p:nvPr/>
                </p:nvSpPr>
                <p:spPr>
                  <a:xfrm>
                    <a:off x="1600200" y="5029200"/>
                    <a:ext cx="1981200" cy="609600"/>
                  </a:xfrm>
                  <a:prstGeom prst="round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3" name="Group 64"/>
                  <p:cNvGrpSpPr/>
                  <p:nvPr/>
                </p:nvGrpSpPr>
                <p:grpSpPr>
                  <a:xfrm>
                    <a:off x="1692639" y="5156616"/>
                    <a:ext cx="1681317" cy="381000"/>
                    <a:chOff x="1219200" y="2133600"/>
                    <a:chExt cx="4343400" cy="685800"/>
                  </a:xfrm>
                </p:grpSpPr>
                <p:sp>
                  <p:nvSpPr>
                    <p:cNvPr id="631" name="&quot;No&quot; Symbol 630"/>
                    <p:cNvSpPr/>
                    <p:nvPr/>
                  </p:nvSpPr>
                  <p:spPr>
                    <a:xfrm>
                      <a:off x="1219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2" name="&quot;No&quot; Symbol 631"/>
                    <p:cNvSpPr/>
                    <p:nvPr/>
                  </p:nvSpPr>
                  <p:spPr>
                    <a:xfrm>
                      <a:off x="2209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3" name="&quot;No&quot; Symbol 632"/>
                    <p:cNvSpPr/>
                    <p:nvPr/>
                  </p:nvSpPr>
                  <p:spPr>
                    <a:xfrm>
                      <a:off x="3124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4" name="&quot;No&quot; Symbol 633"/>
                    <p:cNvSpPr/>
                    <p:nvPr/>
                  </p:nvSpPr>
                  <p:spPr>
                    <a:xfrm>
                      <a:off x="40386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54" name="Group 73"/>
                <p:cNvGrpSpPr/>
                <p:nvPr/>
              </p:nvGrpSpPr>
              <p:grpSpPr>
                <a:xfrm>
                  <a:off x="7268560" y="5194857"/>
                  <a:ext cx="832433" cy="199887"/>
                  <a:chOff x="1600200" y="5029200"/>
                  <a:chExt cx="1981200" cy="609600"/>
                </a:xfrm>
              </p:grpSpPr>
              <p:sp>
                <p:nvSpPr>
                  <p:cNvPr id="623" name="Rounded Rectangle 35"/>
                  <p:cNvSpPr/>
                  <p:nvPr/>
                </p:nvSpPr>
                <p:spPr>
                  <a:xfrm>
                    <a:off x="1600200" y="5029200"/>
                    <a:ext cx="1981200" cy="609600"/>
                  </a:xfrm>
                  <a:prstGeom prst="round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8" name="Group 64"/>
                  <p:cNvGrpSpPr/>
                  <p:nvPr/>
                </p:nvGrpSpPr>
                <p:grpSpPr>
                  <a:xfrm>
                    <a:off x="1692639" y="5156616"/>
                    <a:ext cx="1681317" cy="381000"/>
                    <a:chOff x="1219200" y="2133600"/>
                    <a:chExt cx="4343400" cy="685800"/>
                  </a:xfrm>
                </p:grpSpPr>
                <p:sp>
                  <p:nvSpPr>
                    <p:cNvPr id="625" name="&quot;No&quot; Symbol 624"/>
                    <p:cNvSpPr/>
                    <p:nvPr/>
                  </p:nvSpPr>
                  <p:spPr>
                    <a:xfrm>
                      <a:off x="1219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6" name="&quot;No&quot; Symbol 625"/>
                    <p:cNvSpPr/>
                    <p:nvPr/>
                  </p:nvSpPr>
                  <p:spPr>
                    <a:xfrm>
                      <a:off x="2209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7" name="&quot;No&quot; Symbol 626"/>
                    <p:cNvSpPr/>
                    <p:nvPr/>
                  </p:nvSpPr>
                  <p:spPr>
                    <a:xfrm>
                      <a:off x="3124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8" name="&quot;No&quot; Symbol 627"/>
                    <p:cNvSpPr/>
                    <p:nvPr/>
                  </p:nvSpPr>
                  <p:spPr>
                    <a:xfrm>
                      <a:off x="40386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59" name="Group 73"/>
                <p:cNvGrpSpPr/>
                <p:nvPr/>
              </p:nvGrpSpPr>
              <p:grpSpPr>
                <a:xfrm rot="20185569">
                  <a:off x="8208139" y="4966084"/>
                  <a:ext cx="761396" cy="275114"/>
                  <a:chOff x="1392887" y="5029200"/>
                  <a:chExt cx="2188513" cy="666570"/>
                </a:xfrm>
              </p:grpSpPr>
              <p:sp>
                <p:nvSpPr>
                  <p:cNvPr id="617" name="Rounded Rectangle 616"/>
                  <p:cNvSpPr/>
                  <p:nvPr/>
                </p:nvSpPr>
                <p:spPr>
                  <a:xfrm>
                    <a:off x="1392887" y="5029200"/>
                    <a:ext cx="2188513" cy="666570"/>
                  </a:xfrm>
                  <a:prstGeom prst="round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60" name="Group 64"/>
                  <p:cNvGrpSpPr/>
                  <p:nvPr/>
                </p:nvGrpSpPr>
                <p:grpSpPr>
                  <a:xfrm>
                    <a:off x="1692639" y="5156616"/>
                    <a:ext cx="1681317" cy="381000"/>
                    <a:chOff x="1219200" y="2133600"/>
                    <a:chExt cx="4343400" cy="685800"/>
                  </a:xfrm>
                </p:grpSpPr>
                <p:sp>
                  <p:nvSpPr>
                    <p:cNvPr id="619" name="&quot;No&quot; Symbol 31"/>
                    <p:cNvSpPr/>
                    <p:nvPr/>
                  </p:nvSpPr>
                  <p:spPr>
                    <a:xfrm>
                      <a:off x="1219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0" name="&quot;No&quot; Symbol 32"/>
                    <p:cNvSpPr/>
                    <p:nvPr/>
                  </p:nvSpPr>
                  <p:spPr>
                    <a:xfrm>
                      <a:off x="2209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1" name="&quot;No&quot; Symbol 33"/>
                    <p:cNvSpPr/>
                    <p:nvPr/>
                  </p:nvSpPr>
                  <p:spPr>
                    <a:xfrm>
                      <a:off x="3124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2" name="&quot;No&quot; Symbol 621"/>
                    <p:cNvSpPr/>
                    <p:nvPr/>
                  </p:nvSpPr>
                  <p:spPr>
                    <a:xfrm>
                      <a:off x="40386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61" name="Group 73"/>
                <p:cNvGrpSpPr/>
                <p:nvPr/>
              </p:nvGrpSpPr>
              <p:grpSpPr>
                <a:xfrm rot="1632826">
                  <a:off x="6343981" y="4944281"/>
                  <a:ext cx="689271" cy="251601"/>
                  <a:chOff x="1600200" y="5029200"/>
                  <a:chExt cx="1981200" cy="609600"/>
                </a:xfrm>
              </p:grpSpPr>
              <p:sp>
                <p:nvSpPr>
                  <p:cNvPr id="611" name="Rounded Rectangle 610"/>
                  <p:cNvSpPr/>
                  <p:nvPr/>
                </p:nvSpPr>
                <p:spPr>
                  <a:xfrm>
                    <a:off x="1600200" y="5029200"/>
                    <a:ext cx="1981200" cy="609600"/>
                  </a:xfrm>
                  <a:prstGeom prst="round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62" name="Group 64"/>
                  <p:cNvGrpSpPr/>
                  <p:nvPr/>
                </p:nvGrpSpPr>
                <p:grpSpPr>
                  <a:xfrm>
                    <a:off x="1692639" y="5156616"/>
                    <a:ext cx="1681317" cy="381000"/>
                    <a:chOff x="1219200" y="2133600"/>
                    <a:chExt cx="4343400" cy="685800"/>
                  </a:xfrm>
                </p:grpSpPr>
                <p:sp>
                  <p:nvSpPr>
                    <p:cNvPr id="613" name="&quot;No&quot; Symbol 612"/>
                    <p:cNvSpPr/>
                    <p:nvPr/>
                  </p:nvSpPr>
                  <p:spPr>
                    <a:xfrm>
                      <a:off x="1219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14" name="&quot;No&quot; Symbol 613"/>
                    <p:cNvSpPr/>
                    <p:nvPr/>
                  </p:nvSpPr>
                  <p:spPr>
                    <a:xfrm>
                      <a:off x="22098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15" name="&quot;No&quot; Symbol 27"/>
                    <p:cNvSpPr/>
                    <p:nvPr/>
                  </p:nvSpPr>
                  <p:spPr>
                    <a:xfrm>
                      <a:off x="31242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16" name="&quot;No&quot; Symbol 28"/>
                    <p:cNvSpPr/>
                    <p:nvPr/>
                  </p:nvSpPr>
                  <p:spPr>
                    <a:xfrm>
                      <a:off x="4038600" y="2133600"/>
                      <a:ext cx="1524000" cy="685800"/>
                    </a:xfrm>
                    <a:prstGeom prst="noSmoking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72" name="Group 238"/>
              <p:cNvGrpSpPr/>
              <p:nvPr/>
            </p:nvGrpSpPr>
            <p:grpSpPr>
              <a:xfrm>
                <a:off x="0" y="3657600"/>
                <a:ext cx="838200" cy="892657"/>
                <a:chOff x="304800" y="3048000"/>
                <a:chExt cx="838200" cy="892657"/>
              </a:xfrm>
            </p:grpSpPr>
            <p:grpSp>
              <p:nvGrpSpPr>
                <p:cNvPr id="473" name="Group 229"/>
                <p:cNvGrpSpPr/>
                <p:nvPr/>
              </p:nvGrpSpPr>
              <p:grpSpPr>
                <a:xfrm>
                  <a:off x="304800" y="30480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583" name="Round Same Side Corner Rectangle 582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4" name="Block Arc 583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5" name="Oval 584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6" name="Oval 585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7" name="Oval 586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8" name="Oval 587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9" name="Double Wave 588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2" name="Oval 581"/>
                <p:cNvSpPr/>
                <p:nvPr/>
              </p:nvSpPr>
              <p:spPr>
                <a:xfrm rot="19057353" flipH="1">
                  <a:off x="859436" y="3529084"/>
                  <a:ext cx="215301" cy="37258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74" name="Group 422"/>
            <p:cNvGrpSpPr/>
            <p:nvPr/>
          </p:nvGrpSpPr>
          <p:grpSpPr>
            <a:xfrm>
              <a:off x="2590800" y="838200"/>
              <a:ext cx="1905000" cy="3258669"/>
              <a:chOff x="609600" y="533400"/>
              <a:chExt cx="3207604" cy="5486887"/>
            </a:xfrm>
          </p:grpSpPr>
          <p:grpSp>
            <p:nvGrpSpPr>
              <p:cNvPr id="475" name="Group 160"/>
              <p:cNvGrpSpPr/>
              <p:nvPr/>
            </p:nvGrpSpPr>
            <p:grpSpPr>
              <a:xfrm>
                <a:off x="878390" y="533400"/>
                <a:ext cx="2938814" cy="5486887"/>
                <a:chOff x="878390" y="533400"/>
                <a:chExt cx="2938814" cy="5486887"/>
              </a:xfrm>
            </p:grpSpPr>
            <p:grpSp>
              <p:nvGrpSpPr>
                <p:cNvPr id="476" name="Group 115"/>
                <p:cNvGrpSpPr/>
                <p:nvPr/>
              </p:nvGrpSpPr>
              <p:grpSpPr>
                <a:xfrm flipH="1">
                  <a:off x="1484343" y="4800853"/>
                  <a:ext cx="973775" cy="1219434"/>
                  <a:chOff x="3281156" y="5182107"/>
                  <a:chExt cx="973775" cy="1219434"/>
                </a:xfrm>
              </p:grpSpPr>
              <p:sp>
                <p:nvSpPr>
                  <p:cNvPr id="577" name="Oval 576"/>
                  <p:cNvSpPr/>
                  <p:nvPr/>
                </p:nvSpPr>
                <p:spPr>
                  <a:xfrm rot="17172481" flipH="1">
                    <a:off x="3409398" y="5556007"/>
                    <a:ext cx="717292" cy="973775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8" name="Oval 577"/>
                  <p:cNvSpPr/>
                  <p:nvPr/>
                </p:nvSpPr>
                <p:spPr>
                  <a:xfrm rot="19411276">
                    <a:off x="3369870" y="5182107"/>
                    <a:ext cx="639441" cy="1159928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5" name="Group 114"/>
                <p:cNvGrpSpPr/>
                <p:nvPr/>
              </p:nvGrpSpPr>
              <p:grpSpPr>
                <a:xfrm>
                  <a:off x="2442681" y="4800854"/>
                  <a:ext cx="951162" cy="1216277"/>
                  <a:chOff x="3281606" y="5182108"/>
                  <a:chExt cx="951162" cy="1216277"/>
                </a:xfrm>
              </p:grpSpPr>
              <p:sp>
                <p:nvSpPr>
                  <p:cNvPr id="575" name="Oval 3"/>
                  <p:cNvSpPr/>
                  <p:nvPr/>
                </p:nvSpPr>
                <p:spPr>
                  <a:xfrm rot="17172481" flipH="1">
                    <a:off x="3398541" y="5564158"/>
                    <a:ext cx="717292" cy="951162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 rot="19411276">
                    <a:off x="3330888" y="5182108"/>
                    <a:ext cx="639441" cy="1159928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16" name="Isosceles Triangle 4"/>
                <p:cNvSpPr/>
                <p:nvPr/>
              </p:nvSpPr>
              <p:spPr>
                <a:xfrm>
                  <a:off x="1245192" y="2327195"/>
                  <a:ext cx="2389395" cy="3282788"/>
                </a:xfrm>
                <a:prstGeom prst="triangle">
                  <a:avLst/>
                </a:prstGeom>
                <a:solidFill>
                  <a:srgbClr val="E5B87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" name="Isosceles Triangle 516"/>
                <p:cNvSpPr/>
                <p:nvPr/>
              </p:nvSpPr>
              <p:spPr>
                <a:xfrm rot="10800000">
                  <a:off x="2114063" y="2678922"/>
                  <a:ext cx="543044" cy="703455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8" name="Oval 517"/>
                <p:cNvSpPr/>
                <p:nvPr/>
              </p:nvSpPr>
              <p:spPr>
                <a:xfrm rot="19411276">
                  <a:off x="3177763" y="3124453"/>
                  <a:ext cx="639441" cy="11599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" name="Oval 518"/>
                <p:cNvSpPr/>
                <p:nvPr/>
              </p:nvSpPr>
              <p:spPr>
                <a:xfrm rot="2820608">
                  <a:off x="1145129" y="3303559"/>
                  <a:ext cx="541034" cy="107451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Isosceles Triangle 519"/>
                <p:cNvSpPr/>
                <p:nvPr/>
              </p:nvSpPr>
              <p:spPr>
                <a:xfrm rot="2242960">
                  <a:off x="1208041" y="2086898"/>
                  <a:ext cx="1303307" cy="1932008"/>
                </a:xfrm>
                <a:prstGeom prst="triangle">
                  <a:avLst/>
                </a:prstGeom>
                <a:solidFill>
                  <a:srgbClr val="E5B87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Isosceles Triangle 520"/>
                <p:cNvSpPr/>
                <p:nvPr/>
              </p:nvSpPr>
              <p:spPr>
                <a:xfrm rot="19284057">
                  <a:off x="2312756" y="2086047"/>
                  <a:ext cx="1303307" cy="1932008"/>
                </a:xfrm>
                <a:prstGeom prst="triangle">
                  <a:avLst/>
                </a:prstGeom>
                <a:solidFill>
                  <a:srgbClr val="E5B87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Oval 521"/>
                <p:cNvSpPr/>
                <p:nvPr/>
              </p:nvSpPr>
              <p:spPr>
                <a:xfrm>
                  <a:off x="1679626" y="685800"/>
                  <a:ext cx="1411915" cy="2227607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Cloud 522"/>
                <p:cNvSpPr/>
                <p:nvPr/>
              </p:nvSpPr>
              <p:spPr>
                <a:xfrm>
                  <a:off x="1679626" y="685800"/>
                  <a:ext cx="1411915" cy="586212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4" name="Cloud 523"/>
                <p:cNvSpPr/>
                <p:nvPr/>
              </p:nvSpPr>
              <p:spPr>
                <a:xfrm rot="5107997">
                  <a:off x="1522956" y="2191186"/>
                  <a:ext cx="3182343" cy="668060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Cloud 13"/>
                <p:cNvSpPr/>
                <p:nvPr/>
              </p:nvSpPr>
              <p:spPr>
                <a:xfrm rot="6038579">
                  <a:off x="127135" y="2176813"/>
                  <a:ext cx="3135351" cy="626179"/>
                </a:xfrm>
                <a:prstGeom prst="clou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Trapezoid 14"/>
                <p:cNvSpPr/>
                <p:nvPr/>
              </p:nvSpPr>
              <p:spPr>
                <a:xfrm rot="283094">
                  <a:off x="1376269" y="785424"/>
                  <a:ext cx="651653" cy="1993122"/>
                </a:xfrm>
                <a:prstGeom prst="trapezoid">
                  <a:avLst>
                    <a:gd name="adj" fmla="val 23019"/>
                  </a:avLst>
                </a:prstGeom>
                <a:solidFill>
                  <a:srgbClr val="D6C58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Trapezoid 15"/>
                <p:cNvSpPr/>
                <p:nvPr/>
              </p:nvSpPr>
              <p:spPr>
                <a:xfrm rot="21363997">
                  <a:off x="2810793" y="782002"/>
                  <a:ext cx="651653" cy="1993122"/>
                </a:xfrm>
                <a:prstGeom prst="trapezoid">
                  <a:avLst>
                    <a:gd name="adj" fmla="val 25059"/>
                  </a:avLst>
                </a:prstGeom>
                <a:solidFill>
                  <a:srgbClr val="D6C58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Flowchart: Stored Data 16"/>
                <p:cNvSpPr/>
                <p:nvPr/>
              </p:nvSpPr>
              <p:spPr>
                <a:xfrm rot="5400000">
                  <a:off x="2076301" y="-18901"/>
                  <a:ext cx="633140" cy="1737742"/>
                </a:xfrm>
                <a:prstGeom prst="flowChartOnlineStorage">
                  <a:avLst/>
                </a:prstGeom>
                <a:solidFill>
                  <a:srgbClr val="D6C58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6" name="Group 112"/>
                <p:cNvGrpSpPr/>
                <p:nvPr/>
              </p:nvGrpSpPr>
              <p:grpSpPr>
                <a:xfrm>
                  <a:off x="1981618" y="2845382"/>
                  <a:ext cx="826539" cy="1330628"/>
                  <a:chOff x="8347441" y="1292651"/>
                  <a:chExt cx="1650698" cy="2424910"/>
                </a:xfrm>
              </p:grpSpPr>
              <p:sp>
                <p:nvSpPr>
                  <p:cNvPr id="570" name="Flowchart: Collate 18"/>
                  <p:cNvSpPr/>
                  <p:nvPr/>
                </p:nvSpPr>
                <p:spPr>
                  <a:xfrm rot="770778">
                    <a:off x="9399713" y="1292651"/>
                    <a:ext cx="598426" cy="1143501"/>
                  </a:xfrm>
                  <a:prstGeom prst="flowChartCollat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1" name="Flowchart: Collate 570"/>
                  <p:cNvSpPr/>
                  <p:nvPr/>
                </p:nvSpPr>
                <p:spPr>
                  <a:xfrm rot="5400000">
                    <a:off x="8610599" y="2542383"/>
                    <a:ext cx="1066801" cy="1167491"/>
                  </a:xfrm>
                  <a:prstGeom prst="flowChartCollat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2" name="Flowchart: Collate 571"/>
                  <p:cNvSpPr/>
                  <p:nvPr/>
                </p:nvSpPr>
                <p:spPr>
                  <a:xfrm>
                    <a:off x="8718030" y="2497413"/>
                    <a:ext cx="845696" cy="1220148"/>
                  </a:xfrm>
                  <a:prstGeom prst="flowChartCollat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3" name="Quad Arrow 572"/>
                  <p:cNvSpPr/>
                  <p:nvPr/>
                </p:nvSpPr>
                <p:spPr>
                  <a:xfrm>
                    <a:off x="8763000" y="2743200"/>
                    <a:ext cx="762000" cy="7620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4" name="Flowchart: Collate 573"/>
                  <p:cNvSpPr/>
                  <p:nvPr/>
                </p:nvSpPr>
                <p:spPr>
                  <a:xfrm rot="20790787">
                    <a:off x="8347441" y="1319349"/>
                    <a:ext cx="598426" cy="1143501"/>
                  </a:xfrm>
                  <a:prstGeom prst="flowChartCollat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87" name="Group 139"/>
                <p:cNvGrpSpPr/>
                <p:nvPr/>
              </p:nvGrpSpPr>
              <p:grpSpPr>
                <a:xfrm>
                  <a:off x="1524000" y="609599"/>
                  <a:ext cx="1668905" cy="424721"/>
                  <a:chOff x="8207301" y="2136098"/>
                  <a:chExt cx="4701747" cy="988103"/>
                </a:xfrm>
              </p:grpSpPr>
              <p:grpSp>
                <p:nvGrpSpPr>
                  <p:cNvPr id="488" name="Group 118"/>
                  <p:cNvGrpSpPr/>
                  <p:nvPr/>
                </p:nvGrpSpPr>
                <p:grpSpPr>
                  <a:xfrm>
                    <a:off x="8207301" y="2165657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67" name="Flowchart: Collate 566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8" name="Flowchart: Collate 567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9" name="Quad Arrow 568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3" name="Group 124"/>
                  <p:cNvGrpSpPr/>
                  <p:nvPr/>
                </p:nvGrpSpPr>
                <p:grpSpPr>
                  <a:xfrm>
                    <a:off x="9386341" y="2136098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64" name="Flowchart: Collate 563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5" name="Flowchart: Collate 564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6" name="Quad Arrow 565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4" name="Group 128"/>
                  <p:cNvGrpSpPr/>
                  <p:nvPr/>
                </p:nvGrpSpPr>
                <p:grpSpPr>
                  <a:xfrm>
                    <a:off x="10581807" y="2139846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61" name="Flowchart: Collate 560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2" name="Flowchart: Collate 561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3" name="Quad Arrow 562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5" name="Group 132"/>
                  <p:cNvGrpSpPr/>
                  <p:nvPr/>
                </p:nvGrpSpPr>
                <p:grpSpPr>
                  <a:xfrm>
                    <a:off x="11777273" y="2143594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58" name="Flowchart: Collate 557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59" name="Flowchart: Collate 558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0" name="Quad Arrow 559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55" name="Diamond 554"/>
                  <p:cNvSpPr/>
                  <p:nvPr/>
                </p:nvSpPr>
                <p:spPr>
                  <a:xfrm>
                    <a:off x="9144000" y="243840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6" name="Diamond 555"/>
                  <p:cNvSpPr/>
                  <p:nvPr/>
                </p:nvSpPr>
                <p:spPr>
                  <a:xfrm>
                    <a:off x="10347960" y="242316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7" name="Diamond 556"/>
                  <p:cNvSpPr/>
                  <p:nvPr/>
                </p:nvSpPr>
                <p:spPr>
                  <a:xfrm>
                    <a:off x="11536680" y="237744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4" name="Group 140"/>
                <p:cNvGrpSpPr/>
                <p:nvPr/>
              </p:nvGrpSpPr>
              <p:grpSpPr>
                <a:xfrm>
                  <a:off x="1405328" y="5106650"/>
                  <a:ext cx="2057400" cy="439712"/>
                  <a:chOff x="8207301" y="2136098"/>
                  <a:chExt cx="4701747" cy="988103"/>
                </a:xfrm>
              </p:grpSpPr>
              <p:grpSp>
                <p:nvGrpSpPr>
                  <p:cNvPr id="515" name="Group 118"/>
                  <p:cNvGrpSpPr/>
                  <p:nvPr/>
                </p:nvGrpSpPr>
                <p:grpSpPr>
                  <a:xfrm>
                    <a:off x="8207301" y="2165657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48" name="Flowchart: Collate 547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9" name="Flowchart: Collate 548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50" name="Quad Arrow 549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9" name="Group 124"/>
                  <p:cNvGrpSpPr/>
                  <p:nvPr/>
                </p:nvGrpSpPr>
                <p:grpSpPr>
                  <a:xfrm>
                    <a:off x="9386341" y="2136098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45" name="Flowchart: Collate 544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6" name="Flowchart: Collate 545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7" name="Quad Arrow 546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0" name="Group 128"/>
                  <p:cNvGrpSpPr/>
                  <p:nvPr/>
                </p:nvGrpSpPr>
                <p:grpSpPr>
                  <a:xfrm>
                    <a:off x="10581807" y="2139846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42" name="Flowchart: Collate 541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3" name="Flowchart: Collate 542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4" name="Quad Arrow 543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1" name="Group 132"/>
                  <p:cNvGrpSpPr/>
                  <p:nvPr/>
                </p:nvGrpSpPr>
                <p:grpSpPr>
                  <a:xfrm>
                    <a:off x="11777273" y="2143594"/>
                    <a:ext cx="1131775" cy="958544"/>
                    <a:chOff x="8560254" y="2497413"/>
                    <a:chExt cx="1167491" cy="1220148"/>
                  </a:xfrm>
                </p:grpSpPr>
                <p:sp>
                  <p:nvSpPr>
                    <p:cNvPr id="539" name="Flowchart: Collate 538"/>
                    <p:cNvSpPr/>
                    <p:nvPr/>
                  </p:nvSpPr>
                  <p:spPr>
                    <a:xfrm rot="5400000">
                      <a:off x="8610599" y="2542383"/>
                      <a:ext cx="1066801" cy="1167491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0" name="Flowchart: Collate 539"/>
                    <p:cNvSpPr/>
                    <p:nvPr/>
                  </p:nvSpPr>
                  <p:spPr>
                    <a:xfrm>
                      <a:off x="8718030" y="2497413"/>
                      <a:ext cx="845696" cy="1220148"/>
                    </a:xfrm>
                    <a:prstGeom prst="flowChartCollat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1" name="Quad Arrow 540"/>
                    <p:cNvSpPr/>
                    <p:nvPr/>
                  </p:nvSpPr>
                  <p:spPr>
                    <a:xfrm>
                      <a:off x="8763000" y="2743200"/>
                      <a:ext cx="762000" cy="762000"/>
                    </a:xfrm>
                    <a:prstGeom prst="quadArrow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6" name="Diamond 535"/>
                  <p:cNvSpPr/>
                  <p:nvPr/>
                </p:nvSpPr>
                <p:spPr>
                  <a:xfrm>
                    <a:off x="9144000" y="243840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7" name="Diamond 536"/>
                  <p:cNvSpPr/>
                  <p:nvPr/>
                </p:nvSpPr>
                <p:spPr>
                  <a:xfrm>
                    <a:off x="10347960" y="242316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8" name="Diamond 537"/>
                  <p:cNvSpPr/>
                  <p:nvPr/>
                </p:nvSpPr>
                <p:spPr>
                  <a:xfrm>
                    <a:off x="11536680" y="2377440"/>
                    <a:ext cx="426720" cy="457200"/>
                  </a:xfrm>
                  <a:prstGeom prst="diamond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32" name="Group 185"/>
              <p:cNvGrpSpPr/>
              <p:nvPr/>
            </p:nvGrpSpPr>
            <p:grpSpPr>
              <a:xfrm>
                <a:off x="609600" y="34290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533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507" name="Round Same Side Corner Rectangle 506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Block Arc 507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09" name="Oval 508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0" name="Oval 509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1" name="Oval 510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2" name="Oval 511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Double Wave 512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6" name="Oval 505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34" name="Group 602"/>
            <p:cNvGrpSpPr/>
            <p:nvPr/>
          </p:nvGrpSpPr>
          <p:grpSpPr>
            <a:xfrm>
              <a:off x="3505200" y="1066800"/>
              <a:ext cx="1752600" cy="3729519"/>
              <a:chOff x="381000" y="420466"/>
              <a:chExt cx="3540113" cy="5425343"/>
            </a:xfrm>
          </p:grpSpPr>
          <p:grpSp>
            <p:nvGrpSpPr>
              <p:cNvPr id="535" name="Group 181"/>
              <p:cNvGrpSpPr/>
              <p:nvPr/>
            </p:nvGrpSpPr>
            <p:grpSpPr>
              <a:xfrm>
                <a:off x="560446" y="420466"/>
                <a:ext cx="3360667" cy="5425343"/>
                <a:chOff x="560446" y="420466"/>
                <a:chExt cx="3360667" cy="5425343"/>
              </a:xfrm>
            </p:grpSpPr>
            <p:grpSp>
              <p:nvGrpSpPr>
                <p:cNvPr id="551" name="Group 173"/>
                <p:cNvGrpSpPr/>
                <p:nvPr/>
              </p:nvGrpSpPr>
              <p:grpSpPr>
                <a:xfrm>
                  <a:off x="2133600" y="5105400"/>
                  <a:ext cx="783670" cy="664209"/>
                  <a:chOff x="3864530" y="5516614"/>
                  <a:chExt cx="1031368" cy="874149"/>
                </a:xfrm>
              </p:grpSpPr>
              <p:sp>
                <p:nvSpPr>
                  <p:cNvPr id="500" name="Oval 499"/>
                  <p:cNvSpPr/>
                  <p:nvPr/>
                </p:nvSpPr>
                <p:spPr>
                  <a:xfrm rot="2101605">
                    <a:off x="3864530" y="5516614"/>
                    <a:ext cx="1030210" cy="874149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1" name="Oval 500"/>
                  <p:cNvSpPr/>
                  <p:nvPr/>
                </p:nvSpPr>
                <p:spPr>
                  <a:xfrm>
                    <a:off x="4038600" y="5638800"/>
                    <a:ext cx="838200" cy="6096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2" name="Moon 501"/>
                  <p:cNvSpPr/>
                  <p:nvPr/>
                </p:nvSpPr>
                <p:spPr>
                  <a:xfrm rot="4319138">
                    <a:off x="4314905" y="5563212"/>
                    <a:ext cx="281239" cy="880746"/>
                  </a:xfrm>
                  <a:prstGeom prst="moon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2" name="Group 177"/>
                <p:cNvGrpSpPr/>
                <p:nvPr/>
              </p:nvGrpSpPr>
              <p:grpSpPr>
                <a:xfrm flipH="1">
                  <a:off x="1447800" y="5181600"/>
                  <a:ext cx="783670" cy="664209"/>
                  <a:chOff x="3864530" y="5516614"/>
                  <a:chExt cx="1031368" cy="874149"/>
                </a:xfrm>
              </p:grpSpPr>
              <p:sp>
                <p:nvSpPr>
                  <p:cNvPr id="497" name="Oval 496"/>
                  <p:cNvSpPr/>
                  <p:nvPr/>
                </p:nvSpPr>
                <p:spPr>
                  <a:xfrm rot="2101605">
                    <a:off x="3864530" y="5516614"/>
                    <a:ext cx="1030210" cy="874149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8" name="Oval 497"/>
                  <p:cNvSpPr/>
                  <p:nvPr/>
                </p:nvSpPr>
                <p:spPr>
                  <a:xfrm>
                    <a:off x="4038600" y="5638800"/>
                    <a:ext cx="838200" cy="6096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9" name="Moon 498"/>
                  <p:cNvSpPr/>
                  <p:nvPr/>
                </p:nvSpPr>
                <p:spPr>
                  <a:xfrm rot="4319138">
                    <a:off x="4314905" y="5563212"/>
                    <a:ext cx="281239" cy="880746"/>
                  </a:xfrm>
                  <a:prstGeom prst="moon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3" name="Group 165"/>
                <p:cNvGrpSpPr/>
                <p:nvPr/>
              </p:nvGrpSpPr>
              <p:grpSpPr>
                <a:xfrm>
                  <a:off x="560446" y="420466"/>
                  <a:ext cx="3360667" cy="4965982"/>
                  <a:chOff x="560446" y="420466"/>
                  <a:chExt cx="3360667" cy="4965982"/>
                </a:xfrm>
              </p:grpSpPr>
              <p:sp>
                <p:nvSpPr>
                  <p:cNvPr id="436" name="Rounded Rectangle 435"/>
                  <p:cNvSpPr/>
                  <p:nvPr/>
                </p:nvSpPr>
                <p:spPr>
                  <a:xfrm>
                    <a:off x="838200" y="1371600"/>
                    <a:ext cx="2667000" cy="2362200"/>
                  </a:xfrm>
                  <a:prstGeom prst="round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Oval 2"/>
                  <p:cNvSpPr/>
                  <p:nvPr/>
                </p:nvSpPr>
                <p:spPr>
                  <a:xfrm rot="3435232" flipH="1">
                    <a:off x="2829629" y="3776238"/>
                    <a:ext cx="702478" cy="770148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Oval 3"/>
                  <p:cNvSpPr/>
                  <p:nvPr/>
                </p:nvSpPr>
                <p:spPr>
                  <a:xfrm rot="18164768">
                    <a:off x="924630" y="3776238"/>
                    <a:ext cx="702478" cy="770148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Trapezoid 438"/>
                  <p:cNvSpPr/>
                  <p:nvPr/>
                </p:nvSpPr>
                <p:spPr>
                  <a:xfrm>
                    <a:off x="1380126" y="2998024"/>
                    <a:ext cx="1648336" cy="2388424"/>
                  </a:xfrm>
                  <a:prstGeom prst="trapezoid">
                    <a:avLst/>
                  </a:prstGeom>
                  <a:solidFill>
                    <a:srgbClr val="E5B87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Trapezoid 439"/>
                  <p:cNvSpPr/>
                  <p:nvPr/>
                </p:nvSpPr>
                <p:spPr>
                  <a:xfrm rot="20676161" flipH="1">
                    <a:off x="2449995" y="2425936"/>
                    <a:ext cx="917342" cy="1778506"/>
                  </a:xfrm>
                  <a:prstGeom prst="trapezoi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Trapezoid 440"/>
                  <p:cNvSpPr/>
                  <p:nvPr/>
                </p:nvSpPr>
                <p:spPr>
                  <a:xfrm rot="996339">
                    <a:off x="1023509" y="2480168"/>
                    <a:ext cx="976135" cy="1720839"/>
                  </a:xfrm>
                  <a:prstGeom prst="trapezoi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Trapezoid 441"/>
                  <p:cNvSpPr/>
                  <p:nvPr/>
                </p:nvSpPr>
                <p:spPr>
                  <a:xfrm>
                    <a:off x="1380126" y="2717033"/>
                    <a:ext cx="1648336" cy="2388424"/>
                  </a:xfrm>
                  <a:prstGeom prst="trapezoi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Oval 442"/>
                  <p:cNvSpPr/>
                  <p:nvPr/>
                </p:nvSpPr>
                <p:spPr>
                  <a:xfrm>
                    <a:off x="1792210" y="2155051"/>
                    <a:ext cx="824168" cy="842973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Oval 13"/>
                  <p:cNvSpPr/>
                  <p:nvPr/>
                </p:nvSpPr>
                <p:spPr>
                  <a:xfrm>
                    <a:off x="1174084" y="890591"/>
                    <a:ext cx="2060420" cy="1966937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Round Diagonal Corner Rectangle 444"/>
                  <p:cNvSpPr/>
                  <p:nvPr/>
                </p:nvSpPr>
                <p:spPr>
                  <a:xfrm rot="2884430">
                    <a:off x="1952439" y="909506"/>
                    <a:ext cx="1425463" cy="771072"/>
                  </a:xfrm>
                  <a:prstGeom prst="round2DiagRect">
                    <a:avLst>
                      <a:gd name="adj1" fmla="val 50000"/>
                      <a:gd name="adj2" fmla="val 13374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6" name="Round Diagonal Corner Rectangle 445"/>
                  <p:cNvSpPr/>
                  <p:nvPr/>
                </p:nvSpPr>
                <p:spPr>
                  <a:xfrm>
                    <a:off x="1066800" y="762000"/>
                    <a:ext cx="1447800" cy="99060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7" name="Trapezoid 446"/>
                  <p:cNvSpPr/>
                  <p:nvPr/>
                </p:nvSpPr>
                <p:spPr>
                  <a:xfrm rot="996339">
                    <a:off x="560446" y="1055798"/>
                    <a:ext cx="807082" cy="2403854"/>
                  </a:xfrm>
                  <a:prstGeom prst="trapezoi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Trapezoid 447"/>
                  <p:cNvSpPr/>
                  <p:nvPr/>
                </p:nvSpPr>
                <p:spPr>
                  <a:xfrm rot="20603661" flipH="1">
                    <a:off x="3114031" y="1136672"/>
                    <a:ext cx="807082" cy="2179705"/>
                  </a:xfrm>
                  <a:prstGeom prst="trapezoi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Chord 448"/>
                  <p:cNvSpPr/>
                  <p:nvPr/>
                </p:nvSpPr>
                <p:spPr>
                  <a:xfrm rot="11111887">
                    <a:off x="906039" y="420466"/>
                    <a:ext cx="2626723" cy="1616787"/>
                  </a:xfrm>
                  <a:prstGeom prst="chord">
                    <a:avLst>
                      <a:gd name="adj1" fmla="val 243305"/>
                      <a:gd name="adj2" fmla="val 9993495"/>
                    </a:avLst>
                  </a:prstGeom>
                  <a:solidFill>
                    <a:schemeClr val="bg2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Cross 449"/>
                  <p:cNvSpPr/>
                  <p:nvPr/>
                </p:nvSpPr>
                <p:spPr>
                  <a:xfrm>
                    <a:off x="838200" y="914400"/>
                    <a:ext cx="2667000" cy="533400"/>
                  </a:xfrm>
                  <a:prstGeom prst="plus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54" name="Group 119"/>
                  <p:cNvGrpSpPr/>
                  <p:nvPr/>
                </p:nvGrpSpPr>
                <p:grpSpPr>
                  <a:xfrm>
                    <a:off x="1219200" y="914400"/>
                    <a:ext cx="1983698" cy="644577"/>
                    <a:chOff x="3352800" y="5486400"/>
                    <a:chExt cx="3429000" cy="838200"/>
                  </a:xfrm>
                </p:grpSpPr>
                <p:grpSp>
                  <p:nvGrpSpPr>
                    <p:cNvPr id="579" name="Group 109"/>
                    <p:cNvGrpSpPr/>
                    <p:nvPr/>
                  </p:nvGrpSpPr>
                  <p:grpSpPr>
                    <a:xfrm>
                      <a:off x="3352800" y="5486400"/>
                      <a:ext cx="914400" cy="838200"/>
                      <a:chOff x="3352800" y="5486400"/>
                      <a:chExt cx="914400" cy="838200"/>
                    </a:xfrm>
                  </p:grpSpPr>
                  <p:sp>
                    <p:nvSpPr>
                      <p:cNvPr id="495" name="Quad Arrow 494"/>
                      <p:cNvSpPr/>
                      <p:nvPr/>
                    </p:nvSpPr>
                    <p:spPr>
                      <a:xfrm>
                        <a:off x="3352800" y="5486400"/>
                        <a:ext cx="914400" cy="838200"/>
                      </a:xfrm>
                      <a:prstGeom prst="quadArrow">
                        <a:avLst>
                          <a:gd name="adj1" fmla="val 6255"/>
                          <a:gd name="adj2" fmla="val 22500"/>
                          <a:gd name="adj3" fmla="val 22500"/>
                        </a:avLst>
                      </a:prstGeom>
                      <a:solidFill>
                        <a:srgbClr val="E5B87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6" name="Rounded Rectangle 495"/>
                      <p:cNvSpPr/>
                      <p:nvPr/>
                    </p:nvSpPr>
                    <p:spPr>
                      <a:xfrm>
                        <a:off x="3670091" y="5738734"/>
                        <a:ext cx="304800" cy="30480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80" name="Group 110"/>
                    <p:cNvGrpSpPr/>
                    <p:nvPr/>
                  </p:nvGrpSpPr>
                  <p:grpSpPr>
                    <a:xfrm>
                      <a:off x="4191000" y="5486400"/>
                      <a:ext cx="914400" cy="838200"/>
                      <a:chOff x="3352800" y="5486400"/>
                      <a:chExt cx="914400" cy="838200"/>
                    </a:xfrm>
                  </p:grpSpPr>
                  <p:sp>
                    <p:nvSpPr>
                      <p:cNvPr id="493" name="Quad Arrow 492"/>
                      <p:cNvSpPr/>
                      <p:nvPr/>
                    </p:nvSpPr>
                    <p:spPr>
                      <a:xfrm>
                        <a:off x="3352800" y="5486400"/>
                        <a:ext cx="914400" cy="838200"/>
                      </a:xfrm>
                      <a:prstGeom prst="quadArrow">
                        <a:avLst>
                          <a:gd name="adj1" fmla="val 6255"/>
                          <a:gd name="adj2" fmla="val 22500"/>
                          <a:gd name="adj3" fmla="val 22500"/>
                        </a:avLst>
                      </a:prstGeom>
                      <a:solidFill>
                        <a:srgbClr val="E5B87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4" name="Rounded Rectangle 493"/>
                      <p:cNvSpPr/>
                      <p:nvPr/>
                    </p:nvSpPr>
                    <p:spPr>
                      <a:xfrm>
                        <a:off x="3670091" y="5738734"/>
                        <a:ext cx="304800" cy="30480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81" name="Group 113"/>
                    <p:cNvGrpSpPr/>
                    <p:nvPr/>
                  </p:nvGrpSpPr>
                  <p:grpSpPr>
                    <a:xfrm>
                      <a:off x="5029200" y="5486400"/>
                      <a:ext cx="914400" cy="838200"/>
                      <a:chOff x="3352800" y="5486400"/>
                      <a:chExt cx="914400" cy="838200"/>
                    </a:xfrm>
                  </p:grpSpPr>
                  <p:sp>
                    <p:nvSpPr>
                      <p:cNvPr id="491" name="Quad Arrow 490"/>
                      <p:cNvSpPr/>
                      <p:nvPr/>
                    </p:nvSpPr>
                    <p:spPr>
                      <a:xfrm>
                        <a:off x="3352800" y="5486400"/>
                        <a:ext cx="914400" cy="838200"/>
                      </a:xfrm>
                      <a:prstGeom prst="quadArrow">
                        <a:avLst>
                          <a:gd name="adj1" fmla="val 6255"/>
                          <a:gd name="adj2" fmla="val 22500"/>
                          <a:gd name="adj3" fmla="val 22500"/>
                        </a:avLst>
                      </a:prstGeom>
                      <a:solidFill>
                        <a:srgbClr val="E5B87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2" name="Rounded Rectangle 491"/>
                      <p:cNvSpPr/>
                      <p:nvPr/>
                    </p:nvSpPr>
                    <p:spPr>
                      <a:xfrm>
                        <a:off x="3670091" y="5738734"/>
                        <a:ext cx="304800" cy="30480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04" name="Group 116"/>
                    <p:cNvGrpSpPr/>
                    <p:nvPr/>
                  </p:nvGrpSpPr>
                  <p:grpSpPr>
                    <a:xfrm>
                      <a:off x="5867400" y="5486400"/>
                      <a:ext cx="914400" cy="838200"/>
                      <a:chOff x="3352800" y="5486400"/>
                      <a:chExt cx="914400" cy="838200"/>
                    </a:xfrm>
                  </p:grpSpPr>
                  <p:sp>
                    <p:nvSpPr>
                      <p:cNvPr id="489" name="Quad Arrow 488"/>
                      <p:cNvSpPr/>
                      <p:nvPr/>
                    </p:nvSpPr>
                    <p:spPr>
                      <a:xfrm>
                        <a:off x="3352800" y="5486400"/>
                        <a:ext cx="914400" cy="838200"/>
                      </a:xfrm>
                      <a:prstGeom prst="quadArrow">
                        <a:avLst>
                          <a:gd name="adj1" fmla="val 6255"/>
                          <a:gd name="adj2" fmla="val 22500"/>
                          <a:gd name="adj3" fmla="val 22500"/>
                        </a:avLst>
                      </a:prstGeom>
                      <a:solidFill>
                        <a:srgbClr val="E5B87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0" name="Rounded Rectangle 489"/>
                      <p:cNvSpPr/>
                      <p:nvPr/>
                    </p:nvSpPr>
                    <p:spPr>
                      <a:xfrm>
                        <a:off x="3670091" y="5738734"/>
                        <a:ext cx="304800" cy="30480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05" name="Group 134"/>
                  <p:cNvGrpSpPr/>
                  <p:nvPr/>
                </p:nvGrpSpPr>
                <p:grpSpPr>
                  <a:xfrm rot="17163614">
                    <a:off x="297833" y="3730952"/>
                    <a:ext cx="2514600" cy="609600"/>
                    <a:chOff x="3124200" y="5715000"/>
                    <a:chExt cx="2514600" cy="609600"/>
                  </a:xfrm>
                </p:grpSpPr>
                <p:sp>
                  <p:nvSpPr>
                    <p:cNvPr id="471" name="Rounded Rectangle 470"/>
                    <p:cNvSpPr/>
                    <p:nvPr/>
                  </p:nvSpPr>
                  <p:spPr>
                    <a:xfrm>
                      <a:off x="3124200" y="5715000"/>
                      <a:ext cx="2514600" cy="609600"/>
                    </a:xfrm>
                    <a:prstGeom prst="round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07" name="Group 120"/>
                    <p:cNvGrpSpPr/>
                    <p:nvPr/>
                  </p:nvGrpSpPr>
                  <p:grpSpPr>
                    <a:xfrm>
                      <a:off x="3200400" y="5715000"/>
                      <a:ext cx="2362200" cy="609599"/>
                      <a:chOff x="3352800" y="5486400"/>
                      <a:chExt cx="3429000" cy="838200"/>
                    </a:xfrm>
                  </p:grpSpPr>
                  <p:grpSp>
                    <p:nvGrpSpPr>
                      <p:cNvPr id="608" name="Group 109"/>
                      <p:cNvGrpSpPr/>
                      <p:nvPr/>
                    </p:nvGrpSpPr>
                    <p:grpSpPr>
                      <a:xfrm>
                        <a:off x="33528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83" name="Quad Arrow 482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4" name="Rounded Rectangle 483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09" name="Group 110"/>
                      <p:cNvGrpSpPr/>
                      <p:nvPr/>
                    </p:nvGrpSpPr>
                    <p:grpSpPr>
                      <a:xfrm>
                        <a:off x="41910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81" name="Quad Arrow 480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2" name="Rounded Rectangle 481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10" name="Group 113"/>
                      <p:cNvGrpSpPr/>
                      <p:nvPr/>
                    </p:nvGrpSpPr>
                    <p:grpSpPr>
                      <a:xfrm>
                        <a:off x="50292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79" name="Quad Arrow 478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0" name="Rounded Rectangle 479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12" name="Group 116"/>
                      <p:cNvGrpSpPr/>
                      <p:nvPr/>
                    </p:nvGrpSpPr>
                    <p:grpSpPr>
                      <a:xfrm>
                        <a:off x="58674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77" name="Quad Arrow 476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78" name="Rounded Rectangle 477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618" name="Group 135"/>
                  <p:cNvGrpSpPr/>
                  <p:nvPr/>
                </p:nvGrpSpPr>
                <p:grpSpPr>
                  <a:xfrm rot="4436386" flipH="1">
                    <a:off x="1593233" y="3730952"/>
                    <a:ext cx="2514600" cy="609600"/>
                    <a:chOff x="3124200" y="5715000"/>
                    <a:chExt cx="2514600" cy="609600"/>
                  </a:xfrm>
                </p:grpSpPr>
                <p:sp>
                  <p:nvSpPr>
                    <p:cNvPr id="457" name="Rounded Rectangle 456"/>
                    <p:cNvSpPr/>
                    <p:nvPr/>
                  </p:nvSpPr>
                  <p:spPr>
                    <a:xfrm>
                      <a:off x="3124200" y="5715000"/>
                      <a:ext cx="2514600" cy="609600"/>
                    </a:xfrm>
                    <a:prstGeom prst="round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24" name="Group 120"/>
                    <p:cNvGrpSpPr/>
                    <p:nvPr/>
                  </p:nvGrpSpPr>
                  <p:grpSpPr>
                    <a:xfrm>
                      <a:off x="3200400" y="5715000"/>
                      <a:ext cx="2362200" cy="609599"/>
                      <a:chOff x="3352800" y="5486400"/>
                      <a:chExt cx="3429000" cy="838200"/>
                    </a:xfrm>
                  </p:grpSpPr>
                  <p:grpSp>
                    <p:nvGrpSpPr>
                      <p:cNvPr id="630" name="Group 109"/>
                      <p:cNvGrpSpPr/>
                      <p:nvPr/>
                    </p:nvGrpSpPr>
                    <p:grpSpPr>
                      <a:xfrm>
                        <a:off x="33528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69" name="Quad Arrow 468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70" name="Rounded Rectangle 469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38" name="Group 110"/>
                      <p:cNvGrpSpPr/>
                      <p:nvPr/>
                    </p:nvGrpSpPr>
                    <p:grpSpPr>
                      <a:xfrm>
                        <a:off x="41910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67" name="Quad Arrow 466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68" name="Rounded Rectangle 467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46" name="Group 113"/>
                      <p:cNvGrpSpPr/>
                      <p:nvPr/>
                    </p:nvGrpSpPr>
                    <p:grpSpPr>
                      <a:xfrm>
                        <a:off x="50292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65" name="Quad Arrow 464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66" name="Rounded Rectangle 465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47" name="Group 116"/>
                      <p:cNvGrpSpPr/>
                      <p:nvPr/>
                    </p:nvGrpSpPr>
                    <p:grpSpPr>
                      <a:xfrm>
                        <a:off x="5867400" y="5486400"/>
                        <a:ext cx="914400" cy="838200"/>
                        <a:chOff x="3352800" y="5486400"/>
                        <a:chExt cx="914400" cy="838200"/>
                      </a:xfrm>
                    </p:grpSpPr>
                    <p:sp>
                      <p:nvSpPr>
                        <p:cNvPr id="463" name="Quad Arrow 462"/>
                        <p:cNvSpPr/>
                        <p:nvPr/>
                      </p:nvSpPr>
                      <p:spPr>
                        <a:xfrm>
                          <a:off x="3352800" y="5486400"/>
                          <a:ext cx="914400" cy="838200"/>
                        </a:xfrm>
                        <a:prstGeom prst="quadArrow">
                          <a:avLst>
                            <a:gd name="adj1" fmla="val 6255"/>
                            <a:gd name="adj2" fmla="val 22500"/>
                            <a:gd name="adj3" fmla="val 22500"/>
                          </a:avLst>
                        </a:prstGeom>
                        <a:solidFill>
                          <a:srgbClr val="E5B875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64" name="Rounded Rectangle 463"/>
                        <p:cNvSpPr/>
                        <p:nvPr/>
                      </p:nvSpPr>
                      <p:spPr>
                        <a:xfrm>
                          <a:off x="3670091" y="5738734"/>
                          <a:ext cx="304800" cy="30480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648" name="Group 116"/>
                  <p:cNvGrpSpPr/>
                  <p:nvPr/>
                </p:nvGrpSpPr>
                <p:grpSpPr>
                  <a:xfrm rot="16200000">
                    <a:off x="1877856" y="3532344"/>
                    <a:ext cx="685800" cy="631512"/>
                    <a:chOff x="3352800" y="5486400"/>
                    <a:chExt cx="914400" cy="838200"/>
                  </a:xfrm>
                </p:grpSpPr>
                <p:sp>
                  <p:nvSpPr>
                    <p:cNvPr id="455" name="Quad Arrow 454"/>
                    <p:cNvSpPr/>
                    <p:nvPr/>
                  </p:nvSpPr>
                  <p:spPr>
                    <a:xfrm>
                      <a:off x="3352800" y="5486400"/>
                      <a:ext cx="914400" cy="838200"/>
                    </a:xfrm>
                    <a:prstGeom prst="quadArrow">
                      <a:avLst>
                        <a:gd name="adj1" fmla="val 6255"/>
                        <a:gd name="adj2" fmla="val 22500"/>
                        <a:gd name="adj3" fmla="val 22500"/>
                      </a:avLst>
                    </a:prstGeom>
                    <a:solidFill>
                      <a:srgbClr val="E5B87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6" name="Rounded Rectangle 455"/>
                    <p:cNvSpPr/>
                    <p:nvPr/>
                  </p:nvSpPr>
                  <p:spPr>
                    <a:xfrm>
                      <a:off x="3670091" y="5738734"/>
                      <a:ext cx="304800" cy="304800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698" name="Group 266"/>
              <p:cNvGrpSpPr/>
              <p:nvPr/>
            </p:nvGrpSpPr>
            <p:grpSpPr>
              <a:xfrm>
                <a:off x="381000" y="3581400"/>
                <a:ext cx="838200" cy="892657"/>
                <a:chOff x="228600" y="1752600"/>
                <a:chExt cx="838200" cy="892657"/>
              </a:xfrm>
            </p:grpSpPr>
            <p:grpSp>
              <p:nvGrpSpPr>
                <p:cNvPr id="699" name="Group 36"/>
                <p:cNvGrpSpPr/>
                <p:nvPr/>
              </p:nvGrpSpPr>
              <p:grpSpPr>
                <a:xfrm>
                  <a:off x="228600" y="1752600"/>
                  <a:ext cx="838200" cy="892657"/>
                  <a:chOff x="3874062" y="784598"/>
                  <a:chExt cx="2983938" cy="3177802"/>
                </a:xfrm>
              </p:grpSpPr>
              <p:sp>
                <p:nvSpPr>
                  <p:cNvPr id="426" name="Round Same Side Corner Rectangle 425"/>
                  <p:cNvSpPr/>
                  <p:nvPr/>
                </p:nvSpPr>
                <p:spPr>
                  <a:xfrm rot="17626500">
                    <a:off x="3934271" y="2736376"/>
                    <a:ext cx="738807" cy="859226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7" name="Block Arc 426"/>
                  <p:cNvSpPr/>
                  <p:nvPr/>
                </p:nvSpPr>
                <p:spPr>
                  <a:xfrm rot="2771005">
                    <a:off x="5588602" y="2343252"/>
                    <a:ext cx="1219200" cy="990600"/>
                  </a:xfrm>
                  <a:prstGeom prst="blockArc">
                    <a:avLst>
                      <a:gd name="adj1" fmla="val 9300456"/>
                      <a:gd name="adj2" fmla="val 0"/>
                      <a:gd name="adj3" fmla="val 25000"/>
                    </a:avLst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8" name="Oval 427"/>
                  <p:cNvSpPr/>
                  <p:nvPr/>
                </p:nvSpPr>
                <p:spPr>
                  <a:xfrm>
                    <a:off x="4267200" y="2590800"/>
                    <a:ext cx="2590800" cy="1371600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Oval 428"/>
                  <p:cNvSpPr/>
                  <p:nvPr/>
                </p:nvSpPr>
                <p:spPr>
                  <a:xfrm>
                    <a:off x="4648200" y="2819400"/>
                    <a:ext cx="1151467" cy="6096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Oval 429"/>
                  <p:cNvSpPr/>
                  <p:nvPr/>
                </p:nvSpPr>
                <p:spPr>
                  <a:xfrm rot="18906581">
                    <a:off x="4080013" y="2867266"/>
                    <a:ext cx="222009" cy="20906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Oval 430"/>
                  <p:cNvSpPr/>
                  <p:nvPr/>
                </p:nvSpPr>
                <p:spPr>
                  <a:xfrm rot="17362413">
                    <a:off x="4078001" y="2966237"/>
                    <a:ext cx="756587" cy="400546"/>
                  </a:xfrm>
                  <a:prstGeom prst="ellipse">
                    <a:avLst/>
                  </a:prstGeom>
                  <a:solidFill>
                    <a:srgbClr val="BD583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Double Wave 431"/>
                  <p:cNvSpPr/>
                  <p:nvPr/>
                </p:nvSpPr>
                <p:spPr>
                  <a:xfrm rot="16665967">
                    <a:off x="3064889" y="1681769"/>
                    <a:ext cx="2283810" cy="489467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FF8F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5" name="Oval 424"/>
                <p:cNvSpPr/>
                <p:nvPr/>
              </p:nvSpPr>
              <p:spPr>
                <a:xfrm rot="19057353" flipH="1">
                  <a:off x="776914" y="2312335"/>
                  <a:ext cx="205419" cy="32833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32" name="TextBox 731"/>
          <p:cNvSpPr txBox="1"/>
          <p:nvPr/>
        </p:nvSpPr>
        <p:spPr>
          <a:xfrm>
            <a:off x="0" y="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Parable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R</a:t>
            </a:r>
          </a:p>
        </p:txBody>
      </p:sp>
      <p:grpSp>
        <p:nvGrpSpPr>
          <p:cNvPr id="3" name="Group 188"/>
          <p:cNvGrpSpPr/>
          <p:nvPr/>
        </p:nvGrpSpPr>
        <p:grpSpPr>
          <a:xfrm>
            <a:off x="5791200" y="228600"/>
            <a:ext cx="2971800" cy="5943600"/>
            <a:chOff x="5029200" y="304800"/>
            <a:chExt cx="2971800" cy="5943600"/>
          </a:xfrm>
        </p:grpSpPr>
        <p:sp>
          <p:nvSpPr>
            <p:cNvPr id="4" name="Cloud 3"/>
            <p:cNvSpPr/>
            <p:nvPr/>
          </p:nvSpPr>
          <p:spPr>
            <a:xfrm rot="19932540" flipH="1">
              <a:off x="5393869" y="924282"/>
              <a:ext cx="2243278" cy="2290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flipH="1">
              <a:off x="5029200" y="3894292"/>
              <a:ext cx="609601" cy="77016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flipH="1">
              <a:off x="7391399" y="3739630"/>
              <a:ext cx="609601" cy="8542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flipH="1">
              <a:off x="6324604" y="5491723"/>
              <a:ext cx="761998" cy="7566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flipH="1">
              <a:off x="5791202" y="5491723"/>
              <a:ext cx="761998" cy="7566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603844" flipH="1">
              <a:off x="6786984" y="2761127"/>
              <a:ext cx="1009860" cy="1592525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9558248" flipH="1">
              <a:off x="6641305" y="2567443"/>
              <a:ext cx="1003898" cy="1441473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729040" flipH="1">
              <a:off x="5183390" y="2765550"/>
              <a:ext cx="948562" cy="1592525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563792" flipH="1">
              <a:off x="5313344" y="2591666"/>
              <a:ext cx="1003898" cy="1441473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flipH="1">
              <a:off x="5715001" y="2633165"/>
              <a:ext cx="1447800" cy="3194860"/>
            </a:xfrm>
            <a:prstGeom prst="trapezoid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flipH="1">
              <a:off x="6162209" y="2380939"/>
              <a:ext cx="599606" cy="6726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64701" flipH="1">
              <a:off x="5673998" y="2574296"/>
              <a:ext cx="699100" cy="3010322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246583" flipH="1">
              <a:off x="6485417" y="2572679"/>
              <a:ext cx="699100" cy="3057412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flipH="1">
              <a:off x="5715001" y="762000"/>
              <a:ext cx="1493518" cy="205875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05"/>
            <p:cNvGrpSpPr/>
            <p:nvPr/>
          </p:nvGrpSpPr>
          <p:grpSpPr>
            <a:xfrm flipH="1">
              <a:off x="6582553" y="3134497"/>
              <a:ext cx="472874" cy="2456128"/>
              <a:chOff x="5753051" y="4833823"/>
              <a:chExt cx="495349" cy="1566978"/>
            </a:xfrm>
            <a:solidFill>
              <a:schemeClr val="accent5"/>
            </a:solidFill>
          </p:grpSpPr>
          <p:grpSp>
            <p:nvGrpSpPr>
              <p:cNvPr id="59" name="Group 118"/>
              <p:cNvGrpSpPr/>
              <p:nvPr/>
            </p:nvGrpSpPr>
            <p:grpSpPr>
              <a:xfrm rot="380276">
                <a:off x="5798245" y="4833823"/>
                <a:ext cx="450155" cy="796492"/>
                <a:chOff x="7107920" y="443752"/>
                <a:chExt cx="410356" cy="762808"/>
              </a:xfrm>
              <a:grpFill/>
            </p:grpSpPr>
            <p:grpSp>
              <p:nvGrpSpPr>
                <p:cNvPr id="69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74" name="Left-Right Arrow 73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Left-Right Arrow 74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Left-Right Arrow 75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59"/>
                <p:cNvGrpSpPr/>
                <p:nvPr/>
              </p:nvGrpSpPr>
              <p:grpSpPr>
                <a:xfrm rot="5241472">
                  <a:off x="7049030" y="718885"/>
                  <a:ext cx="744379" cy="194113"/>
                  <a:chOff x="3886200" y="6095954"/>
                  <a:chExt cx="3124200" cy="533446"/>
                </a:xfrm>
                <a:grpFill/>
              </p:grpSpPr>
              <p:sp>
                <p:nvSpPr>
                  <p:cNvPr id="71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Left-Right Arrow 27"/>
                  <p:cNvSpPr/>
                  <p:nvPr/>
                </p:nvSpPr>
                <p:spPr>
                  <a:xfrm>
                    <a:off x="4953006" y="6095954"/>
                    <a:ext cx="1066800" cy="533403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Left-Right Arrow 72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" name="Group 118"/>
              <p:cNvGrpSpPr/>
              <p:nvPr/>
            </p:nvGrpSpPr>
            <p:grpSpPr>
              <a:xfrm rot="466432">
                <a:off x="5753051" y="5604309"/>
                <a:ext cx="450155" cy="796492"/>
                <a:chOff x="7107920" y="443752"/>
                <a:chExt cx="410342" cy="762808"/>
              </a:xfrm>
              <a:grpFill/>
            </p:grpSpPr>
            <p:grpSp>
              <p:nvGrpSpPr>
                <p:cNvPr id="61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66" name="Left-Right Arrow 6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Left-Right Arrow 6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Left-Right Arrow 5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63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Left-Right Arrow 6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9" name="Group 206"/>
            <p:cNvGrpSpPr/>
            <p:nvPr/>
          </p:nvGrpSpPr>
          <p:grpSpPr>
            <a:xfrm rot="522721" flipH="1">
              <a:off x="5772062" y="3134497"/>
              <a:ext cx="472874" cy="2456128"/>
              <a:chOff x="5753051" y="4833823"/>
              <a:chExt cx="495349" cy="1566978"/>
            </a:xfrm>
            <a:solidFill>
              <a:schemeClr val="accent5"/>
            </a:solidFill>
          </p:grpSpPr>
          <p:grpSp>
            <p:nvGrpSpPr>
              <p:cNvPr id="41" name="Group 118"/>
              <p:cNvGrpSpPr/>
              <p:nvPr/>
            </p:nvGrpSpPr>
            <p:grpSpPr>
              <a:xfrm rot="380276">
                <a:off x="5798245" y="4833823"/>
                <a:ext cx="450155" cy="796492"/>
                <a:chOff x="7107920" y="443752"/>
                <a:chExt cx="410356" cy="762808"/>
              </a:xfrm>
              <a:grpFill/>
            </p:grpSpPr>
            <p:grpSp>
              <p:nvGrpSpPr>
                <p:cNvPr id="51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56" name="Left-Right Arrow 5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Left-Right Arrow 5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Left-Right Arrow 5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" name="Group 71"/>
                <p:cNvGrpSpPr/>
                <p:nvPr/>
              </p:nvGrpSpPr>
              <p:grpSpPr>
                <a:xfrm rot="5241472">
                  <a:off x="7049030" y="718885"/>
                  <a:ext cx="744379" cy="194113"/>
                  <a:chOff x="3886200" y="6095954"/>
                  <a:chExt cx="3124200" cy="533446"/>
                </a:xfrm>
                <a:grpFill/>
              </p:grpSpPr>
              <p:sp>
                <p:nvSpPr>
                  <p:cNvPr id="53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Left-Right Arrow 27"/>
                  <p:cNvSpPr/>
                  <p:nvPr/>
                </p:nvSpPr>
                <p:spPr>
                  <a:xfrm>
                    <a:off x="4953006" y="6095954"/>
                    <a:ext cx="1066800" cy="533403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Left-Right Arrow 5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" name="Group 118"/>
              <p:cNvGrpSpPr/>
              <p:nvPr/>
            </p:nvGrpSpPr>
            <p:grpSpPr>
              <a:xfrm rot="466432">
                <a:off x="5753051" y="5604309"/>
                <a:ext cx="450155" cy="796492"/>
                <a:chOff x="7107920" y="443752"/>
                <a:chExt cx="410342" cy="762808"/>
              </a:xfrm>
              <a:grpFill/>
            </p:grpSpPr>
            <p:grpSp>
              <p:nvGrpSpPr>
                <p:cNvPr id="43" name="Group 63"/>
                <p:cNvGrpSpPr/>
                <p:nvPr/>
              </p:nvGrpSpPr>
              <p:grpSpPr>
                <a:xfrm rot="5201482">
                  <a:off x="6832778" y="737323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48" name="Left-Right Arrow 47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Left-Right Arrow 48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Left-Right Arrow 39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" name="Group 71"/>
                <p:cNvGrpSpPr/>
                <p:nvPr/>
              </p:nvGrpSpPr>
              <p:grpSpPr>
                <a:xfrm rot="5241472">
                  <a:off x="7049024" y="718894"/>
                  <a:ext cx="744379" cy="194096"/>
                  <a:chOff x="3886200" y="6096000"/>
                  <a:chExt cx="3124200" cy="533400"/>
                </a:xfrm>
                <a:grpFill/>
              </p:grpSpPr>
              <p:sp>
                <p:nvSpPr>
                  <p:cNvPr id="45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Left-Right Arrow 46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20" name="Moon 19"/>
            <p:cNvSpPr/>
            <p:nvPr/>
          </p:nvSpPr>
          <p:spPr>
            <a:xfrm rot="8735145" flipH="1">
              <a:off x="6065525" y="2604363"/>
              <a:ext cx="552980" cy="2934675"/>
            </a:xfrm>
            <a:prstGeom prst="moon">
              <a:avLst>
                <a:gd name="adj" fmla="val 8314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135"/>
            <p:cNvGrpSpPr/>
            <p:nvPr/>
          </p:nvGrpSpPr>
          <p:grpSpPr>
            <a:xfrm flipH="1">
              <a:off x="6928290" y="4826647"/>
              <a:ext cx="405246" cy="444843"/>
              <a:chOff x="7391400" y="685800"/>
              <a:chExt cx="381000" cy="381000"/>
            </a:xfrm>
          </p:grpSpPr>
          <p:sp>
            <p:nvSpPr>
              <p:cNvPr id="39" name="Rectangle 38"/>
              <p:cNvSpPr/>
              <p:nvPr/>
            </p:nvSpPr>
            <p:spPr>
              <a:xfrm rot="18932855">
                <a:off x="7391400" y="685800"/>
                <a:ext cx="381000" cy="381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8932855">
                <a:off x="7461155" y="752066"/>
                <a:ext cx="243349" cy="24335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49"/>
            <p:cNvGrpSpPr/>
            <p:nvPr/>
          </p:nvGrpSpPr>
          <p:grpSpPr>
            <a:xfrm rot="816908" flipH="1">
              <a:off x="5540134" y="2720394"/>
              <a:ext cx="339371" cy="932951"/>
              <a:chOff x="7768720" y="990600"/>
              <a:chExt cx="548133" cy="1373642"/>
            </a:xfrm>
          </p:grpSpPr>
          <p:sp>
            <p:nvSpPr>
              <p:cNvPr id="34" name="Moon 33"/>
              <p:cNvSpPr/>
              <p:nvPr/>
            </p:nvSpPr>
            <p:spPr>
              <a:xfrm rot="20619226">
                <a:off x="7932253" y="1173046"/>
                <a:ext cx="384600" cy="1191196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428287">
                <a:off x="7768720" y="1162279"/>
                <a:ext cx="384600" cy="1191196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135"/>
              <p:cNvGrpSpPr/>
              <p:nvPr/>
            </p:nvGrpSpPr>
            <p:grpSpPr>
              <a:xfrm>
                <a:off x="7772400" y="990600"/>
                <a:ext cx="533400" cy="533400"/>
                <a:chOff x="7391400" y="685800"/>
                <a:chExt cx="381000" cy="381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 rot="18932855">
                  <a:off x="7391400" y="685800"/>
                  <a:ext cx="381000" cy="381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 rot="18932855">
                  <a:off x="7461155" y="752066"/>
                  <a:ext cx="243349" cy="24335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" name="Cloud 22"/>
            <p:cNvSpPr/>
            <p:nvPr/>
          </p:nvSpPr>
          <p:spPr>
            <a:xfrm rot="19932540" flipH="1">
              <a:off x="5821242" y="558778"/>
              <a:ext cx="1366706" cy="112070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113"/>
            <p:cNvGrpSpPr/>
            <p:nvPr/>
          </p:nvGrpSpPr>
          <p:grpSpPr>
            <a:xfrm>
              <a:off x="5791200" y="304800"/>
              <a:ext cx="1371600" cy="990600"/>
              <a:chOff x="3581400" y="762000"/>
              <a:chExt cx="1219200" cy="99060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3581400" y="1447800"/>
                <a:ext cx="1219200" cy="3048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>
                <a:off x="4114800" y="762000"/>
                <a:ext cx="152400" cy="6858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4267200" y="762000"/>
                <a:ext cx="152400" cy="6858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3962400" y="762000"/>
                <a:ext cx="152400" cy="6858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3657600" y="762000"/>
                <a:ext cx="304800" cy="6858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762000"/>
                <a:ext cx="304800" cy="6858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iamond 30"/>
              <p:cNvSpPr/>
              <p:nvPr/>
            </p:nvSpPr>
            <p:spPr>
              <a:xfrm>
                <a:off x="4114800" y="1295400"/>
                <a:ext cx="152400" cy="457200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iamond 31"/>
              <p:cNvSpPr/>
              <p:nvPr/>
            </p:nvSpPr>
            <p:spPr>
              <a:xfrm>
                <a:off x="4495800" y="1219200"/>
                <a:ext cx="152400" cy="457200"/>
              </a:xfrm>
              <a:prstGeom prst="diamon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iamond 32"/>
              <p:cNvSpPr/>
              <p:nvPr/>
            </p:nvSpPr>
            <p:spPr>
              <a:xfrm>
                <a:off x="3733800" y="1219200"/>
                <a:ext cx="152400" cy="457200"/>
              </a:xfrm>
              <a:prstGeom prst="diamon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6781800" y="6172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Rezin</a:t>
            </a:r>
            <a:endParaRPr lang="en-US" dirty="0"/>
          </a:p>
        </p:txBody>
      </p:sp>
      <p:grpSp>
        <p:nvGrpSpPr>
          <p:cNvPr id="78" name="Group 186"/>
          <p:cNvGrpSpPr/>
          <p:nvPr/>
        </p:nvGrpSpPr>
        <p:grpSpPr>
          <a:xfrm>
            <a:off x="3124200" y="457200"/>
            <a:ext cx="2514600" cy="5638800"/>
            <a:chOff x="1295400" y="381000"/>
            <a:chExt cx="2514600" cy="5638800"/>
          </a:xfrm>
        </p:grpSpPr>
        <p:sp>
          <p:nvSpPr>
            <p:cNvPr id="79" name="Wave 67"/>
            <p:cNvSpPr/>
            <p:nvPr/>
          </p:nvSpPr>
          <p:spPr>
            <a:xfrm rot="6109734">
              <a:off x="1419162" y="1198080"/>
              <a:ext cx="1375364" cy="1316426"/>
            </a:xfrm>
            <a:prstGeom prst="wav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0" name="Wave 68"/>
            <p:cNvSpPr/>
            <p:nvPr/>
          </p:nvSpPr>
          <p:spPr>
            <a:xfrm rot="4598943">
              <a:off x="2480617" y="1435280"/>
              <a:ext cx="1446440" cy="942975"/>
            </a:xfrm>
            <a:prstGeom prst="wav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1" name="Oval 80"/>
            <p:cNvSpPr/>
            <p:nvPr/>
          </p:nvSpPr>
          <p:spPr>
            <a:xfrm rot="19336703">
              <a:off x="2479316" y="5363671"/>
              <a:ext cx="433551" cy="656129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2" name="Oval 81"/>
            <p:cNvSpPr/>
            <p:nvPr/>
          </p:nvSpPr>
          <p:spPr>
            <a:xfrm rot="2192056">
              <a:off x="1966485" y="5328068"/>
              <a:ext cx="433551" cy="653561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3" name="Trapezoid 82"/>
            <p:cNvSpPr/>
            <p:nvPr/>
          </p:nvSpPr>
          <p:spPr>
            <a:xfrm>
              <a:off x="1902372" y="2646176"/>
              <a:ext cx="1387365" cy="296515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4" name="Oval 83"/>
            <p:cNvSpPr/>
            <p:nvPr/>
          </p:nvSpPr>
          <p:spPr>
            <a:xfrm>
              <a:off x="3376449" y="3431069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5" name="Oval 84"/>
            <p:cNvSpPr/>
            <p:nvPr/>
          </p:nvSpPr>
          <p:spPr>
            <a:xfrm>
              <a:off x="1295400" y="3343860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6" name="Trapezoid 85"/>
            <p:cNvSpPr/>
            <p:nvPr/>
          </p:nvSpPr>
          <p:spPr>
            <a:xfrm rot="19984891">
              <a:off x="2943534" y="2179386"/>
              <a:ext cx="606972" cy="1593132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7" name="Trapezoid 86"/>
            <p:cNvSpPr/>
            <p:nvPr/>
          </p:nvSpPr>
          <p:spPr>
            <a:xfrm rot="2090544">
              <a:off x="1603708" y="2237364"/>
              <a:ext cx="606972" cy="1509439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8" name="Trapezoid 87"/>
            <p:cNvSpPr/>
            <p:nvPr/>
          </p:nvSpPr>
          <p:spPr>
            <a:xfrm>
              <a:off x="1882140" y="2350104"/>
              <a:ext cx="1387365" cy="2965155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9" name="Isosceles Triangle 88"/>
            <p:cNvSpPr/>
            <p:nvPr/>
          </p:nvSpPr>
          <p:spPr>
            <a:xfrm rot="10800000">
              <a:off x="2335924" y="2384544"/>
              <a:ext cx="520263" cy="3488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0" name="Trapezoid 89"/>
            <p:cNvSpPr/>
            <p:nvPr/>
          </p:nvSpPr>
          <p:spPr>
            <a:xfrm rot="657615">
              <a:off x="1686853" y="2333990"/>
              <a:ext cx="693683" cy="3253046"/>
            </a:xfrm>
            <a:prstGeom prst="trapezoid">
              <a:avLst>
                <a:gd name="adj" fmla="val 3088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1" name="Trapezoid 90"/>
            <p:cNvSpPr/>
            <p:nvPr/>
          </p:nvSpPr>
          <p:spPr>
            <a:xfrm rot="21232594">
              <a:off x="2682123" y="2325141"/>
              <a:ext cx="693683" cy="3295515"/>
            </a:xfrm>
            <a:prstGeom prst="trapezoid">
              <a:avLst>
                <a:gd name="adj" fmla="val 3088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2" name="Oval 91"/>
            <p:cNvSpPr/>
            <p:nvPr/>
          </p:nvSpPr>
          <p:spPr>
            <a:xfrm>
              <a:off x="1989083" y="989177"/>
              <a:ext cx="1213945" cy="14825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93" name="Group 7"/>
            <p:cNvGrpSpPr/>
            <p:nvPr/>
          </p:nvGrpSpPr>
          <p:grpSpPr>
            <a:xfrm>
              <a:off x="1728951" y="381000"/>
              <a:ext cx="1820917" cy="869810"/>
              <a:chOff x="5486400" y="1442695"/>
              <a:chExt cx="1143000" cy="690905"/>
            </a:xfrm>
          </p:grpSpPr>
          <p:sp>
            <p:nvSpPr>
              <p:cNvPr id="172" name="Isosceles Triangle 171"/>
              <p:cNvSpPr/>
              <p:nvPr/>
            </p:nvSpPr>
            <p:spPr>
              <a:xfrm>
                <a:off x="5687786" y="1442695"/>
                <a:ext cx="685800" cy="639856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73" name="Isosceles Triangle 172"/>
              <p:cNvSpPr/>
              <p:nvPr/>
            </p:nvSpPr>
            <p:spPr>
              <a:xfrm>
                <a:off x="5486400" y="1524000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74" name="Isosceles Triangle 102"/>
              <p:cNvSpPr/>
              <p:nvPr/>
            </p:nvSpPr>
            <p:spPr>
              <a:xfrm>
                <a:off x="6172200" y="1524000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75" name="Rounded Rectangle 103"/>
              <p:cNvSpPr/>
              <p:nvPr/>
            </p:nvSpPr>
            <p:spPr>
              <a:xfrm>
                <a:off x="5486400" y="1905000"/>
                <a:ext cx="1143000" cy="2286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94" name="Hexagon 93"/>
            <p:cNvSpPr/>
            <p:nvPr/>
          </p:nvSpPr>
          <p:spPr>
            <a:xfrm>
              <a:off x="1965960" y="828522"/>
              <a:ext cx="222252" cy="23729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5" name="Hexagon 94"/>
            <p:cNvSpPr/>
            <p:nvPr/>
          </p:nvSpPr>
          <p:spPr>
            <a:xfrm>
              <a:off x="3055620" y="828522"/>
              <a:ext cx="222252" cy="23729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6" name="Hexagon 95"/>
            <p:cNvSpPr/>
            <p:nvPr/>
          </p:nvSpPr>
          <p:spPr>
            <a:xfrm>
              <a:off x="2468880" y="739018"/>
              <a:ext cx="251460" cy="358019"/>
            </a:xfrm>
            <a:prstGeom prst="hexagon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7" name="Hexagon 96"/>
            <p:cNvSpPr/>
            <p:nvPr/>
          </p:nvSpPr>
          <p:spPr>
            <a:xfrm>
              <a:off x="2438400" y="3124200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8" name="Hexagon 97"/>
            <p:cNvSpPr/>
            <p:nvPr/>
          </p:nvSpPr>
          <p:spPr>
            <a:xfrm>
              <a:off x="2407472" y="3813557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9" name="Hexagon 98"/>
            <p:cNvSpPr/>
            <p:nvPr/>
          </p:nvSpPr>
          <p:spPr>
            <a:xfrm>
              <a:off x="2398507" y="4529311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grpSp>
          <p:nvGrpSpPr>
            <p:cNvPr id="100" name="Group 116"/>
            <p:cNvGrpSpPr/>
            <p:nvPr/>
          </p:nvGrpSpPr>
          <p:grpSpPr>
            <a:xfrm rot="5141963">
              <a:off x="1580199" y="3934818"/>
              <a:ext cx="2832508" cy="313433"/>
              <a:chOff x="3352800" y="1905000"/>
              <a:chExt cx="5553231" cy="838200"/>
            </a:xfrm>
          </p:grpSpPr>
          <p:grpSp>
            <p:nvGrpSpPr>
              <p:cNvPr id="138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156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65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70" name="Up Arrow Callout 169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Quad Arrow 170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6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68" name="Up Arrow Callout 14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Quad Arrow 14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7" name="Diamond 166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58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63" name="Up Arrow Callout 162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4" name="Quad Arrow 163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9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61" name="Up Arrow Callout 14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Quad Arrow 14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0" name="Diamond 139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9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140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49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54" name="Up Arrow Callout 153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Quad Arrow 154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0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52" name="Up Arrow Callout 151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Quad Arrow 152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51" name="Diamond 130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1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42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47" name="Up Arrow Callout 146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Quad Arrow 147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45" name="Up Arrow Callout 124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Quad Arrow 145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Diamond 123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1" name="Group 151"/>
            <p:cNvGrpSpPr/>
            <p:nvPr/>
          </p:nvGrpSpPr>
          <p:grpSpPr>
            <a:xfrm rot="16661428" flipH="1">
              <a:off x="630202" y="3965678"/>
              <a:ext cx="2832508" cy="313433"/>
              <a:chOff x="3352800" y="1905000"/>
              <a:chExt cx="5553231" cy="838200"/>
            </a:xfrm>
          </p:grpSpPr>
          <p:grpSp>
            <p:nvGrpSpPr>
              <p:cNvPr id="104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122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31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36" name="Up Arrow Callout 135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Quad Arrow 136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2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34" name="Up Arrow Callout 133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5" name="Quad Arrow 134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33" name="Diamond 132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24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29" name="Up Arrow Callout 128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Quad Arrow 129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5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27" name="Up Arrow Callout 126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8" name="Quad Arrow 127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26" name="Diamond 125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5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106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15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20" name="Up Arrow Callout 119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Quad Arrow 120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18" name="Up Arrow Callout 11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Quad Arrow 11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7" name="Diamond 116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108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13" name="Up Arrow Callout 112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4" name="Quad Arrow 113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111" name="Up Arrow Callout 11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Quad Arrow 11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0" name="Diamond 109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02" name="Cloud 101"/>
            <p:cNvSpPr/>
            <p:nvPr/>
          </p:nvSpPr>
          <p:spPr>
            <a:xfrm>
              <a:off x="2057400" y="1828800"/>
              <a:ext cx="942975" cy="1091381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3" name="Oval 102"/>
            <p:cNvSpPr/>
            <p:nvPr/>
          </p:nvSpPr>
          <p:spPr>
            <a:xfrm>
              <a:off x="2286000" y="2057400"/>
              <a:ext cx="419100" cy="2728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3733800" y="6172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Remaliah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94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388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" y="381000"/>
            <a:ext cx="2569482" cy="4419600"/>
            <a:chOff x="609600" y="304800"/>
            <a:chExt cx="3962400" cy="6462944"/>
          </a:xfrm>
        </p:grpSpPr>
        <p:grpSp>
          <p:nvGrpSpPr>
            <p:cNvPr id="6" name="Group 1"/>
            <p:cNvGrpSpPr/>
            <p:nvPr/>
          </p:nvGrpSpPr>
          <p:grpSpPr>
            <a:xfrm>
              <a:off x="609600" y="304800"/>
              <a:ext cx="3962400" cy="6462944"/>
              <a:chOff x="609600" y="304800"/>
              <a:chExt cx="3962400" cy="6462944"/>
            </a:xfrm>
          </p:grpSpPr>
          <p:sp>
            <p:nvSpPr>
              <p:cNvPr id="8" name="Oval 2"/>
              <p:cNvSpPr/>
              <p:nvPr/>
            </p:nvSpPr>
            <p:spPr>
              <a:xfrm rot="1267050">
                <a:off x="1443341" y="5820180"/>
                <a:ext cx="677654" cy="947564"/>
              </a:xfrm>
              <a:prstGeom prst="ellipse">
                <a:avLst/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94983">
                <a:off x="2121137" y="5762293"/>
                <a:ext cx="677654" cy="947564"/>
              </a:xfrm>
              <a:prstGeom prst="ellipse">
                <a:avLst/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1"/>
              <p:cNvGrpSpPr/>
              <p:nvPr/>
            </p:nvGrpSpPr>
            <p:grpSpPr>
              <a:xfrm>
                <a:off x="609600" y="1917164"/>
                <a:ext cx="3165423" cy="4328182"/>
                <a:chOff x="4419600" y="1920218"/>
                <a:chExt cx="3165423" cy="4328182"/>
              </a:xfrm>
            </p:grpSpPr>
            <p:sp>
              <p:nvSpPr>
                <p:cNvPr id="48" name="Oval 2"/>
                <p:cNvSpPr/>
                <p:nvPr/>
              </p:nvSpPr>
              <p:spPr>
                <a:xfrm rot="20847300">
                  <a:off x="7010400" y="3508254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3"/>
                <p:cNvSpPr/>
                <p:nvPr/>
              </p:nvSpPr>
              <p:spPr>
                <a:xfrm>
                  <a:off x="4419600" y="3650756"/>
                  <a:ext cx="574622" cy="844445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"/>
                <p:cNvSpPr/>
                <p:nvPr/>
              </p:nvSpPr>
              <p:spPr>
                <a:xfrm rot="19428289">
                  <a:off x="6244032" y="1920218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5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6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Isosceles Triangle 7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1447800" y="381000"/>
                <a:ext cx="1371602" cy="199612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6"/>
              <p:cNvGrpSpPr/>
              <p:nvPr/>
            </p:nvGrpSpPr>
            <p:grpSpPr>
              <a:xfrm rot="1082994">
                <a:off x="1006179" y="466072"/>
                <a:ext cx="820154" cy="1706403"/>
                <a:chOff x="4726205" y="1077784"/>
                <a:chExt cx="1139391" cy="2436644"/>
              </a:xfrm>
            </p:grpSpPr>
            <p:sp>
              <p:nvSpPr>
                <p:cNvPr id="46" name="Double Wave 14"/>
                <p:cNvSpPr/>
                <p:nvPr/>
              </p:nvSpPr>
              <p:spPr>
                <a:xfrm rot="16652822">
                  <a:off x="3941885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Double Wave 15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8"/>
              <p:cNvGrpSpPr/>
              <p:nvPr/>
            </p:nvGrpSpPr>
            <p:grpSpPr>
              <a:xfrm rot="20843967">
                <a:off x="2438398" y="381000"/>
                <a:ext cx="820152" cy="1995199"/>
                <a:chOff x="4726207" y="1077784"/>
                <a:chExt cx="1139389" cy="2436644"/>
              </a:xfrm>
            </p:grpSpPr>
            <p:sp>
              <p:nvSpPr>
                <p:cNvPr id="44" name="Double Wave 43"/>
                <p:cNvSpPr/>
                <p:nvPr/>
              </p:nvSpPr>
              <p:spPr>
                <a:xfrm rot="16652822">
                  <a:off x="3941887" y="1862104"/>
                  <a:ext cx="2403230" cy="834589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Double Wave 44"/>
                <p:cNvSpPr/>
                <p:nvPr/>
              </p:nvSpPr>
              <p:spPr>
                <a:xfrm rot="16047068">
                  <a:off x="4246687" y="1895519"/>
                  <a:ext cx="2403230" cy="834588"/>
                </a:xfrm>
                <a:prstGeom prst="doubleWave">
                  <a:avLst>
                    <a:gd name="adj1" fmla="val 12500"/>
                    <a:gd name="adj2" fmla="val -6233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Double Wave 8"/>
              <p:cNvSpPr/>
              <p:nvPr/>
            </p:nvSpPr>
            <p:spPr>
              <a:xfrm rot="10558211">
                <a:off x="1411335" y="504056"/>
                <a:ext cx="1358748" cy="7172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9"/>
              <p:cNvSpPr/>
              <p:nvPr/>
            </p:nvSpPr>
            <p:spPr>
              <a:xfrm>
                <a:off x="1371600" y="304800"/>
                <a:ext cx="1295400" cy="5334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295400" y="685800"/>
                <a:ext cx="1676400" cy="381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24"/>
              <p:cNvGrpSpPr/>
              <p:nvPr/>
            </p:nvGrpSpPr>
            <p:grpSpPr>
              <a:xfrm>
                <a:off x="1371600" y="685800"/>
                <a:ext cx="1524000" cy="3810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37" name="Cross 36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ross 38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Cross 39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Cross 40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ross 41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Cross 42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32"/>
              <p:cNvGrpSpPr/>
              <p:nvPr/>
            </p:nvGrpSpPr>
            <p:grpSpPr>
              <a:xfrm>
                <a:off x="1066800" y="5715000"/>
                <a:ext cx="2133600" cy="533400"/>
                <a:chOff x="1143000" y="2590800"/>
                <a:chExt cx="4814341" cy="1375348"/>
              </a:xfrm>
              <a:solidFill>
                <a:srgbClr val="FFC000"/>
              </a:solidFill>
            </p:grpSpPr>
            <p:sp>
              <p:nvSpPr>
                <p:cNvPr id="30" name="Cross 29"/>
                <p:cNvSpPr/>
                <p:nvPr/>
              </p:nvSpPr>
              <p:spPr>
                <a:xfrm>
                  <a:off x="1143000" y="28956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ross 30"/>
                <p:cNvSpPr/>
                <p:nvPr/>
              </p:nvSpPr>
              <p:spPr>
                <a:xfrm>
                  <a:off x="1828800" y="2590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Cross 31"/>
                <p:cNvSpPr/>
                <p:nvPr/>
              </p:nvSpPr>
              <p:spPr>
                <a:xfrm>
                  <a:off x="2438400" y="2971800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ross 32"/>
                <p:cNvSpPr/>
                <p:nvPr/>
              </p:nvSpPr>
              <p:spPr>
                <a:xfrm>
                  <a:off x="3082977" y="2614534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Cross 33"/>
                <p:cNvSpPr/>
                <p:nvPr/>
              </p:nvSpPr>
              <p:spPr>
                <a:xfrm>
                  <a:off x="3738797" y="2975548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/>
                <p:cNvSpPr/>
                <p:nvPr/>
              </p:nvSpPr>
              <p:spPr>
                <a:xfrm>
                  <a:off x="4383374" y="2613285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ross 35"/>
                <p:cNvSpPr/>
                <p:nvPr/>
              </p:nvSpPr>
              <p:spPr>
                <a:xfrm>
                  <a:off x="5042941" y="2973049"/>
                  <a:ext cx="914400" cy="990600"/>
                </a:xfrm>
                <a:prstGeom prst="plus">
                  <a:avLst>
                    <a:gd name="adj" fmla="val 3811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40"/>
              <p:cNvGrpSpPr/>
              <p:nvPr/>
            </p:nvGrpSpPr>
            <p:grpSpPr>
              <a:xfrm>
                <a:off x="3352800" y="304800"/>
                <a:ext cx="1219200" cy="6324600"/>
                <a:chOff x="3352800" y="457200"/>
                <a:chExt cx="1540240" cy="5791200"/>
              </a:xfrm>
            </p:grpSpPr>
            <p:sp>
              <p:nvSpPr>
                <p:cNvPr id="27" name="U-Turn Arrow 26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 rot="16200000">
                  <a:off x="4199120" y="1363480"/>
                  <a:ext cx="609600" cy="77824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Oval 14"/>
              <p:cNvSpPr/>
              <p:nvPr/>
            </p:nvSpPr>
            <p:spPr>
              <a:xfrm rot="20847300">
                <a:off x="3404047" y="3762340"/>
                <a:ext cx="342309" cy="46261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64"/>
              <p:cNvGrpSpPr/>
              <p:nvPr/>
            </p:nvGrpSpPr>
            <p:grpSpPr>
              <a:xfrm>
                <a:off x="1143000" y="3810000"/>
                <a:ext cx="1828800" cy="1752600"/>
                <a:chOff x="7543801" y="3581401"/>
                <a:chExt cx="1066799" cy="1066800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24" name="Double Wave 23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Double Wave 19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" name="Rounded Rectangle 6"/>
            <p:cNvSpPr/>
            <p:nvPr/>
          </p:nvSpPr>
          <p:spPr>
            <a:xfrm>
              <a:off x="3352800" y="1676400"/>
              <a:ext cx="304800" cy="152400"/>
            </a:xfrm>
            <a:prstGeom prst="roundRect">
              <a:avLst/>
            </a:prstGeom>
            <a:solidFill>
              <a:srgbClr val="D9A45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46611" y="304800"/>
            <a:ext cx="2475245" cy="4419599"/>
            <a:chOff x="5290138" y="228601"/>
            <a:chExt cx="3571547" cy="6377066"/>
          </a:xfrm>
        </p:grpSpPr>
        <p:grpSp>
          <p:nvGrpSpPr>
            <p:cNvPr id="55" name="Group 48"/>
            <p:cNvGrpSpPr/>
            <p:nvPr/>
          </p:nvGrpSpPr>
          <p:grpSpPr>
            <a:xfrm>
              <a:off x="5290138" y="228601"/>
              <a:ext cx="3571547" cy="6377066"/>
              <a:chOff x="5290138" y="228601"/>
              <a:chExt cx="3571547" cy="6377066"/>
            </a:xfrm>
          </p:grpSpPr>
          <p:grpSp>
            <p:nvGrpSpPr>
              <p:cNvPr id="57" name="Group 119"/>
              <p:cNvGrpSpPr/>
              <p:nvPr/>
            </p:nvGrpSpPr>
            <p:grpSpPr>
              <a:xfrm>
                <a:off x="5290138" y="228601"/>
                <a:ext cx="2554715" cy="6377066"/>
                <a:chOff x="5594813" y="0"/>
                <a:chExt cx="2544846" cy="6767743"/>
              </a:xfrm>
            </p:grpSpPr>
            <p:sp>
              <p:nvSpPr>
                <p:cNvPr id="63" name="Oval 62"/>
                <p:cNvSpPr/>
                <p:nvPr/>
              </p:nvSpPr>
              <p:spPr>
                <a:xfrm rot="19690278">
                  <a:off x="6904515" y="5802988"/>
                  <a:ext cx="677654" cy="947564"/>
                </a:xfrm>
                <a:prstGeom prst="ellipse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 rot="1267050">
                  <a:off x="6243940" y="5820179"/>
                  <a:ext cx="677654" cy="947564"/>
                </a:xfrm>
                <a:prstGeom prst="ellipse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rapezoid 64"/>
                <p:cNvSpPr/>
                <p:nvPr/>
              </p:nvSpPr>
              <p:spPr>
                <a:xfrm>
                  <a:off x="5943600" y="4800600"/>
                  <a:ext cx="1828800" cy="1447800"/>
                </a:xfrm>
                <a:prstGeom prst="trapezoid">
                  <a:avLst>
                    <a:gd name="adj" fmla="val 13610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7653421" y="3657705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594813" y="3591658"/>
                  <a:ext cx="486238" cy="7836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rapezoid 67"/>
                <p:cNvSpPr/>
                <p:nvPr/>
              </p:nvSpPr>
              <p:spPr>
                <a:xfrm rot="20102191">
                  <a:off x="7126288" y="2086136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68"/>
                <p:cNvSpPr/>
                <p:nvPr/>
              </p:nvSpPr>
              <p:spPr>
                <a:xfrm rot="1327004">
                  <a:off x="5755966" y="2057400"/>
                  <a:ext cx="838231" cy="1963011"/>
                </a:xfrm>
                <a:prstGeom prst="trapezoid">
                  <a:avLst>
                    <a:gd name="adj" fmla="val 34133"/>
                  </a:avLst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rapezoid 69"/>
                <p:cNvSpPr/>
                <p:nvPr/>
              </p:nvSpPr>
              <p:spPr>
                <a:xfrm>
                  <a:off x="5949476" y="2125276"/>
                  <a:ext cx="1805421" cy="3818324"/>
                </a:xfrm>
                <a:prstGeom prst="trapezoid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6248400" y="3886200"/>
                  <a:ext cx="1289586" cy="212129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2"/>
                <p:cNvGrpSpPr/>
                <p:nvPr/>
              </p:nvGrpSpPr>
              <p:grpSpPr>
                <a:xfrm>
                  <a:off x="6248400" y="1905000"/>
                  <a:ext cx="1295400" cy="2756941"/>
                  <a:chOff x="5410200" y="838200"/>
                  <a:chExt cx="2057400" cy="4038600"/>
                </a:xfrm>
              </p:grpSpPr>
              <p:sp>
                <p:nvSpPr>
                  <p:cNvPr id="99" name="Trapezoid 50"/>
                  <p:cNvSpPr/>
                  <p:nvPr/>
                </p:nvSpPr>
                <p:spPr>
                  <a:xfrm>
                    <a:off x="5410200" y="1600200"/>
                    <a:ext cx="914400" cy="32766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Trapezoid 99"/>
                  <p:cNvSpPr/>
                  <p:nvPr/>
                </p:nvSpPr>
                <p:spPr>
                  <a:xfrm>
                    <a:off x="5562600" y="1752600"/>
                    <a:ext cx="914400" cy="2743200"/>
                  </a:xfrm>
                  <a:prstGeom prst="trapezoi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2" name="Group 45"/>
                  <p:cNvGrpSpPr/>
                  <p:nvPr/>
                </p:nvGrpSpPr>
                <p:grpSpPr>
                  <a:xfrm>
                    <a:off x="5486400" y="838200"/>
                    <a:ext cx="1981200" cy="2070031"/>
                    <a:chOff x="2624682" y="2226017"/>
                    <a:chExt cx="1981200" cy="2070031"/>
                  </a:xfrm>
                </p:grpSpPr>
                <p:sp>
                  <p:nvSpPr>
                    <p:cNvPr id="102" name="Pie 101"/>
                    <p:cNvSpPr/>
                    <p:nvPr/>
                  </p:nvSpPr>
                  <p:spPr>
                    <a:xfrm rot="18695073">
                      <a:off x="2580266" y="2270433"/>
                      <a:ext cx="2070031" cy="1981200"/>
                    </a:xfrm>
                    <a:prstGeom prst="pi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73" name="Group 5"/>
                    <p:cNvGrpSpPr/>
                    <p:nvPr/>
                  </p:nvGrpSpPr>
                  <p:grpSpPr>
                    <a:xfrm>
                      <a:off x="2743200" y="2438400"/>
                      <a:ext cx="1683225" cy="1529540"/>
                      <a:chOff x="2740938" y="2438400"/>
                      <a:chExt cx="1683225" cy="1529540"/>
                    </a:xfrm>
                  </p:grpSpPr>
                  <p:sp>
                    <p:nvSpPr>
                      <p:cNvPr id="104" name="Moon 3"/>
                      <p:cNvSpPr/>
                      <p:nvPr/>
                    </p:nvSpPr>
                    <p:spPr>
                      <a:xfrm rot="16200000">
                        <a:off x="2905503" y="2449280"/>
                        <a:ext cx="1354095" cy="1683225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" name="Moon 49"/>
                      <p:cNvSpPr/>
                      <p:nvPr/>
                    </p:nvSpPr>
                    <p:spPr>
                      <a:xfrm rot="16200000">
                        <a:off x="3009901" y="2171700"/>
                        <a:ext cx="1066800" cy="1600199"/>
                      </a:xfrm>
                      <a:prstGeom prst="moon">
                        <a:avLst>
                          <a:gd name="adj" fmla="val 67712"/>
                        </a:avLst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74" name="Group 70"/>
                <p:cNvGrpSpPr/>
                <p:nvPr/>
              </p:nvGrpSpPr>
              <p:grpSpPr>
                <a:xfrm>
                  <a:off x="5943600" y="5486400"/>
                  <a:ext cx="1752600" cy="533400"/>
                  <a:chOff x="381000" y="1600200"/>
                  <a:chExt cx="9069049" cy="2819400"/>
                </a:xfrm>
              </p:grpSpPr>
              <p:grpSp>
                <p:nvGrpSpPr>
                  <p:cNvPr id="77" name="Group 6"/>
                  <p:cNvGrpSpPr/>
                  <p:nvPr/>
                </p:nvGrpSpPr>
                <p:grpSpPr>
                  <a:xfrm>
                    <a:off x="381000" y="3124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95" name="Down Arrow Callout 2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Down Arrow Callout 3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Down Arrow Callout 4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Down Arrow Callout 5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5" name="Group 7"/>
                  <p:cNvGrpSpPr/>
                  <p:nvPr/>
                </p:nvGrpSpPr>
                <p:grpSpPr>
                  <a:xfrm rot="10800000">
                    <a:off x="382249" y="1600200"/>
                    <a:ext cx="9067800" cy="1295400"/>
                    <a:chOff x="381000" y="3124200"/>
                    <a:chExt cx="9067800" cy="1295400"/>
                  </a:xfrm>
                  <a:solidFill>
                    <a:schemeClr val="accent2">
                      <a:lumMod val="60000"/>
                      <a:lumOff val="40000"/>
                    </a:schemeClr>
                  </a:solidFill>
                </p:grpSpPr>
                <p:sp>
                  <p:nvSpPr>
                    <p:cNvPr id="91" name="Down Arrow Callout 77"/>
                    <p:cNvSpPr/>
                    <p:nvPr/>
                  </p:nvSpPr>
                  <p:spPr>
                    <a:xfrm>
                      <a:off x="381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Down Arrow Callout 78"/>
                    <p:cNvSpPr/>
                    <p:nvPr/>
                  </p:nvSpPr>
                  <p:spPr>
                    <a:xfrm>
                      <a:off x="2667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Down Arrow Callout 92"/>
                    <p:cNvSpPr/>
                    <p:nvPr/>
                  </p:nvSpPr>
                  <p:spPr>
                    <a:xfrm>
                      <a:off x="4953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Down Arrow Callout 93"/>
                    <p:cNvSpPr/>
                    <p:nvPr/>
                  </p:nvSpPr>
                  <p:spPr>
                    <a:xfrm>
                      <a:off x="7239000" y="3124200"/>
                      <a:ext cx="2209800" cy="1295400"/>
                    </a:xfrm>
                    <a:prstGeom prst="downArrowCallout">
                      <a:avLst>
                        <a:gd name="adj1" fmla="val 18515"/>
                        <a:gd name="adj2" fmla="val 34716"/>
                        <a:gd name="adj3" fmla="val 25000"/>
                        <a:gd name="adj4" fmla="val 41833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7" name="Flowchart: Summing Junction 86"/>
                  <p:cNvSpPr/>
                  <p:nvPr/>
                </p:nvSpPr>
                <p:spPr>
                  <a:xfrm>
                    <a:off x="914400" y="2514600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Flowchart: Summing Junction 87"/>
                  <p:cNvSpPr/>
                  <p:nvPr/>
                </p:nvSpPr>
                <p:spPr>
                  <a:xfrm>
                    <a:off x="3182911" y="2480872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Flowchart: Summing Junction 81"/>
                  <p:cNvSpPr/>
                  <p:nvPr/>
                </p:nvSpPr>
                <p:spPr>
                  <a:xfrm>
                    <a:off x="5428938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Flowchart: Summing Junction 82"/>
                  <p:cNvSpPr/>
                  <p:nvPr/>
                </p:nvSpPr>
                <p:spPr>
                  <a:xfrm>
                    <a:off x="7767403" y="2517098"/>
                    <a:ext cx="1143000" cy="990600"/>
                  </a:xfrm>
                  <a:prstGeom prst="flowChartSummingJunction">
                    <a:avLst/>
                  </a:prstGeom>
                  <a:solidFill>
                    <a:srgbClr val="FFC000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7"/>
                <p:cNvGrpSpPr/>
                <p:nvPr/>
              </p:nvGrpSpPr>
              <p:grpSpPr>
                <a:xfrm>
                  <a:off x="5867400" y="0"/>
                  <a:ext cx="2057400" cy="2362200"/>
                  <a:chOff x="3048000" y="381000"/>
                  <a:chExt cx="1365913" cy="1219199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276600" y="426397"/>
                    <a:ext cx="872048" cy="1173802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68"/>
                  <p:cNvSpPr/>
                  <p:nvPr/>
                </p:nvSpPr>
                <p:spPr>
                  <a:xfrm>
                    <a:off x="3276600" y="838200"/>
                    <a:ext cx="914400" cy="1524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1" name="Group 42"/>
                  <p:cNvGrpSpPr/>
                  <p:nvPr/>
                </p:nvGrpSpPr>
                <p:grpSpPr>
                  <a:xfrm>
                    <a:off x="3048000" y="381000"/>
                    <a:ext cx="1365913" cy="712342"/>
                    <a:chOff x="5207746" y="545873"/>
                    <a:chExt cx="1365913" cy="712342"/>
                  </a:xfrm>
                </p:grpSpPr>
                <p:sp>
                  <p:nvSpPr>
                    <p:cNvPr id="78" name="Moon 70"/>
                    <p:cNvSpPr/>
                    <p:nvPr/>
                  </p:nvSpPr>
                  <p:spPr>
                    <a:xfrm rot="5101425">
                      <a:off x="5343502" y="698892"/>
                      <a:ext cx="340787" cy="61229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78"/>
                    <p:cNvSpPr/>
                    <p:nvPr/>
                  </p:nvSpPr>
                  <p:spPr>
                    <a:xfrm rot="8137030">
                      <a:off x="5442337" y="550775"/>
                      <a:ext cx="502055" cy="574852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Moon 79"/>
                    <p:cNvSpPr/>
                    <p:nvPr/>
                  </p:nvSpPr>
                  <p:spPr>
                    <a:xfrm rot="3582768">
                      <a:off x="5642569" y="512276"/>
                      <a:ext cx="554415" cy="621609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73"/>
                    <p:cNvSpPr/>
                    <p:nvPr/>
                  </p:nvSpPr>
                  <p:spPr>
                    <a:xfrm rot="6344481">
                      <a:off x="5396085" y="585004"/>
                      <a:ext cx="389971" cy="582594"/>
                    </a:xfrm>
                    <a:prstGeom prst="moon">
                      <a:avLst>
                        <a:gd name="adj" fmla="val 28550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81"/>
                    <p:cNvSpPr/>
                    <p:nvPr/>
                  </p:nvSpPr>
                  <p:spPr>
                    <a:xfrm rot="3920893">
                      <a:off x="5906901" y="549266"/>
                      <a:ext cx="323182" cy="806470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Moon 82"/>
                    <p:cNvSpPr/>
                    <p:nvPr/>
                  </p:nvSpPr>
                  <p:spPr>
                    <a:xfrm rot="6517680">
                      <a:off x="6034746" y="719302"/>
                      <a:ext cx="323182" cy="754644"/>
                    </a:xfrm>
                    <a:prstGeom prst="moon">
                      <a:avLst/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Oval 83"/>
                    <p:cNvSpPr/>
                    <p:nvPr/>
                  </p:nvSpPr>
                  <p:spPr>
                    <a:xfrm>
                      <a:off x="5486400" y="685800"/>
                      <a:ext cx="685800" cy="304800"/>
                    </a:xfrm>
                    <a:prstGeom prst="ellipse">
                      <a:avLst/>
                    </a:prstGeom>
                    <a:solidFill>
                      <a:srgbClr val="663300"/>
                    </a:solidFill>
                    <a:ln>
                      <a:solidFill>
                        <a:srgbClr val="6633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03" name="Group 120"/>
              <p:cNvGrpSpPr/>
              <p:nvPr/>
            </p:nvGrpSpPr>
            <p:grpSpPr>
              <a:xfrm>
                <a:off x="7642485" y="232348"/>
                <a:ext cx="1219200" cy="6324600"/>
                <a:chOff x="3352800" y="457200"/>
                <a:chExt cx="1540240" cy="5791200"/>
              </a:xfrm>
            </p:grpSpPr>
            <p:sp>
              <p:nvSpPr>
                <p:cNvPr id="60" name="U-Turn Arrow 59"/>
                <p:cNvSpPr/>
                <p:nvPr/>
              </p:nvSpPr>
              <p:spPr>
                <a:xfrm>
                  <a:off x="3352800" y="457200"/>
                  <a:ext cx="1524000" cy="1371600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8060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ounded Rectangle 53"/>
                <p:cNvSpPr/>
                <p:nvPr/>
              </p:nvSpPr>
              <p:spPr>
                <a:xfrm>
                  <a:off x="3352800" y="1752600"/>
                  <a:ext cx="349770" cy="4495800"/>
                </a:xfrm>
                <a:prstGeom prst="round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ed Rectangle 54"/>
                <p:cNvSpPr/>
                <p:nvPr/>
              </p:nvSpPr>
              <p:spPr>
                <a:xfrm rot="16200000">
                  <a:off x="4199120" y="1363480"/>
                  <a:ext cx="609600" cy="77824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Oval 51"/>
              <p:cNvSpPr/>
              <p:nvPr/>
            </p:nvSpPr>
            <p:spPr>
              <a:xfrm rot="20847300">
                <a:off x="7657852" y="3922835"/>
                <a:ext cx="305298" cy="38208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ounded Rectangle 55"/>
            <p:cNvSpPr/>
            <p:nvPr/>
          </p:nvSpPr>
          <p:spPr>
            <a:xfrm>
              <a:off x="7637929" y="1609165"/>
              <a:ext cx="322730" cy="138953"/>
            </a:xfrm>
            <a:prstGeom prst="roundRect">
              <a:avLst/>
            </a:prstGeom>
            <a:solidFill>
              <a:srgbClr val="D9A45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791200" y="3124200"/>
            <a:ext cx="2514600" cy="1723363"/>
            <a:chOff x="2319294" y="653116"/>
            <a:chExt cx="2938506" cy="2013884"/>
          </a:xfrm>
        </p:grpSpPr>
        <p:sp>
          <p:nvSpPr>
            <p:cNvPr id="107" name="Trapezoid 106"/>
            <p:cNvSpPr/>
            <p:nvPr/>
          </p:nvSpPr>
          <p:spPr>
            <a:xfrm>
              <a:off x="37338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>
              <a:off x="41148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/>
            <p:cNvSpPr/>
            <p:nvPr/>
          </p:nvSpPr>
          <p:spPr>
            <a:xfrm>
              <a:off x="43434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/>
            <p:cNvSpPr/>
            <p:nvPr/>
          </p:nvSpPr>
          <p:spPr>
            <a:xfrm>
              <a:off x="32004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/>
            <p:cNvSpPr/>
            <p:nvPr/>
          </p:nvSpPr>
          <p:spPr>
            <a:xfrm>
              <a:off x="2590800" y="762000"/>
              <a:ext cx="2667000" cy="1828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267679">
              <a:off x="2683415" y="985995"/>
              <a:ext cx="1021323" cy="11547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4800600" y="685800"/>
              <a:ext cx="457200" cy="4572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58"/>
            <p:cNvGrpSpPr/>
            <p:nvPr/>
          </p:nvGrpSpPr>
          <p:grpSpPr>
            <a:xfrm rot="1902884" flipH="1">
              <a:off x="3529436" y="653116"/>
              <a:ext cx="298157" cy="466807"/>
              <a:chOff x="1044598" y="6722113"/>
              <a:chExt cx="445225" cy="456261"/>
            </a:xfrm>
          </p:grpSpPr>
          <p:sp>
            <p:nvSpPr>
              <p:cNvPr id="125" name="Flowchart: Delay 124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Delay 125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54"/>
            <p:cNvGrpSpPr/>
            <p:nvPr/>
          </p:nvGrpSpPr>
          <p:grpSpPr>
            <a:xfrm rot="19697116">
              <a:off x="2319294" y="690269"/>
              <a:ext cx="298157" cy="466807"/>
              <a:chOff x="1044598" y="6722113"/>
              <a:chExt cx="445225" cy="456261"/>
            </a:xfrm>
          </p:grpSpPr>
          <p:sp>
            <p:nvSpPr>
              <p:cNvPr id="123" name="Flowchart: Delay 122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lowchart: Delay 123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24"/>
            <p:cNvGrpSpPr/>
            <p:nvPr/>
          </p:nvGrpSpPr>
          <p:grpSpPr>
            <a:xfrm>
              <a:off x="2819401" y="1447801"/>
              <a:ext cx="533399" cy="761999"/>
              <a:chOff x="6829254" y="1008723"/>
              <a:chExt cx="1066800" cy="1585897"/>
            </a:xfrm>
          </p:grpSpPr>
          <p:sp>
            <p:nvSpPr>
              <p:cNvPr id="118" name="Pie 117"/>
              <p:cNvSpPr/>
              <p:nvPr/>
            </p:nvSpPr>
            <p:spPr>
              <a:xfrm rot="13582693">
                <a:off x="6876171" y="1605259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8292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4388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69054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4388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Cloud 116"/>
            <p:cNvSpPr/>
            <p:nvPr/>
          </p:nvSpPr>
          <p:spPr>
            <a:xfrm>
              <a:off x="2438400" y="762000"/>
              <a:ext cx="1252494" cy="685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0" y="51816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</a:t>
            </a:r>
            <a:endParaRPr lang="en-US" sz="6600" dirty="0"/>
          </a:p>
        </p:txBody>
      </p:sp>
      <p:grpSp>
        <p:nvGrpSpPr>
          <p:cNvPr id="128" name="Group 127"/>
          <p:cNvGrpSpPr/>
          <p:nvPr/>
        </p:nvGrpSpPr>
        <p:grpSpPr>
          <a:xfrm rot="5400000">
            <a:off x="3118555" y="4120445"/>
            <a:ext cx="1981200" cy="4255911"/>
            <a:chOff x="1066800" y="914400"/>
            <a:chExt cx="2057400" cy="4419600"/>
          </a:xfrm>
        </p:grpSpPr>
        <p:sp>
          <p:nvSpPr>
            <p:cNvPr id="129" name="U-Turn Arrow 128"/>
            <p:cNvSpPr/>
            <p:nvPr/>
          </p:nvSpPr>
          <p:spPr>
            <a:xfrm>
              <a:off x="1066800" y="914400"/>
              <a:ext cx="1828800" cy="4419600"/>
            </a:xfrm>
            <a:prstGeom prst="uturnArrow">
              <a:avLst>
                <a:gd name="adj1" fmla="val 16935"/>
                <a:gd name="adj2" fmla="val 25000"/>
                <a:gd name="adj3" fmla="val 1"/>
                <a:gd name="adj4" fmla="val 43750"/>
                <a:gd name="adj5" fmla="val 22942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1828800" y="1831258"/>
              <a:ext cx="1295400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2895600"/>
            <a:ext cx="1600200" cy="3048000"/>
            <a:chOff x="1752600" y="1447800"/>
            <a:chExt cx="2415900" cy="4495800"/>
          </a:xfrm>
        </p:grpSpPr>
        <p:grpSp>
          <p:nvGrpSpPr>
            <p:cNvPr id="3" name="Group 47"/>
            <p:cNvGrpSpPr/>
            <p:nvPr/>
          </p:nvGrpSpPr>
          <p:grpSpPr>
            <a:xfrm>
              <a:off x="1752600" y="1676400"/>
              <a:ext cx="2415900" cy="4267200"/>
              <a:chOff x="2209165" y="0"/>
              <a:chExt cx="3658235" cy="6461535"/>
            </a:xfrm>
          </p:grpSpPr>
          <p:grpSp>
            <p:nvGrpSpPr>
              <p:cNvPr id="9" name="Group 40"/>
              <p:cNvGrpSpPr/>
              <p:nvPr/>
            </p:nvGrpSpPr>
            <p:grpSpPr>
              <a:xfrm rot="13410815">
                <a:off x="3263757" y="5339771"/>
                <a:ext cx="685800" cy="1121764"/>
                <a:chOff x="6096000" y="4136036"/>
                <a:chExt cx="685800" cy="1121764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6096000" y="4191000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096000" y="4572000"/>
                  <a:ext cx="685800" cy="304800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5400000">
                  <a:off x="6202180" y="4059836"/>
                  <a:ext cx="457200" cy="609600"/>
                </a:xfrm>
                <a:prstGeom prst="moon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39"/>
              <p:cNvGrpSpPr/>
              <p:nvPr/>
            </p:nvGrpSpPr>
            <p:grpSpPr>
              <a:xfrm rot="8734823">
                <a:off x="4219403" y="5277225"/>
                <a:ext cx="685800" cy="1121764"/>
                <a:chOff x="6096000" y="4136036"/>
                <a:chExt cx="685800" cy="1121764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6096000" y="4191000"/>
                  <a:ext cx="685800" cy="1066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6096000" y="4572000"/>
                  <a:ext cx="685800" cy="304800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Moon 43"/>
                <p:cNvSpPr/>
                <p:nvPr/>
              </p:nvSpPr>
              <p:spPr>
                <a:xfrm rot="5400000">
                  <a:off x="6202180" y="4059836"/>
                  <a:ext cx="457200" cy="609600"/>
                </a:xfrm>
                <a:prstGeom prst="moon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5181600" y="28956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09800" y="29718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2438399" y="3429000"/>
                <a:ext cx="3167921" cy="2438400"/>
              </a:xfrm>
              <a:prstGeom prst="trapezoi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19637031">
                <a:off x="4206053" y="1799742"/>
                <a:ext cx="1560848" cy="1886997"/>
              </a:xfrm>
              <a:prstGeom prst="trapezoid">
                <a:avLst>
                  <a:gd name="adj" fmla="val 3606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1896418">
                <a:off x="2209165" y="1793056"/>
                <a:ext cx="1560848" cy="1886997"/>
              </a:xfrm>
              <a:prstGeom prst="trapezoid">
                <a:avLst>
                  <a:gd name="adj" fmla="val 3606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896418">
                <a:off x="2284538" y="1738190"/>
                <a:ext cx="1560848" cy="1599361"/>
              </a:xfrm>
              <a:prstGeom prst="trapezoid">
                <a:avLst>
                  <a:gd name="adj" fmla="val 41668"/>
                </a:avLst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8"/>
              <p:cNvSpPr/>
              <p:nvPr/>
            </p:nvSpPr>
            <p:spPr>
              <a:xfrm rot="19832423">
                <a:off x="4102385" y="1804424"/>
                <a:ext cx="1560848" cy="1599361"/>
              </a:xfrm>
              <a:prstGeom prst="trapezoid">
                <a:avLst>
                  <a:gd name="adj" fmla="val 36068"/>
                </a:avLst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>
                <a:off x="2667000" y="1828800"/>
                <a:ext cx="2667000" cy="2971800"/>
              </a:xfrm>
              <a:prstGeom prst="trapezoid">
                <a:avLst/>
              </a:prstGeom>
              <a:solidFill>
                <a:srgbClr val="E8D5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7"/>
              <p:cNvGrpSpPr/>
              <p:nvPr/>
            </p:nvGrpSpPr>
            <p:grpSpPr>
              <a:xfrm>
                <a:off x="3352800" y="1828800"/>
                <a:ext cx="398213" cy="1295400"/>
                <a:chOff x="5481403" y="2057400"/>
                <a:chExt cx="617095" cy="2007432"/>
              </a:xfrm>
            </p:grpSpPr>
            <p:sp>
              <p:nvSpPr>
                <p:cNvPr id="39" name="Quad Arrow 4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Quad Arrow 5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Quad Arrow 6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Isosceles Triangle 9"/>
              <p:cNvSpPr/>
              <p:nvPr/>
            </p:nvSpPr>
            <p:spPr>
              <a:xfrm rot="10800000">
                <a:off x="3810000" y="1828800"/>
                <a:ext cx="304800" cy="5334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4136036" y="1842541"/>
                <a:ext cx="398213" cy="1295400"/>
                <a:chOff x="5481403" y="2057400"/>
                <a:chExt cx="617095" cy="2007432"/>
              </a:xfrm>
            </p:grpSpPr>
            <p:sp>
              <p:nvSpPr>
                <p:cNvPr id="36" name="Quad Arrow 35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Quad Arrow 36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Quad Arrow 37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Quad Arrow 21"/>
              <p:cNvSpPr/>
              <p:nvPr/>
            </p:nvSpPr>
            <p:spPr>
              <a:xfrm>
                <a:off x="3752015" y="2699479"/>
                <a:ext cx="393376" cy="442548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 rot="5400000">
                <a:off x="3081865" y="4842935"/>
                <a:ext cx="398213" cy="1532744"/>
                <a:chOff x="5481403" y="2057400"/>
                <a:chExt cx="617095" cy="2007432"/>
              </a:xfrm>
            </p:grpSpPr>
            <p:sp>
              <p:nvSpPr>
                <p:cNvPr id="33" name="Quad Arrow 23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Quad Arrow 24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Quad Arrow 25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6"/>
              <p:cNvGrpSpPr/>
              <p:nvPr/>
            </p:nvGrpSpPr>
            <p:grpSpPr>
              <a:xfrm rot="5400000">
                <a:off x="4502809" y="4869791"/>
                <a:ext cx="398213" cy="1479031"/>
                <a:chOff x="5481403" y="2057400"/>
                <a:chExt cx="617095" cy="2007432"/>
              </a:xfrm>
            </p:grpSpPr>
            <p:sp>
              <p:nvSpPr>
                <p:cNvPr id="30" name="Quad Arrow 29"/>
                <p:cNvSpPr/>
                <p:nvPr/>
              </p:nvSpPr>
              <p:spPr>
                <a:xfrm>
                  <a:off x="5486400" y="2057400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Quad Arrow 30"/>
                <p:cNvSpPr/>
                <p:nvPr/>
              </p:nvSpPr>
              <p:spPr>
                <a:xfrm>
                  <a:off x="5481403" y="2720716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Quad Arrow 31"/>
                <p:cNvSpPr/>
                <p:nvPr/>
              </p:nvSpPr>
              <p:spPr>
                <a:xfrm>
                  <a:off x="5488898" y="3379032"/>
                  <a:ext cx="609600" cy="685800"/>
                </a:xfrm>
                <a:prstGeom prst="quadArrow">
                  <a:avLst>
                    <a:gd name="adj1" fmla="val 4616"/>
                    <a:gd name="adj2" fmla="val 22500"/>
                    <a:gd name="adj3" fmla="val 22500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Oval 24"/>
              <p:cNvSpPr/>
              <p:nvPr/>
            </p:nvSpPr>
            <p:spPr>
              <a:xfrm>
                <a:off x="3352800" y="0"/>
                <a:ext cx="12954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971800" y="8382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343400" y="8382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196741">
                <a:off x="3048000" y="228600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21214486">
                <a:off x="4248538" y="263623"/>
                <a:ext cx="685800" cy="10668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Moon 3"/>
            <p:cNvSpPr/>
            <p:nvPr/>
          </p:nvSpPr>
          <p:spPr>
            <a:xfrm rot="5400000">
              <a:off x="2133600" y="1447800"/>
              <a:ext cx="1676400" cy="1676400"/>
            </a:xfrm>
            <a:prstGeom prst="moon">
              <a:avLst>
                <a:gd name="adj" fmla="val 33010"/>
              </a:avLst>
            </a:prstGeom>
            <a:solidFill>
              <a:srgbClr val="E8D5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1218592">
              <a:off x="3352800" y="2514600"/>
              <a:ext cx="495550" cy="81805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614371">
              <a:off x="2133600" y="2514600"/>
              <a:ext cx="452903" cy="70451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0700000">
              <a:off x="3300217" y="2274239"/>
              <a:ext cx="302789" cy="834261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82051">
              <a:off x="2236108" y="2359444"/>
              <a:ext cx="352233" cy="1003381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43200" y="2743200"/>
            <a:ext cx="1524000" cy="3200400"/>
            <a:chOff x="4267200" y="762000"/>
            <a:chExt cx="2415900" cy="4540688"/>
          </a:xfrm>
        </p:grpSpPr>
        <p:grpSp>
          <p:nvGrpSpPr>
            <p:cNvPr id="49" name="Group 40"/>
            <p:cNvGrpSpPr/>
            <p:nvPr/>
          </p:nvGrpSpPr>
          <p:grpSpPr>
            <a:xfrm rot="13410815">
              <a:off x="4976150" y="4598173"/>
              <a:ext cx="452903" cy="704515"/>
              <a:chOff x="6096000" y="4191000"/>
              <a:chExt cx="685800" cy="106680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6096000" y="41910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096000" y="4572000"/>
                <a:ext cx="685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83"/>
              <p:cNvSpPr/>
              <p:nvPr/>
            </p:nvSpPr>
            <p:spPr>
              <a:xfrm rot="5400000">
                <a:off x="6237203" y="4094859"/>
                <a:ext cx="387155" cy="609599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39"/>
            <p:cNvGrpSpPr/>
            <p:nvPr/>
          </p:nvGrpSpPr>
          <p:grpSpPr>
            <a:xfrm rot="8734823">
              <a:off x="5594762" y="4551881"/>
              <a:ext cx="452903" cy="740813"/>
              <a:chOff x="6096000" y="4136036"/>
              <a:chExt cx="685800" cy="1121764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6096000" y="4191000"/>
                <a:ext cx="6858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096000" y="4572000"/>
                <a:ext cx="685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80"/>
              <p:cNvSpPr/>
              <p:nvPr/>
            </p:nvSpPr>
            <p:spPr>
              <a:xfrm rot="5400000">
                <a:off x="6202180" y="4059836"/>
                <a:ext cx="457200" cy="609600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6230197" y="2979055"/>
              <a:ext cx="452903" cy="704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267619" y="3029378"/>
              <a:ext cx="452903" cy="704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4418586" y="3331313"/>
              <a:ext cx="2092096" cy="161032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19637031">
              <a:off x="5585946" y="2255350"/>
              <a:ext cx="1030785" cy="1246173"/>
            </a:xfrm>
            <a:prstGeom prst="trapezoid">
              <a:avLst>
                <a:gd name="adj" fmla="val 36068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 rot="1896418">
              <a:off x="4267200" y="2250935"/>
              <a:ext cx="1030785" cy="1246173"/>
            </a:xfrm>
            <a:prstGeom prst="trapezoid">
              <a:avLst>
                <a:gd name="adj" fmla="val 36068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1896418">
              <a:off x="4400329" y="2141161"/>
              <a:ext cx="1030785" cy="1090580"/>
            </a:xfrm>
            <a:prstGeom prst="trapezoid">
              <a:avLst>
                <a:gd name="adj" fmla="val 41668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8"/>
            <p:cNvSpPr/>
            <p:nvPr/>
          </p:nvSpPr>
          <p:spPr>
            <a:xfrm rot="19832423">
              <a:off x="5404741" y="2067049"/>
              <a:ext cx="1030785" cy="1243895"/>
            </a:xfrm>
            <a:prstGeom prst="trapezoid">
              <a:avLst>
                <a:gd name="adj" fmla="val 36068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4569554" y="2274540"/>
              <a:ext cx="1761288" cy="2068860"/>
            </a:xfrm>
            <a:prstGeom prst="trapezoid">
              <a:avLst>
                <a:gd name="adj" fmla="val 33511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9"/>
            <p:cNvSpPr/>
            <p:nvPr/>
          </p:nvSpPr>
          <p:spPr>
            <a:xfrm rot="10800000">
              <a:off x="5324392" y="2274540"/>
              <a:ext cx="314408" cy="84966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22"/>
            <p:cNvGrpSpPr/>
            <p:nvPr/>
          </p:nvGrpSpPr>
          <p:grpSpPr>
            <a:xfrm rot="5400000">
              <a:off x="4843531" y="4265076"/>
              <a:ext cx="262980" cy="1012225"/>
              <a:chOff x="5481403" y="2057400"/>
              <a:chExt cx="617095" cy="2007432"/>
            </a:xfrm>
          </p:grpSpPr>
          <p:sp>
            <p:nvSpPr>
              <p:cNvPr id="76" name="Quad Arrow 23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Quad Arrow 24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Quad Arrow 25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26"/>
            <p:cNvGrpSpPr/>
            <p:nvPr/>
          </p:nvGrpSpPr>
          <p:grpSpPr>
            <a:xfrm rot="5400000">
              <a:off x="5781924" y="4282812"/>
              <a:ext cx="262980" cy="976753"/>
              <a:chOff x="5481403" y="2057400"/>
              <a:chExt cx="617095" cy="2007432"/>
            </a:xfrm>
          </p:grpSpPr>
          <p:sp>
            <p:nvSpPr>
              <p:cNvPr id="73" name="Quad Arrow 72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Quad Arrow 73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Quad Arrow 74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/>
            <p:nvPr/>
          </p:nvSpPr>
          <p:spPr>
            <a:xfrm>
              <a:off x="5022457" y="1066800"/>
              <a:ext cx="855483" cy="13587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96741">
              <a:off x="4821304" y="1212991"/>
              <a:ext cx="285864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1214486">
              <a:off x="5790200" y="1231686"/>
              <a:ext cx="262704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21214486">
              <a:off x="5066119" y="765934"/>
              <a:ext cx="795971" cy="70451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Stored Data 65"/>
            <p:cNvSpPr/>
            <p:nvPr/>
          </p:nvSpPr>
          <p:spPr>
            <a:xfrm rot="5400000">
              <a:off x="5067300" y="495300"/>
              <a:ext cx="685800" cy="1219200"/>
            </a:xfrm>
            <a:prstGeom prst="flowChartOnlineStorag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26"/>
            <p:cNvGrpSpPr/>
            <p:nvPr/>
          </p:nvGrpSpPr>
          <p:grpSpPr>
            <a:xfrm rot="5400000">
              <a:off x="5233686" y="557514"/>
              <a:ext cx="262980" cy="976753"/>
              <a:chOff x="5481403" y="2057400"/>
              <a:chExt cx="617095" cy="2007432"/>
            </a:xfrm>
          </p:grpSpPr>
          <p:sp>
            <p:nvSpPr>
              <p:cNvPr id="70" name="Quad Arrow 69"/>
              <p:cNvSpPr/>
              <p:nvPr/>
            </p:nvSpPr>
            <p:spPr>
              <a:xfrm>
                <a:off x="5486400" y="2057400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Quad Arrow 70"/>
              <p:cNvSpPr/>
              <p:nvPr/>
            </p:nvSpPr>
            <p:spPr>
              <a:xfrm>
                <a:off x="5481403" y="2720716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Quad Arrow 71"/>
              <p:cNvSpPr/>
              <p:nvPr/>
            </p:nvSpPr>
            <p:spPr>
              <a:xfrm>
                <a:off x="5488898" y="3379032"/>
                <a:ext cx="609600" cy="685800"/>
              </a:xfrm>
              <a:prstGeom prst="quadArrow">
                <a:avLst>
                  <a:gd name="adj1" fmla="val 4616"/>
                  <a:gd name="adj2" fmla="val 22500"/>
                  <a:gd name="adj3" fmla="val 22500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Oval 67"/>
            <p:cNvSpPr/>
            <p:nvPr/>
          </p:nvSpPr>
          <p:spPr>
            <a:xfrm rot="21214486">
              <a:off x="5219452" y="2006920"/>
              <a:ext cx="499231" cy="704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21214486">
              <a:off x="5349759" y="2144308"/>
              <a:ext cx="207834" cy="2932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143000" y="609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Sapphira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9718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Ananias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6858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Simon the Zealot</a:t>
            </a:r>
            <a:endParaRPr lang="en-US" dirty="0"/>
          </a:p>
        </p:txBody>
      </p:sp>
      <p:grpSp>
        <p:nvGrpSpPr>
          <p:cNvPr id="16" name="Group 128"/>
          <p:cNvGrpSpPr/>
          <p:nvPr/>
        </p:nvGrpSpPr>
        <p:grpSpPr>
          <a:xfrm>
            <a:off x="533400" y="762000"/>
            <a:ext cx="2218464" cy="4953000"/>
            <a:chOff x="3733800" y="304800"/>
            <a:chExt cx="2819400" cy="6294664"/>
          </a:xfrm>
        </p:grpSpPr>
        <p:grpSp>
          <p:nvGrpSpPr>
            <p:cNvPr id="25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32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79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76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Oval 49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loud 60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83" name="Moon 82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oon 83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87" name="Moon 86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Moon 87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39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1" name="Quad Arrow Callout 100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Cross 101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99" name="Quad Arrow Callout 98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Cross 99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97" name="Quad Arrow Callout 9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Cross 9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95" name="Quad Arrow Callout 9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Cross 9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47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4" name="Quad Arrow Callout 11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Cross 11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2" name="Quad Arrow Callout 11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Cross 11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0" name="Quad Arrow Callout 10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Cross 11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8" name="Quad Arrow Callout 10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Cross 10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2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119" name="Rounded Rectangle 118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123" name="Chord 122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Chord 123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Moon 124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3" name="TextBox 10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S</a:t>
            </a:r>
          </a:p>
        </p:txBody>
      </p:sp>
      <p:grpSp>
        <p:nvGrpSpPr>
          <p:cNvPr id="104" name="Group 72"/>
          <p:cNvGrpSpPr/>
          <p:nvPr/>
        </p:nvGrpSpPr>
        <p:grpSpPr>
          <a:xfrm>
            <a:off x="3315699" y="886019"/>
            <a:ext cx="2209800" cy="4539049"/>
            <a:chOff x="5029200" y="533400"/>
            <a:chExt cx="2819400" cy="5791200"/>
          </a:xfrm>
        </p:grpSpPr>
        <p:sp>
          <p:nvSpPr>
            <p:cNvPr id="105" name="Rounded Rectangle 104"/>
            <p:cNvSpPr/>
            <p:nvPr/>
          </p:nvSpPr>
          <p:spPr>
            <a:xfrm>
              <a:off x="5867400" y="533400"/>
              <a:ext cx="1143000" cy="6858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28"/>
            <p:cNvGrpSpPr/>
            <p:nvPr/>
          </p:nvGrpSpPr>
          <p:grpSpPr>
            <a:xfrm>
              <a:off x="5029200" y="838200"/>
              <a:ext cx="2819400" cy="5486400"/>
              <a:chOff x="685800" y="712814"/>
              <a:chExt cx="2819400" cy="5486400"/>
            </a:xfrm>
          </p:grpSpPr>
          <p:sp>
            <p:nvSpPr>
              <p:cNvPr id="122" name="Cloud 121"/>
              <p:cNvSpPr/>
              <p:nvPr/>
            </p:nvSpPr>
            <p:spPr>
              <a:xfrm rot="7971735" flipH="1">
                <a:off x="861195" y="756077"/>
                <a:ext cx="2392410" cy="2353905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911642" y="3759024"/>
                <a:ext cx="593558" cy="88906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685800" y="3759024"/>
                <a:ext cx="519363" cy="88906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501943" y="5448243"/>
                <a:ext cx="631658" cy="7509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2144110" y="5366269"/>
                <a:ext cx="583324" cy="800157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996156">
                <a:off x="810389" y="2560744"/>
                <a:ext cx="983285" cy="1684035"/>
              </a:xfrm>
              <a:prstGeom prst="trapezoid">
                <a:avLst/>
              </a:prstGeom>
              <a:solidFill>
                <a:srgbClr val="EFBD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rapezoid 133"/>
              <p:cNvSpPr/>
              <p:nvPr/>
            </p:nvSpPr>
            <p:spPr>
              <a:xfrm rot="2041752">
                <a:off x="958040" y="2355932"/>
                <a:ext cx="977481" cy="1524303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34"/>
              <p:cNvSpPr/>
              <p:nvPr/>
            </p:nvSpPr>
            <p:spPr>
              <a:xfrm rot="19870960">
                <a:off x="2431469" y="2565424"/>
                <a:ext cx="923600" cy="1684035"/>
              </a:xfrm>
              <a:prstGeom prst="trapezoid">
                <a:avLst/>
              </a:prstGeom>
              <a:solidFill>
                <a:srgbClr val="EFBD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rapezoid 135"/>
              <p:cNvSpPr/>
              <p:nvPr/>
            </p:nvSpPr>
            <p:spPr>
              <a:xfrm rot="20036208">
                <a:off x="2251055" y="2381548"/>
                <a:ext cx="977481" cy="1524303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rapezoid 136"/>
              <p:cNvSpPr/>
              <p:nvPr/>
            </p:nvSpPr>
            <p:spPr>
              <a:xfrm>
                <a:off x="1427747" y="2425429"/>
                <a:ext cx="1409700" cy="3378439"/>
              </a:xfrm>
              <a:prstGeom prst="trapezoid">
                <a:avLst/>
              </a:prstGeom>
              <a:solidFill>
                <a:srgbClr val="EFBD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818183" y="2158710"/>
                <a:ext cx="583825" cy="71125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rapezoid 138"/>
              <p:cNvSpPr/>
              <p:nvPr/>
            </p:nvSpPr>
            <p:spPr>
              <a:xfrm rot="21335299">
                <a:off x="2186941" y="2246821"/>
                <a:ext cx="680701" cy="3382306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353417">
                <a:off x="1411130" y="2370479"/>
                <a:ext cx="680701" cy="3233093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437640" y="712814"/>
                <a:ext cx="1409700" cy="18015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Cloud 141"/>
              <p:cNvSpPr/>
              <p:nvPr/>
            </p:nvSpPr>
            <p:spPr>
              <a:xfrm rot="7971735" flipH="1">
                <a:off x="1682227" y="1860917"/>
                <a:ext cx="874341" cy="850166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1828800" y="2057400"/>
                <a:ext cx="523573" cy="2890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1371600" y="4114800"/>
                <a:ext cx="1524000" cy="304800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Double Wave 144"/>
              <p:cNvSpPr/>
              <p:nvPr/>
            </p:nvSpPr>
            <p:spPr>
              <a:xfrm rot="5400000">
                <a:off x="1562100" y="4610100"/>
                <a:ext cx="1447800" cy="304800"/>
              </a:xfrm>
              <a:prstGeom prst="doubleWave">
                <a:avLst>
                  <a:gd name="adj1" fmla="val 6250"/>
                  <a:gd name="adj2" fmla="val 1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Double Wave 145"/>
              <p:cNvSpPr/>
              <p:nvPr/>
            </p:nvSpPr>
            <p:spPr>
              <a:xfrm rot="4302222">
                <a:off x="1857850" y="4697547"/>
                <a:ext cx="1447800" cy="304800"/>
              </a:xfrm>
              <a:prstGeom prst="doubleWave">
                <a:avLst>
                  <a:gd name="adj1" fmla="val 6250"/>
                  <a:gd name="adj2" fmla="val 1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ed Rectangle 146"/>
              <p:cNvSpPr/>
              <p:nvPr/>
            </p:nvSpPr>
            <p:spPr>
              <a:xfrm>
                <a:off x="2209800" y="4047344"/>
                <a:ext cx="484682" cy="372256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Rounded Rectangle 106"/>
            <p:cNvSpPr/>
            <p:nvPr/>
          </p:nvSpPr>
          <p:spPr>
            <a:xfrm>
              <a:off x="5715000" y="838200"/>
              <a:ext cx="1447800" cy="5334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 rot="1530523">
              <a:off x="5982019" y="798387"/>
              <a:ext cx="199231" cy="577403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 rot="1530523">
              <a:off x="6518427" y="785090"/>
              <a:ext cx="181721" cy="58330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 rot="1530523">
              <a:off x="6958477" y="920759"/>
              <a:ext cx="136326" cy="49749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34290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Stephen</a:t>
            </a:r>
            <a:endParaRPr lang="en-US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6248400" y="762000"/>
            <a:ext cx="2514600" cy="4876800"/>
            <a:chOff x="4495800" y="1066801"/>
            <a:chExt cx="1600200" cy="3124198"/>
          </a:xfrm>
        </p:grpSpPr>
        <p:sp>
          <p:nvSpPr>
            <p:cNvPr id="150" name="Cloud 149"/>
            <p:cNvSpPr/>
            <p:nvPr/>
          </p:nvSpPr>
          <p:spPr>
            <a:xfrm rot="365569">
              <a:off x="4755675" y="1390098"/>
              <a:ext cx="381000" cy="6096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128217">
              <a:off x="5396330" y="3876084"/>
              <a:ext cx="264049" cy="36578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4472555">
              <a:off x="5054505" y="3866306"/>
              <a:ext cx="241894" cy="38445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>
              <a:off x="4772378" y="2276311"/>
              <a:ext cx="1177462" cy="1750807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/>
            <p:cNvSpPr/>
            <p:nvPr/>
          </p:nvSpPr>
          <p:spPr>
            <a:xfrm rot="610840">
              <a:off x="4879605" y="2223322"/>
              <a:ext cx="311919" cy="1783978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2901859">
              <a:off x="4596296" y="2789417"/>
              <a:ext cx="221384" cy="4223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20226769">
              <a:off x="5824278" y="2835214"/>
              <a:ext cx="271722" cy="3406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/>
            <p:cNvSpPr/>
            <p:nvPr/>
          </p:nvSpPr>
          <p:spPr>
            <a:xfrm rot="1442139">
              <a:off x="4730413" y="2171683"/>
              <a:ext cx="328386" cy="91734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/>
            <p:cNvSpPr/>
            <p:nvPr/>
          </p:nvSpPr>
          <p:spPr>
            <a:xfrm rot="20249249">
              <a:off x="5625963" y="2172731"/>
              <a:ext cx="328386" cy="91734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41"/>
            <p:cNvGrpSpPr/>
            <p:nvPr/>
          </p:nvGrpSpPr>
          <p:grpSpPr>
            <a:xfrm>
              <a:off x="4953000" y="2133599"/>
              <a:ext cx="851881" cy="1870857"/>
              <a:chOff x="6327583" y="3173375"/>
              <a:chExt cx="1142159" cy="1658222"/>
            </a:xfrm>
          </p:grpSpPr>
          <p:sp>
            <p:nvSpPr>
              <p:cNvPr id="166" name="Trapezoid 165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oon 167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Oval 159"/>
            <p:cNvSpPr/>
            <p:nvPr/>
          </p:nvSpPr>
          <p:spPr>
            <a:xfrm>
              <a:off x="4890452" y="1295400"/>
              <a:ext cx="860453" cy="11791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/>
            <p:cNvSpPr/>
            <p:nvPr/>
          </p:nvSpPr>
          <p:spPr>
            <a:xfrm rot="19570029">
              <a:off x="5562600" y="1371600"/>
              <a:ext cx="381000" cy="6096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4800600" y="1371600"/>
              <a:ext cx="996313" cy="17031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 rot="5400000">
              <a:off x="5127346" y="740054"/>
              <a:ext cx="333136" cy="98662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 rot="15781698">
              <a:off x="5062944" y="1935243"/>
              <a:ext cx="478051" cy="644679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5105400" y="2133600"/>
              <a:ext cx="3048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858000" y="5867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57200" y="685800"/>
            <a:ext cx="2819400" cy="5084958"/>
            <a:chOff x="4495800" y="1295400"/>
            <a:chExt cx="1600200" cy="2895599"/>
          </a:xfrm>
        </p:grpSpPr>
        <p:sp>
          <p:nvSpPr>
            <p:cNvPr id="3" name="Cloud 2"/>
            <p:cNvSpPr/>
            <p:nvPr/>
          </p:nvSpPr>
          <p:spPr>
            <a:xfrm rot="365569">
              <a:off x="4755675" y="1390098"/>
              <a:ext cx="381000" cy="6096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6128217">
              <a:off x="5396330" y="3876084"/>
              <a:ext cx="264049" cy="36578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4472555">
              <a:off x="5054505" y="3866306"/>
              <a:ext cx="241894" cy="38445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4772378" y="2276311"/>
              <a:ext cx="1177462" cy="1750807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610840">
              <a:off x="4879605" y="2223322"/>
              <a:ext cx="311919" cy="1783978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901859">
              <a:off x="4596296" y="2789417"/>
              <a:ext cx="221384" cy="4223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0226769">
              <a:off x="5824278" y="2835214"/>
              <a:ext cx="271722" cy="3406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442139">
              <a:off x="4730413" y="2171683"/>
              <a:ext cx="328386" cy="917340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249249">
              <a:off x="5625963" y="2172731"/>
              <a:ext cx="328386" cy="917340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41"/>
            <p:cNvGrpSpPr/>
            <p:nvPr/>
          </p:nvGrpSpPr>
          <p:grpSpPr>
            <a:xfrm>
              <a:off x="4953000" y="2133599"/>
              <a:ext cx="851881" cy="1870857"/>
              <a:chOff x="6327583" y="3173375"/>
              <a:chExt cx="1142159" cy="1658222"/>
            </a:xfrm>
          </p:grpSpPr>
          <p:sp>
            <p:nvSpPr>
              <p:cNvPr id="17" name="Trapezoid 16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4890452" y="1295400"/>
              <a:ext cx="860453" cy="11791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19570029">
              <a:off x="5562600" y="1371600"/>
              <a:ext cx="381000" cy="6096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 rot="15781698">
              <a:off x="5062944" y="1935243"/>
              <a:ext cx="478051" cy="644679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105400" y="2133600"/>
              <a:ext cx="3048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62000" y="586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Simeon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6"/>
          <p:cNvGrpSpPr/>
          <p:nvPr/>
        </p:nvGrpSpPr>
        <p:grpSpPr>
          <a:xfrm>
            <a:off x="762000" y="457200"/>
            <a:ext cx="2514600" cy="5638800"/>
            <a:chOff x="1295400" y="381000"/>
            <a:chExt cx="2514600" cy="5638800"/>
          </a:xfrm>
        </p:grpSpPr>
        <p:sp>
          <p:nvSpPr>
            <p:cNvPr id="3" name="Wave 67"/>
            <p:cNvSpPr/>
            <p:nvPr/>
          </p:nvSpPr>
          <p:spPr>
            <a:xfrm rot="5400000">
              <a:off x="1874451" y="1031767"/>
              <a:ext cx="947562" cy="1316426"/>
            </a:xfrm>
            <a:prstGeom prst="wav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" name="Wave 68"/>
            <p:cNvSpPr/>
            <p:nvPr/>
          </p:nvSpPr>
          <p:spPr>
            <a:xfrm rot="4598943">
              <a:off x="2455467" y="1185822"/>
              <a:ext cx="1021589" cy="942975"/>
            </a:xfrm>
            <a:prstGeom prst="wav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" name="Oval 4"/>
            <p:cNvSpPr/>
            <p:nvPr/>
          </p:nvSpPr>
          <p:spPr>
            <a:xfrm rot="19336703">
              <a:off x="2479316" y="5363671"/>
              <a:ext cx="433551" cy="656129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" name="Oval 5"/>
            <p:cNvSpPr/>
            <p:nvPr/>
          </p:nvSpPr>
          <p:spPr>
            <a:xfrm rot="2192056">
              <a:off x="1966485" y="5328068"/>
              <a:ext cx="433551" cy="653561"/>
            </a:xfrm>
            <a:prstGeom prst="ellipse">
              <a:avLst/>
            </a:prstGeom>
            <a:solidFill>
              <a:srgbClr val="7E6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" name="Trapezoid 6"/>
            <p:cNvSpPr/>
            <p:nvPr/>
          </p:nvSpPr>
          <p:spPr>
            <a:xfrm>
              <a:off x="1902372" y="2646176"/>
              <a:ext cx="1387365" cy="296515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" name="Oval 7"/>
            <p:cNvSpPr/>
            <p:nvPr/>
          </p:nvSpPr>
          <p:spPr>
            <a:xfrm>
              <a:off x="3376449" y="3431069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Oval 8"/>
            <p:cNvSpPr/>
            <p:nvPr/>
          </p:nvSpPr>
          <p:spPr>
            <a:xfrm>
              <a:off x="1295400" y="3343860"/>
              <a:ext cx="433551" cy="5232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Trapezoid 9"/>
            <p:cNvSpPr/>
            <p:nvPr/>
          </p:nvSpPr>
          <p:spPr>
            <a:xfrm rot="19984891">
              <a:off x="2943534" y="2179386"/>
              <a:ext cx="606972" cy="1593132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" name="Trapezoid 10"/>
            <p:cNvSpPr/>
            <p:nvPr/>
          </p:nvSpPr>
          <p:spPr>
            <a:xfrm rot="2090544">
              <a:off x="1603708" y="2237364"/>
              <a:ext cx="606972" cy="1509439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882140" y="2350104"/>
              <a:ext cx="1387365" cy="2965155"/>
            </a:xfrm>
            <a:prstGeom prst="trapezoid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2335924" y="2384544"/>
              <a:ext cx="520263" cy="34884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" name="Trapezoid 13"/>
            <p:cNvSpPr/>
            <p:nvPr/>
          </p:nvSpPr>
          <p:spPr>
            <a:xfrm rot="657615">
              <a:off x="1686853" y="2333990"/>
              <a:ext cx="693683" cy="3253046"/>
            </a:xfrm>
            <a:prstGeom prst="trapezoid">
              <a:avLst>
                <a:gd name="adj" fmla="val 30882"/>
              </a:avLst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" name="Trapezoid 14"/>
            <p:cNvSpPr/>
            <p:nvPr/>
          </p:nvSpPr>
          <p:spPr>
            <a:xfrm rot="21232594">
              <a:off x="2682123" y="2325141"/>
              <a:ext cx="693683" cy="3295515"/>
            </a:xfrm>
            <a:prstGeom prst="trapezoid">
              <a:avLst>
                <a:gd name="adj" fmla="val 30882"/>
              </a:avLst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Oval 15"/>
            <p:cNvSpPr/>
            <p:nvPr/>
          </p:nvSpPr>
          <p:spPr>
            <a:xfrm>
              <a:off x="1989083" y="989177"/>
              <a:ext cx="1213945" cy="14825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7" name="Group 7"/>
            <p:cNvGrpSpPr/>
            <p:nvPr/>
          </p:nvGrpSpPr>
          <p:grpSpPr>
            <a:xfrm>
              <a:off x="1858069" y="381000"/>
              <a:ext cx="1518381" cy="891562"/>
              <a:chOff x="5567451" y="1442695"/>
              <a:chExt cx="953097" cy="70818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5687786" y="1442695"/>
                <a:ext cx="685800" cy="639856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>
                <a:off x="5579078" y="1523255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8" name="Isosceles Triangle 102"/>
              <p:cNvSpPr/>
              <p:nvPr/>
            </p:nvSpPr>
            <p:spPr>
              <a:xfrm>
                <a:off x="6039128" y="1496883"/>
                <a:ext cx="457200" cy="6096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9" name="Rounded Rectangle 103"/>
              <p:cNvSpPr/>
              <p:nvPr/>
            </p:nvSpPr>
            <p:spPr>
              <a:xfrm>
                <a:off x="5567451" y="1903358"/>
                <a:ext cx="953097" cy="24752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8" name="Hexagon 17"/>
            <p:cNvSpPr/>
            <p:nvPr/>
          </p:nvSpPr>
          <p:spPr>
            <a:xfrm>
              <a:off x="2139586" y="714942"/>
              <a:ext cx="222252" cy="23729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Hexagon 18"/>
            <p:cNvSpPr/>
            <p:nvPr/>
          </p:nvSpPr>
          <p:spPr>
            <a:xfrm>
              <a:off x="2872370" y="732370"/>
              <a:ext cx="222252" cy="23729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0" name="Hexagon 19"/>
            <p:cNvSpPr/>
            <p:nvPr/>
          </p:nvSpPr>
          <p:spPr>
            <a:xfrm>
              <a:off x="2468880" y="739018"/>
              <a:ext cx="251460" cy="358019"/>
            </a:xfrm>
            <a:prstGeom prst="hexagon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1" name="Hexagon 20"/>
            <p:cNvSpPr/>
            <p:nvPr/>
          </p:nvSpPr>
          <p:spPr>
            <a:xfrm>
              <a:off x="2438400" y="3124200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2" name="Hexagon 21"/>
            <p:cNvSpPr/>
            <p:nvPr/>
          </p:nvSpPr>
          <p:spPr>
            <a:xfrm>
              <a:off x="2407472" y="3813557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3" name="Hexagon 22"/>
            <p:cNvSpPr/>
            <p:nvPr/>
          </p:nvSpPr>
          <p:spPr>
            <a:xfrm>
              <a:off x="2398507" y="4529311"/>
              <a:ext cx="222252" cy="237293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grpSp>
          <p:nvGrpSpPr>
            <p:cNvPr id="24" name="Group 116"/>
            <p:cNvGrpSpPr/>
            <p:nvPr/>
          </p:nvGrpSpPr>
          <p:grpSpPr>
            <a:xfrm rot="5141963">
              <a:off x="1580199" y="3934818"/>
              <a:ext cx="2832508" cy="313433"/>
              <a:chOff x="3352800" y="1905000"/>
              <a:chExt cx="5553231" cy="838200"/>
            </a:xfrm>
          </p:grpSpPr>
          <p:grpSp>
            <p:nvGrpSpPr>
              <p:cNvPr id="62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80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89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94" name="Up Arrow Callout 93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Quad Arrow 94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0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92" name="Up Arrow Callout 14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Quad Arrow 14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1" name="Diamond 90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82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87" name="Up Arrow Callout 86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Quad Arrow 87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3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85" name="Up Arrow Callout 14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Quad Arrow 14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4" name="Diamond 139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64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73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8" name="Up Arrow Callout 7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Quad Arrow 7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4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6" name="Up Arrow Callout 75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" name="Quad Arrow 76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5" name="Diamond 130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5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66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71" name="Up Arrow Callout 7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Quad Arrow 7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69" name="Up Arrow Callout 124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Quad Arrow 69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8" name="Diamond 123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5" name="Group 151"/>
            <p:cNvGrpSpPr/>
            <p:nvPr/>
          </p:nvGrpSpPr>
          <p:grpSpPr>
            <a:xfrm rot="16661428" flipH="1">
              <a:off x="630202" y="3965678"/>
              <a:ext cx="2832508" cy="313433"/>
              <a:chOff x="3352800" y="1905000"/>
              <a:chExt cx="5553231" cy="838200"/>
            </a:xfrm>
          </p:grpSpPr>
          <p:grpSp>
            <p:nvGrpSpPr>
              <p:cNvPr id="28" name="Group 222"/>
              <p:cNvGrpSpPr/>
              <p:nvPr/>
            </p:nvGrpSpPr>
            <p:grpSpPr>
              <a:xfrm>
                <a:off x="33528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46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55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60" name="Up Arrow Callout 59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Quad Arrow 60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6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58" name="Up Arrow Callout 57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Quad Arrow 58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7" name="Diamond 56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48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53" name="Up Arrow Callout 52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Quad Arrow 53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51" name="Up Arrow Callout 50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Quad Arrow 51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0" name="Diamond 49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" name="Group 223"/>
              <p:cNvGrpSpPr/>
              <p:nvPr/>
            </p:nvGrpSpPr>
            <p:grpSpPr>
              <a:xfrm>
                <a:off x="6096000" y="1905000"/>
                <a:ext cx="2810031" cy="838200"/>
                <a:chOff x="4809969" y="2971800"/>
                <a:chExt cx="5781831" cy="1638300"/>
              </a:xfrm>
            </p:grpSpPr>
            <p:grpSp>
              <p:nvGrpSpPr>
                <p:cNvPr id="30" name="Group 213"/>
                <p:cNvGrpSpPr/>
                <p:nvPr/>
              </p:nvGrpSpPr>
              <p:grpSpPr>
                <a:xfrm rot="5400000">
                  <a:off x="5457669" y="23622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39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44" name="Up Arrow Callout 43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Quad Arrow 44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0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42" name="Up Arrow Callout 41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Quad Arrow 42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1" name="Diamond 40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214"/>
                <p:cNvGrpSpPr/>
                <p:nvPr/>
              </p:nvGrpSpPr>
              <p:grpSpPr>
                <a:xfrm rot="5400000">
                  <a:off x="8343900" y="2324100"/>
                  <a:ext cx="1600200" cy="2895600"/>
                  <a:chOff x="5457669" y="2362200"/>
                  <a:chExt cx="1600200" cy="2895600"/>
                </a:xfrm>
              </p:grpSpPr>
              <p:grpSp>
                <p:nvGrpSpPr>
                  <p:cNvPr id="32" name="Group 208"/>
                  <p:cNvGrpSpPr/>
                  <p:nvPr/>
                </p:nvGrpSpPr>
                <p:grpSpPr>
                  <a:xfrm>
                    <a:off x="5486400" y="23622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37" name="Up Arrow Callout 36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Quad Arrow 37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209"/>
                  <p:cNvGrpSpPr/>
                  <p:nvPr/>
                </p:nvGrpSpPr>
                <p:grpSpPr>
                  <a:xfrm rot="10800000">
                    <a:off x="5486400" y="3810000"/>
                    <a:ext cx="1524000" cy="1447800"/>
                    <a:chOff x="5486400" y="2362200"/>
                    <a:chExt cx="1524000" cy="1447800"/>
                  </a:xfrm>
                </p:grpSpPr>
                <p:sp>
                  <p:nvSpPr>
                    <p:cNvPr id="35" name="Up Arrow Callout 34"/>
                    <p:cNvSpPr/>
                    <p:nvPr/>
                  </p:nvSpPr>
                  <p:spPr>
                    <a:xfrm>
                      <a:off x="5486400" y="2362200"/>
                      <a:ext cx="1524000" cy="1447800"/>
                    </a:xfrm>
                    <a:prstGeom prst="upArrowCallout">
                      <a:avLst>
                        <a:gd name="adj1" fmla="val 47778"/>
                        <a:gd name="adj2" fmla="val 25000"/>
                        <a:gd name="adj3" fmla="val 25000"/>
                        <a:gd name="adj4" fmla="val 50482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Quad Arrow 35"/>
                    <p:cNvSpPr/>
                    <p:nvPr/>
                  </p:nvSpPr>
                  <p:spPr>
                    <a:xfrm>
                      <a:off x="5886521" y="2760226"/>
                      <a:ext cx="662420" cy="869244"/>
                    </a:xfrm>
                    <a:prstGeom prst="quadArrow">
                      <a:avLst/>
                    </a:prstGeom>
                    <a:solidFill>
                      <a:srgbClr val="F4EB74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4" name="Diamond 33"/>
                  <p:cNvSpPr/>
                  <p:nvPr/>
                </p:nvSpPr>
                <p:spPr>
                  <a:xfrm>
                    <a:off x="5457669" y="3655102"/>
                    <a:ext cx="1600200" cy="3048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26" name="Cloud 25"/>
            <p:cNvSpPr/>
            <p:nvPr/>
          </p:nvSpPr>
          <p:spPr>
            <a:xfrm>
              <a:off x="2057400" y="1828800"/>
              <a:ext cx="942975" cy="1091381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7" name="Oval 26"/>
            <p:cNvSpPr/>
            <p:nvPr/>
          </p:nvSpPr>
          <p:spPr>
            <a:xfrm>
              <a:off x="2286000" y="2057400"/>
              <a:ext cx="419100" cy="2728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914400" y="6096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 </a:t>
            </a:r>
            <a:r>
              <a:rPr lang="en-US" dirty="0" err="1" smtClean="0"/>
              <a:t>Aggripa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077333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122"/>
          <p:cNvGrpSpPr/>
          <p:nvPr/>
        </p:nvGrpSpPr>
        <p:grpSpPr>
          <a:xfrm>
            <a:off x="6168454" y="1295400"/>
            <a:ext cx="2975546" cy="3404743"/>
            <a:chOff x="4639457" y="777513"/>
            <a:chExt cx="5421442" cy="5953070"/>
          </a:xfrm>
        </p:grpSpPr>
        <p:sp>
          <p:nvSpPr>
            <p:cNvPr id="124" name="Double Wave 123"/>
            <p:cNvSpPr/>
            <p:nvPr/>
          </p:nvSpPr>
          <p:spPr>
            <a:xfrm rot="16200000" flipH="1">
              <a:off x="5753100" y="1562100"/>
              <a:ext cx="2209800" cy="762000"/>
            </a:xfrm>
            <a:prstGeom prst="doubleWave">
              <a:avLst>
                <a:gd name="adj1" fmla="val 7407"/>
                <a:gd name="adj2" fmla="val -10000"/>
              </a:avLst>
            </a:prstGeom>
            <a:solidFill>
              <a:srgbClr val="7538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uble Wave 124"/>
            <p:cNvSpPr/>
            <p:nvPr/>
          </p:nvSpPr>
          <p:spPr>
            <a:xfrm rot="5400000">
              <a:off x="6438900" y="1562100"/>
              <a:ext cx="2209800" cy="762000"/>
            </a:xfrm>
            <a:prstGeom prst="doubleWave">
              <a:avLst>
                <a:gd name="adj1" fmla="val 7407"/>
                <a:gd name="adj2" fmla="val -10000"/>
              </a:avLst>
            </a:prstGeom>
            <a:solidFill>
              <a:srgbClr val="7538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6575684" y="5206585"/>
              <a:ext cx="587116" cy="58461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237750" y="5209083"/>
              <a:ext cx="534650" cy="58211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7580026" y="3152932"/>
              <a:ext cx="457200" cy="7170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6318354" y="3105463"/>
              <a:ext cx="457200" cy="7170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>
              <a:off x="7090348" y="3330315"/>
              <a:ext cx="700790" cy="2209800"/>
            </a:xfrm>
            <a:prstGeom prst="trapezoid">
              <a:avLst/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Trapezoid 130"/>
            <p:cNvSpPr/>
            <p:nvPr/>
          </p:nvSpPr>
          <p:spPr>
            <a:xfrm>
              <a:off x="6539459" y="3367790"/>
              <a:ext cx="700790" cy="2209800"/>
            </a:xfrm>
            <a:prstGeom prst="trapezoid">
              <a:avLst/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Trapezoid 131"/>
            <p:cNvSpPr/>
            <p:nvPr/>
          </p:nvSpPr>
          <p:spPr>
            <a:xfrm>
              <a:off x="6524468" y="2131101"/>
              <a:ext cx="1300397" cy="2560819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rapezoid 132"/>
            <p:cNvSpPr/>
            <p:nvPr/>
          </p:nvSpPr>
          <p:spPr>
            <a:xfrm rot="20150574">
              <a:off x="7400389" y="2220413"/>
              <a:ext cx="504745" cy="1325380"/>
            </a:xfrm>
            <a:prstGeom prst="trapezoid">
              <a:avLst/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rapezoid 133"/>
            <p:cNvSpPr/>
            <p:nvPr/>
          </p:nvSpPr>
          <p:spPr>
            <a:xfrm rot="1302575">
              <a:off x="6475630" y="2179949"/>
              <a:ext cx="504745" cy="1325380"/>
            </a:xfrm>
            <a:prstGeom prst="trapezoid">
              <a:avLst/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rapezoid 134"/>
            <p:cNvSpPr/>
            <p:nvPr/>
          </p:nvSpPr>
          <p:spPr>
            <a:xfrm>
              <a:off x="6553200" y="2209800"/>
              <a:ext cx="1219200" cy="2209800"/>
            </a:xfrm>
            <a:prstGeom prst="trapezoid">
              <a:avLst/>
            </a:prstGeom>
            <a:solidFill>
              <a:srgbClr val="E6BB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Isosceles Triangle 135"/>
            <p:cNvSpPr/>
            <p:nvPr/>
          </p:nvSpPr>
          <p:spPr>
            <a:xfrm rot="10800000">
              <a:off x="6858000" y="1905000"/>
              <a:ext cx="685800" cy="1143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6629400" y="914400"/>
              <a:ext cx="1066800" cy="1447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791200" y="5715000"/>
              <a:ext cx="2903095" cy="430967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84033" y="6019801"/>
              <a:ext cx="4129790" cy="381000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639457" y="6409544"/>
              <a:ext cx="1371599" cy="321039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021051" y="6397053"/>
              <a:ext cx="1371599" cy="321039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340184" y="6397052"/>
              <a:ext cx="1371599" cy="321039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689300" y="6397052"/>
              <a:ext cx="1371599" cy="321039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ardrop 143"/>
            <p:cNvSpPr/>
            <p:nvPr/>
          </p:nvSpPr>
          <p:spPr>
            <a:xfrm rot="4650018">
              <a:off x="6821430" y="545209"/>
              <a:ext cx="429956" cy="894563"/>
            </a:xfrm>
            <a:prstGeom prst="teardrop">
              <a:avLst>
                <a:gd name="adj" fmla="val 130404"/>
              </a:avLst>
            </a:prstGeom>
            <a:solidFill>
              <a:srgbClr val="75380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553200" y="1143000"/>
              <a:ext cx="1176728" cy="143656"/>
            </a:xfrm>
            <a:prstGeom prst="rect">
              <a:avLst/>
            </a:prstGeom>
            <a:solidFill>
              <a:srgbClr val="F1E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343"/>
            <p:cNvGrpSpPr/>
            <p:nvPr/>
          </p:nvGrpSpPr>
          <p:grpSpPr>
            <a:xfrm>
              <a:off x="6553200" y="3429000"/>
              <a:ext cx="1094282" cy="1041816"/>
              <a:chOff x="7543801" y="3581401"/>
              <a:chExt cx="1066799" cy="1066800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159" name="Double Wave 158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ouble Wave 159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ed Rectangle 160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8" name="Group 349"/>
            <p:cNvGrpSpPr/>
            <p:nvPr/>
          </p:nvGrpSpPr>
          <p:grpSpPr>
            <a:xfrm>
              <a:off x="6483247" y="4447082"/>
              <a:ext cx="1311639" cy="199869"/>
              <a:chOff x="457200" y="1600200"/>
              <a:chExt cx="8229600" cy="1752600"/>
            </a:xfrm>
          </p:grpSpPr>
          <p:sp>
            <p:nvSpPr>
              <p:cNvPr id="150" name="Plaque 149"/>
              <p:cNvSpPr/>
              <p:nvPr/>
            </p:nvSpPr>
            <p:spPr>
              <a:xfrm>
                <a:off x="4572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Plaque 150"/>
              <p:cNvSpPr/>
              <p:nvPr/>
            </p:nvSpPr>
            <p:spPr>
              <a:xfrm>
                <a:off x="12954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laque 151"/>
              <p:cNvSpPr/>
              <p:nvPr/>
            </p:nvSpPr>
            <p:spPr>
              <a:xfrm>
                <a:off x="23622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Plaque 152"/>
              <p:cNvSpPr/>
              <p:nvPr/>
            </p:nvSpPr>
            <p:spPr>
              <a:xfrm>
                <a:off x="34290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Plaque 153"/>
              <p:cNvSpPr/>
              <p:nvPr/>
            </p:nvSpPr>
            <p:spPr>
              <a:xfrm>
                <a:off x="44958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Plaque 154"/>
              <p:cNvSpPr/>
              <p:nvPr/>
            </p:nvSpPr>
            <p:spPr>
              <a:xfrm>
                <a:off x="55626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Plaque 155"/>
              <p:cNvSpPr/>
              <p:nvPr/>
            </p:nvSpPr>
            <p:spPr>
              <a:xfrm>
                <a:off x="6629400" y="1600200"/>
                <a:ext cx="2057400" cy="1752600"/>
              </a:xfrm>
              <a:prstGeom prst="plaque">
                <a:avLst>
                  <a:gd name="adj" fmla="val 50000"/>
                </a:avLst>
              </a:prstGeom>
              <a:solidFill>
                <a:srgbClr val="BCD7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Oval 147"/>
            <p:cNvSpPr/>
            <p:nvPr/>
          </p:nvSpPr>
          <p:spPr>
            <a:xfrm>
              <a:off x="6781800" y="1752600"/>
              <a:ext cx="838200" cy="990600"/>
            </a:xfrm>
            <a:prstGeom prst="ellipse">
              <a:avLst/>
            </a:prstGeom>
            <a:solidFill>
              <a:srgbClr val="7538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967928" y="1916243"/>
              <a:ext cx="428469" cy="3272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7086600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Timothy</a:t>
            </a:r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228600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T</a:t>
            </a:r>
          </a:p>
        </p:txBody>
      </p:sp>
      <p:grpSp>
        <p:nvGrpSpPr>
          <p:cNvPr id="164" name="Group 42"/>
          <p:cNvGrpSpPr/>
          <p:nvPr/>
        </p:nvGrpSpPr>
        <p:grpSpPr>
          <a:xfrm>
            <a:off x="202443" y="685801"/>
            <a:ext cx="2528262" cy="4953000"/>
            <a:chOff x="869243" y="304800"/>
            <a:chExt cx="3111707" cy="6095999"/>
          </a:xfrm>
        </p:grpSpPr>
        <p:sp>
          <p:nvSpPr>
            <p:cNvPr id="165" name="Cloud 164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loud 165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loud 166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rapezoid 174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Moon 175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Moon 176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Moon 177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loud 179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loud 180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6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193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Quad Arrow Callout 194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191" name="Quad Arrow Callout 190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Quad Arrow Callout 191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189" name="Quad Arrow Callout 18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Quad Arrow Callout 18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6" name="TextBox 195"/>
          <p:cNvSpPr txBox="1"/>
          <p:nvPr/>
        </p:nvSpPr>
        <p:spPr>
          <a:xfrm>
            <a:off x="533400" y="5715000"/>
            <a:ext cx="198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3657600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titus</a:t>
            </a:r>
            <a:endParaRPr lang="en-US" dirty="0"/>
          </a:p>
        </p:txBody>
      </p:sp>
      <p:grpSp>
        <p:nvGrpSpPr>
          <p:cNvPr id="198" name="Group 181"/>
          <p:cNvGrpSpPr/>
          <p:nvPr/>
        </p:nvGrpSpPr>
        <p:grpSpPr>
          <a:xfrm>
            <a:off x="3429000" y="685800"/>
            <a:ext cx="1676400" cy="3581400"/>
            <a:chOff x="5638800" y="762000"/>
            <a:chExt cx="2362200" cy="4495800"/>
          </a:xfrm>
        </p:grpSpPr>
        <p:grpSp>
          <p:nvGrpSpPr>
            <p:cNvPr id="199" name="Group 124"/>
            <p:cNvGrpSpPr/>
            <p:nvPr/>
          </p:nvGrpSpPr>
          <p:grpSpPr>
            <a:xfrm>
              <a:off x="5638800" y="762000"/>
              <a:ext cx="2362200" cy="4495800"/>
              <a:chOff x="7162800" y="2590801"/>
              <a:chExt cx="1600200" cy="2895598"/>
            </a:xfrm>
          </p:grpSpPr>
          <p:sp>
            <p:nvSpPr>
              <p:cNvPr id="240" name="Rounded Rectangle 239"/>
              <p:cNvSpPr/>
              <p:nvPr/>
            </p:nvSpPr>
            <p:spPr>
              <a:xfrm rot="20345433" flipH="1">
                <a:off x="8167040" y="2776567"/>
                <a:ext cx="460427" cy="932782"/>
              </a:xfrm>
              <a:prstGeom prst="roundRect">
                <a:avLst>
                  <a:gd name="adj" fmla="val 5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 rot="1254567">
                <a:off x="7377738" y="2776566"/>
                <a:ext cx="460427" cy="932782"/>
              </a:xfrm>
              <a:prstGeom prst="roundRect">
                <a:avLst>
                  <a:gd name="adj" fmla="val 5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 rot="6128217">
                <a:off x="8063330" y="5171484"/>
                <a:ext cx="264049" cy="365782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4472555">
                <a:off x="7721505" y="5161706"/>
                <a:ext cx="241894" cy="384450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 rot="2901859">
                <a:off x="7263296" y="4084817"/>
                <a:ext cx="221384" cy="42237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 rot="20226769">
                <a:off x="8491278" y="4130614"/>
                <a:ext cx="271722" cy="34062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Trapezoid 245"/>
              <p:cNvSpPr/>
              <p:nvPr/>
            </p:nvSpPr>
            <p:spPr>
              <a:xfrm>
                <a:off x="7439378" y="3571711"/>
                <a:ext cx="1177462" cy="1750807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rapezoid 246"/>
              <p:cNvSpPr/>
              <p:nvPr/>
            </p:nvSpPr>
            <p:spPr>
              <a:xfrm rot="1442139">
                <a:off x="7397413" y="3467083"/>
                <a:ext cx="328386" cy="917340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rapezoid 247"/>
              <p:cNvSpPr/>
              <p:nvPr/>
            </p:nvSpPr>
            <p:spPr>
              <a:xfrm rot="20249249">
                <a:off x="8292963" y="3468131"/>
                <a:ext cx="328386" cy="917340"/>
              </a:xfrm>
              <a:prstGeom prst="trapezoid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 rot="5400000">
                <a:off x="7818423" y="2264054"/>
                <a:ext cx="333136" cy="986629"/>
              </a:xfrm>
              <a:prstGeom prst="roundRect">
                <a:avLst>
                  <a:gd name="adj" fmla="val 5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7557452" y="2790682"/>
                <a:ext cx="860453" cy="9792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7491676" y="2790682"/>
                <a:ext cx="996313" cy="170311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620000" y="4267200"/>
                <a:ext cx="838200" cy="152400"/>
              </a:xfrm>
              <a:prstGeom prst="rect">
                <a:avLst/>
              </a:prstGeom>
              <a:solidFill>
                <a:srgbClr val="927B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141"/>
            <p:cNvGrpSpPr/>
            <p:nvPr/>
          </p:nvGrpSpPr>
          <p:grpSpPr>
            <a:xfrm>
              <a:off x="6096000" y="4267200"/>
              <a:ext cx="1600200" cy="381000"/>
              <a:chOff x="4800600" y="1267918"/>
              <a:chExt cx="5502838" cy="1399082"/>
            </a:xfrm>
          </p:grpSpPr>
          <p:grpSp>
            <p:nvGrpSpPr>
              <p:cNvPr id="221" name="Group 250"/>
              <p:cNvGrpSpPr/>
              <p:nvPr/>
            </p:nvGrpSpPr>
            <p:grpSpPr>
              <a:xfrm>
                <a:off x="4800600" y="1295400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234" name="Trapezoid 233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Trapezoid 234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Quad Arrow 235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Oval 236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Equal 237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9" name="Oval 238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51"/>
              <p:cNvGrpSpPr/>
              <p:nvPr/>
            </p:nvGrpSpPr>
            <p:grpSpPr>
              <a:xfrm>
                <a:off x="6877987" y="1267918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228" name="Trapezoid 227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Trapezoid 228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Quad Arrow 229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Equal 231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258"/>
              <p:cNvGrpSpPr/>
              <p:nvPr/>
            </p:nvGrpSpPr>
            <p:grpSpPr>
              <a:xfrm>
                <a:off x="8979108" y="1270416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224" name="Trapezoid 223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Trapezoid 224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Equal 225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1" name="Group 161"/>
            <p:cNvGrpSpPr/>
            <p:nvPr/>
          </p:nvGrpSpPr>
          <p:grpSpPr>
            <a:xfrm>
              <a:off x="6096000" y="1143000"/>
              <a:ext cx="1371600" cy="152400"/>
              <a:chOff x="4800600" y="1267918"/>
              <a:chExt cx="5502838" cy="1399082"/>
            </a:xfrm>
          </p:grpSpPr>
          <p:grpSp>
            <p:nvGrpSpPr>
              <p:cNvPr id="202" name="Group 250"/>
              <p:cNvGrpSpPr/>
              <p:nvPr/>
            </p:nvGrpSpPr>
            <p:grpSpPr>
              <a:xfrm>
                <a:off x="4800600" y="1295400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215" name="Trapezoid 214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Trapezoid 215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Quad Arrow 216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Equal 218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51"/>
              <p:cNvGrpSpPr/>
              <p:nvPr/>
            </p:nvGrpSpPr>
            <p:grpSpPr>
              <a:xfrm>
                <a:off x="6877987" y="1267918"/>
                <a:ext cx="2362200" cy="1371600"/>
                <a:chOff x="4800600" y="1295400"/>
                <a:chExt cx="2362200" cy="1371600"/>
              </a:xfrm>
            </p:grpSpPr>
            <p:sp>
              <p:nvSpPr>
                <p:cNvPr id="209" name="Trapezoid 208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Trapezoid 209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Quad Arrow 210"/>
                <p:cNvSpPr/>
                <p:nvPr/>
              </p:nvSpPr>
              <p:spPr>
                <a:xfrm>
                  <a:off x="5867400" y="1295400"/>
                  <a:ext cx="1295400" cy="1371600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634084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Equal 212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58"/>
              <p:cNvGrpSpPr/>
              <p:nvPr/>
            </p:nvGrpSpPr>
            <p:grpSpPr>
              <a:xfrm>
                <a:off x="8979108" y="1270416"/>
                <a:ext cx="1324330" cy="1295400"/>
                <a:chOff x="4800600" y="1295400"/>
                <a:chExt cx="1324330" cy="1295400"/>
              </a:xfrm>
            </p:grpSpPr>
            <p:sp>
              <p:nvSpPr>
                <p:cNvPr id="205" name="Trapezoid 204"/>
                <p:cNvSpPr/>
                <p:nvPr/>
              </p:nvSpPr>
              <p:spPr>
                <a:xfrm>
                  <a:off x="4800600" y="19812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rapezoid 205"/>
                <p:cNvSpPr/>
                <p:nvPr/>
              </p:nvSpPr>
              <p:spPr>
                <a:xfrm rot="10800000">
                  <a:off x="4800600" y="1295400"/>
                  <a:ext cx="1295400" cy="609600"/>
                </a:xfrm>
                <a:prstGeom prst="trapezoid">
                  <a:avLst>
                    <a:gd name="adj" fmla="val 47131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Equal 206"/>
                <p:cNvSpPr/>
                <p:nvPr/>
              </p:nvSpPr>
              <p:spPr>
                <a:xfrm rot="5400000">
                  <a:off x="4849068" y="1305735"/>
                  <a:ext cx="1256323" cy="1295400"/>
                </a:xfrm>
                <a:prstGeom prst="mathEqual">
                  <a:avLst>
                    <a:gd name="adj1" fmla="val 23520"/>
                    <a:gd name="adj2" fmla="val 21017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5334000" y="1828800"/>
                  <a:ext cx="299803" cy="314794"/>
                </a:xfrm>
                <a:prstGeom prst="ellipse">
                  <a:avLst/>
                </a:prstGeom>
                <a:solidFill>
                  <a:srgbClr val="EFE23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/>
          <p:nvPr/>
        </p:nvGrpSpPr>
        <p:grpSpPr>
          <a:xfrm>
            <a:off x="4191000" y="228600"/>
            <a:ext cx="1380536" cy="3344532"/>
            <a:chOff x="4796444" y="836392"/>
            <a:chExt cx="1380536" cy="3344532"/>
          </a:xfrm>
        </p:grpSpPr>
        <p:sp>
          <p:nvSpPr>
            <p:cNvPr id="129" name="Oval 128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 Diagonal Corner Rectangle 137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 Diagonal Corner Rectangle 138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61"/>
          <p:cNvGrpSpPr/>
          <p:nvPr/>
        </p:nvGrpSpPr>
        <p:grpSpPr>
          <a:xfrm>
            <a:off x="5791200" y="228600"/>
            <a:ext cx="1380536" cy="3344532"/>
            <a:chOff x="4796444" y="836392"/>
            <a:chExt cx="1380536" cy="3344532"/>
          </a:xfrm>
        </p:grpSpPr>
        <p:sp>
          <p:nvSpPr>
            <p:cNvPr id="117" name="Oval 116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 Diagonal Corner Rectangle 125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 Diagonal Corner Rectangle 126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1"/>
          <p:cNvGrpSpPr/>
          <p:nvPr/>
        </p:nvGrpSpPr>
        <p:grpSpPr>
          <a:xfrm>
            <a:off x="2514600" y="304800"/>
            <a:ext cx="1380536" cy="3344532"/>
            <a:chOff x="4038600" y="2362200"/>
            <a:chExt cx="1380536" cy="3344532"/>
          </a:xfrm>
        </p:grpSpPr>
        <p:sp>
          <p:nvSpPr>
            <p:cNvPr id="101" name="Round Diagonal Corner Rectangle 100"/>
            <p:cNvSpPr/>
            <p:nvPr/>
          </p:nvSpPr>
          <p:spPr>
            <a:xfrm rot="19527262">
              <a:off x="4778338" y="2692626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101"/>
            <p:cNvSpPr/>
            <p:nvPr/>
          </p:nvSpPr>
          <p:spPr>
            <a:xfrm rot="19527262">
              <a:off x="4092538" y="2768827"/>
              <a:ext cx="555573" cy="63174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19671902">
              <a:off x="5030448" y="4064673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647766">
              <a:off x="4038600" y="4017204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19352409">
              <a:off x="4803886" y="5123365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2647766">
              <a:off x="4515409" y="5111826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20169292">
              <a:off x="4774824" y="3376848"/>
              <a:ext cx="535898" cy="1040568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1790291">
              <a:off x="4189904" y="3342754"/>
              <a:ext cx="535898" cy="1040568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/>
            <p:cNvSpPr/>
            <p:nvPr/>
          </p:nvSpPr>
          <p:spPr>
            <a:xfrm>
              <a:off x="4347556" y="3510754"/>
              <a:ext cx="799476" cy="1901253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529936" y="3185969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347556" y="2516408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 Diagonal Corner Rectangle 111"/>
            <p:cNvSpPr/>
            <p:nvPr/>
          </p:nvSpPr>
          <p:spPr>
            <a:xfrm rot="1236535">
              <a:off x="4309319" y="2362200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 Diagonal Corner Rectangle 112"/>
            <p:cNvSpPr/>
            <p:nvPr/>
          </p:nvSpPr>
          <p:spPr>
            <a:xfrm rot="5076663">
              <a:off x="4705111" y="2429527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4499956" y="2440208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solidFill>
                <a:srgbClr val="713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 Diagonal Corner Rectangle 114"/>
            <p:cNvSpPr/>
            <p:nvPr/>
          </p:nvSpPr>
          <p:spPr>
            <a:xfrm rot="8272682">
              <a:off x="4538336" y="3334510"/>
              <a:ext cx="362829" cy="493781"/>
            </a:xfrm>
            <a:prstGeom prst="round2DiagRect">
              <a:avLst>
                <a:gd name="adj1" fmla="val 50000"/>
                <a:gd name="adj2" fmla="val 33772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572000" y="3352800"/>
              <a:ext cx="228600" cy="228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flipH="1">
            <a:off x="7543800" y="228600"/>
            <a:ext cx="1380536" cy="3344532"/>
            <a:chOff x="4796444" y="836392"/>
            <a:chExt cx="1380536" cy="3344532"/>
          </a:xfrm>
        </p:grpSpPr>
        <p:sp>
          <p:nvSpPr>
            <p:cNvPr id="89" name="Oval 88"/>
            <p:cNvSpPr/>
            <p:nvPr/>
          </p:nvSpPr>
          <p:spPr>
            <a:xfrm rot="19671902">
              <a:off x="5788292" y="2538865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647766">
              <a:off x="4796444" y="2491396"/>
              <a:ext cx="388688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19352409">
              <a:off x="5561730" y="3597557"/>
              <a:ext cx="250930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2647766">
              <a:off x="5273253" y="3586018"/>
              <a:ext cx="249729" cy="5833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20169292">
              <a:off x="5532668" y="1851040"/>
              <a:ext cx="535898" cy="1040568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790291">
              <a:off x="4947748" y="1816946"/>
              <a:ext cx="535898" cy="1040568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>
              <a:off x="5105400" y="1984946"/>
              <a:ext cx="799476" cy="1901253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287780" y="1660161"/>
              <a:ext cx="393492" cy="57337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105400" y="990600"/>
              <a:ext cx="762000" cy="1090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 Diagonal Corner Rectangle 97"/>
            <p:cNvSpPr/>
            <p:nvPr/>
          </p:nvSpPr>
          <p:spPr>
            <a:xfrm rot="1236535">
              <a:off x="5067163" y="836392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Diagonal Corner Rectangle 98"/>
            <p:cNvSpPr/>
            <p:nvPr/>
          </p:nvSpPr>
          <p:spPr>
            <a:xfrm rot="5076663">
              <a:off x="5462955" y="903719"/>
              <a:ext cx="436755" cy="5034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136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257800" y="914400"/>
              <a:ext cx="381000" cy="381000"/>
            </a:xfrm>
            <a:prstGeom prst="ellipse">
              <a:avLst/>
            </a:prstGeom>
            <a:solidFill>
              <a:srgbClr val="7136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06"/>
          <p:cNvGrpSpPr/>
          <p:nvPr/>
        </p:nvGrpSpPr>
        <p:grpSpPr>
          <a:xfrm>
            <a:off x="609600" y="228600"/>
            <a:ext cx="1547446" cy="3352800"/>
            <a:chOff x="3581400" y="381000"/>
            <a:chExt cx="2286000" cy="4953000"/>
          </a:xfrm>
        </p:grpSpPr>
        <p:sp>
          <p:nvSpPr>
            <p:cNvPr id="76" name="Cloud 75"/>
            <p:cNvSpPr/>
            <p:nvPr/>
          </p:nvSpPr>
          <p:spPr>
            <a:xfrm>
              <a:off x="3657600" y="381000"/>
              <a:ext cx="1905000" cy="25146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19671902">
              <a:off x="5223780" y="2902234"/>
              <a:ext cx="64362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2647766">
              <a:off x="3581400" y="2831936"/>
              <a:ext cx="64362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>
              <a:off x="4092994" y="2081922"/>
              <a:ext cx="1323835" cy="2815613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4114800" y="381000"/>
              <a:ext cx="990600" cy="762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4191000" y="1600200"/>
              <a:ext cx="990600" cy="762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419600" y="16764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20"/>
          <p:cNvGrpSpPr/>
          <p:nvPr/>
        </p:nvGrpSpPr>
        <p:grpSpPr>
          <a:xfrm>
            <a:off x="5638800" y="3581400"/>
            <a:ext cx="1714500" cy="2819400"/>
            <a:chOff x="609600" y="685800"/>
            <a:chExt cx="2438400" cy="4876800"/>
          </a:xfrm>
        </p:grpSpPr>
        <p:sp>
          <p:nvSpPr>
            <p:cNvPr id="66" name="Cloud 65"/>
            <p:cNvSpPr/>
            <p:nvPr/>
          </p:nvSpPr>
          <p:spPr>
            <a:xfrm>
              <a:off x="914400" y="685800"/>
              <a:ext cx="1828800" cy="1524000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9671902">
              <a:off x="2361472" y="3093423"/>
              <a:ext cx="686528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647766">
              <a:off x="609600" y="3022043"/>
              <a:ext cx="686528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19352409">
              <a:off x="1961302" y="4685386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647766">
              <a:off x="1451774" y="4668035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20169292">
              <a:off x="1909971" y="2059134"/>
              <a:ext cx="946541" cy="1564711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1790291">
              <a:off x="876844" y="2007867"/>
              <a:ext cx="946541" cy="1564711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1155300" y="2260490"/>
              <a:ext cx="1412091" cy="2858930"/>
            </a:xfrm>
            <a:prstGeom prst="trapezoid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477432" y="1772108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155300" y="765284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31"/>
          <p:cNvGrpSpPr/>
          <p:nvPr/>
        </p:nvGrpSpPr>
        <p:grpSpPr>
          <a:xfrm flipH="1">
            <a:off x="2438400" y="3733800"/>
            <a:ext cx="1296572" cy="2895600"/>
            <a:chOff x="3604364" y="381000"/>
            <a:chExt cx="2217821" cy="4953000"/>
          </a:xfrm>
        </p:grpSpPr>
        <p:sp>
          <p:nvSpPr>
            <p:cNvPr id="53" name="Cloud 52"/>
            <p:cNvSpPr/>
            <p:nvPr/>
          </p:nvSpPr>
          <p:spPr>
            <a:xfrm>
              <a:off x="3657601" y="381000"/>
              <a:ext cx="2034242" cy="25146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9671902">
              <a:off x="5294767" y="28934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2647766">
              <a:off x="3604364" y="27752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19352409">
              <a:off x="4848621" y="44700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647766">
              <a:off x="4370938" y="44529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20169292">
              <a:off x="4800498" y="188361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790291">
              <a:off x="3831941" y="1833127"/>
              <a:ext cx="887382" cy="1541003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107324" y="2205789"/>
              <a:ext cx="1323835" cy="28156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394993" y="16009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092994" y="6093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>
              <a:off x="4114800" y="381000"/>
              <a:ext cx="990600" cy="7620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>
              <a:off x="4191000" y="1600200"/>
              <a:ext cx="990600" cy="106680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419600" y="1752600"/>
              <a:ext cx="479006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45"/>
          <p:cNvGrpSpPr/>
          <p:nvPr/>
        </p:nvGrpSpPr>
        <p:grpSpPr>
          <a:xfrm>
            <a:off x="609600" y="3581400"/>
            <a:ext cx="1590682" cy="3276600"/>
            <a:chOff x="634635" y="609600"/>
            <a:chExt cx="2404519" cy="4953000"/>
          </a:xfrm>
        </p:grpSpPr>
        <p:sp>
          <p:nvSpPr>
            <p:cNvPr id="40" name="Rounded Rectangle 39"/>
            <p:cNvSpPr/>
            <p:nvPr/>
          </p:nvSpPr>
          <p:spPr>
            <a:xfrm>
              <a:off x="990600" y="609600"/>
              <a:ext cx="1676400" cy="2438400"/>
            </a:xfrm>
            <a:prstGeom prst="roundRect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9671902">
              <a:off x="2468091" y="3062714"/>
              <a:ext cx="571063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647766">
              <a:off x="634635" y="2960280"/>
              <a:ext cx="50912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19352409">
              <a:off x="1961302" y="4685386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2647766">
              <a:off x="1451774" y="4668035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 rot="20169292">
              <a:off x="1909971" y="2059134"/>
              <a:ext cx="946541" cy="156471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1790291">
              <a:off x="876844" y="2007867"/>
              <a:ext cx="946541" cy="156471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>
              <a:off x="1155300" y="2260490"/>
              <a:ext cx="1412091" cy="285893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477432" y="1772108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155300" y="765284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>
              <a:off x="1143000" y="1143000"/>
              <a:ext cx="1295400" cy="3810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43000" y="838200"/>
              <a:ext cx="1447800" cy="533400"/>
            </a:xfrm>
            <a:prstGeom prst="roundRect">
              <a:avLst/>
            </a:prstGeom>
            <a:solidFill>
              <a:srgbClr val="E7C5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066800" y="685800"/>
              <a:ext cx="1600200" cy="533400"/>
            </a:xfrm>
            <a:prstGeom prst="roundRect">
              <a:avLst/>
            </a:prstGeom>
            <a:solidFill>
              <a:srgbClr val="E7C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59"/>
          <p:cNvGrpSpPr/>
          <p:nvPr/>
        </p:nvGrpSpPr>
        <p:grpSpPr>
          <a:xfrm>
            <a:off x="4038600" y="3657600"/>
            <a:ext cx="1406651" cy="2895600"/>
            <a:chOff x="685800" y="609600"/>
            <a:chExt cx="2404519" cy="4949716"/>
          </a:xfrm>
        </p:grpSpPr>
        <p:sp>
          <p:nvSpPr>
            <p:cNvPr id="26" name="Cloud 25"/>
            <p:cNvSpPr/>
            <p:nvPr/>
          </p:nvSpPr>
          <p:spPr>
            <a:xfrm>
              <a:off x="914400" y="838200"/>
              <a:ext cx="1981200" cy="1676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9671902">
              <a:off x="2519256" y="3059430"/>
              <a:ext cx="571063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647766">
              <a:off x="685800" y="2956996"/>
              <a:ext cx="50912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9352409">
              <a:off x="2012467" y="4682102"/>
              <a:ext cx="443210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2647766">
              <a:off x="1502939" y="4664751"/>
              <a:ext cx="441089" cy="877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20169292">
              <a:off x="1961136" y="2055850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790291">
              <a:off x="928009" y="2004583"/>
              <a:ext cx="946541" cy="1564711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1206465" y="2257206"/>
              <a:ext cx="1412091" cy="28589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28597" y="1768824"/>
              <a:ext cx="695013" cy="8621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206465" y="762000"/>
              <a:ext cx="1345898" cy="16394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1219200" y="609600"/>
              <a:ext cx="1295400" cy="533400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hevron 36"/>
            <p:cNvSpPr/>
            <p:nvPr/>
          </p:nvSpPr>
          <p:spPr>
            <a:xfrm rot="16005868">
              <a:off x="1511995" y="1839701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 rot="16048636">
              <a:off x="368994" y="1827765"/>
              <a:ext cx="1981200" cy="32188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19200" y="990600"/>
              <a:ext cx="1447800" cy="228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74"/>
          <p:cNvGrpSpPr/>
          <p:nvPr/>
        </p:nvGrpSpPr>
        <p:grpSpPr>
          <a:xfrm>
            <a:off x="7543800" y="3733800"/>
            <a:ext cx="1316831" cy="2895600"/>
            <a:chOff x="4114800" y="533400"/>
            <a:chExt cx="2217821" cy="4876800"/>
          </a:xfrm>
        </p:grpSpPr>
        <p:sp>
          <p:nvSpPr>
            <p:cNvPr id="13" name="Oval 12"/>
            <p:cNvSpPr/>
            <p:nvPr/>
          </p:nvSpPr>
          <p:spPr>
            <a:xfrm>
              <a:off x="4191000" y="533400"/>
              <a:ext cx="2057400" cy="2743200"/>
            </a:xfrm>
            <a:prstGeom prst="ellipse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9671902">
              <a:off x="5805203" y="2969693"/>
              <a:ext cx="527418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2647766">
              <a:off x="4114800" y="2851484"/>
              <a:ext cx="48089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9352409">
              <a:off x="5359057" y="4546277"/>
              <a:ext cx="415510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647766">
              <a:off x="4881374" y="4529189"/>
              <a:ext cx="413521" cy="8639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20169292">
              <a:off x="5310934" y="195981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790291">
              <a:off x="4342377" y="1909327"/>
              <a:ext cx="887382" cy="154100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4603430" y="2158122"/>
              <a:ext cx="1323835" cy="281561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905429" y="1677140"/>
              <a:ext cx="651575" cy="8491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603430" y="685570"/>
              <a:ext cx="1261779" cy="16145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Diagonal Corner Rectangle 22"/>
            <p:cNvSpPr/>
            <p:nvPr/>
          </p:nvSpPr>
          <p:spPr>
            <a:xfrm rot="5773116">
              <a:off x="5105400" y="53340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20435048">
              <a:off x="4400769" y="590770"/>
              <a:ext cx="9144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648200" y="533400"/>
              <a:ext cx="1066800" cy="685800"/>
            </a:xfrm>
            <a:prstGeom prst="ellipse">
              <a:avLst/>
            </a:prstGeom>
            <a:solidFill>
              <a:srgbClr val="AB8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524000"/>
            <a:ext cx="2514600" cy="4038600"/>
            <a:chOff x="71718" y="1120588"/>
            <a:chExt cx="3048000" cy="4572000"/>
          </a:xfrm>
        </p:grpSpPr>
        <p:grpSp>
          <p:nvGrpSpPr>
            <p:cNvPr id="3" name="Group 13"/>
            <p:cNvGrpSpPr/>
            <p:nvPr/>
          </p:nvGrpSpPr>
          <p:grpSpPr>
            <a:xfrm>
              <a:off x="71718" y="1120588"/>
              <a:ext cx="3048000" cy="4572000"/>
              <a:chOff x="838200" y="1066800"/>
              <a:chExt cx="2438400" cy="335280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1066800" y="1295400"/>
                <a:ext cx="1981200" cy="3124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2"/>
              <p:cNvSpPr/>
              <p:nvPr/>
            </p:nvSpPr>
            <p:spPr>
              <a:xfrm>
                <a:off x="1143000" y="1219200"/>
                <a:ext cx="1981200" cy="3124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"/>
              <p:cNvSpPr/>
              <p:nvPr/>
            </p:nvSpPr>
            <p:spPr>
              <a:xfrm>
                <a:off x="1219200" y="1143000"/>
                <a:ext cx="1981200" cy="3124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4"/>
              <p:cNvSpPr/>
              <p:nvPr/>
            </p:nvSpPr>
            <p:spPr>
              <a:xfrm>
                <a:off x="1295400" y="1066800"/>
                <a:ext cx="1981200" cy="3124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nut 5"/>
              <p:cNvSpPr/>
              <p:nvPr/>
            </p:nvSpPr>
            <p:spPr>
              <a:xfrm>
                <a:off x="838200" y="1676400"/>
                <a:ext cx="685800" cy="609600"/>
              </a:xfrm>
              <a:prstGeom prst="donut">
                <a:avLst>
                  <a:gd name="adj" fmla="val 19118"/>
                </a:avLst>
              </a:prstGeom>
              <a:solidFill>
                <a:srgbClr val="C49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Donut 6"/>
              <p:cNvSpPr/>
              <p:nvPr/>
            </p:nvSpPr>
            <p:spPr>
              <a:xfrm>
                <a:off x="838200" y="2438400"/>
                <a:ext cx="685800" cy="609600"/>
              </a:xfrm>
              <a:prstGeom prst="donut">
                <a:avLst>
                  <a:gd name="adj" fmla="val 19118"/>
                </a:avLst>
              </a:prstGeom>
              <a:solidFill>
                <a:srgbClr val="C49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Donut 7"/>
              <p:cNvSpPr/>
              <p:nvPr/>
            </p:nvSpPr>
            <p:spPr>
              <a:xfrm>
                <a:off x="838200" y="3200400"/>
                <a:ext cx="685800" cy="609600"/>
              </a:xfrm>
              <a:prstGeom prst="donut">
                <a:avLst>
                  <a:gd name="adj" fmla="val 19118"/>
                </a:avLst>
              </a:prstGeom>
              <a:solidFill>
                <a:srgbClr val="C49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Plaque 8"/>
              <p:cNvSpPr/>
              <p:nvPr/>
            </p:nvSpPr>
            <p:spPr>
              <a:xfrm>
                <a:off x="990600" y="1981200"/>
                <a:ext cx="381000" cy="381000"/>
              </a:xfrm>
              <a:prstGeom prst="plaque">
                <a:avLst>
                  <a:gd name="adj" fmla="val 35491"/>
                </a:avLst>
              </a:prstGeom>
              <a:solidFill>
                <a:srgbClr val="7E6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laque 9"/>
              <p:cNvSpPr/>
              <p:nvPr/>
            </p:nvSpPr>
            <p:spPr>
              <a:xfrm>
                <a:off x="990600" y="2743200"/>
                <a:ext cx="381000" cy="381000"/>
              </a:xfrm>
              <a:prstGeom prst="plaque">
                <a:avLst>
                  <a:gd name="adj" fmla="val 35491"/>
                </a:avLst>
              </a:prstGeom>
              <a:solidFill>
                <a:srgbClr val="7E6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laque 10"/>
              <p:cNvSpPr/>
              <p:nvPr/>
            </p:nvSpPr>
            <p:spPr>
              <a:xfrm>
                <a:off x="990600" y="3505200"/>
                <a:ext cx="381000" cy="381000"/>
              </a:xfrm>
              <a:prstGeom prst="plaque">
                <a:avLst>
                  <a:gd name="adj" fmla="val 35491"/>
                </a:avLst>
              </a:prstGeom>
              <a:solidFill>
                <a:srgbClr val="7E6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995354" y="1465645"/>
              <a:ext cx="1676400" cy="1916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>
                  <a:solidFill>
                    <a:schemeClr val="bg2">
                      <a:lumMod val="25000"/>
                    </a:schemeClr>
                  </a:solidFill>
                  <a:latin typeface="Tempus Sans ITC" pitchFamily="82" charset="0"/>
                </a:rPr>
                <a:t>The Brass Plates of Laban</a:t>
              </a:r>
              <a:endParaRPr lang="en-US" sz="2600" dirty="0">
                <a:solidFill>
                  <a:schemeClr val="bg2">
                    <a:lumMod val="25000"/>
                  </a:schemeClr>
                </a:solidFill>
                <a:latin typeface="Tempus Sans ITC" pitchFamily="82" charset="0"/>
              </a:endParaRPr>
            </a:p>
          </p:txBody>
        </p:sp>
        <p:grpSp>
          <p:nvGrpSpPr>
            <p:cNvPr id="5" name="Group 283"/>
            <p:cNvGrpSpPr/>
            <p:nvPr/>
          </p:nvGrpSpPr>
          <p:grpSpPr>
            <a:xfrm>
              <a:off x="1295400" y="3657600"/>
              <a:ext cx="1295400" cy="1371600"/>
              <a:chOff x="1066800" y="3048000"/>
              <a:chExt cx="1295400" cy="1371600"/>
            </a:xfrm>
          </p:grpSpPr>
          <p:grpSp>
            <p:nvGrpSpPr>
              <p:cNvPr id="6" name="Group 259"/>
              <p:cNvGrpSpPr/>
              <p:nvPr/>
            </p:nvGrpSpPr>
            <p:grpSpPr>
              <a:xfrm>
                <a:off x="1676400" y="3048000"/>
                <a:ext cx="152400" cy="457200"/>
                <a:chOff x="762000" y="1143000"/>
                <a:chExt cx="762000" cy="1711876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Plus 27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Half Frame 28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Group 263"/>
              <p:cNvGrpSpPr/>
              <p:nvPr/>
            </p:nvGrpSpPr>
            <p:grpSpPr>
              <a:xfrm>
                <a:off x="1371600" y="3429000"/>
                <a:ext cx="152400" cy="457200"/>
                <a:chOff x="762000" y="1143000"/>
                <a:chExt cx="762000" cy="1711876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Plus 24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Half Frame 25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Group 267"/>
              <p:cNvGrpSpPr/>
              <p:nvPr/>
            </p:nvGrpSpPr>
            <p:grpSpPr>
              <a:xfrm>
                <a:off x="1905000" y="3505200"/>
                <a:ext cx="152400" cy="457200"/>
                <a:chOff x="762000" y="1143000"/>
                <a:chExt cx="762000" cy="1711876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Plus 21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Half Frame 22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271"/>
              <p:cNvGrpSpPr/>
              <p:nvPr/>
            </p:nvGrpSpPr>
            <p:grpSpPr>
              <a:xfrm>
                <a:off x="1066800" y="3962400"/>
                <a:ext cx="152400" cy="457200"/>
                <a:chOff x="762000" y="1143000"/>
                <a:chExt cx="762000" cy="1711876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Plus 18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Half Frame 19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275"/>
              <p:cNvGrpSpPr/>
              <p:nvPr/>
            </p:nvGrpSpPr>
            <p:grpSpPr>
              <a:xfrm>
                <a:off x="1600200" y="3962400"/>
                <a:ext cx="152400" cy="457200"/>
                <a:chOff x="762000" y="1143000"/>
                <a:chExt cx="762000" cy="1711876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Plus 15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Half Frame 16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279"/>
              <p:cNvGrpSpPr/>
              <p:nvPr/>
            </p:nvGrpSpPr>
            <p:grpSpPr>
              <a:xfrm>
                <a:off x="2209800" y="3962400"/>
                <a:ext cx="152400" cy="457200"/>
                <a:chOff x="762000" y="1143000"/>
                <a:chExt cx="762000" cy="1711876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914400" y="1143000"/>
                  <a:ext cx="457200" cy="533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Plus 12"/>
                <p:cNvSpPr/>
                <p:nvPr/>
              </p:nvSpPr>
              <p:spPr>
                <a:xfrm>
                  <a:off x="762000" y="1219200"/>
                  <a:ext cx="762000" cy="1219200"/>
                </a:xfrm>
                <a:prstGeom prst="mathPlus">
                  <a:avLst>
                    <a:gd name="adj1" fmla="val 1176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Half Frame 13"/>
                <p:cNvSpPr/>
                <p:nvPr/>
              </p:nvSpPr>
              <p:spPr>
                <a:xfrm rot="2983675">
                  <a:off x="848735" y="2317921"/>
                  <a:ext cx="521086" cy="552823"/>
                </a:xfrm>
                <a:prstGeom prst="halfFrame">
                  <a:avLst>
                    <a:gd name="adj1" fmla="val 12053"/>
                    <a:gd name="adj2" fmla="val 1079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0" name="Group 7"/>
          <p:cNvGrpSpPr/>
          <p:nvPr/>
        </p:nvGrpSpPr>
        <p:grpSpPr>
          <a:xfrm>
            <a:off x="3810000" y="3810000"/>
            <a:ext cx="1447800" cy="2194506"/>
            <a:chOff x="2819400" y="3657600"/>
            <a:chExt cx="1447800" cy="2107246"/>
          </a:xfrm>
        </p:grpSpPr>
        <p:sp>
          <p:nvSpPr>
            <p:cNvPr id="109" name="TextBox 108"/>
            <p:cNvSpPr txBox="1"/>
            <p:nvPr/>
          </p:nvSpPr>
          <p:spPr>
            <a:xfrm>
              <a:off x="3869621" y="5410200"/>
              <a:ext cx="184730" cy="354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b="1" dirty="0">
                <a:latin typeface="Comic Sans MS" pitchFamily="66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819400" y="3730770"/>
              <a:ext cx="1447800" cy="19755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971800" y="3733799"/>
              <a:ext cx="1219200" cy="1899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819400" y="3657600"/>
              <a:ext cx="1219200" cy="19755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C000"/>
                  </a:solidFill>
                </a:rPr>
                <a:t>The Book of Mormon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819400" y="3657600"/>
              <a:ext cx="152400" cy="19755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pic>
        <p:nvPicPr>
          <p:cNvPr id="114" name="Picture 113" descr="I can prepare for a mission by activity.jpg"/>
          <p:cNvPicPr>
            <a:picLocks noChangeAspect="1"/>
          </p:cNvPicPr>
          <p:nvPr/>
        </p:nvPicPr>
        <p:blipFill>
          <a:blip r:embed="rId2" cstate="print"/>
          <a:srcRect l="12500" t="6667" r="25833" b="7778"/>
          <a:stretch>
            <a:fillRect/>
          </a:stretch>
        </p:blipFill>
        <p:spPr>
          <a:xfrm>
            <a:off x="2819400" y="609600"/>
            <a:ext cx="2590800" cy="2695833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2057400" y="1295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41" name="Group 15"/>
          <p:cNvGrpSpPr/>
          <p:nvPr/>
        </p:nvGrpSpPr>
        <p:grpSpPr>
          <a:xfrm>
            <a:off x="6324600" y="2133600"/>
            <a:ext cx="2590800" cy="3429000"/>
            <a:chOff x="838200" y="1371600"/>
            <a:chExt cx="1524000" cy="1752600"/>
          </a:xfrm>
        </p:grpSpPr>
        <p:sp>
          <p:nvSpPr>
            <p:cNvPr id="117" name="Rounded Rectangle 116"/>
            <p:cNvSpPr/>
            <p:nvPr/>
          </p:nvSpPr>
          <p:spPr>
            <a:xfrm>
              <a:off x="990600" y="1447800"/>
              <a:ext cx="1219200" cy="16764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66800" y="1447800"/>
              <a:ext cx="1219200" cy="16764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143000" y="1371600"/>
              <a:ext cx="1219200" cy="16764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nut 119"/>
            <p:cNvSpPr/>
            <p:nvPr/>
          </p:nvSpPr>
          <p:spPr>
            <a:xfrm>
              <a:off x="838200" y="2057400"/>
              <a:ext cx="533400" cy="304800"/>
            </a:xfrm>
            <a:prstGeom prst="donut">
              <a:avLst/>
            </a:prstGeom>
            <a:solidFill>
              <a:srgbClr val="FFC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Donut 120"/>
            <p:cNvSpPr/>
            <p:nvPr/>
          </p:nvSpPr>
          <p:spPr>
            <a:xfrm>
              <a:off x="838200" y="2438400"/>
              <a:ext cx="533400" cy="304800"/>
            </a:xfrm>
            <a:prstGeom prst="donut">
              <a:avLst/>
            </a:prstGeom>
            <a:solidFill>
              <a:srgbClr val="FFC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Donut 121"/>
            <p:cNvSpPr/>
            <p:nvPr/>
          </p:nvSpPr>
          <p:spPr>
            <a:xfrm>
              <a:off x="838200" y="1676400"/>
              <a:ext cx="533400" cy="304800"/>
            </a:xfrm>
            <a:prstGeom prst="donut">
              <a:avLst/>
            </a:prstGeom>
            <a:solidFill>
              <a:srgbClr val="FFC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Plaque 122"/>
            <p:cNvSpPr/>
            <p:nvPr/>
          </p:nvSpPr>
          <p:spPr>
            <a:xfrm>
              <a:off x="914400" y="1676400"/>
              <a:ext cx="381000" cy="381000"/>
            </a:xfrm>
            <a:prstGeom prst="plaque">
              <a:avLst>
                <a:gd name="adj" fmla="val 4019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laque 123"/>
            <p:cNvSpPr/>
            <p:nvPr/>
          </p:nvSpPr>
          <p:spPr>
            <a:xfrm>
              <a:off x="914400" y="2057400"/>
              <a:ext cx="381000" cy="381000"/>
            </a:xfrm>
            <a:prstGeom prst="plaque">
              <a:avLst>
                <a:gd name="adj" fmla="val 4019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Plaque 124"/>
            <p:cNvSpPr/>
            <p:nvPr/>
          </p:nvSpPr>
          <p:spPr>
            <a:xfrm>
              <a:off x="914400" y="2514600"/>
              <a:ext cx="381000" cy="381000"/>
            </a:xfrm>
            <a:prstGeom prst="plaque">
              <a:avLst>
                <a:gd name="adj" fmla="val 4019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295400" y="1676400"/>
              <a:ext cx="1066800" cy="1053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  <a:latin typeface="Rod" pitchFamily="49" charset="-79"/>
                  <a:cs typeface="Rod" pitchFamily="49" charset="-79"/>
                </a:rPr>
                <a:t>The Book Of Mormon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  <a:latin typeface="Rod" pitchFamily="49" charset="-79"/>
                <a:cs typeface="Rod" pitchFamily="49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94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38800" y="0"/>
            <a:ext cx="2819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76600" y="228600"/>
            <a:ext cx="1895593" cy="4890123"/>
            <a:chOff x="4267200" y="533400"/>
            <a:chExt cx="2079188" cy="5897659"/>
          </a:xfrm>
        </p:grpSpPr>
        <p:sp>
          <p:nvSpPr>
            <p:cNvPr id="6" name="Oval 5"/>
            <p:cNvSpPr/>
            <p:nvPr/>
          </p:nvSpPr>
          <p:spPr>
            <a:xfrm rot="19323027">
              <a:off x="5222792" y="5293763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732486">
              <a:off x="4637117" y="5258353"/>
              <a:ext cx="755815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35"/>
            <p:cNvGrpSpPr/>
            <p:nvPr/>
          </p:nvGrpSpPr>
          <p:grpSpPr>
            <a:xfrm>
              <a:off x="4267200" y="533400"/>
              <a:ext cx="2079188" cy="5486400"/>
              <a:chOff x="4270291" y="0"/>
              <a:chExt cx="2079188" cy="5486400"/>
            </a:xfrm>
          </p:grpSpPr>
          <p:sp>
            <p:nvSpPr>
              <p:cNvPr id="9" name="Oval 8"/>
              <p:cNvSpPr/>
              <p:nvPr/>
            </p:nvSpPr>
            <p:spPr>
              <a:xfrm rot="5400000">
                <a:off x="3924300" y="419100"/>
                <a:ext cx="2743200" cy="1905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>
                <a:off x="4320897" y="1668077"/>
                <a:ext cx="2028582" cy="3818323"/>
              </a:xfrm>
              <a:prstGeom prst="trapezoid">
                <a:avLst>
                  <a:gd name="adj" fmla="val 30816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5045390" y="1668076"/>
                <a:ext cx="579595" cy="70709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648200" y="3429000"/>
                <a:ext cx="1448988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366654" flipH="1">
                <a:off x="4384996" y="1622052"/>
                <a:ext cx="671976" cy="359789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21343766">
                <a:off x="4762054" y="1625720"/>
                <a:ext cx="724345" cy="3606541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 rot="5400000">
                <a:off x="4499028" y="453972"/>
                <a:ext cx="1669944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Punched Tape 15"/>
              <p:cNvSpPr/>
              <p:nvPr/>
            </p:nvSpPr>
            <p:spPr>
              <a:xfrm rot="11048496">
                <a:off x="4584309" y="650177"/>
                <a:ext cx="1449522" cy="393279"/>
              </a:xfrm>
              <a:prstGeom prst="flowChartPunchedTape">
                <a:avLst/>
              </a:prstGeom>
              <a:solidFill>
                <a:srgbClr val="CFB3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Delay 16"/>
              <p:cNvSpPr/>
              <p:nvPr/>
            </p:nvSpPr>
            <p:spPr>
              <a:xfrm rot="16200000">
                <a:off x="5048250" y="-95250"/>
                <a:ext cx="571500" cy="13716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17"/>
              <p:cNvGrpSpPr/>
              <p:nvPr/>
            </p:nvGrpSpPr>
            <p:grpSpPr>
              <a:xfrm>
                <a:off x="4288437" y="510915"/>
                <a:ext cx="1917491" cy="373504"/>
                <a:chOff x="6764312" y="5017957"/>
                <a:chExt cx="3174167" cy="544643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41" name="Multiply 40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ultiply 41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Diamond 43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Multiply 44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Diamond 45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Multiply 46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9" name="Trapezoid 18"/>
              <p:cNvSpPr/>
              <p:nvPr/>
            </p:nvSpPr>
            <p:spPr>
              <a:xfrm rot="21237634">
                <a:off x="4270291" y="1874026"/>
                <a:ext cx="941842" cy="1556913"/>
              </a:xfrm>
              <a:prstGeom prst="trapezoid">
                <a:avLst>
                  <a:gd name="adj" fmla="val 4151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/>
              <p:cNvSpPr/>
              <p:nvPr/>
            </p:nvSpPr>
            <p:spPr>
              <a:xfrm>
                <a:off x="5258326" y="1892174"/>
                <a:ext cx="941842" cy="1536827"/>
              </a:xfrm>
              <a:prstGeom prst="trapezoid">
                <a:avLst>
                  <a:gd name="adj" fmla="val 38309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99"/>
              <p:cNvGrpSpPr/>
              <p:nvPr/>
            </p:nvGrpSpPr>
            <p:grpSpPr>
              <a:xfrm>
                <a:off x="4648200" y="1752600"/>
                <a:ext cx="457200" cy="533400"/>
                <a:chOff x="6705600" y="1447800"/>
                <a:chExt cx="1981200" cy="19812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6705600" y="1447800"/>
                  <a:ext cx="1981200" cy="1981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Isosceles Triangle 34"/>
                <p:cNvSpPr/>
                <p:nvPr/>
              </p:nvSpPr>
              <p:spPr>
                <a:xfrm>
                  <a:off x="7543800" y="15240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Isosceles Triangle 35"/>
                <p:cNvSpPr/>
                <p:nvPr/>
              </p:nvSpPr>
              <p:spPr>
                <a:xfrm rot="10800000">
                  <a:off x="7543800" y="25908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5400000">
                  <a:off x="81915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 rot="16200000">
                  <a:off x="68961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18"/>
              <p:cNvGrpSpPr/>
              <p:nvPr/>
            </p:nvGrpSpPr>
            <p:grpSpPr>
              <a:xfrm>
                <a:off x="4724400" y="3352800"/>
                <a:ext cx="1219200" cy="685800"/>
                <a:chOff x="1981200" y="3276600"/>
                <a:chExt cx="3505200" cy="1371600"/>
              </a:xfrm>
            </p:grpSpPr>
            <p:sp>
              <p:nvSpPr>
                <p:cNvPr id="25" name="Cube 24"/>
                <p:cNvSpPr/>
                <p:nvPr/>
              </p:nvSpPr>
              <p:spPr>
                <a:xfrm>
                  <a:off x="1981200" y="3276600"/>
                  <a:ext cx="3505200" cy="1371600"/>
                </a:xfrm>
                <a:prstGeom prst="cube">
                  <a:avLst/>
                </a:prstGeom>
                <a:solidFill>
                  <a:srgbClr val="E8CA5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" name="Group 9"/>
                <p:cNvGrpSpPr/>
                <p:nvPr/>
              </p:nvGrpSpPr>
              <p:grpSpPr>
                <a:xfrm>
                  <a:off x="2047408" y="3653853"/>
                  <a:ext cx="2809406" cy="888167"/>
                  <a:chOff x="1447800" y="1420318"/>
                  <a:chExt cx="2956809" cy="1096781"/>
                </a:xfrm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1447800" y="1447800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Quad Arrow 3"/>
                  <p:cNvSpPr/>
                  <p:nvPr/>
                </p:nvSpPr>
                <p:spPr>
                  <a:xfrm>
                    <a:off x="2434652" y="1444053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Quad Arrow 4"/>
                  <p:cNvSpPr/>
                  <p:nvPr/>
                </p:nvSpPr>
                <p:spPr>
                  <a:xfrm>
                    <a:off x="3414009" y="1450299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5"/>
                  <p:cNvSpPr/>
                  <p:nvPr/>
                </p:nvSpPr>
                <p:spPr>
                  <a:xfrm>
                    <a:off x="2286000" y="1447800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6"/>
                  <p:cNvSpPr/>
                  <p:nvPr/>
                </p:nvSpPr>
                <p:spPr>
                  <a:xfrm>
                    <a:off x="3247869" y="1420318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7"/>
                  <p:cNvSpPr/>
                  <p:nvPr/>
                </p:nvSpPr>
                <p:spPr>
                  <a:xfrm>
                    <a:off x="2303488" y="2184816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8"/>
                  <p:cNvSpPr/>
                  <p:nvPr/>
                </p:nvSpPr>
                <p:spPr>
                  <a:xfrm>
                    <a:off x="3262859" y="2154837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" name="Oval 22"/>
              <p:cNvSpPr/>
              <p:nvPr/>
            </p:nvSpPr>
            <p:spPr>
              <a:xfrm>
                <a:off x="5715000" y="3352800"/>
                <a:ext cx="546340" cy="4570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19600" y="3352800"/>
                <a:ext cx="533400" cy="43391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04800" y="228600"/>
            <a:ext cx="2086099" cy="4724400"/>
            <a:chOff x="990600" y="304799"/>
            <a:chExt cx="2209800" cy="5554478"/>
          </a:xfrm>
        </p:grpSpPr>
        <p:sp>
          <p:nvSpPr>
            <p:cNvPr id="49" name="Oval 18"/>
            <p:cNvSpPr/>
            <p:nvPr/>
          </p:nvSpPr>
          <p:spPr>
            <a:xfrm rot="19323027">
              <a:off x="2022148" y="5371190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19323027">
              <a:off x="1412549" y="5371188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1219200" y="3352800"/>
              <a:ext cx="1857640" cy="2328979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209800" y="41910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447800" y="40386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/>
            <p:cNvSpPr/>
            <p:nvPr/>
          </p:nvSpPr>
          <p:spPr>
            <a:xfrm rot="10511856">
              <a:off x="1746356" y="2003383"/>
              <a:ext cx="831050" cy="64905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 rot="20649393">
              <a:off x="1228466" y="2984148"/>
              <a:ext cx="829536" cy="1299752"/>
            </a:xfrm>
            <a:prstGeom prst="trapezoid">
              <a:avLst>
                <a:gd name="adj" fmla="val 319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1097253">
              <a:off x="2231603" y="2827664"/>
              <a:ext cx="834512" cy="1693915"/>
            </a:xfrm>
            <a:prstGeom prst="trapezoid">
              <a:avLst>
                <a:gd name="adj" fmla="val 3463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ie 56"/>
            <p:cNvSpPr/>
            <p:nvPr/>
          </p:nvSpPr>
          <p:spPr>
            <a:xfrm rot="18473761">
              <a:off x="1378533" y="2000349"/>
              <a:ext cx="1609068" cy="1483068"/>
            </a:xfrm>
            <a:prstGeom prst="pie">
              <a:avLst>
                <a:gd name="adj1" fmla="val 20950898"/>
                <a:gd name="adj2" fmla="val 1731033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8" name="Group 101"/>
            <p:cNvGrpSpPr/>
            <p:nvPr/>
          </p:nvGrpSpPr>
          <p:grpSpPr>
            <a:xfrm>
              <a:off x="1249181" y="5291528"/>
              <a:ext cx="1759383" cy="269823"/>
              <a:chOff x="4114800" y="6248400"/>
              <a:chExt cx="982256" cy="216353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4114800" y="6248400"/>
                <a:ext cx="982256" cy="216353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12"/>
              <p:cNvGrpSpPr/>
              <p:nvPr/>
            </p:nvGrpSpPr>
            <p:grpSpPr>
              <a:xfrm>
                <a:off x="4114800" y="6248400"/>
                <a:ext cx="945115" cy="216353"/>
                <a:chOff x="1447800" y="4953000"/>
                <a:chExt cx="4419600" cy="990600"/>
              </a:xfrm>
            </p:grpSpPr>
            <p:sp>
              <p:nvSpPr>
                <p:cNvPr id="96" name="Block Arc 95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Block Arc 96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Block Arc 97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Block Arc 98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22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4" name="Group 43"/>
            <p:cNvGrpSpPr/>
            <p:nvPr/>
          </p:nvGrpSpPr>
          <p:grpSpPr>
            <a:xfrm>
              <a:off x="1982318" y="2522553"/>
              <a:ext cx="391082" cy="455479"/>
              <a:chOff x="6172200" y="1143000"/>
              <a:chExt cx="1828800" cy="190500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6172200" y="1143000"/>
                <a:ext cx="1828800" cy="1905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Quad Arrow 89"/>
              <p:cNvSpPr/>
              <p:nvPr/>
            </p:nvSpPr>
            <p:spPr>
              <a:xfrm>
                <a:off x="6815528" y="1222948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Quad Arrow 90"/>
              <p:cNvSpPr/>
              <p:nvPr/>
            </p:nvSpPr>
            <p:spPr>
              <a:xfrm>
                <a:off x="6858000" y="23622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Quad Arrow 91"/>
              <p:cNvSpPr/>
              <p:nvPr/>
            </p:nvSpPr>
            <p:spPr>
              <a:xfrm>
                <a:off x="6248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Quad Arrow 92"/>
              <p:cNvSpPr/>
              <p:nvPr/>
            </p:nvSpPr>
            <p:spPr>
              <a:xfrm>
                <a:off x="7391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Oval 59"/>
            <p:cNvSpPr/>
            <p:nvPr/>
          </p:nvSpPr>
          <p:spPr>
            <a:xfrm rot="5400000">
              <a:off x="1331124" y="793822"/>
              <a:ext cx="1593744" cy="13648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Moon 54"/>
            <p:cNvSpPr/>
            <p:nvPr/>
          </p:nvSpPr>
          <p:spPr>
            <a:xfrm>
              <a:off x="990600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55"/>
            <p:cNvSpPr/>
            <p:nvPr/>
          </p:nvSpPr>
          <p:spPr>
            <a:xfrm flipH="1">
              <a:off x="2550459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3" name="Moon 62"/>
            <p:cNvSpPr/>
            <p:nvPr/>
          </p:nvSpPr>
          <p:spPr>
            <a:xfrm rot="16010900" flipH="1">
              <a:off x="1727420" y="-153575"/>
              <a:ext cx="649304" cy="1566052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23"/>
            <p:cNvGrpSpPr/>
            <p:nvPr/>
          </p:nvGrpSpPr>
          <p:grpSpPr>
            <a:xfrm>
              <a:off x="1380565" y="856469"/>
              <a:ext cx="1299882" cy="472221"/>
              <a:chOff x="2840889" y="4737113"/>
              <a:chExt cx="1801425" cy="847295"/>
            </a:xfrm>
          </p:grpSpPr>
          <p:sp>
            <p:nvSpPr>
              <p:cNvPr id="85" name="Moon 84"/>
              <p:cNvSpPr/>
              <p:nvPr/>
            </p:nvSpPr>
            <p:spPr>
              <a:xfrm rot="5639499">
                <a:off x="3339758" y="4568187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85"/>
              <p:cNvSpPr/>
              <p:nvPr/>
            </p:nvSpPr>
            <p:spPr>
              <a:xfrm rot="4841449">
                <a:off x="3687377" y="453172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rot="5639499">
                <a:off x="3162958" y="4599420"/>
                <a:ext cx="662919" cy="1307057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rot="4340076">
                <a:off x="3339763" y="460119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83"/>
            <p:cNvGrpSpPr/>
            <p:nvPr/>
          </p:nvGrpSpPr>
          <p:grpSpPr>
            <a:xfrm>
              <a:off x="1295400" y="304800"/>
              <a:ext cx="1689847" cy="678004"/>
              <a:chOff x="4038600" y="642079"/>
              <a:chExt cx="1689847" cy="678004"/>
            </a:xfrm>
          </p:grpSpPr>
          <p:sp>
            <p:nvSpPr>
              <p:cNvPr id="73" name="Rectangle 10"/>
              <p:cNvSpPr/>
              <p:nvPr/>
            </p:nvSpPr>
            <p:spPr>
              <a:xfrm>
                <a:off x="4038600" y="1143000"/>
                <a:ext cx="1689847" cy="177083"/>
              </a:xfrm>
              <a:prstGeom prst="rect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52"/>
              <p:cNvGrpSpPr/>
              <p:nvPr/>
            </p:nvGrpSpPr>
            <p:grpSpPr>
              <a:xfrm>
                <a:off x="4114800" y="1143000"/>
                <a:ext cx="1559859" cy="177083"/>
                <a:chOff x="457200" y="1600200"/>
                <a:chExt cx="8229600" cy="1752600"/>
              </a:xfrm>
            </p:grpSpPr>
            <p:sp>
              <p:nvSpPr>
                <p:cNvPr id="78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Plaque 80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Plaque 81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Plaque 82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laque 83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Oval 74"/>
              <p:cNvSpPr/>
              <p:nvPr/>
            </p:nvSpPr>
            <p:spPr>
              <a:xfrm>
                <a:off x="4267200" y="76200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150370" y="76075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704413" y="642079"/>
                <a:ext cx="347272" cy="47094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102"/>
            <p:cNvGrpSpPr/>
            <p:nvPr/>
          </p:nvGrpSpPr>
          <p:grpSpPr>
            <a:xfrm>
              <a:off x="1676400" y="3429000"/>
              <a:ext cx="990600" cy="1143000"/>
              <a:chOff x="6248400" y="1828800"/>
              <a:chExt cx="1295400" cy="2286000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6629400" y="2057400"/>
                <a:ext cx="533400" cy="12192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248400" y="2971800"/>
                <a:ext cx="1295400" cy="1143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610663" y="2704476"/>
                <a:ext cx="569626" cy="77324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10800000">
                <a:off x="6477000" y="1828800"/>
                <a:ext cx="838200" cy="304800"/>
              </a:xfrm>
              <a:prstGeom prst="trapezoi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658132" y="1957466"/>
                <a:ext cx="462196" cy="33602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iamond 71"/>
              <p:cNvSpPr/>
              <p:nvPr/>
            </p:nvSpPr>
            <p:spPr>
              <a:xfrm>
                <a:off x="6736830" y="2789420"/>
                <a:ext cx="304800" cy="609600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943600" y="457200"/>
            <a:ext cx="2438400" cy="4572000"/>
            <a:chOff x="5867400" y="685800"/>
            <a:chExt cx="2979159" cy="5738789"/>
          </a:xfrm>
        </p:grpSpPr>
        <p:grpSp>
          <p:nvGrpSpPr>
            <p:cNvPr id="105" name="Group 140"/>
            <p:cNvGrpSpPr/>
            <p:nvPr/>
          </p:nvGrpSpPr>
          <p:grpSpPr>
            <a:xfrm>
              <a:off x="5867400" y="685800"/>
              <a:ext cx="2896713" cy="5738789"/>
              <a:chOff x="2895600" y="1057419"/>
              <a:chExt cx="2601105" cy="5590094"/>
            </a:xfrm>
          </p:grpSpPr>
          <p:sp>
            <p:nvSpPr>
              <p:cNvPr id="121" name="Cloud 120"/>
              <p:cNvSpPr/>
              <p:nvPr/>
            </p:nvSpPr>
            <p:spPr>
              <a:xfrm>
                <a:off x="3276600" y="1981200"/>
                <a:ext cx="381000" cy="914400"/>
              </a:xfrm>
              <a:prstGeom prst="cloud">
                <a:avLst/>
              </a:prstGeom>
              <a:solidFill>
                <a:srgbClr val="843F06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loud 121"/>
              <p:cNvSpPr/>
              <p:nvPr/>
            </p:nvSpPr>
            <p:spPr>
              <a:xfrm>
                <a:off x="4495800" y="2057400"/>
                <a:ext cx="381000" cy="762000"/>
              </a:xfrm>
              <a:prstGeom prst="cloud">
                <a:avLst/>
              </a:prstGeom>
              <a:solidFill>
                <a:srgbClr val="843F06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4663168">
                <a:off x="4302178" y="5978577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4271122">
                <a:off x="3558915" y="5974829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895600" y="4512039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948315" y="4397572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124200" y="2607039"/>
                <a:ext cx="2057400" cy="2438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/>
              <p:cNvSpPr/>
              <p:nvPr/>
            </p:nvSpPr>
            <p:spPr>
              <a:xfrm rot="20411805">
                <a:off x="4501672" y="2989870"/>
                <a:ext cx="762000" cy="1764138"/>
              </a:xfrm>
              <a:prstGeom prst="trapezoid">
                <a:avLst/>
              </a:prstGeom>
              <a:solidFill>
                <a:srgbClr val="E5C56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 rot="1100949">
                <a:off x="3085505" y="3120388"/>
                <a:ext cx="762000" cy="1762769"/>
              </a:xfrm>
              <a:prstGeom prst="trapezoid">
                <a:avLst/>
              </a:prstGeom>
              <a:solidFill>
                <a:srgbClr val="E5C56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>
                <a:off x="3276600" y="3064239"/>
                <a:ext cx="1905000" cy="3276600"/>
              </a:xfrm>
              <a:prstGeom prst="trapezoid">
                <a:avLst>
                  <a:gd name="adj" fmla="val 18947"/>
                </a:avLst>
              </a:prstGeom>
              <a:solidFill>
                <a:srgbClr val="E5C56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" name="Group 84"/>
              <p:cNvGrpSpPr/>
              <p:nvPr/>
            </p:nvGrpSpPr>
            <p:grpSpPr>
              <a:xfrm>
                <a:off x="4210570" y="3028687"/>
                <a:ext cx="976832" cy="3289998"/>
                <a:chOff x="6071346" y="1769811"/>
                <a:chExt cx="1834000" cy="3650020"/>
              </a:xfrm>
            </p:grpSpPr>
            <p:sp>
              <p:nvSpPr>
                <p:cNvPr id="164" name="Trapezoid 163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7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31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6" name="Block Arc 175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7" name="Block Arc 176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2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4" name="Block Arc 173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5" name="Block Arc 174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4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2" name="Block Arc 171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3" name="Block Arc 172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5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0" name="Block Arc 169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1" name="Block Arc 170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37" name="Group 85"/>
              <p:cNvGrpSpPr/>
              <p:nvPr/>
            </p:nvGrpSpPr>
            <p:grpSpPr>
              <a:xfrm flipH="1">
                <a:off x="3277029" y="3007479"/>
                <a:ext cx="867593" cy="3309816"/>
                <a:chOff x="6071346" y="1769811"/>
                <a:chExt cx="1834000" cy="3650020"/>
              </a:xfrm>
            </p:grpSpPr>
            <p:sp>
              <p:nvSpPr>
                <p:cNvPr id="150" name="Trapezoid 149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9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43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2" name="Block Arc 161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3" name="Block Arc 162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7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0" name="Block Arc 159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Block Arc 160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51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8" name="Block Arc 157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Block Arc 158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52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6" name="Block Arc 155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7" name="Block Arc 156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33" name="Trapezoid 132"/>
              <p:cNvSpPr/>
              <p:nvPr/>
            </p:nvSpPr>
            <p:spPr>
              <a:xfrm rot="10800000">
                <a:off x="3857469" y="3060491"/>
                <a:ext cx="609600" cy="228600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3" name="Group 102"/>
              <p:cNvGrpSpPr/>
              <p:nvPr/>
            </p:nvGrpSpPr>
            <p:grpSpPr>
              <a:xfrm>
                <a:off x="3538297" y="2664880"/>
                <a:ext cx="1430114" cy="1418036"/>
                <a:chOff x="2671686" y="2074914"/>
                <a:chExt cx="2031003" cy="2266002"/>
              </a:xfrm>
            </p:grpSpPr>
            <p:sp>
              <p:nvSpPr>
                <p:cNvPr id="146" name="Pie 145"/>
                <p:cNvSpPr/>
                <p:nvPr/>
              </p:nvSpPr>
              <p:spPr>
                <a:xfrm rot="18695073">
                  <a:off x="2554187" y="2192413"/>
                  <a:ext cx="2266002" cy="2031003"/>
                </a:xfrm>
                <a:prstGeom prst="pie">
                  <a:avLst/>
                </a:prstGeom>
                <a:solidFill>
                  <a:schemeClr val="accent2">
                    <a:lumMod val="75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4" name="Group 5"/>
                <p:cNvGrpSpPr/>
                <p:nvPr/>
              </p:nvGrpSpPr>
              <p:grpSpPr>
                <a:xfrm>
                  <a:off x="2743201" y="2385247"/>
                  <a:ext cx="1639428" cy="1582693"/>
                  <a:chOff x="2740939" y="2385247"/>
                  <a:chExt cx="1639428" cy="1582693"/>
                </a:xfrm>
              </p:grpSpPr>
              <p:sp>
                <p:nvSpPr>
                  <p:cNvPr id="148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Moon 148"/>
                  <p:cNvSpPr/>
                  <p:nvPr/>
                </p:nvSpPr>
                <p:spPr>
                  <a:xfrm rot="16200000">
                    <a:off x="3001808" y="2126641"/>
                    <a:ext cx="1119953" cy="1637165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5" name="Group 119"/>
              <p:cNvGrpSpPr/>
              <p:nvPr/>
            </p:nvGrpSpPr>
            <p:grpSpPr>
              <a:xfrm rot="5400000">
                <a:off x="2285999" y="3429001"/>
                <a:ext cx="2438401" cy="914400"/>
                <a:chOff x="2624682" y="2226018"/>
                <a:chExt cx="1981200" cy="2070031"/>
              </a:xfrm>
            </p:grpSpPr>
            <p:sp>
              <p:nvSpPr>
                <p:cNvPr id="142" name="Pie 141"/>
                <p:cNvSpPr/>
                <p:nvPr/>
              </p:nvSpPr>
              <p:spPr>
                <a:xfrm rot="16952334">
                  <a:off x="2580266" y="2270434"/>
                  <a:ext cx="2070031" cy="1981200"/>
                </a:xfrm>
                <a:prstGeom prst="pie">
                  <a:avLst>
                    <a:gd name="adj1" fmla="val 3057576"/>
                    <a:gd name="adj2" fmla="val 16200000"/>
                  </a:avLst>
                </a:prstGeom>
                <a:solidFill>
                  <a:schemeClr val="accent2">
                    <a:lumMod val="75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5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44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6" name="Oval 135"/>
              <p:cNvSpPr/>
              <p:nvPr/>
            </p:nvSpPr>
            <p:spPr>
              <a:xfrm>
                <a:off x="3432748" y="1295400"/>
                <a:ext cx="12954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24"/>
              <p:cNvGrpSpPr/>
              <p:nvPr/>
            </p:nvGrpSpPr>
            <p:grpSpPr>
              <a:xfrm rot="11155702">
                <a:off x="3279067" y="1057419"/>
                <a:ext cx="1614668" cy="1295400"/>
                <a:chOff x="2587394" y="2007266"/>
                <a:chExt cx="1981200" cy="2070031"/>
              </a:xfrm>
              <a:solidFill>
                <a:srgbClr val="E5C569"/>
              </a:solidFill>
            </p:grpSpPr>
            <p:sp>
              <p:nvSpPr>
                <p:cNvPr id="138" name="Pie 137"/>
                <p:cNvSpPr/>
                <p:nvPr/>
              </p:nvSpPr>
              <p:spPr>
                <a:xfrm rot="18695073">
                  <a:off x="2542978" y="2051682"/>
                  <a:ext cx="2070031" cy="1981200"/>
                </a:xfrm>
                <a:prstGeom prst="pie">
                  <a:avLst>
                    <a:gd name="adj1" fmla="val 1172859"/>
                    <a:gd name="adj2" fmla="val 15679699"/>
                  </a:avLst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7" name="Group 5"/>
                <p:cNvGrpSpPr/>
                <p:nvPr/>
              </p:nvGrpSpPr>
              <p:grpSpPr>
                <a:xfrm>
                  <a:off x="2737026" y="2244349"/>
                  <a:ext cx="1577394" cy="1723594"/>
                  <a:chOff x="2734764" y="2244349"/>
                  <a:chExt cx="1577394" cy="1723594"/>
                </a:xfrm>
                <a:grpFill/>
              </p:grpSpPr>
              <p:sp>
                <p:nvSpPr>
                  <p:cNvPr id="140" name="Moon 3"/>
                  <p:cNvSpPr/>
                  <p:nvPr/>
                </p:nvSpPr>
                <p:spPr>
                  <a:xfrm rot="16200000">
                    <a:off x="2850907" y="2561099"/>
                    <a:ext cx="1296876" cy="1516811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Moon 140"/>
                  <p:cNvSpPr/>
                  <p:nvPr/>
                </p:nvSpPr>
                <p:spPr>
                  <a:xfrm rot="16200000">
                    <a:off x="2963485" y="20156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68" name="Group 204"/>
            <p:cNvGrpSpPr/>
            <p:nvPr/>
          </p:nvGrpSpPr>
          <p:grpSpPr>
            <a:xfrm>
              <a:off x="6503154" y="907864"/>
              <a:ext cx="1515793" cy="851545"/>
              <a:chOff x="1858414" y="967526"/>
              <a:chExt cx="3090854" cy="1641666"/>
            </a:xfrm>
          </p:grpSpPr>
          <p:sp>
            <p:nvSpPr>
              <p:cNvPr id="115" name="Moon 114"/>
              <p:cNvSpPr/>
              <p:nvPr/>
            </p:nvSpPr>
            <p:spPr>
              <a:xfrm rot="5755702">
                <a:off x="2583008" y="242932"/>
                <a:ext cx="1641666" cy="3090854"/>
              </a:xfrm>
              <a:prstGeom prst="moon">
                <a:avLst>
                  <a:gd name="adj" fmla="val 67712"/>
                </a:avLst>
              </a:prstGeom>
              <a:solidFill>
                <a:srgbClr val="E5C56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lowchart: Collate 115"/>
              <p:cNvSpPr/>
              <p:nvPr/>
            </p:nvSpPr>
            <p:spPr>
              <a:xfrm rot="20116258">
                <a:off x="2419479" y="1467918"/>
                <a:ext cx="571170" cy="587261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Flowchart: Collate 116"/>
              <p:cNvSpPr/>
              <p:nvPr/>
            </p:nvSpPr>
            <p:spPr>
              <a:xfrm rot="2252140">
                <a:off x="4016213" y="1545062"/>
                <a:ext cx="571170" cy="675313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Flowchart: Collate 117"/>
              <p:cNvSpPr/>
              <p:nvPr/>
            </p:nvSpPr>
            <p:spPr>
              <a:xfrm rot="307439">
                <a:off x="3212447" y="1053011"/>
                <a:ext cx="571170" cy="910746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Diamond 118"/>
              <p:cNvSpPr/>
              <p:nvPr/>
            </p:nvSpPr>
            <p:spPr>
              <a:xfrm rot="20885999">
                <a:off x="2860624" y="1179227"/>
                <a:ext cx="381000" cy="685800"/>
              </a:xfrm>
              <a:prstGeom prst="diamond">
                <a:avLst/>
              </a:prstGeom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Diamond 119"/>
              <p:cNvSpPr/>
              <p:nvPr/>
            </p:nvSpPr>
            <p:spPr>
              <a:xfrm rot="1750526">
                <a:off x="3715529" y="1271659"/>
                <a:ext cx="386539" cy="670729"/>
              </a:xfrm>
              <a:prstGeom prst="diamond">
                <a:avLst/>
              </a:prstGeom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211"/>
            <p:cNvGrpSpPr/>
            <p:nvPr/>
          </p:nvGrpSpPr>
          <p:grpSpPr>
            <a:xfrm>
              <a:off x="8077200" y="4343400"/>
              <a:ext cx="719529" cy="381000"/>
              <a:chOff x="838200" y="5791200"/>
              <a:chExt cx="1710129" cy="550808"/>
            </a:xfrm>
          </p:grpSpPr>
          <p:sp>
            <p:nvSpPr>
              <p:cNvPr id="109" name="Flowchart: Magnetic Disk 108"/>
              <p:cNvSpPr/>
              <p:nvPr/>
            </p:nvSpPr>
            <p:spPr>
              <a:xfrm>
                <a:off x="838200" y="5791200"/>
                <a:ext cx="1676400" cy="533400"/>
              </a:xfrm>
              <a:prstGeom prst="flowChartMagneticDisk">
                <a:avLst/>
              </a:prstGeom>
              <a:solidFill>
                <a:srgbClr val="CFB33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iamond 109"/>
              <p:cNvSpPr/>
              <p:nvPr/>
            </p:nvSpPr>
            <p:spPr>
              <a:xfrm>
                <a:off x="914401" y="5943600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iamond 110"/>
              <p:cNvSpPr/>
              <p:nvPr/>
            </p:nvSpPr>
            <p:spPr>
              <a:xfrm>
                <a:off x="1201713" y="5976079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iamond 111"/>
              <p:cNvSpPr/>
              <p:nvPr/>
            </p:nvSpPr>
            <p:spPr>
              <a:xfrm>
                <a:off x="1548985" y="5963587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iamond 112"/>
              <p:cNvSpPr/>
              <p:nvPr/>
            </p:nvSpPr>
            <p:spPr>
              <a:xfrm>
                <a:off x="1896257" y="5951095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iamond 113"/>
              <p:cNvSpPr/>
              <p:nvPr/>
            </p:nvSpPr>
            <p:spPr>
              <a:xfrm>
                <a:off x="2243529" y="5938603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8" name="Oval 107"/>
            <p:cNvSpPr/>
            <p:nvPr/>
          </p:nvSpPr>
          <p:spPr>
            <a:xfrm>
              <a:off x="8534400" y="4267200"/>
              <a:ext cx="312159" cy="301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0" y="51816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057400"/>
            <a:ext cx="2996601" cy="4047213"/>
            <a:chOff x="838200" y="1066800"/>
            <a:chExt cx="3730052" cy="5037813"/>
          </a:xfrm>
        </p:grpSpPr>
        <p:sp>
          <p:nvSpPr>
            <p:cNvPr id="4" name="Oval 3"/>
            <p:cNvSpPr/>
            <p:nvPr/>
          </p:nvSpPr>
          <p:spPr>
            <a:xfrm rot="20030197">
              <a:off x="1466355" y="4898948"/>
              <a:ext cx="662021" cy="929255"/>
            </a:xfrm>
            <a:prstGeom prst="ellipse">
              <a:avLst/>
            </a:prstGeom>
            <a:solidFill>
              <a:srgbClr val="ECD262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52600" y="1524000"/>
              <a:ext cx="1905000" cy="2278245"/>
            </a:xfrm>
            <a:prstGeom prst="ellipse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051822">
              <a:off x="1242077" y="2896564"/>
              <a:ext cx="1752768" cy="1669838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45397" y="4110990"/>
              <a:ext cx="876383" cy="6072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3959188"/>
              <a:ext cx="876383" cy="759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486427" flipH="1">
              <a:off x="2338757" y="2877873"/>
              <a:ext cx="1752768" cy="1669838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592631" y="2744761"/>
              <a:ext cx="2217370" cy="2817840"/>
            </a:xfrm>
            <a:prstGeom prst="triangl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124200" y="1981200"/>
              <a:ext cx="1066800" cy="2362200"/>
            </a:xfrm>
            <a:prstGeom prst="cloud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 rot="20973960">
              <a:off x="1542261" y="2109441"/>
              <a:ext cx="706079" cy="2163382"/>
            </a:xfrm>
            <a:prstGeom prst="cloud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20030197">
              <a:off x="2520662" y="5105577"/>
              <a:ext cx="1269323" cy="996788"/>
            </a:xfrm>
            <a:prstGeom prst="ellips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0030197">
              <a:off x="1270072" y="5121902"/>
              <a:ext cx="662021" cy="929255"/>
            </a:xfrm>
            <a:prstGeom prst="ellipse">
              <a:avLst/>
            </a:prstGeom>
            <a:solidFill>
              <a:srgbClr val="ECD262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20030197">
              <a:off x="1642364" y="5114895"/>
              <a:ext cx="1309944" cy="989718"/>
            </a:xfrm>
            <a:prstGeom prst="ellips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15850" y="2864371"/>
              <a:ext cx="381000" cy="6010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43183" y="1226726"/>
              <a:ext cx="1577491" cy="19734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8502806">
              <a:off x="1561996" y="1219200"/>
              <a:ext cx="1438970" cy="836982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2618579">
              <a:off x="2438741" y="1289757"/>
              <a:ext cx="1438970" cy="836982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Block Arc 19"/>
            <p:cNvSpPr/>
            <p:nvPr/>
          </p:nvSpPr>
          <p:spPr>
            <a:xfrm>
              <a:off x="1295400" y="1066800"/>
              <a:ext cx="2819400" cy="2057400"/>
            </a:xfrm>
            <a:prstGeom prst="blockArc">
              <a:avLst/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 rot="3647343">
              <a:off x="1726394" y="3866230"/>
              <a:ext cx="1097446" cy="758284"/>
            </a:xfrm>
            <a:prstGeom prst="ellips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6715201">
              <a:off x="2522455" y="3852850"/>
              <a:ext cx="1097446" cy="758284"/>
            </a:xfrm>
            <a:prstGeom prst="ellips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6715201">
              <a:off x="2443563" y="4293205"/>
              <a:ext cx="721274" cy="498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 rot="6715201">
              <a:off x="2214668" y="4359222"/>
              <a:ext cx="680105" cy="4699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3196652" y="2008682"/>
              <a:ext cx="1371600" cy="2915588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838200" y="2057400"/>
              <a:ext cx="1371600" cy="2839387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719565">
              <a:off x="3581400" y="1600200"/>
              <a:ext cx="457200" cy="601002"/>
            </a:xfrm>
            <a:prstGeom prst="ellipse">
              <a:avLst/>
            </a:prstGeom>
            <a:solidFill>
              <a:srgbClr val="ECD2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381432">
              <a:off x="1318521" y="1665672"/>
              <a:ext cx="457200" cy="601002"/>
            </a:xfrm>
            <a:prstGeom prst="ellipse">
              <a:avLst/>
            </a:prstGeom>
            <a:solidFill>
              <a:srgbClr val="ECD2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uble Wave 28"/>
            <p:cNvSpPr/>
            <p:nvPr/>
          </p:nvSpPr>
          <p:spPr>
            <a:xfrm>
              <a:off x="1676400" y="5486400"/>
              <a:ext cx="2133600" cy="609600"/>
            </a:xfrm>
            <a:prstGeom prst="doubleWave">
              <a:avLst/>
            </a:prstGeom>
            <a:solidFill>
              <a:srgbClr val="C9825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828800" y="5181600"/>
              <a:ext cx="1904999" cy="719914"/>
            </a:xfrm>
            <a:prstGeom prst="ellipse">
              <a:avLst/>
            </a:prstGeom>
            <a:solidFill>
              <a:srgbClr val="C982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 flipH="1">
            <a:off x="2743200" y="457200"/>
            <a:ext cx="2375988" cy="3209013"/>
            <a:chOff x="838200" y="1066800"/>
            <a:chExt cx="3730052" cy="5037813"/>
          </a:xfrm>
        </p:grpSpPr>
        <p:sp>
          <p:nvSpPr>
            <p:cNvPr id="32" name="Oval 31"/>
            <p:cNvSpPr/>
            <p:nvPr/>
          </p:nvSpPr>
          <p:spPr>
            <a:xfrm rot="20030197">
              <a:off x="1466355" y="4898948"/>
              <a:ext cx="662021" cy="929255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52600" y="1524000"/>
              <a:ext cx="1905000" cy="2278245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051822">
              <a:off x="1242077" y="2896564"/>
              <a:ext cx="1752768" cy="1669838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45397" y="4110990"/>
              <a:ext cx="876383" cy="6072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66800" y="3959188"/>
              <a:ext cx="876383" cy="759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9486427" flipH="1">
              <a:off x="2338757" y="2877873"/>
              <a:ext cx="1752768" cy="1669838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1592631" y="2744761"/>
              <a:ext cx="2217370" cy="2817840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>
              <a:off x="3124200" y="1981200"/>
              <a:ext cx="1066800" cy="2362200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loud 39"/>
            <p:cNvSpPr/>
            <p:nvPr/>
          </p:nvSpPr>
          <p:spPr>
            <a:xfrm rot="20973960">
              <a:off x="1542261" y="2109441"/>
              <a:ext cx="706079" cy="2163382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0030197">
              <a:off x="2520662" y="5105577"/>
              <a:ext cx="1269323" cy="996788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0030197">
              <a:off x="1270072" y="5121902"/>
              <a:ext cx="662021" cy="929255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0030197">
              <a:off x="1642364" y="5114895"/>
              <a:ext cx="1309944" cy="989718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515850" y="2864371"/>
              <a:ext cx="381000" cy="6010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943183" y="1226726"/>
              <a:ext cx="1577491" cy="19734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8502806">
              <a:off x="1561996" y="1219200"/>
              <a:ext cx="1438970" cy="836982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2618579">
              <a:off x="2438741" y="1289757"/>
              <a:ext cx="1438970" cy="836982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Block Arc 47"/>
            <p:cNvSpPr/>
            <p:nvPr/>
          </p:nvSpPr>
          <p:spPr>
            <a:xfrm>
              <a:off x="1295400" y="1066800"/>
              <a:ext cx="2819400" cy="2057400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 rot="3647343">
              <a:off x="1726394" y="3866230"/>
              <a:ext cx="1097446" cy="758284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6715201">
              <a:off x="2522455" y="3852850"/>
              <a:ext cx="1097446" cy="758284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6715201">
              <a:off x="2443563" y="4293205"/>
              <a:ext cx="721274" cy="498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 rot="6715201">
              <a:off x="2214668" y="4359222"/>
              <a:ext cx="680105" cy="4699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3196652" y="2008682"/>
              <a:ext cx="1371600" cy="2915588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838200" y="2057400"/>
              <a:ext cx="1371600" cy="2839387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20719565">
              <a:off x="3581400" y="1600200"/>
              <a:ext cx="457200" cy="601002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1381432">
              <a:off x="1318521" y="1665672"/>
              <a:ext cx="457200" cy="601002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ouble Wave 56"/>
            <p:cNvSpPr/>
            <p:nvPr/>
          </p:nvSpPr>
          <p:spPr>
            <a:xfrm>
              <a:off x="1676400" y="5486400"/>
              <a:ext cx="2133600" cy="609600"/>
            </a:xfrm>
            <a:prstGeom prst="doubleWav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828800" y="5181600"/>
              <a:ext cx="1904999" cy="719914"/>
            </a:xfrm>
            <a:prstGeom prst="ellipse">
              <a:avLst/>
            </a:prstGeom>
            <a:solidFill>
              <a:srgbClr val="C98257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W</a:t>
            </a:r>
            <a:endParaRPr lang="en-US" sz="6600" dirty="0"/>
          </a:p>
        </p:txBody>
      </p:sp>
      <p:grpSp>
        <p:nvGrpSpPr>
          <p:cNvPr id="60" name="Group 98"/>
          <p:cNvGrpSpPr/>
          <p:nvPr/>
        </p:nvGrpSpPr>
        <p:grpSpPr>
          <a:xfrm>
            <a:off x="5334000" y="838200"/>
            <a:ext cx="2525732" cy="4724400"/>
            <a:chOff x="4483191" y="719072"/>
            <a:chExt cx="3078272" cy="5757929"/>
          </a:xfrm>
        </p:grpSpPr>
        <p:sp>
          <p:nvSpPr>
            <p:cNvPr id="61" name="Oval 60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901859">
              <a:off x="4737878" y="4018091"/>
              <a:ext cx="508504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20249249">
              <a:off x="6445861" y="2917568"/>
              <a:ext cx="772200" cy="1633314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1442139">
              <a:off x="5002804" y="2907303"/>
              <a:ext cx="783281" cy="1633314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91200" y="3048000"/>
              <a:ext cx="609600" cy="609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loud 69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400185">
              <a:off x="5007542" y="1057662"/>
              <a:ext cx="901268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486400" y="1321418"/>
              <a:ext cx="114300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loud 74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Moon 75"/>
            <p:cNvSpPr/>
            <p:nvPr/>
          </p:nvSpPr>
          <p:spPr>
            <a:xfrm rot="5773918">
              <a:off x="5614017" y="132528"/>
              <a:ext cx="997660" cy="2170747"/>
            </a:xfrm>
            <a:prstGeom prst="moon">
              <a:avLst>
                <a:gd name="adj" fmla="val 70972"/>
              </a:avLst>
            </a:prstGeom>
            <a:solidFill>
              <a:srgbClr val="BF83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/>
            <p:cNvSpPr/>
            <p:nvPr/>
          </p:nvSpPr>
          <p:spPr>
            <a:xfrm rot="675368">
              <a:off x="4483191" y="1096799"/>
              <a:ext cx="920669" cy="3357836"/>
            </a:xfrm>
            <a:prstGeom prst="trapezoid">
              <a:avLst>
                <a:gd name="adj" fmla="val 36694"/>
              </a:avLst>
            </a:prstGeom>
            <a:solidFill>
              <a:srgbClr val="BF83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790072">
              <a:off x="6837724" y="1183595"/>
              <a:ext cx="723739" cy="3176352"/>
            </a:xfrm>
            <a:prstGeom prst="trapezoid">
              <a:avLst/>
            </a:prstGeom>
            <a:solidFill>
              <a:srgbClr val="BF83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3509433">
              <a:off x="5275162" y="890947"/>
              <a:ext cx="505068" cy="681044"/>
            </a:xfrm>
            <a:prstGeom prst="ellipse">
              <a:avLst/>
            </a:prstGeom>
            <a:solidFill>
              <a:srgbClr val="BF8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596444">
              <a:off x="6426456" y="921647"/>
              <a:ext cx="505068" cy="681044"/>
            </a:xfrm>
            <a:prstGeom prst="ellipse">
              <a:avLst/>
            </a:prstGeom>
            <a:solidFill>
              <a:srgbClr val="BF8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029200" y="1295400"/>
              <a:ext cx="2057400" cy="304800"/>
            </a:xfrm>
            <a:prstGeom prst="roundRect">
              <a:avLst/>
            </a:prstGeom>
            <a:solidFill>
              <a:srgbClr val="DAAD7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92"/>
            <p:cNvGrpSpPr/>
            <p:nvPr/>
          </p:nvGrpSpPr>
          <p:grpSpPr>
            <a:xfrm>
              <a:off x="5105400" y="5638800"/>
              <a:ext cx="2044700" cy="533400"/>
              <a:chOff x="4343400" y="1905000"/>
              <a:chExt cx="4721772" cy="1143000"/>
            </a:xfrm>
            <a:solidFill>
              <a:srgbClr val="BF8351"/>
            </a:solidFill>
          </p:grpSpPr>
          <p:sp>
            <p:nvSpPr>
              <p:cNvPr id="83" name="Quad Arrow Callout 82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Quad Arrow Callout 83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Quad Arrow Callout 84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Quad Arrow Callout 85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Quad Arrow Callout 86"/>
              <p:cNvSpPr/>
              <p:nvPr/>
            </p:nvSpPr>
            <p:spPr>
              <a:xfrm>
                <a:off x="80010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5943600" y="565767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Woman at the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6"/>
          <p:cNvGrpSpPr/>
          <p:nvPr/>
        </p:nvGrpSpPr>
        <p:grpSpPr>
          <a:xfrm>
            <a:off x="3657600" y="990600"/>
            <a:ext cx="2057400" cy="3581400"/>
            <a:chOff x="5291109" y="381000"/>
            <a:chExt cx="2449359" cy="4437529"/>
          </a:xfrm>
        </p:grpSpPr>
        <p:sp>
          <p:nvSpPr>
            <p:cNvPr id="3" name="Oval 2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ross 16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19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6" name="Plus 35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37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0" name="Plus 29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33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24" name="Plus 23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Diamond 25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4038600" y="5257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 </a:t>
            </a:r>
            <a:r>
              <a:rPr lang="en-US" dirty="0" err="1" smtClean="0"/>
              <a:t>Magdeline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943600" y="5181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 , Lazarus’ sister and Martha’s sister, same as anointment of Jesus’ feet</a:t>
            </a:r>
            <a:endParaRPr lang="en-US" dirty="0"/>
          </a:p>
        </p:txBody>
      </p:sp>
      <p:grpSp>
        <p:nvGrpSpPr>
          <p:cNvPr id="43" name="Group 103"/>
          <p:cNvGrpSpPr/>
          <p:nvPr/>
        </p:nvGrpSpPr>
        <p:grpSpPr>
          <a:xfrm>
            <a:off x="5943600" y="304800"/>
            <a:ext cx="2680788" cy="4366407"/>
            <a:chOff x="4343400" y="304800"/>
            <a:chExt cx="2680788" cy="4366407"/>
          </a:xfrm>
        </p:grpSpPr>
        <p:sp>
          <p:nvSpPr>
            <p:cNvPr id="54" name="Oval 53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lock Arc 59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55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84" name="Plus 83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Diamond 84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Diamond 85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iamond 86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80" name="Plus 79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Diamond 81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Diamond 82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76" name="Plus 75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iamond 76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Diamond 77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Diamond 78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2" name="Group 152"/>
          <p:cNvGrpSpPr/>
          <p:nvPr/>
        </p:nvGrpSpPr>
        <p:grpSpPr>
          <a:xfrm>
            <a:off x="457200" y="533400"/>
            <a:ext cx="2362200" cy="3886200"/>
            <a:chOff x="0" y="322729"/>
            <a:chExt cx="2665661" cy="4476917"/>
          </a:xfrm>
        </p:grpSpPr>
        <p:sp>
          <p:nvSpPr>
            <p:cNvPr id="106" name="Oval 105"/>
            <p:cNvSpPr/>
            <p:nvPr/>
          </p:nvSpPr>
          <p:spPr>
            <a:xfrm rot="2820608">
              <a:off x="177613" y="2721053"/>
              <a:ext cx="553977" cy="9092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19562648">
              <a:off x="2111684" y="2667990"/>
              <a:ext cx="553977" cy="9092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2242960">
              <a:off x="500145" y="1565189"/>
              <a:ext cx="905470" cy="1835000"/>
            </a:xfrm>
            <a:prstGeom prst="triangle">
              <a:avLst/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 rot="19284057">
              <a:off x="1380109" y="1570497"/>
              <a:ext cx="899060" cy="1802438"/>
            </a:xfrm>
            <a:prstGeom prst="triangle">
              <a:avLst/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4427519">
              <a:off x="800053" y="4021424"/>
              <a:ext cx="464124" cy="98708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17172481" flipH="1">
              <a:off x="1451080" y="4047200"/>
              <a:ext cx="517810" cy="98708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08853" y="1729639"/>
              <a:ext cx="2021797" cy="2813819"/>
            </a:xfrm>
            <a:prstGeom prst="triangle">
              <a:avLst>
                <a:gd name="adj" fmla="val 50741"/>
              </a:avLst>
            </a:prstGeom>
            <a:solidFill>
              <a:srgbClr val="EEE08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 rot="10800000">
              <a:off x="1204012" y="2091080"/>
              <a:ext cx="459499" cy="60296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76453" y="322729"/>
              <a:ext cx="1194698" cy="190937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loud 114"/>
            <p:cNvSpPr/>
            <p:nvPr/>
          </p:nvSpPr>
          <p:spPr>
            <a:xfrm>
              <a:off x="776453" y="322729"/>
              <a:ext cx="1194698" cy="50246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5107997">
              <a:off x="916639" y="1304565"/>
              <a:ext cx="1985727" cy="459499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 rot="6038579">
              <a:off x="-94260" y="1304565"/>
              <a:ext cx="1985727" cy="459499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283094">
              <a:off x="507075" y="471866"/>
              <a:ext cx="551399" cy="1708390"/>
            </a:xfrm>
            <a:prstGeom prst="trapezoid">
              <a:avLst>
                <a:gd name="adj" fmla="val 43652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21363997">
              <a:off x="1748385" y="441892"/>
              <a:ext cx="551399" cy="1708390"/>
            </a:xfrm>
            <a:prstGeom prst="trapezoid">
              <a:avLst>
                <a:gd name="adj" fmla="val 43418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Stored Data 119"/>
            <p:cNvSpPr/>
            <p:nvPr/>
          </p:nvSpPr>
          <p:spPr>
            <a:xfrm rot="5400000">
              <a:off x="1045202" y="-37921"/>
              <a:ext cx="803948" cy="1525247"/>
            </a:xfrm>
            <a:prstGeom prst="flowChartOnlineStorag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44"/>
            <p:cNvGrpSpPr/>
            <p:nvPr/>
          </p:nvGrpSpPr>
          <p:grpSpPr>
            <a:xfrm>
              <a:off x="457200" y="4038600"/>
              <a:ext cx="1828800" cy="528633"/>
              <a:chOff x="4953000" y="1968708"/>
              <a:chExt cx="5056682" cy="1751350"/>
            </a:xfrm>
          </p:grpSpPr>
          <p:grpSp>
            <p:nvGrpSpPr>
              <p:cNvPr id="74" name="Group 268"/>
              <p:cNvGrpSpPr/>
              <p:nvPr/>
            </p:nvGrpSpPr>
            <p:grpSpPr>
              <a:xfrm>
                <a:off x="4953000" y="1981200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7" name="Quad Arrow 146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Diamond 147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269"/>
              <p:cNvGrpSpPr/>
              <p:nvPr/>
            </p:nvGrpSpPr>
            <p:grpSpPr>
              <a:xfrm>
                <a:off x="6634397" y="196870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5" name="Quad Arrow 144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mond 145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72"/>
              <p:cNvGrpSpPr/>
              <p:nvPr/>
            </p:nvGrpSpPr>
            <p:grpSpPr>
              <a:xfrm>
                <a:off x="8328285" y="199868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43" name="Quad Arrow 142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Diamond 143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Isosceles Triangle 138"/>
              <p:cNvSpPr/>
              <p:nvPr/>
            </p:nvSpPr>
            <p:spPr>
              <a:xfrm rot="10800000">
                <a:off x="6096000" y="2133600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Isosceles Triangle 139"/>
              <p:cNvSpPr/>
              <p:nvPr/>
            </p:nvSpPr>
            <p:spPr>
              <a:xfrm rot="10800000">
                <a:off x="7816121" y="211111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>
                <a:off x="6107243" y="3069236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/>
              <p:cNvSpPr/>
              <p:nvPr/>
            </p:nvSpPr>
            <p:spPr>
              <a:xfrm>
                <a:off x="7803630" y="308672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58"/>
            <p:cNvGrpSpPr/>
            <p:nvPr/>
          </p:nvGrpSpPr>
          <p:grpSpPr>
            <a:xfrm>
              <a:off x="685800" y="457200"/>
              <a:ext cx="1577715" cy="396475"/>
              <a:chOff x="4953000" y="1968708"/>
              <a:chExt cx="5056682" cy="1751350"/>
            </a:xfrm>
          </p:grpSpPr>
          <p:grpSp>
            <p:nvGrpSpPr>
              <p:cNvPr id="90" name="Group 268"/>
              <p:cNvGrpSpPr/>
              <p:nvPr/>
            </p:nvGrpSpPr>
            <p:grpSpPr>
              <a:xfrm>
                <a:off x="4953000" y="1981200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4" name="Quad Arrow 133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Diamond 134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269"/>
              <p:cNvGrpSpPr/>
              <p:nvPr/>
            </p:nvGrpSpPr>
            <p:grpSpPr>
              <a:xfrm>
                <a:off x="6634397" y="196870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2" name="Quad Arrow 131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iamond 132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" name="Group 272"/>
              <p:cNvGrpSpPr/>
              <p:nvPr/>
            </p:nvGrpSpPr>
            <p:grpSpPr>
              <a:xfrm>
                <a:off x="8328285" y="1998688"/>
                <a:ext cx="1681397" cy="1721370"/>
                <a:chOff x="4953000" y="1981200"/>
                <a:chExt cx="1681397" cy="1721370"/>
              </a:xfrm>
            </p:grpSpPr>
            <p:sp>
              <p:nvSpPr>
                <p:cNvPr id="130" name="Quad Arrow 129"/>
                <p:cNvSpPr/>
                <p:nvPr/>
              </p:nvSpPr>
              <p:spPr>
                <a:xfrm>
                  <a:off x="4953000" y="1981200"/>
                  <a:ext cx="1681397" cy="1721370"/>
                </a:xfrm>
                <a:prstGeom prst="quadArrow">
                  <a:avLst>
                    <a:gd name="adj1" fmla="val 43217"/>
                    <a:gd name="adj2" fmla="val 22500"/>
                    <a:gd name="adj3" fmla="val 22500"/>
                  </a:avLst>
                </a:prstGeom>
                <a:solidFill>
                  <a:srgbClr val="F4AAF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iamond 130"/>
                <p:cNvSpPr/>
                <p:nvPr/>
              </p:nvSpPr>
              <p:spPr>
                <a:xfrm>
                  <a:off x="5486400" y="2362200"/>
                  <a:ext cx="609600" cy="914400"/>
                </a:xfrm>
                <a:prstGeom prst="diamond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Isosceles Triangle 125"/>
              <p:cNvSpPr/>
              <p:nvPr/>
            </p:nvSpPr>
            <p:spPr>
              <a:xfrm rot="10800000">
                <a:off x="6096000" y="2133600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10800000">
                <a:off x="7816121" y="211111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>
                <a:off x="6107243" y="3069236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Isosceles Triangle 128"/>
              <p:cNvSpPr/>
              <p:nvPr/>
            </p:nvSpPr>
            <p:spPr>
              <a:xfrm>
                <a:off x="7803630" y="3086725"/>
                <a:ext cx="1066800" cy="457200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9" name="TextBox 148"/>
          <p:cNvSpPr txBox="1"/>
          <p:nvPr/>
        </p:nvSpPr>
        <p:spPr>
          <a:xfrm>
            <a:off x="9144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Martha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45561" y="836008"/>
            <a:ext cx="1503321" cy="3301446"/>
            <a:chOff x="845561" y="836008"/>
            <a:chExt cx="1503321" cy="3301446"/>
          </a:xfrm>
        </p:grpSpPr>
        <p:sp>
          <p:nvSpPr>
            <p:cNvPr id="3" name="Oval 2"/>
            <p:cNvSpPr/>
            <p:nvPr/>
          </p:nvSpPr>
          <p:spPr>
            <a:xfrm rot="19671902">
              <a:off x="2047595" y="2463339"/>
              <a:ext cx="301287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647766">
              <a:off x="845561" y="2437890"/>
              <a:ext cx="268349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52409">
              <a:off x="1641701" y="3557143"/>
              <a:ext cx="293200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647766">
              <a:off x="1304629" y="3545665"/>
              <a:ext cx="291797" cy="5803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169292">
              <a:off x="1607744" y="1819776"/>
              <a:ext cx="626173" cy="1035117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790291">
              <a:off x="924291" y="1785861"/>
              <a:ext cx="626173" cy="1035117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1108500" y="1952981"/>
              <a:ext cx="934153" cy="1891292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22724" y="1639263"/>
              <a:ext cx="286140" cy="5703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08500" y="963845"/>
              <a:ext cx="890363" cy="10845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 rot="16552862">
              <a:off x="420527" y="1599553"/>
              <a:ext cx="1421062" cy="438295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 rot="5015418">
              <a:off x="1193065" y="1570674"/>
              <a:ext cx="1421062" cy="360627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>
              <a:off x="1106801" y="918038"/>
              <a:ext cx="856957" cy="472948"/>
            </a:xfrm>
            <a:prstGeom prst="cloud">
              <a:avLst/>
            </a:prstGeom>
            <a:solidFill>
              <a:srgbClr val="C05B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nip Same Side Corner Rectangle 14"/>
            <p:cNvSpPr/>
            <p:nvPr/>
          </p:nvSpPr>
          <p:spPr>
            <a:xfrm rot="10800000">
              <a:off x="909920" y="1274133"/>
              <a:ext cx="370974" cy="1651791"/>
            </a:xfrm>
            <a:prstGeom prst="snip2SameRect">
              <a:avLst>
                <a:gd name="adj1" fmla="val 24534"/>
                <a:gd name="adj2" fmla="val 0"/>
              </a:avLst>
            </a:prstGeom>
            <a:solidFill>
              <a:srgbClr val="C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nip Same Side Corner Rectangle 15"/>
            <p:cNvSpPr/>
            <p:nvPr/>
          </p:nvSpPr>
          <p:spPr>
            <a:xfrm rot="10800000">
              <a:off x="1795802" y="1270516"/>
              <a:ext cx="370974" cy="1681370"/>
            </a:xfrm>
            <a:prstGeom prst="snip2SameRect">
              <a:avLst>
                <a:gd name="adj1" fmla="val 24534"/>
                <a:gd name="adj2" fmla="val 0"/>
              </a:avLst>
            </a:prstGeom>
            <a:solidFill>
              <a:srgbClr val="C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Delay 16"/>
            <p:cNvSpPr/>
            <p:nvPr/>
          </p:nvSpPr>
          <p:spPr>
            <a:xfrm rot="16200000">
              <a:off x="1329852" y="414869"/>
              <a:ext cx="410889" cy="1253168"/>
            </a:xfrm>
            <a:prstGeom prst="flowChartDelay">
              <a:avLst/>
            </a:prstGeom>
            <a:solidFill>
              <a:srgbClr val="C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908712" y="1049659"/>
              <a:ext cx="369360" cy="526833"/>
            </a:xfrm>
            <a:prstGeom prst="ellipse">
              <a:avLst/>
            </a:prstGeom>
            <a:solidFill>
              <a:srgbClr val="C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793278" y="1094935"/>
              <a:ext cx="369360" cy="526833"/>
            </a:xfrm>
            <a:prstGeom prst="ellipse">
              <a:avLst/>
            </a:prstGeom>
            <a:solidFill>
              <a:srgbClr val="C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3794" y="431895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Widow’s Mite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94465" y="310006"/>
            <a:ext cx="2065803" cy="2074233"/>
            <a:chOff x="2993037" y="4506876"/>
            <a:chExt cx="2065803" cy="2074233"/>
          </a:xfrm>
        </p:grpSpPr>
        <p:sp>
          <p:nvSpPr>
            <p:cNvPr id="23" name="Oval 22"/>
            <p:cNvSpPr/>
            <p:nvPr/>
          </p:nvSpPr>
          <p:spPr>
            <a:xfrm>
              <a:off x="3081759" y="4552390"/>
              <a:ext cx="1977081" cy="1977081"/>
            </a:xfrm>
            <a:prstGeom prst="ellipse">
              <a:avLst/>
            </a:prstGeom>
            <a:solidFill>
              <a:srgbClr val="C4967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696642" y="4956915"/>
              <a:ext cx="879098" cy="1194456"/>
              <a:chOff x="3479293" y="4840009"/>
              <a:chExt cx="1129625" cy="141399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479293" y="4840009"/>
                <a:ext cx="1129625" cy="1307179"/>
                <a:chOff x="3543720" y="4677658"/>
                <a:chExt cx="1129625" cy="1307179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 rot="9419543">
                  <a:off x="3543720" y="4892680"/>
                  <a:ext cx="1129625" cy="1092157"/>
                  <a:chOff x="381000" y="821129"/>
                  <a:chExt cx="2133600" cy="2150671"/>
                </a:xfrm>
                <a:solidFill>
                  <a:srgbClr val="C4967A"/>
                </a:solidFill>
              </p:grpSpPr>
              <p:sp>
                <p:nvSpPr>
                  <p:cNvPr id="63" name="Rectangle 6"/>
                  <p:cNvSpPr/>
                  <p:nvPr/>
                </p:nvSpPr>
                <p:spPr>
                  <a:xfrm>
                    <a:off x="1270279" y="821129"/>
                    <a:ext cx="316616" cy="1980855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Block Arc 8"/>
                  <p:cNvSpPr/>
                  <p:nvPr/>
                </p:nvSpPr>
                <p:spPr>
                  <a:xfrm rot="10800000">
                    <a:off x="553713" y="1494139"/>
                    <a:ext cx="1774193" cy="1477661"/>
                  </a:xfrm>
                  <a:prstGeom prst="blockArc">
                    <a:avLst>
                      <a:gd name="adj1" fmla="val 10662248"/>
                      <a:gd name="adj2" fmla="val 21578483"/>
                      <a:gd name="adj3" fmla="val 1661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Isosceles Triangle 9"/>
                  <p:cNvSpPr/>
                  <p:nvPr/>
                </p:nvSpPr>
                <p:spPr>
                  <a:xfrm rot="20454290">
                    <a:off x="381000" y="2027192"/>
                    <a:ext cx="466893" cy="340147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Isosceles Triangle 10"/>
                  <p:cNvSpPr/>
                  <p:nvPr/>
                </p:nvSpPr>
                <p:spPr>
                  <a:xfrm rot="1534189">
                    <a:off x="2047707" y="1987377"/>
                    <a:ext cx="466893" cy="340147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ectangle 11"/>
                  <p:cNvSpPr/>
                  <p:nvPr/>
                </p:nvSpPr>
                <p:spPr>
                  <a:xfrm>
                    <a:off x="1368069" y="2697449"/>
                    <a:ext cx="94123" cy="24010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ectangle 12"/>
                  <p:cNvSpPr/>
                  <p:nvPr/>
                </p:nvSpPr>
                <p:spPr>
                  <a:xfrm>
                    <a:off x="611283" y="2209238"/>
                    <a:ext cx="172714" cy="23821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13"/>
                  <p:cNvSpPr/>
                  <p:nvPr/>
                </p:nvSpPr>
                <p:spPr>
                  <a:xfrm>
                    <a:off x="2144689" y="2145210"/>
                    <a:ext cx="128204" cy="24010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2" name="Trapezoid 61"/>
                <p:cNvSpPr/>
                <p:nvPr/>
              </p:nvSpPr>
              <p:spPr>
                <a:xfrm rot="9336879">
                  <a:off x="3594704" y="4677658"/>
                  <a:ext cx="454784" cy="288282"/>
                </a:xfrm>
                <a:prstGeom prst="trapezoid">
                  <a:avLst>
                    <a:gd name="adj" fmla="val 45512"/>
                  </a:avLst>
                </a:prstGeom>
                <a:solidFill>
                  <a:srgbClr val="C4967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Trapezoid 57"/>
              <p:cNvSpPr/>
              <p:nvPr/>
            </p:nvSpPr>
            <p:spPr>
              <a:xfrm rot="20024073">
                <a:off x="4196052" y="6146976"/>
                <a:ext cx="272051" cy="107031"/>
              </a:xfrm>
              <a:prstGeom prst="trapezoid">
                <a:avLst>
                  <a:gd name="adj" fmla="val 45512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 rot="20092396">
                <a:off x="3839198" y="5548295"/>
                <a:ext cx="421487" cy="109617"/>
              </a:xfrm>
              <a:prstGeom prst="roundRect">
                <a:avLst>
                  <a:gd name="adj" fmla="val 50000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 rot="20092396">
                <a:off x="4012865" y="6007107"/>
                <a:ext cx="544530" cy="132097"/>
              </a:xfrm>
              <a:prstGeom prst="roundRect">
                <a:avLst>
                  <a:gd name="adj" fmla="val 50000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4253913" y="4667600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736770" y="5037445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539531" y="4804180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858579" y="5666025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863896" y="5355170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61597" y="4615432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470245" y="4805828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4624" y="5101620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154587" y="5438992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237520" y="5757335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69125" y="5990720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560077" y="6180625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796576" y="6307344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150564" y="6332267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66393" y="6208617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711359" y="5982918"/>
              <a:ext cx="129128" cy="1382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1108350">
              <a:off x="3648871" y="5544336"/>
              <a:ext cx="89792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sz="3200" dirty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w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5018294">
              <a:off x="3361977" y="5018841"/>
              <a:ext cx="51600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sz="3200" dirty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w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8413079">
              <a:off x="3199833" y="4611291"/>
              <a:ext cx="44818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sz="3200" dirty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w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4068824">
              <a:off x="3234901" y="5553852"/>
              <a:ext cx="29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E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4068824">
              <a:off x="3341668" y="5712250"/>
              <a:ext cx="27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E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11723498">
              <a:off x="3768642" y="5996334"/>
              <a:ext cx="507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E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20059973">
              <a:off x="4324712" y="5662347"/>
              <a:ext cx="507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U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8812470">
              <a:off x="4518952" y="5423681"/>
              <a:ext cx="253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I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9026129">
              <a:off x="4677686" y="5134877"/>
              <a:ext cx="2147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Y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7038158">
              <a:off x="4484756" y="5325165"/>
              <a:ext cx="2950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latin typeface="Bookman Old Style" panose="02050604050505020204" pitchFamily="18" charset="0"/>
              </a:endParaRPr>
            </a:p>
            <a:p>
              <a:r>
                <a:rPr lang="en-US" sz="1600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M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2381212">
              <a:off x="4352611" y="4865675"/>
              <a:ext cx="295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V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05652">
              <a:off x="4214369" y="4506876"/>
              <a:ext cx="295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B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 rot="19858081">
              <a:off x="3809170" y="4609221"/>
              <a:ext cx="396571" cy="693590"/>
              <a:chOff x="5539176" y="4865675"/>
              <a:chExt cx="396571" cy="693590"/>
            </a:xfrm>
          </p:grpSpPr>
          <p:sp>
            <p:nvSpPr>
              <p:cNvPr id="55" name="TextBox 54"/>
              <p:cNvSpPr txBox="1"/>
              <p:nvPr/>
            </p:nvSpPr>
            <p:spPr>
              <a:xfrm rot="12381212">
                <a:off x="5640682" y="4912934"/>
                <a:ext cx="29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  <a:latin typeface="Bookman Old Style" panose="02050604050505020204" pitchFamily="18" charset="0"/>
                  </a:rPr>
                  <a:t>V</a:t>
                </a:r>
                <a:endParaRPr lang="en-US" dirty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2381212">
                <a:off x="5539176" y="4865675"/>
                <a:ext cx="29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  <a:latin typeface="Bookman Old Style" panose="02050604050505020204" pitchFamily="18" charset="0"/>
                  </a:rPr>
                  <a:t>O</a:t>
                </a:r>
                <a:endParaRPr lang="en-US" dirty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9026129">
              <a:off x="4504314" y="4981913"/>
              <a:ext cx="2147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Bookman Old Style" panose="02050604050505020204" pitchFamily="18" charset="0"/>
              </a:endParaRPr>
            </a:p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  <a:latin typeface="Bookman Old Style" panose="02050604050505020204" pitchFamily="18" charset="0"/>
                </a:rPr>
                <a:t>.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81731" y="291908"/>
            <a:ext cx="2125280" cy="2019114"/>
            <a:chOff x="980303" y="4488778"/>
            <a:chExt cx="2125280" cy="2019114"/>
          </a:xfrm>
        </p:grpSpPr>
        <p:grpSp>
          <p:nvGrpSpPr>
            <p:cNvPr id="71" name="Group 70"/>
            <p:cNvGrpSpPr/>
            <p:nvPr/>
          </p:nvGrpSpPr>
          <p:grpSpPr>
            <a:xfrm>
              <a:off x="980303" y="4530811"/>
              <a:ext cx="1977081" cy="1977081"/>
              <a:chOff x="980303" y="4530811"/>
              <a:chExt cx="1977081" cy="1977081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980303" y="4530811"/>
                <a:ext cx="1977081" cy="1977081"/>
              </a:xfrm>
              <a:prstGeom prst="ellipse">
                <a:avLst/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784482" y="5336945"/>
                <a:ext cx="337751" cy="337751"/>
              </a:xfrm>
              <a:prstGeom prst="ellipse">
                <a:avLst/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ight Arrow 85"/>
              <p:cNvSpPr/>
              <p:nvPr/>
            </p:nvSpPr>
            <p:spPr>
              <a:xfrm rot="16200000">
                <a:off x="1665377" y="4823885"/>
                <a:ext cx="544864" cy="209688"/>
              </a:xfrm>
              <a:prstGeom prst="rightArrow">
                <a:avLst>
                  <a:gd name="adj1" fmla="val 100000"/>
                  <a:gd name="adj2" fmla="val 224824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7" name="Right Arrow 86"/>
              <p:cNvSpPr/>
              <p:nvPr/>
            </p:nvSpPr>
            <p:spPr>
              <a:xfrm rot="5400000" flipV="1">
                <a:off x="1680925" y="5954991"/>
                <a:ext cx="544864" cy="209688"/>
              </a:xfrm>
              <a:prstGeom prst="rightArrow">
                <a:avLst>
                  <a:gd name="adj1" fmla="val 100000"/>
                  <a:gd name="adj2" fmla="val 224824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Right Arrow 87"/>
              <p:cNvSpPr/>
              <p:nvPr/>
            </p:nvSpPr>
            <p:spPr>
              <a:xfrm>
                <a:off x="2227245" y="5400976"/>
                <a:ext cx="544864" cy="209688"/>
              </a:xfrm>
              <a:prstGeom prst="rightArrow">
                <a:avLst>
                  <a:gd name="adj1" fmla="val 100000"/>
                  <a:gd name="adj2" fmla="val 224824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ight Arrow 88"/>
              <p:cNvSpPr/>
              <p:nvPr/>
            </p:nvSpPr>
            <p:spPr>
              <a:xfrm rot="10800000">
                <a:off x="1100223" y="5400976"/>
                <a:ext cx="544864" cy="209688"/>
              </a:xfrm>
              <a:prstGeom prst="rightArrow">
                <a:avLst>
                  <a:gd name="adj1" fmla="val 100000"/>
                  <a:gd name="adj2" fmla="val 224824"/>
                </a:avLst>
              </a:prstGeom>
              <a:solidFill>
                <a:srgbClr val="C4967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 rot="3025735">
                <a:off x="1095967" y="4666179"/>
                <a:ext cx="1702271" cy="1671562"/>
                <a:chOff x="2989384" y="5076338"/>
                <a:chExt cx="1702271" cy="1671562"/>
              </a:xfrm>
            </p:grpSpPr>
            <p:sp>
              <p:nvSpPr>
                <p:cNvPr id="92" name="Right Arrow 91"/>
                <p:cNvSpPr/>
                <p:nvPr/>
              </p:nvSpPr>
              <p:spPr>
                <a:xfrm rot="16200000">
                  <a:off x="3541840" y="5243926"/>
                  <a:ext cx="544864" cy="209688"/>
                </a:xfrm>
                <a:prstGeom prst="rightArrow">
                  <a:avLst>
                    <a:gd name="adj1" fmla="val 100000"/>
                    <a:gd name="adj2" fmla="val 224824"/>
                  </a:avLst>
                </a:prstGeom>
                <a:solidFill>
                  <a:srgbClr val="C4967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ight Arrow 92"/>
                <p:cNvSpPr/>
                <p:nvPr/>
              </p:nvSpPr>
              <p:spPr>
                <a:xfrm rot="5400000" flipV="1">
                  <a:off x="3603778" y="6370624"/>
                  <a:ext cx="544864" cy="209688"/>
                </a:xfrm>
                <a:prstGeom prst="rightArrow">
                  <a:avLst>
                    <a:gd name="adj1" fmla="val 100000"/>
                    <a:gd name="adj2" fmla="val 224824"/>
                  </a:avLst>
                </a:prstGeom>
                <a:solidFill>
                  <a:srgbClr val="C4967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ight Arrow 93"/>
                <p:cNvSpPr/>
                <p:nvPr/>
              </p:nvSpPr>
              <p:spPr>
                <a:xfrm>
                  <a:off x="4146791" y="5781816"/>
                  <a:ext cx="544864" cy="209688"/>
                </a:xfrm>
                <a:prstGeom prst="rightArrow">
                  <a:avLst>
                    <a:gd name="adj1" fmla="val 100000"/>
                    <a:gd name="adj2" fmla="val 224824"/>
                  </a:avLst>
                </a:prstGeom>
                <a:solidFill>
                  <a:srgbClr val="C4967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ight Arrow 94"/>
                <p:cNvSpPr/>
                <p:nvPr/>
              </p:nvSpPr>
              <p:spPr>
                <a:xfrm rot="10800000">
                  <a:off x="2989384" y="5831514"/>
                  <a:ext cx="544864" cy="209688"/>
                </a:xfrm>
                <a:prstGeom prst="rightArrow">
                  <a:avLst>
                    <a:gd name="adj1" fmla="val 100000"/>
                    <a:gd name="adj2" fmla="val 224824"/>
                  </a:avLst>
                </a:prstGeom>
                <a:solidFill>
                  <a:srgbClr val="C4967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Donut 90"/>
              <p:cNvSpPr/>
              <p:nvPr/>
            </p:nvSpPr>
            <p:spPr>
              <a:xfrm>
                <a:off x="1035177" y="4588412"/>
                <a:ext cx="1857161" cy="1857161"/>
              </a:xfrm>
              <a:prstGeom prst="donut">
                <a:avLst>
                  <a:gd name="adj" fmla="val 102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 rot="18847222">
              <a:off x="1200338" y="4826413"/>
              <a:ext cx="3754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</a:rPr>
                <a:t>ל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 rot="19368838">
              <a:off x="1474489" y="4488778"/>
              <a:ext cx="43473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bg2">
                      <a:lumMod val="50000"/>
                    </a:schemeClr>
                  </a:solidFill>
                </a:rPr>
                <a:t>ב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2006038">
              <a:off x="2006673" y="4533443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600" dirty="0" smtClean="0">
                  <a:solidFill>
                    <a:schemeClr val="bg2">
                      <a:lumMod val="50000"/>
                    </a:schemeClr>
                  </a:solidFill>
                </a:rPr>
                <a:t>ד</a:t>
              </a:r>
              <a:endParaRPr lang="en-US" sz="36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17822821">
              <a:off x="2436907" y="5359520"/>
              <a:ext cx="3690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600" dirty="0" smtClean="0">
                  <a:solidFill>
                    <a:schemeClr val="bg2">
                      <a:lumMod val="50000"/>
                    </a:schemeClr>
                  </a:solidFill>
                </a:rPr>
                <a:t>ג</a:t>
              </a:r>
              <a:endParaRPr lang="en-US" sz="36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3581343">
              <a:off x="1143500" y="5439907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</a:rPr>
                <a:t>א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7653135" flipV="1">
              <a:off x="1132686" y="5006889"/>
              <a:ext cx="39305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</a:rPr>
                <a:t>ר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348461" y="4894715"/>
              <a:ext cx="7571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rPr>
                <a:t>x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rot="2034339">
              <a:off x="1466783" y="5804785"/>
              <a:ext cx="5107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rPr>
                <a:t>z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7631481">
              <a:off x="2051376" y="5831766"/>
              <a:ext cx="510746" cy="584775"/>
              <a:chOff x="5646294" y="5726055"/>
              <a:chExt cx="510746" cy="584775"/>
            </a:xfrm>
          </p:grpSpPr>
          <p:sp>
            <p:nvSpPr>
              <p:cNvPr id="82" name="TextBox 81"/>
              <p:cNvSpPr txBox="1"/>
              <p:nvPr/>
            </p:nvSpPr>
            <p:spPr>
              <a:xfrm rot="2417742">
                <a:off x="5646294" y="5726055"/>
                <a:ext cx="5107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z</a:t>
                </a:r>
                <a:endParaRPr lang="en-US" sz="3200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 rot="2760864" flipH="1">
                <a:off x="5835485" y="5690892"/>
                <a:ext cx="45719" cy="408466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1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Rounded Rectangle 80"/>
            <p:cNvSpPr/>
            <p:nvPr/>
          </p:nvSpPr>
          <p:spPr>
            <a:xfrm rot="13394995" flipH="1">
              <a:off x="2596244" y="5797155"/>
              <a:ext cx="51386" cy="8434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31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17039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3"/>
          <p:cNvGrpSpPr/>
          <p:nvPr/>
        </p:nvGrpSpPr>
        <p:grpSpPr>
          <a:xfrm>
            <a:off x="762000" y="498175"/>
            <a:ext cx="3045502" cy="6359825"/>
            <a:chOff x="762000" y="498175"/>
            <a:chExt cx="3045502" cy="6359825"/>
          </a:xfrm>
        </p:grpSpPr>
        <p:sp>
          <p:nvSpPr>
            <p:cNvPr id="64" name="Oval 63"/>
            <p:cNvSpPr/>
            <p:nvPr/>
          </p:nvSpPr>
          <p:spPr>
            <a:xfrm rot="19111405">
              <a:off x="2336474" y="5870671"/>
              <a:ext cx="601091" cy="987329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3081452">
              <a:off x="1634441" y="5845411"/>
              <a:ext cx="574623" cy="95188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 rot="5400000">
              <a:off x="1981200" y="1064986"/>
              <a:ext cx="1905000" cy="99060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 rot="17017031">
              <a:off x="648188" y="955375"/>
              <a:ext cx="1905000" cy="99060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30"/>
            <p:cNvGrpSpPr/>
            <p:nvPr/>
          </p:nvGrpSpPr>
          <p:grpSpPr>
            <a:xfrm>
              <a:off x="762000" y="2131786"/>
              <a:ext cx="3045502" cy="4187946"/>
              <a:chOff x="4419600" y="2060454"/>
              <a:chExt cx="3045502" cy="4187946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rgbClr val="BF835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rgbClr val="BF835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9" name="Oval 68"/>
            <p:cNvSpPr/>
            <p:nvPr/>
          </p:nvSpPr>
          <p:spPr>
            <a:xfrm>
              <a:off x="1371600" y="531586"/>
              <a:ext cx="16764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>
              <a:off x="1524000" y="1750786"/>
              <a:ext cx="1447800" cy="99060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905000" y="1903186"/>
              <a:ext cx="675807" cy="409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29"/>
            <p:cNvGrpSpPr/>
            <p:nvPr/>
          </p:nvGrpSpPr>
          <p:grpSpPr>
            <a:xfrm>
              <a:off x="1219200" y="6019800"/>
              <a:ext cx="2168577" cy="231098"/>
              <a:chOff x="5867400" y="3429000"/>
              <a:chExt cx="3200400" cy="762000"/>
            </a:xfrm>
          </p:grpSpPr>
          <p:grpSp>
            <p:nvGrpSpPr>
              <p:cNvPr id="20" name="Group 78"/>
              <p:cNvGrpSpPr/>
              <p:nvPr/>
            </p:nvGrpSpPr>
            <p:grpSpPr>
              <a:xfrm>
                <a:off x="58674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44" name="Left-Right Arrow Callout 143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Diamond 144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79"/>
              <p:cNvGrpSpPr/>
              <p:nvPr/>
            </p:nvGrpSpPr>
            <p:grpSpPr>
              <a:xfrm>
                <a:off x="64770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42" name="Left-Right Arrow Callout 141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Diamond 142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82"/>
              <p:cNvGrpSpPr/>
              <p:nvPr/>
            </p:nvGrpSpPr>
            <p:grpSpPr>
              <a:xfrm>
                <a:off x="70866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40" name="Left-Right Arrow Callout 139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Diamond 140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5"/>
              <p:cNvGrpSpPr/>
              <p:nvPr/>
            </p:nvGrpSpPr>
            <p:grpSpPr>
              <a:xfrm>
                <a:off x="76962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38" name="Left-Right Arrow Callout 137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Diamond 138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88"/>
              <p:cNvGrpSpPr/>
              <p:nvPr/>
            </p:nvGrpSpPr>
            <p:grpSpPr>
              <a:xfrm>
                <a:off x="83058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36" name="Left-Right Arrow Callout 135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Diamond 136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5" name="Group 162"/>
          <p:cNvGrpSpPr/>
          <p:nvPr/>
        </p:nvGrpSpPr>
        <p:grpSpPr>
          <a:xfrm>
            <a:off x="4806691" y="304800"/>
            <a:ext cx="3188398" cy="6172200"/>
            <a:chOff x="4806691" y="304800"/>
            <a:chExt cx="3188398" cy="6172200"/>
          </a:xfrm>
        </p:grpSpPr>
        <p:sp>
          <p:nvSpPr>
            <p:cNvPr id="3" name="Oval 2"/>
            <p:cNvSpPr/>
            <p:nvPr/>
          </p:nvSpPr>
          <p:spPr>
            <a:xfrm rot="20207568">
              <a:off x="6448548" y="5695351"/>
              <a:ext cx="578380" cy="78164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500754">
              <a:off x="5505370" y="5683456"/>
              <a:ext cx="578380" cy="78164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500754">
              <a:off x="4806691" y="4032659"/>
              <a:ext cx="578380" cy="7816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155908">
              <a:off x="7416709" y="4016174"/>
              <a:ext cx="578380" cy="7816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5469849" y="2915554"/>
              <a:ext cx="1713435" cy="3039625"/>
            </a:xfrm>
            <a:prstGeom prst="trapezoid">
              <a:avLst>
                <a:gd name="adj" fmla="val 17846"/>
              </a:avLst>
            </a:prstGeom>
            <a:solidFill>
              <a:srgbClr val="F4EB7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lowchart: Delay 7"/>
            <p:cNvSpPr/>
            <p:nvPr/>
          </p:nvSpPr>
          <p:spPr>
            <a:xfrm rot="16200000">
              <a:off x="4854019" y="686980"/>
              <a:ext cx="3022978" cy="2258618"/>
            </a:xfrm>
            <a:prstGeom prst="flowChartDelay">
              <a:avLst/>
            </a:prstGeom>
            <a:solidFill>
              <a:srgbClr val="F4EB7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505404">
              <a:off x="4895209" y="2905087"/>
              <a:ext cx="948365" cy="1571873"/>
            </a:xfrm>
            <a:prstGeom prst="trapezoid">
              <a:avLst>
                <a:gd name="adj" fmla="val 29076"/>
              </a:avLst>
            </a:prstGeom>
            <a:solidFill>
              <a:srgbClr val="F4EB7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rapezoid 9"/>
            <p:cNvSpPr/>
            <p:nvPr/>
          </p:nvSpPr>
          <p:spPr>
            <a:xfrm rot="20172944">
              <a:off x="6815470" y="2744822"/>
              <a:ext cx="995169" cy="1717602"/>
            </a:xfrm>
            <a:prstGeom prst="trapezoid">
              <a:avLst/>
            </a:prstGeom>
            <a:solidFill>
              <a:srgbClr val="F4EB7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loud 10"/>
            <p:cNvSpPr/>
            <p:nvPr/>
          </p:nvSpPr>
          <p:spPr>
            <a:xfrm rot="4849455" flipH="1">
              <a:off x="5764284" y="1650067"/>
              <a:ext cx="2220949" cy="1019484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 rot="16750545">
              <a:off x="4835728" y="1650067"/>
              <a:ext cx="2220949" cy="1019484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6015033" y="2572033"/>
              <a:ext cx="700950" cy="54963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81383" y="717024"/>
              <a:ext cx="1168251" cy="20611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>
              <a:off x="5781383" y="923136"/>
              <a:ext cx="1090368" cy="480928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Delay 15"/>
            <p:cNvSpPr/>
            <p:nvPr/>
          </p:nvSpPr>
          <p:spPr>
            <a:xfrm rot="5400000">
              <a:off x="6142966" y="139714"/>
              <a:ext cx="480928" cy="1635551"/>
            </a:xfrm>
            <a:prstGeom prst="flowChartDelay">
              <a:avLst/>
            </a:prstGeom>
            <a:solidFill>
              <a:srgbClr val="F4EB7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3" idx="0"/>
              <a:endCxn id="7" idx="2"/>
            </p:cNvCxnSpPr>
            <p:nvPr/>
          </p:nvCxnSpPr>
          <p:spPr>
            <a:xfrm flipH="1">
              <a:off x="6326568" y="3121666"/>
              <a:ext cx="38939" cy="28335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81"/>
            <p:cNvGrpSpPr/>
            <p:nvPr/>
          </p:nvGrpSpPr>
          <p:grpSpPr>
            <a:xfrm>
              <a:off x="5638800" y="533400"/>
              <a:ext cx="1447800" cy="381000"/>
              <a:chOff x="5867400" y="3429000"/>
              <a:chExt cx="3200400" cy="762000"/>
            </a:xfrm>
          </p:grpSpPr>
          <p:grpSp>
            <p:nvGrpSpPr>
              <p:cNvPr id="27" name="Group 78"/>
              <p:cNvGrpSpPr/>
              <p:nvPr/>
            </p:nvGrpSpPr>
            <p:grpSpPr>
              <a:xfrm>
                <a:off x="58674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96" name="Left-Right Arrow Callout 95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79"/>
              <p:cNvGrpSpPr/>
              <p:nvPr/>
            </p:nvGrpSpPr>
            <p:grpSpPr>
              <a:xfrm>
                <a:off x="64770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94" name="Left-Right Arrow Callout 93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82"/>
              <p:cNvGrpSpPr/>
              <p:nvPr/>
            </p:nvGrpSpPr>
            <p:grpSpPr>
              <a:xfrm>
                <a:off x="70866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92" name="Left-Right Arrow Callout 91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85"/>
              <p:cNvGrpSpPr/>
              <p:nvPr/>
            </p:nvGrpSpPr>
            <p:grpSpPr>
              <a:xfrm>
                <a:off x="76962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90" name="Left-Right Arrow Callout 89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88"/>
              <p:cNvGrpSpPr/>
              <p:nvPr/>
            </p:nvGrpSpPr>
            <p:grpSpPr>
              <a:xfrm>
                <a:off x="83058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88" name="Left-Right Arrow Callout 87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97"/>
            <p:cNvGrpSpPr/>
            <p:nvPr/>
          </p:nvGrpSpPr>
          <p:grpSpPr>
            <a:xfrm rot="5400000">
              <a:off x="5100402" y="4590737"/>
              <a:ext cx="2644516" cy="196122"/>
              <a:chOff x="5867400" y="3429000"/>
              <a:chExt cx="3200400" cy="762000"/>
            </a:xfrm>
          </p:grpSpPr>
          <p:grpSp>
            <p:nvGrpSpPr>
              <p:cNvPr id="70" name="Group 78"/>
              <p:cNvGrpSpPr/>
              <p:nvPr/>
            </p:nvGrpSpPr>
            <p:grpSpPr>
              <a:xfrm>
                <a:off x="58674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12" name="Left-Right Arrow Callout 111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Diamond 112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79"/>
              <p:cNvGrpSpPr/>
              <p:nvPr/>
            </p:nvGrpSpPr>
            <p:grpSpPr>
              <a:xfrm>
                <a:off x="64770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10" name="Left-Right Arrow Callout 109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Diamond 110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70866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08" name="Left-Right Arrow Callout 107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Diamond 108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85"/>
              <p:cNvGrpSpPr/>
              <p:nvPr/>
            </p:nvGrpSpPr>
            <p:grpSpPr>
              <a:xfrm>
                <a:off x="76962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06" name="Left-Right Arrow Callout 105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Diamond 106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88"/>
              <p:cNvGrpSpPr/>
              <p:nvPr/>
            </p:nvGrpSpPr>
            <p:grpSpPr>
              <a:xfrm>
                <a:off x="83058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04" name="Left-Right Arrow Callout 103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145"/>
            <p:cNvGrpSpPr/>
            <p:nvPr/>
          </p:nvGrpSpPr>
          <p:grpSpPr>
            <a:xfrm rot="5400000">
              <a:off x="4871803" y="4576997"/>
              <a:ext cx="2644516" cy="196122"/>
              <a:chOff x="5867400" y="3429000"/>
              <a:chExt cx="3200400" cy="762000"/>
            </a:xfrm>
          </p:grpSpPr>
          <p:grpSp>
            <p:nvGrpSpPr>
              <p:cNvPr id="87" name="Group 78"/>
              <p:cNvGrpSpPr/>
              <p:nvPr/>
            </p:nvGrpSpPr>
            <p:grpSpPr>
              <a:xfrm>
                <a:off x="58674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60" name="Left-Right Arrow Callout 159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iamond 160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79"/>
              <p:cNvGrpSpPr/>
              <p:nvPr/>
            </p:nvGrpSpPr>
            <p:grpSpPr>
              <a:xfrm>
                <a:off x="64770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58" name="Left-Right Arrow Callout 157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Diamond 158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82"/>
              <p:cNvGrpSpPr/>
              <p:nvPr/>
            </p:nvGrpSpPr>
            <p:grpSpPr>
              <a:xfrm>
                <a:off x="70866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56" name="Left-Right Arrow Callout 155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Diamond 156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85"/>
              <p:cNvGrpSpPr/>
              <p:nvPr/>
            </p:nvGrpSpPr>
            <p:grpSpPr>
              <a:xfrm>
                <a:off x="76962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54" name="Left-Right Arrow Callout 153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Diamond 154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88"/>
              <p:cNvGrpSpPr/>
              <p:nvPr/>
            </p:nvGrpSpPr>
            <p:grpSpPr>
              <a:xfrm>
                <a:off x="8305800" y="3429000"/>
                <a:ext cx="762000" cy="762000"/>
                <a:chOff x="5867400" y="3429000"/>
                <a:chExt cx="762000" cy="762000"/>
              </a:xfrm>
            </p:grpSpPr>
            <p:sp>
              <p:nvSpPr>
                <p:cNvPr id="152" name="Left-Right Arrow Callout 151"/>
                <p:cNvSpPr/>
                <p:nvPr/>
              </p:nvSpPr>
              <p:spPr>
                <a:xfrm>
                  <a:off x="5867400" y="3429000"/>
                  <a:ext cx="762000" cy="762000"/>
                </a:xfrm>
                <a:prstGeom prst="leftRightArrowCallo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Diamond 152"/>
                <p:cNvSpPr/>
                <p:nvPr/>
              </p:nvSpPr>
              <p:spPr>
                <a:xfrm>
                  <a:off x="6086006" y="3621373"/>
                  <a:ext cx="304800" cy="381000"/>
                </a:xfrm>
                <a:prstGeom prst="diamond">
                  <a:avLst/>
                </a:prstGeom>
                <a:solidFill>
                  <a:srgbClr val="F4EB7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4" name="TextBox 113"/>
          <p:cNvSpPr txBox="1"/>
          <p:nvPr/>
        </p:nvSpPr>
        <p:spPr>
          <a:xfrm>
            <a:off x="5334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Zacharias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Elizabeth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Z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20"/>
          <p:cNvGrpSpPr/>
          <p:nvPr/>
        </p:nvGrpSpPr>
        <p:grpSpPr>
          <a:xfrm>
            <a:off x="3276600" y="457200"/>
            <a:ext cx="1052207" cy="2430935"/>
            <a:chOff x="3962400" y="685800"/>
            <a:chExt cx="2514600" cy="4930345"/>
          </a:xfrm>
        </p:grpSpPr>
        <p:sp>
          <p:nvSpPr>
            <p:cNvPr id="88" name="Round Diagonal Corner Rectangle 87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8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111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109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rapezoid 100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Isosceles Triangle 103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4" name="Round Diagonal Corner Rectangle 93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 Diagonal Corner Rectangle 94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 Diagonal Corner Rectangle 95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022377" y="2175279"/>
              <a:ext cx="463305" cy="2884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705600" y="609601"/>
            <a:ext cx="1349906" cy="2590800"/>
            <a:chOff x="304800" y="466773"/>
            <a:chExt cx="2438400" cy="4679887"/>
          </a:xfrm>
        </p:grpSpPr>
        <p:sp>
          <p:nvSpPr>
            <p:cNvPr id="115" name="Cloud 114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239000" y="3657600"/>
            <a:ext cx="990600" cy="2588907"/>
            <a:chOff x="3200399" y="228600"/>
            <a:chExt cx="2548824" cy="5462666"/>
          </a:xfrm>
        </p:grpSpPr>
        <p:grpSp>
          <p:nvGrpSpPr>
            <p:cNvPr id="135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160" name="Oval 159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157" name="Oval 156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Rounded Rectangle 136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rapezoid 141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 Diagonal Corner Rectangle 148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 Diagonal Corner Rectangle 149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 Diagonal Corner Rectangle 150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Delay 151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Wave 153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Wave 154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17"/>
          <p:cNvGrpSpPr/>
          <p:nvPr/>
        </p:nvGrpSpPr>
        <p:grpSpPr>
          <a:xfrm>
            <a:off x="0" y="3429000"/>
            <a:ext cx="1188548" cy="2554979"/>
            <a:chOff x="533400" y="381000"/>
            <a:chExt cx="2281003" cy="4903390"/>
          </a:xfrm>
        </p:grpSpPr>
        <p:sp>
          <p:nvSpPr>
            <p:cNvPr id="164" name="Cloud 163"/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47"/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213" name="Oval 212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46"/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210" name="Oval 4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4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4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7" name="Oval 166"/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rapezoid 168"/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/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/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3"/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4"/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7" name="Group 26"/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178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208" name="4-Point Star 1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4-Point Star 1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206" name="4-Point Star 205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4-Point Star 206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204" name="4-Point Star 203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4-Point Star 204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202" name="4-Point Star 2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4-Point Star 2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8" name="Group 27"/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189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96" name="4-Point Star 195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4-Point Star 196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94" name="4-Point Star 193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4-Point Star 194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92" name="4-Point Star 191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4-Point Star 192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90" name="4-Point Star 2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4-Point Star 190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9" name="Rounded Rectangle 178"/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loud 180"/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loud 181"/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loud 182"/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54"/>
          <p:cNvGrpSpPr/>
          <p:nvPr/>
        </p:nvGrpSpPr>
        <p:grpSpPr>
          <a:xfrm>
            <a:off x="2590800" y="3429000"/>
            <a:ext cx="1371600" cy="2895600"/>
            <a:chOff x="1600200" y="539757"/>
            <a:chExt cx="2176913" cy="4997949"/>
          </a:xfrm>
        </p:grpSpPr>
        <p:grpSp>
          <p:nvGrpSpPr>
            <p:cNvPr id="216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253" name="Oval 25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Moon 253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Moon 25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Moon 250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Moon 251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9" name="Oval 218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Isosceles Triangle 224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243" name="Moon 242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Moon 243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Moon 244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Moon 245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Moon 246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Moon 247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0" name="Trapezoid 229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231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41" name="Quad Arrow Callout 240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241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39" name="Quad Arrow Callout 238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Diamond 239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37" name="Quad Arrow Callout 236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5" name="Oval 234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4" name="Group 122"/>
          <p:cNvGrpSpPr/>
          <p:nvPr/>
        </p:nvGrpSpPr>
        <p:grpSpPr>
          <a:xfrm>
            <a:off x="5562600" y="3581400"/>
            <a:ext cx="1367453" cy="2362200"/>
            <a:chOff x="3581400" y="762000"/>
            <a:chExt cx="2895600" cy="5001991"/>
          </a:xfrm>
        </p:grpSpPr>
        <p:sp>
          <p:nvSpPr>
            <p:cNvPr id="257" name="Oval 256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Trapezoid 260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Trapezoid 261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Trapezoid 262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hord 265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loud 266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loud 267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Trapezoid 269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rapezoid 270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6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317" name="Oval 76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73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74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75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273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13" name="Octagon 31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Diamond 31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Diamond 31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Diamond 31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9" name="Octagon 30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Diamond 30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Diamond 31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Diamond 31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5" name="Octagon 304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Diamond 305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Diamond 306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Diamond 30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1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Diamond 303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9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280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93" name="Octagon 292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Diamond 293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Diamond 294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9" name="Octagon 288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Diamond 289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Diamond 290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Diamond 291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5" name="Octagon 284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Diamond 285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Diamond 286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Diamond 287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281" name="Octagon 280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Diamond 281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Diamond 282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Diamond 283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5" name="Cloud 274"/>
            <p:cNvSpPr/>
            <p:nvPr/>
          </p:nvSpPr>
          <p:spPr>
            <a:xfrm rot="20928263" flipH="1">
              <a:off x="4457244" y="2377508"/>
              <a:ext cx="1136283" cy="838237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805086" y="2478632"/>
              <a:ext cx="422740" cy="2220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320"/>
          <p:cNvGrpSpPr/>
          <p:nvPr/>
        </p:nvGrpSpPr>
        <p:grpSpPr>
          <a:xfrm flipH="1">
            <a:off x="1447800" y="3581400"/>
            <a:ext cx="1222033" cy="2822342"/>
            <a:chOff x="1608549" y="551678"/>
            <a:chExt cx="2658651" cy="6140279"/>
          </a:xfrm>
        </p:grpSpPr>
        <p:grpSp>
          <p:nvGrpSpPr>
            <p:cNvPr id="321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447" name="Oval 446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Flowchart: Delay 447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3" name="Oval 322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2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444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Trapezoid 325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Trapezoid 326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Trapezoid 327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rapezoid 328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Isosceles Triangle 329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5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333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42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4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40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5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8" name="Lightning Bolt 43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Lightning Bolt 43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6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6" name="Lightning Bolt 43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Lightning Bolt 43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7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339" name="Group 419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30" name="Lightning Bolt 42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Lightning Bolt 43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0" name="Group 420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8" name="Lightning Bolt 42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Lightning Bolt 42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1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6" name="Lightning Bolt 42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Lightning Bolt 42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24" name="Lightning Bolt 42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Lightning Bolt 42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6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360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8" name="Lightning Bolt 41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Lightning Bolt 41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1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6" name="Lightning Bolt 41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Lightning Bolt 41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6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4" name="Lightning Bolt 41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Lightning Bolt 41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7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412" name="Lightning Bolt 41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Lightning Bolt 41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393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08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401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9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94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38" name="Oval 337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0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411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85" name="Moon 384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Moon 385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0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78" name="Moon 37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1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22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69" name="Moon 36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Moon 369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Moon 371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Oval 374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3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362" name="Moon 36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2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43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53" name="Moon 35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Moon 353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Moon 354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Moon 355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Moon 356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Moon 357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Oval 358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4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347" name="Moon 346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8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42" name="Oval 341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007034" y="2319997"/>
                <a:ext cx="314539" cy="2067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5" name="Group 449"/>
          <p:cNvGrpSpPr/>
          <p:nvPr/>
        </p:nvGrpSpPr>
        <p:grpSpPr>
          <a:xfrm flipH="1">
            <a:off x="4343400" y="4114800"/>
            <a:ext cx="1143000" cy="2454414"/>
            <a:chOff x="4572000" y="840465"/>
            <a:chExt cx="2895600" cy="5636536"/>
          </a:xfrm>
        </p:grpSpPr>
        <p:sp>
          <p:nvSpPr>
            <p:cNvPr id="451" name="Cloud 450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loud 451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Cloud 452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Cloud 453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loud 454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Trapezoid 457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Trapezoid 458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Trapezoid 461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Trapezoid 462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0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469" name="Trapezoid 468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Moon 469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Moon 470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5" name="Oval 464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loud 465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Cloud 466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Group 483"/>
          <p:cNvGrpSpPr/>
          <p:nvPr/>
        </p:nvGrpSpPr>
        <p:grpSpPr>
          <a:xfrm>
            <a:off x="228600" y="685800"/>
            <a:ext cx="1143000" cy="2133600"/>
            <a:chOff x="869243" y="304800"/>
            <a:chExt cx="3111707" cy="6095999"/>
          </a:xfrm>
        </p:grpSpPr>
        <p:sp>
          <p:nvSpPr>
            <p:cNvPr id="485" name="Cloud 484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loud 485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loud 486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Trapezoid 489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Trapezoid 492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Trapezoid 493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Trapezoid 494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Moon 495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Moon 496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Moon 497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loud 499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loud 500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Rectangle 502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Rectangle 503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3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513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Quad Arrow Callout 514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4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11" name="Quad Arrow Callout 510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Quad Arrow Callout 511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5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509" name="Quad Arrow Callout 50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Quad Arrow Callout 50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6" name="Group 515"/>
          <p:cNvGrpSpPr/>
          <p:nvPr/>
        </p:nvGrpSpPr>
        <p:grpSpPr>
          <a:xfrm>
            <a:off x="5410200" y="457200"/>
            <a:ext cx="1058037" cy="2362200"/>
            <a:chOff x="3733800" y="304800"/>
            <a:chExt cx="2819400" cy="6294664"/>
          </a:xfrm>
        </p:grpSpPr>
        <p:grpSp>
          <p:nvGrpSpPr>
            <p:cNvPr id="477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478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579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Oval 579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Oval 580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9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576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8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0" name="Oval 529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Oval 530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Trapezoid 531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Trapezoid 532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Trapezoid 533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Trapezoid 534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Trapezoid 535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Trapezoid 536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Oval 537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Oval 538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loud 539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Oval 540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3" name="Moon 572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Oval 574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1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0" name="Moon 569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1" name="Moon 570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" name="Oval 571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2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483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8" name="Quad Arrow Callout 567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Cross 568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4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6" name="Quad Arrow Callout 56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Cross 56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6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4" name="Quad Arrow Callout 56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5" name="Cross 56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7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62" name="Quad Arrow Callout 56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Cross 56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08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516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6" name="Quad Arrow Callout 555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7" name="Cross 556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7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4" name="Quad Arrow Callout 553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5" name="Cross 554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8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2" name="Quad Arrow Callout 551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3" name="Cross 552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1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550" name="Quad Arrow Callout 549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1" name="Cross 550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528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519" name="Rounded Rectangle 518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ounded Rectangle 519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9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522" name="Chord 521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Chord 522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4" name="Moon 523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Rounded Rectangle 524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Rounded Rectangle 525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Rounded Rectangle 526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40" name="TextBox 639"/>
          <p:cNvSpPr txBox="1"/>
          <p:nvPr/>
        </p:nvSpPr>
        <p:spPr>
          <a:xfrm>
            <a:off x="3429000" y="3048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Peter</a:t>
            </a:r>
            <a:endParaRPr lang="en-US" sz="1400" dirty="0"/>
          </a:p>
        </p:txBody>
      </p:sp>
      <p:sp>
        <p:nvSpPr>
          <p:cNvPr id="641" name="TextBox 640"/>
          <p:cNvSpPr txBox="1"/>
          <p:nvPr/>
        </p:nvSpPr>
        <p:spPr>
          <a:xfrm>
            <a:off x="7467600" y="6324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Andrew</a:t>
            </a:r>
            <a:endParaRPr lang="en-US" sz="1400" dirty="0"/>
          </a:p>
        </p:txBody>
      </p:sp>
      <p:sp>
        <p:nvSpPr>
          <p:cNvPr id="642" name="TextBox 641"/>
          <p:cNvSpPr txBox="1"/>
          <p:nvPr/>
        </p:nvSpPr>
        <p:spPr>
          <a:xfrm>
            <a:off x="7162800" y="3200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James</a:t>
            </a:r>
            <a:endParaRPr lang="en-US" sz="1400" dirty="0"/>
          </a:p>
        </p:txBody>
      </p:sp>
      <p:sp>
        <p:nvSpPr>
          <p:cNvPr id="643" name="TextBox 642"/>
          <p:cNvSpPr txBox="1"/>
          <p:nvPr/>
        </p:nvSpPr>
        <p:spPr>
          <a:xfrm>
            <a:off x="5791200" y="2895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Simon</a:t>
            </a:r>
            <a:endParaRPr lang="en-US" sz="1400" dirty="0"/>
          </a:p>
        </p:txBody>
      </p:sp>
      <p:sp>
        <p:nvSpPr>
          <p:cNvPr id="644" name="TextBox 643"/>
          <p:cNvSpPr txBox="1"/>
          <p:nvPr/>
        </p:nvSpPr>
        <p:spPr>
          <a:xfrm>
            <a:off x="1752600" y="2895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John </a:t>
            </a:r>
            <a:endParaRPr lang="en-US" sz="1400" dirty="0"/>
          </a:p>
        </p:txBody>
      </p:sp>
      <p:sp>
        <p:nvSpPr>
          <p:cNvPr id="645" name="TextBox 644"/>
          <p:cNvSpPr txBox="1"/>
          <p:nvPr/>
        </p:nvSpPr>
        <p:spPr>
          <a:xfrm>
            <a:off x="304800" y="6096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Matthew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46" name="TextBox 645"/>
          <p:cNvSpPr txBox="1"/>
          <p:nvPr/>
        </p:nvSpPr>
        <p:spPr>
          <a:xfrm>
            <a:off x="152400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Judas  </a:t>
            </a:r>
            <a:endParaRPr lang="en-US" sz="140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76427" y="6550223"/>
            <a:ext cx="3114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Nathanael (Bartholomew)</a:t>
            </a:r>
          </a:p>
          <a:p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57200" y="2895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Thomas  </a:t>
            </a:r>
            <a:endParaRPr lang="en-US" sz="14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191000" y="3733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Philip  </a:t>
            </a:r>
            <a:endParaRPr lang="en-US" sz="1400" dirty="0"/>
          </a:p>
        </p:txBody>
      </p:sp>
      <p:sp>
        <p:nvSpPr>
          <p:cNvPr id="650" name="TextBox 649"/>
          <p:cNvSpPr txBox="1"/>
          <p:nvPr/>
        </p:nvSpPr>
        <p:spPr>
          <a:xfrm>
            <a:off x="2971800" y="6400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James   </a:t>
            </a:r>
            <a:endParaRPr lang="en-US" sz="1400" dirty="0"/>
          </a:p>
        </p:txBody>
      </p:sp>
      <p:sp>
        <p:nvSpPr>
          <p:cNvPr id="651" name="TextBox 650"/>
          <p:cNvSpPr txBox="1"/>
          <p:nvPr/>
        </p:nvSpPr>
        <p:spPr>
          <a:xfrm>
            <a:off x="5943600" y="6096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Jude  </a:t>
            </a:r>
            <a:endParaRPr lang="en-US" sz="1400" dirty="0"/>
          </a:p>
        </p:txBody>
      </p:sp>
      <p:grpSp>
        <p:nvGrpSpPr>
          <p:cNvPr id="542" name="Group 651"/>
          <p:cNvGrpSpPr/>
          <p:nvPr/>
        </p:nvGrpSpPr>
        <p:grpSpPr>
          <a:xfrm>
            <a:off x="4267200" y="1295400"/>
            <a:ext cx="1219200" cy="2438400"/>
            <a:chOff x="5530228" y="533400"/>
            <a:chExt cx="2913593" cy="5825482"/>
          </a:xfrm>
        </p:grpSpPr>
        <p:sp>
          <p:nvSpPr>
            <p:cNvPr id="653" name="Oval 652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loud 654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Cloud 655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lowchart: Manual Operation 659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lowchart: Manual Operation 660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lowchart: Manual Operation 661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Hexagon 662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ounded Rectangle 663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Cloud 666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ounded Rectangle 667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Wave 669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Wave 670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ounded Rectangle 671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3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54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707" name="Quad Arrow Callout 706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8" name="Quad Arrow Callout 707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9" name="Quad Arrow Callout 708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0" name="Quad Arrow Callout 709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5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712" name="Isosceles Triangle 711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3" name="Isosceles Triangle 712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4" name="Isosceles Triangle 713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704" name="Isosceles Triangle 703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Isosceles Triangle 704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" name="Isosceles Triangle 705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47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548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94" name="Quad Arrow Callout 693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Quad Arrow Callout 694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Quad Arrow Callout 695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Quad Arrow Callout 696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9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99" name="Isosceles Triangle 698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Isosceles Triangle 699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Isosceles Triangle 700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8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91" name="Isosceles Triangle 690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2" name="Isosceles Triangle 691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Isosceles Triangle 692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9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560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81" name="Quad Arrow Callout 680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2" name="Quad Arrow Callout 681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Quad Arrow Callout 682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Quad Arrow Callout 683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1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86" name="Isosceles Triangle 685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7" name="Isosceles Triangle 686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8" name="Isosceles Triangle 687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82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678" name="Isosceles Triangle 677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Isosceles Triangle 678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Isosceles Triangle 679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52" name="Group 651"/>
          <p:cNvGrpSpPr/>
          <p:nvPr/>
        </p:nvGrpSpPr>
        <p:grpSpPr>
          <a:xfrm>
            <a:off x="1709369" y="330723"/>
            <a:ext cx="921918" cy="2332759"/>
            <a:chOff x="6934200" y="1265656"/>
            <a:chExt cx="1985484" cy="4373144"/>
          </a:xfrm>
        </p:grpSpPr>
        <p:sp>
          <p:nvSpPr>
            <p:cNvPr id="673" name="Oval 672"/>
            <p:cNvSpPr/>
            <p:nvPr/>
          </p:nvSpPr>
          <p:spPr>
            <a:xfrm rot="649721" flipH="1">
              <a:off x="7888635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 rot="649721" flipH="1">
              <a:off x="7341974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Trapezoid 674"/>
            <p:cNvSpPr/>
            <p:nvPr/>
          </p:nvSpPr>
          <p:spPr>
            <a:xfrm flipH="1">
              <a:off x="7244801" y="2741009"/>
              <a:ext cx="1393852" cy="267735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 rot="6724914" flipH="1">
              <a:off x="6809060" y="3667864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/>
            <p:cNvSpPr/>
            <p:nvPr/>
          </p:nvSpPr>
          <p:spPr>
            <a:xfrm rot="3549535" flipH="1">
              <a:off x="8409583" y="3649135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Trapezoid 684"/>
            <p:cNvSpPr/>
            <p:nvPr/>
          </p:nvSpPr>
          <p:spPr>
            <a:xfrm rot="1217087" flipH="1">
              <a:off x="7110119" y="2659657"/>
              <a:ext cx="535069" cy="1175870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Trapezoid 688"/>
            <p:cNvSpPr/>
            <p:nvPr/>
          </p:nvSpPr>
          <p:spPr>
            <a:xfrm rot="20382913">
              <a:off x="8213629" y="2665899"/>
              <a:ext cx="582454" cy="1218491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Cloud 689"/>
            <p:cNvSpPr/>
            <p:nvPr/>
          </p:nvSpPr>
          <p:spPr>
            <a:xfrm rot="671737">
              <a:off x="6993977" y="1670566"/>
              <a:ext cx="609128" cy="1320297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Cloud 697"/>
            <p:cNvSpPr/>
            <p:nvPr/>
          </p:nvSpPr>
          <p:spPr>
            <a:xfrm rot="20706537">
              <a:off x="8223399" y="1730671"/>
              <a:ext cx="696285" cy="1206904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Trapezoid 701"/>
            <p:cNvSpPr/>
            <p:nvPr/>
          </p:nvSpPr>
          <p:spPr>
            <a:xfrm flipH="1">
              <a:off x="7275873" y="2610683"/>
              <a:ext cx="1294448" cy="2333159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Isosceles Triangle 702"/>
            <p:cNvSpPr/>
            <p:nvPr/>
          </p:nvSpPr>
          <p:spPr>
            <a:xfrm rot="10800000" flipH="1">
              <a:off x="7707357" y="2809408"/>
              <a:ext cx="431483" cy="59617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1" name="Group 24"/>
            <p:cNvGrpSpPr/>
            <p:nvPr/>
          </p:nvGrpSpPr>
          <p:grpSpPr>
            <a:xfrm>
              <a:off x="7108136" y="2388756"/>
              <a:ext cx="1544360" cy="2210894"/>
              <a:chOff x="4553133" y="901823"/>
              <a:chExt cx="2186627" cy="3449921"/>
            </a:xfrm>
          </p:grpSpPr>
          <p:sp>
            <p:nvSpPr>
              <p:cNvPr id="781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2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783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84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785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6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15" name="Oval 714"/>
            <p:cNvSpPr/>
            <p:nvPr/>
          </p:nvSpPr>
          <p:spPr>
            <a:xfrm flipH="1">
              <a:off x="7377452" y="1418345"/>
              <a:ext cx="1192870" cy="14904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6" name="Group 58"/>
            <p:cNvGrpSpPr/>
            <p:nvPr/>
          </p:nvGrpSpPr>
          <p:grpSpPr>
            <a:xfrm rot="175281">
              <a:off x="7281771" y="4966315"/>
              <a:ext cx="1319546" cy="446802"/>
              <a:chOff x="3810000" y="1677648"/>
              <a:chExt cx="4705061" cy="1827552"/>
            </a:xfrm>
          </p:grpSpPr>
          <p:grpSp>
            <p:nvGrpSpPr>
              <p:cNvPr id="751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72" name="Half Frame 771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3" name="Half Frame 772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4" name="Half Frame 773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5" name="Half Frame 774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6" name="Donut 775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7" name="Diamond 776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Diamond 777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Diamond 778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0" name="Diamond 779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2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63" name="Half Frame 762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4" name="Half Frame 763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5" name="Half Frame 764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6" name="Half Frame 765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7" name="Donut 766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8" name="Diamond 767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9" name="Diamond 768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0" name="Diamond 769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1" name="Diamond 770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3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54" name="Half Frame 753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5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6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7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8" name="Donut 757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9" name="Diamond 758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Diamond 759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Diamond 760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2" name="Diamond 761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17" name="Cloud 716"/>
            <p:cNvSpPr/>
            <p:nvPr/>
          </p:nvSpPr>
          <p:spPr>
            <a:xfrm rot="11257361">
              <a:off x="7226737" y="1265656"/>
              <a:ext cx="1385232" cy="69696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8" name="Group 717"/>
            <p:cNvGrpSpPr/>
            <p:nvPr/>
          </p:nvGrpSpPr>
          <p:grpSpPr>
            <a:xfrm>
              <a:off x="7162023" y="1568903"/>
              <a:ext cx="1544762" cy="259293"/>
              <a:chOff x="7105896" y="1557210"/>
              <a:chExt cx="1544762" cy="488119"/>
            </a:xfrm>
          </p:grpSpPr>
          <p:sp>
            <p:nvSpPr>
              <p:cNvPr id="719" name="Rounded Rectangle 15"/>
              <p:cNvSpPr/>
              <p:nvPr/>
            </p:nvSpPr>
            <p:spPr>
              <a:xfrm>
                <a:off x="7105896" y="1589474"/>
                <a:ext cx="1544762" cy="444406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0" name="Group 59"/>
              <p:cNvGrpSpPr/>
              <p:nvPr/>
            </p:nvGrpSpPr>
            <p:grpSpPr>
              <a:xfrm rot="160736">
                <a:off x="7230848" y="1557210"/>
                <a:ext cx="1269517" cy="488119"/>
                <a:chOff x="3810000" y="1677648"/>
                <a:chExt cx="4705061" cy="1827552"/>
              </a:xfrm>
            </p:grpSpPr>
            <p:grpSp>
              <p:nvGrpSpPr>
                <p:cNvPr id="721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42" name="Half Frame 741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3" name="Half Frame 742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4" name="Half Frame 743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5" name="Half Frame 744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6" name="Donut 745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7" name="Diamond 746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8" name="Diamond 747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9" name="Diamond 748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0" name="Diamond 749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2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33" name="Half Frame 732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4" name="Half Frame 733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5" name="Half Frame 734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6" name="Half Frame 735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7" name="Donut 736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8" name="Diamond 737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9" name="Diamond 738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0" name="Diamond 739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1" name="Diamond 740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3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724" name="Half Frame 723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5" name="Half Frame 724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6" name="Half Frame 725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7" name="Half Frame 726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8" name="Donut 727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9" name="Diamond 728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Diamond 729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Diamond 730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2" name="Diamond 731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304800" y="466773"/>
            <a:ext cx="2438400" cy="4679887"/>
            <a:chOff x="304800" y="466773"/>
            <a:chExt cx="2438400" cy="4679887"/>
          </a:xfrm>
        </p:grpSpPr>
        <p:sp>
          <p:nvSpPr>
            <p:cNvPr id="3" name="Cloud 2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14400" y="548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(apostle)</a:t>
            </a:r>
            <a:endParaRPr lang="en-US" dirty="0"/>
          </a:p>
        </p:txBody>
      </p:sp>
      <p:grpSp>
        <p:nvGrpSpPr>
          <p:cNvPr id="18" name="Group 104"/>
          <p:cNvGrpSpPr/>
          <p:nvPr/>
        </p:nvGrpSpPr>
        <p:grpSpPr>
          <a:xfrm>
            <a:off x="3429000" y="762000"/>
            <a:ext cx="1742304" cy="4553465"/>
            <a:chOff x="3200399" y="228600"/>
            <a:chExt cx="2548824" cy="5462666"/>
          </a:xfrm>
        </p:grpSpPr>
        <p:grpSp>
          <p:nvGrpSpPr>
            <p:cNvPr id="19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99" name="Oval 98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96" name="Oval 95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50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 Diagonal Corner Rectangle 51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 Diagonal Corner Rectangle 52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Delay 53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Wave 102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Wave 103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4290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Andrew</a:t>
            </a:r>
            <a:endParaRPr lang="en-US" dirty="0"/>
          </a:p>
        </p:txBody>
      </p:sp>
      <p:grpSp>
        <p:nvGrpSpPr>
          <p:cNvPr id="21" name="Group 195"/>
          <p:cNvGrpSpPr/>
          <p:nvPr/>
        </p:nvGrpSpPr>
        <p:grpSpPr>
          <a:xfrm>
            <a:off x="5530228" y="533400"/>
            <a:ext cx="2625231" cy="4854146"/>
            <a:chOff x="5530228" y="533400"/>
            <a:chExt cx="2913593" cy="5825482"/>
          </a:xfrm>
        </p:grpSpPr>
        <p:sp>
          <p:nvSpPr>
            <p:cNvPr id="195" name="Oval 194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lowchart: Manual Operation 113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Manual Operation 114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Manual Operation 111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Hexagon 121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Wave 133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Wave 134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23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52" name="Quad Arrow Callout 151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Quad Arrow Callout 152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Quad Arrow Callout 153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Quad Arrow Callout 154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4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Isosceles Triangle 156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Isosceles Triangle 157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61" name="Isosceles Triangle 160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Isosceles Triangle 161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Isosceles Triangle 162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30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72" name="Quad Arrow Callout 171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Quad Arrow Callout 172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Quad Arrow Callout 173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Quad Arrow Callout 174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77" name="Isosceles Triangle 176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Isosceles Triangle 178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69" name="Isosceles Triangle 168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Isosceles Triangle 169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Isosceles Triangle 170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34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86" name="Quad Arrow Callout 185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Quad Arrow Callout 186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Quad Arrow Callout 187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Quad Arrow Callout 188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91" name="Isosceles Triangle 190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Isosceles Triangle 191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Isosceles Triangle 192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83" name="Isosceles Triangle 182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Isosceles Triangle 184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97" name="TextBox 196"/>
          <p:cNvSpPr txBox="1"/>
          <p:nvPr/>
        </p:nvSpPr>
        <p:spPr>
          <a:xfrm>
            <a:off x="58674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Philip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347</Words>
  <Application>Microsoft Office PowerPoint</Application>
  <PresentationFormat>On-screen Show (4:3)</PresentationFormat>
  <Paragraphs>231</Paragraphs>
  <Slides>77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6" baseType="lpstr">
      <vt:lpstr>Arial</vt:lpstr>
      <vt:lpstr>Book Antiqua</vt:lpstr>
      <vt:lpstr>Bookman Old Style</vt:lpstr>
      <vt:lpstr>Calibri</vt:lpstr>
      <vt:lpstr>Comic Sans MS</vt:lpstr>
      <vt:lpstr>Open Sans</vt:lpstr>
      <vt:lpstr>Rod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65</cp:revision>
  <dcterms:created xsi:type="dcterms:W3CDTF">2014-05-22T16:43:00Z</dcterms:created>
  <dcterms:modified xsi:type="dcterms:W3CDTF">2016-06-11T17:08:17Z</dcterms:modified>
</cp:coreProperties>
</file>