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94.xml" ContentType="application/vnd.openxmlformats-officedocument.presentationml.slide+xml"/>
  <Override PartName="/ppt/slides/slide113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s/slide99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gif" ContentType="image/gif"/>
  <Override PartName="/ppt/slides/slide89.xml" ContentType="application/vnd.openxmlformats-officedocument.presentationml.slide+xml"/>
  <Override PartName="/ppt/slides/slide98.xml" ContentType="application/vnd.openxmlformats-officedocument.presentationml.slide+xml"/>
  <Override PartName="/ppt/slides/slide108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slides/slide96.xml" ContentType="application/vnd.openxmlformats-officedocument.presentationml.slide+xml"/>
  <Override PartName="/ppt/slides/slide106.xml" ContentType="application/vnd.openxmlformats-officedocument.presentationml.slide+xml"/>
  <Override PartName="/ppt/slides/slide115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notesSlides/notesSlide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7"/>
  </p:notesMasterIdLst>
  <p:sldIdLst>
    <p:sldId id="339" r:id="rId2"/>
    <p:sldId id="350" r:id="rId3"/>
    <p:sldId id="365" r:id="rId4"/>
    <p:sldId id="425" r:id="rId5"/>
    <p:sldId id="326" r:id="rId6"/>
    <p:sldId id="401" r:id="rId7"/>
    <p:sldId id="361" r:id="rId8"/>
    <p:sldId id="344" r:id="rId9"/>
    <p:sldId id="416" r:id="rId10"/>
    <p:sldId id="405" r:id="rId11"/>
    <p:sldId id="391" r:id="rId12"/>
    <p:sldId id="421" r:id="rId13"/>
    <p:sldId id="331" r:id="rId14"/>
    <p:sldId id="381" r:id="rId15"/>
    <p:sldId id="415" r:id="rId16"/>
    <p:sldId id="386" r:id="rId17"/>
    <p:sldId id="398" r:id="rId18"/>
    <p:sldId id="438" r:id="rId19"/>
    <p:sldId id="347" r:id="rId20"/>
    <p:sldId id="429" r:id="rId21"/>
    <p:sldId id="360" r:id="rId22"/>
    <p:sldId id="430" r:id="rId23"/>
    <p:sldId id="437" r:id="rId24"/>
    <p:sldId id="403" r:id="rId25"/>
    <p:sldId id="413" r:id="rId26"/>
    <p:sldId id="346" r:id="rId27"/>
    <p:sldId id="407" r:id="rId28"/>
    <p:sldId id="390" r:id="rId29"/>
    <p:sldId id="370" r:id="rId30"/>
    <p:sldId id="431" r:id="rId31"/>
    <p:sldId id="434" r:id="rId32"/>
    <p:sldId id="351" r:id="rId33"/>
    <p:sldId id="352" r:id="rId34"/>
    <p:sldId id="353" r:id="rId35"/>
    <p:sldId id="354" r:id="rId36"/>
    <p:sldId id="355" r:id="rId37"/>
    <p:sldId id="356" r:id="rId38"/>
    <p:sldId id="404" r:id="rId39"/>
    <p:sldId id="440" r:id="rId40"/>
    <p:sldId id="332" r:id="rId41"/>
    <p:sldId id="410" r:id="rId42"/>
    <p:sldId id="424" r:id="rId43"/>
    <p:sldId id="426" r:id="rId44"/>
    <p:sldId id="439" r:id="rId45"/>
    <p:sldId id="443" r:id="rId46"/>
    <p:sldId id="367" r:id="rId47"/>
    <p:sldId id="406" r:id="rId48"/>
    <p:sldId id="432" r:id="rId49"/>
    <p:sldId id="377" r:id="rId50"/>
    <p:sldId id="380" r:id="rId51"/>
    <p:sldId id="396" r:id="rId52"/>
    <p:sldId id="388" r:id="rId53"/>
    <p:sldId id="379" r:id="rId54"/>
    <p:sldId id="368" r:id="rId55"/>
    <p:sldId id="343" r:id="rId56"/>
    <p:sldId id="444" r:id="rId57"/>
    <p:sldId id="384" r:id="rId58"/>
    <p:sldId id="389" r:id="rId59"/>
    <p:sldId id="348" r:id="rId60"/>
    <p:sldId id="412" r:id="rId61"/>
    <p:sldId id="418" r:id="rId62"/>
    <p:sldId id="435" r:id="rId63"/>
    <p:sldId id="441" r:id="rId64"/>
    <p:sldId id="333" r:id="rId65"/>
    <p:sldId id="349" r:id="rId66"/>
    <p:sldId id="378" r:id="rId67"/>
    <p:sldId id="422" r:id="rId68"/>
    <p:sldId id="423" r:id="rId69"/>
    <p:sldId id="428" r:id="rId70"/>
    <p:sldId id="362" r:id="rId71"/>
    <p:sldId id="371" r:id="rId72"/>
    <p:sldId id="376" r:id="rId73"/>
    <p:sldId id="341" r:id="rId74"/>
    <p:sldId id="342" r:id="rId75"/>
    <p:sldId id="329" r:id="rId76"/>
    <p:sldId id="320" r:id="rId77"/>
    <p:sldId id="392" r:id="rId78"/>
    <p:sldId id="328" r:id="rId79"/>
    <p:sldId id="337" r:id="rId80"/>
    <p:sldId id="374" r:id="rId81"/>
    <p:sldId id="372" r:id="rId82"/>
    <p:sldId id="364" r:id="rId83"/>
    <p:sldId id="340" r:id="rId84"/>
    <p:sldId id="366" r:id="rId85"/>
    <p:sldId id="369" r:id="rId86"/>
    <p:sldId id="325" r:id="rId87"/>
    <p:sldId id="357" r:id="rId88"/>
    <p:sldId id="433" r:id="rId89"/>
    <p:sldId id="427" r:id="rId90"/>
    <p:sldId id="402" r:id="rId91"/>
    <p:sldId id="345" r:id="rId92"/>
    <p:sldId id="414" r:id="rId93"/>
    <p:sldId id="387" r:id="rId94"/>
    <p:sldId id="359" r:id="rId95"/>
    <p:sldId id="358" r:id="rId96"/>
    <p:sldId id="397" r:id="rId97"/>
    <p:sldId id="336" r:id="rId98"/>
    <p:sldId id="420" r:id="rId99"/>
    <p:sldId id="394" r:id="rId100"/>
    <p:sldId id="399" r:id="rId101"/>
    <p:sldId id="400" r:id="rId102"/>
    <p:sldId id="375" r:id="rId103"/>
    <p:sldId id="419" r:id="rId104"/>
    <p:sldId id="408" r:id="rId105"/>
    <p:sldId id="363" r:id="rId106"/>
    <p:sldId id="383" r:id="rId107"/>
    <p:sldId id="409" r:id="rId108"/>
    <p:sldId id="411" r:id="rId109"/>
    <p:sldId id="417" r:id="rId110"/>
    <p:sldId id="385" r:id="rId111"/>
    <p:sldId id="436" r:id="rId112"/>
    <p:sldId id="373" r:id="rId113"/>
    <p:sldId id="382" r:id="rId114"/>
    <p:sldId id="442" r:id="rId115"/>
    <p:sldId id="335" r:id="rId11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AA600"/>
    <a:srgbClr val="E7BE6B"/>
    <a:srgbClr val="442C08"/>
    <a:srgbClr val="9A6312"/>
    <a:srgbClr val="826300"/>
    <a:srgbClr val="7F520F"/>
    <a:srgbClr val="E1AE47"/>
    <a:srgbClr val="FF66CC"/>
    <a:srgbClr val="C44F0E"/>
    <a:srgbClr val="EED196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14" autoAdjust="0"/>
    <p:restoredTop sz="94660"/>
  </p:normalViewPr>
  <p:slideViewPr>
    <p:cSldViewPr>
      <p:cViewPr varScale="1">
        <p:scale>
          <a:sx n="116" d="100"/>
          <a:sy n="116" d="100"/>
        </p:scale>
        <p:origin x="-540" y="-11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1B70E4-EA5A-4AAC-9F43-4FB0A7D2F2AB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07AAD4-25A8-4DC1-BA0A-0E12DFB75C9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469712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07AAD4-25A8-4DC1-BA0A-0E12DFB75C9F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3384538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07AAD4-25A8-4DC1-BA0A-0E12DFB75C9F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8321770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07AAD4-25A8-4DC1-BA0A-0E12DFB75C9F}" type="slidenum">
              <a:rPr lang="en-US" smtClean="0"/>
              <a:pPr/>
              <a:t>84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3374483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>
                <a:solidFill>
                  <a:schemeClr val="bg1"/>
                </a:solidFill>
                <a:latin typeface="Open Sans"/>
              </a:rPr>
              <a:t>Eleazar</a:t>
            </a:r>
            <a:r>
              <a:rPr lang="en-US" dirty="0" smtClean="0">
                <a:solidFill>
                  <a:schemeClr val="bg1"/>
                </a:solidFill>
                <a:latin typeface="Open Sans"/>
              </a:rPr>
              <a:t> and </a:t>
            </a:r>
            <a:r>
              <a:rPr lang="en-US" dirty="0" err="1" smtClean="0">
                <a:solidFill>
                  <a:schemeClr val="bg1"/>
                </a:solidFill>
                <a:latin typeface="Open Sans"/>
              </a:rPr>
              <a:t>Ithamar</a:t>
            </a:r>
            <a:r>
              <a:rPr lang="en-US" dirty="0" smtClean="0">
                <a:solidFill>
                  <a:schemeClr val="bg1"/>
                </a:solidFill>
                <a:latin typeface="Open Sans"/>
              </a:rPr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07AAD4-25A8-4DC1-BA0A-0E12DFB75C9F}" type="slidenum">
              <a:rPr lang="en-US" smtClean="0"/>
              <a:pPr/>
              <a:t>99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296859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BAADA4-9E1E-460D-8461-6F27BD46CDA9}" type="datetimeFigureOut">
              <a:rPr lang="en-US" smtClean="0"/>
              <a:pPr/>
              <a:t>5/8/2016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AD2159-E0C5-4EBA-8D21-0F48CA0EE075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pn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6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15.jpe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13" Type="http://schemas.openxmlformats.org/officeDocument/2006/relationships/image" Target="../media/image30.png"/><Relationship Id="rId3" Type="http://schemas.openxmlformats.org/officeDocument/2006/relationships/image" Target="../media/image20.jpeg"/><Relationship Id="rId7" Type="http://schemas.openxmlformats.org/officeDocument/2006/relationships/image" Target="../media/image24.jpeg"/><Relationship Id="rId12" Type="http://schemas.openxmlformats.org/officeDocument/2006/relationships/image" Target="../media/image29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11" Type="http://schemas.openxmlformats.org/officeDocument/2006/relationships/image" Target="../media/image28.jpeg"/><Relationship Id="rId5" Type="http://schemas.openxmlformats.org/officeDocument/2006/relationships/image" Target="../media/image22.jpeg"/><Relationship Id="rId15" Type="http://schemas.openxmlformats.org/officeDocument/2006/relationships/image" Target="../media/image32.jpeg"/><Relationship Id="rId10" Type="http://schemas.openxmlformats.org/officeDocument/2006/relationships/image" Target="../media/image27.jpeg"/><Relationship Id="rId4" Type="http://schemas.openxmlformats.org/officeDocument/2006/relationships/image" Target="../media/image21.jpeg"/><Relationship Id="rId9" Type="http://schemas.openxmlformats.org/officeDocument/2006/relationships/image" Target="../media/image26.jpeg"/><Relationship Id="rId14" Type="http://schemas.openxmlformats.org/officeDocument/2006/relationships/image" Target="../media/image31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bles.org/eng-GNTD/Gen/29/16-26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bibles.org/eng-GNTD/Gen/29/35" TargetMode="External"/><Relationship Id="rId5" Type="http://schemas.openxmlformats.org/officeDocument/2006/relationships/hyperlink" Target="http://bibles.org/eng-GNTD/Gen/29/30" TargetMode="External"/><Relationship Id="rId4" Type="http://schemas.openxmlformats.org/officeDocument/2006/relationships/image" Target="../media/image34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gi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13" Type="http://schemas.openxmlformats.org/officeDocument/2006/relationships/image" Target="../media/image13.jpeg"/><Relationship Id="rId3" Type="http://schemas.openxmlformats.org/officeDocument/2006/relationships/image" Target="../media/image3.jpeg"/><Relationship Id="rId7" Type="http://schemas.openxmlformats.org/officeDocument/2006/relationships/image" Target="../media/image7.jpeg"/><Relationship Id="rId12" Type="http://schemas.openxmlformats.org/officeDocument/2006/relationships/image" Target="../media/image12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jpeg"/><Relationship Id="rId11" Type="http://schemas.openxmlformats.org/officeDocument/2006/relationships/image" Target="../media/image11.jpeg"/><Relationship Id="rId5" Type="http://schemas.openxmlformats.org/officeDocument/2006/relationships/image" Target="../media/image5.jpeg"/><Relationship Id="rId15" Type="http://schemas.openxmlformats.org/officeDocument/2006/relationships/image" Target="../media/image15.jpeg"/><Relationship Id="rId10" Type="http://schemas.openxmlformats.org/officeDocument/2006/relationships/image" Target="../media/image10.jpeg"/><Relationship Id="rId4" Type="http://schemas.openxmlformats.org/officeDocument/2006/relationships/image" Target="../media/image4.jpeg"/><Relationship Id="rId9" Type="http://schemas.openxmlformats.org/officeDocument/2006/relationships/image" Target="../media/image9.jpeg"/><Relationship Id="rId1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 rot="1005385">
            <a:off x="2177318" y="228600"/>
            <a:ext cx="3000546" cy="2046293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loud 3"/>
          <p:cNvSpPr/>
          <p:nvPr/>
        </p:nvSpPr>
        <p:spPr>
          <a:xfrm>
            <a:off x="1143000" y="1379311"/>
            <a:ext cx="3051216" cy="1876238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 rot="1407272">
            <a:off x="2816184" y="1331687"/>
            <a:ext cx="3051216" cy="1876238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/>
          <p:nvPr/>
        </p:nvGrpSpPr>
        <p:grpSpPr>
          <a:xfrm>
            <a:off x="3113577" y="977260"/>
            <a:ext cx="953505" cy="2412306"/>
            <a:chOff x="3810000" y="3156962"/>
            <a:chExt cx="2133600" cy="3701038"/>
          </a:xfrm>
        </p:grpSpPr>
        <p:sp>
          <p:nvSpPr>
            <p:cNvPr id="30" name="Oval 5"/>
            <p:cNvSpPr/>
            <p:nvPr/>
          </p:nvSpPr>
          <p:spPr>
            <a:xfrm rot="20244480">
              <a:off x="4876800" y="61722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204902">
              <a:off x="4343400" y="60960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5410200" y="54864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3810000" y="5410200"/>
              <a:ext cx="5334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Isosceles Triangle 33"/>
            <p:cNvSpPr/>
            <p:nvPr/>
          </p:nvSpPr>
          <p:spPr>
            <a:xfrm rot="19518518">
              <a:off x="4709516" y="4276211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Isosceles Triangle 34"/>
            <p:cNvSpPr/>
            <p:nvPr/>
          </p:nvSpPr>
          <p:spPr>
            <a:xfrm rot="2043946">
              <a:off x="3943519" y="4276372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Isosceles Triangle 35"/>
            <p:cNvSpPr/>
            <p:nvPr/>
          </p:nvSpPr>
          <p:spPr>
            <a:xfrm>
              <a:off x="4114800" y="4267200"/>
              <a:ext cx="1447800" cy="22098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142"/>
            <p:cNvSpPr/>
            <p:nvPr/>
          </p:nvSpPr>
          <p:spPr>
            <a:xfrm rot="17642893">
              <a:off x="4038600" y="3352800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143"/>
            <p:cNvSpPr/>
            <p:nvPr/>
          </p:nvSpPr>
          <p:spPr>
            <a:xfrm rot="15063960">
              <a:off x="4832494" y="3309362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144"/>
            <p:cNvSpPr/>
            <p:nvPr/>
          </p:nvSpPr>
          <p:spPr>
            <a:xfrm>
              <a:off x="4343400" y="3352800"/>
              <a:ext cx="11430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1"/>
          <p:cNvGrpSpPr/>
          <p:nvPr/>
        </p:nvGrpSpPr>
        <p:grpSpPr>
          <a:xfrm>
            <a:off x="1778670" y="1245294"/>
            <a:ext cx="953505" cy="2383994"/>
            <a:chOff x="7772400" y="1708596"/>
            <a:chExt cx="1143000" cy="2711004"/>
          </a:xfrm>
        </p:grpSpPr>
        <p:sp>
          <p:nvSpPr>
            <p:cNvPr id="20" name="Oval 5"/>
            <p:cNvSpPr/>
            <p:nvPr/>
          </p:nvSpPr>
          <p:spPr>
            <a:xfrm rot="20244480">
              <a:off x="8343900" y="39112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1204902">
              <a:off x="8058150" y="38548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8629650" y="34029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7772400" y="33464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Isosceles Triangle 23"/>
            <p:cNvSpPr/>
            <p:nvPr/>
          </p:nvSpPr>
          <p:spPr>
            <a:xfrm rot="19518518">
              <a:off x="8254284" y="25059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Isosceles Triangle 24"/>
            <p:cNvSpPr/>
            <p:nvPr/>
          </p:nvSpPr>
          <p:spPr>
            <a:xfrm rot="2043946">
              <a:off x="7843928" y="25061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7935686" y="24993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 rot="17642893">
              <a:off x="7785260" y="1899844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8058150" y="18215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 rot="12852032">
              <a:off x="8047361" y="1787131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54"/>
          <p:cNvGrpSpPr/>
          <p:nvPr/>
        </p:nvGrpSpPr>
        <p:grpSpPr>
          <a:xfrm>
            <a:off x="4321350" y="1312302"/>
            <a:ext cx="953505" cy="2345298"/>
            <a:chOff x="8229600" y="1905000"/>
            <a:chExt cx="1143000" cy="2667000"/>
          </a:xfrm>
        </p:grpSpPr>
        <p:sp>
          <p:nvSpPr>
            <p:cNvPr id="9" name="Oval 5"/>
            <p:cNvSpPr/>
            <p:nvPr/>
          </p:nvSpPr>
          <p:spPr>
            <a:xfrm rot="20244480">
              <a:off x="8801100" y="40636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204902">
              <a:off x="8515350" y="40072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9086850" y="35553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8229600" y="34988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9518518">
              <a:off x="8711484" y="26583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Isosceles Triangle 13"/>
            <p:cNvSpPr/>
            <p:nvPr/>
          </p:nvSpPr>
          <p:spPr>
            <a:xfrm rot="2043946">
              <a:off x="8301128" y="26585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Isosceles Triangle 14"/>
            <p:cNvSpPr/>
            <p:nvPr/>
          </p:nvSpPr>
          <p:spPr>
            <a:xfrm>
              <a:off x="8392886" y="26517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15350" y="19739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8017962">
              <a:off x="8314939" y="2206590"/>
              <a:ext cx="533400" cy="327272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4862556">
              <a:off x="8828786" y="2202416"/>
              <a:ext cx="533400" cy="28054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8534400" y="1905000"/>
              <a:ext cx="533400" cy="381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6477000" y="2133600"/>
            <a:ext cx="1524000" cy="2209800"/>
            <a:chOff x="4876800" y="2362200"/>
            <a:chExt cx="2743200" cy="3465830"/>
          </a:xfrm>
        </p:grpSpPr>
        <p:grpSp>
          <p:nvGrpSpPr>
            <p:cNvPr id="40" name="Group 122"/>
            <p:cNvGrpSpPr/>
            <p:nvPr/>
          </p:nvGrpSpPr>
          <p:grpSpPr>
            <a:xfrm>
              <a:off x="5715000" y="2362200"/>
              <a:ext cx="1371600" cy="2475230"/>
              <a:chOff x="6781800" y="685800"/>
              <a:chExt cx="1371600" cy="2475230"/>
            </a:xfrm>
          </p:grpSpPr>
          <p:sp>
            <p:nvSpPr>
              <p:cNvPr id="77" name="Rounded Rectangle 76"/>
              <p:cNvSpPr/>
              <p:nvPr/>
            </p:nvSpPr>
            <p:spPr>
              <a:xfrm>
                <a:off x="7010400" y="1219200"/>
                <a:ext cx="990600" cy="7620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7086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7467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7772400" y="217043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781800" y="209423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9486427" flipH="1">
                <a:off x="7322992" y="1555187"/>
                <a:ext cx="762000" cy="797355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 rot="2113573">
                <a:off x="6858000" y="156083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7010400" y="1484630"/>
                <a:ext cx="990600" cy="1447800"/>
              </a:xfrm>
              <a:prstGeom prst="triangle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7162800" y="72263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Wave 85"/>
              <p:cNvSpPr/>
              <p:nvPr/>
            </p:nvSpPr>
            <p:spPr>
              <a:xfrm rot="19933828">
                <a:off x="7094920" y="685800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Wave 86"/>
              <p:cNvSpPr/>
              <p:nvPr/>
            </p:nvSpPr>
            <p:spPr>
              <a:xfrm rot="2263772">
                <a:off x="7466602" y="840452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Wave 87"/>
              <p:cNvSpPr/>
              <p:nvPr/>
            </p:nvSpPr>
            <p:spPr>
              <a:xfrm rot="16858411">
                <a:off x="6577035" y="1249715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Wave 88"/>
              <p:cNvSpPr/>
              <p:nvPr/>
            </p:nvSpPr>
            <p:spPr>
              <a:xfrm rot="4357884">
                <a:off x="7390128" y="1336161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70866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76200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90"/>
            <p:cNvGrpSpPr/>
            <p:nvPr/>
          </p:nvGrpSpPr>
          <p:grpSpPr>
            <a:xfrm>
              <a:off x="4876800" y="2895600"/>
              <a:ext cx="1219200" cy="2442178"/>
              <a:chOff x="3352800" y="2358422"/>
              <a:chExt cx="1371600" cy="244217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3657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4038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4343400" y="38100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3352800" y="37338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9486427" flipH="1">
                <a:off x="3905772" y="3191018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2113573">
                <a:off x="3429000" y="3200400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3581400" y="3124200"/>
                <a:ext cx="990600" cy="1447800"/>
              </a:xfrm>
              <a:prstGeom prst="triangl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3733800" y="23622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2618579">
                <a:off x="3949239" y="2393839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8502806">
                <a:off x="3568082" y="2358422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102"/>
            <p:cNvGrpSpPr/>
            <p:nvPr/>
          </p:nvGrpSpPr>
          <p:grpSpPr>
            <a:xfrm>
              <a:off x="6400800" y="3200400"/>
              <a:ext cx="1219200" cy="2442178"/>
              <a:chOff x="5715000" y="1520222"/>
              <a:chExt cx="1391346" cy="2442178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6019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6400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705600" y="29718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5715000" y="28956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19486427" flipH="1">
                <a:off x="6267972" y="235281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113573">
                <a:off x="5791200" y="236220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Isosceles Triangle 60"/>
              <p:cNvSpPr/>
              <p:nvPr/>
            </p:nvSpPr>
            <p:spPr>
              <a:xfrm>
                <a:off x="5943600" y="2286000"/>
                <a:ext cx="990600" cy="1447800"/>
              </a:xfrm>
              <a:prstGeom prst="triangle">
                <a:avLst/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6096000" y="15240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618579">
                <a:off x="6311439" y="1555639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8502806">
                <a:off x="5930282" y="1520222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Cloud 64"/>
              <p:cNvSpPr/>
              <p:nvPr/>
            </p:nvSpPr>
            <p:spPr>
              <a:xfrm>
                <a:off x="5715000" y="1828800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Cloud 65"/>
              <p:cNvSpPr/>
              <p:nvPr/>
            </p:nvSpPr>
            <p:spPr>
              <a:xfrm rot="20350014">
                <a:off x="6725346" y="1800424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105"/>
            <p:cNvGrpSpPr/>
            <p:nvPr/>
          </p:nvGrpSpPr>
          <p:grpSpPr>
            <a:xfrm>
              <a:off x="5410200" y="3352800"/>
              <a:ext cx="1371600" cy="2475230"/>
              <a:chOff x="5791200" y="3395948"/>
              <a:chExt cx="1371600" cy="2475230"/>
            </a:xfrm>
          </p:grpSpPr>
          <p:sp>
            <p:nvSpPr>
              <p:cNvPr id="45" name="Oval 44"/>
              <p:cNvSpPr/>
              <p:nvPr/>
            </p:nvSpPr>
            <p:spPr>
              <a:xfrm>
                <a:off x="6096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6477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6781800" y="4880578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5791200" y="4804378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rapezoid 48"/>
              <p:cNvSpPr/>
              <p:nvPr/>
            </p:nvSpPr>
            <p:spPr>
              <a:xfrm rot="19486427" flipH="1">
                <a:off x="6344172" y="4261596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2113573">
                <a:off x="5867400" y="427097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Isosceles Triangle 50"/>
              <p:cNvSpPr/>
              <p:nvPr/>
            </p:nvSpPr>
            <p:spPr>
              <a:xfrm>
                <a:off x="6019800" y="4194778"/>
                <a:ext cx="990600" cy="1447800"/>
              </a:xfrm>
              <a:prstGeom prst="triangl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6172200" y="3432778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Wave 52"/>
              <p:cNvSpPr/>
              <p:nvPr/>
            </p:nvSpPr>
            <p:spPr>
              <a:xfrm rot="19933828">
                <a:off x="6104320" y="3395948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Wave 53"/>
              <p:cNvSpPr/>
              <p:nvPr/>
            </p:nvSpPr>
            <p:spPr>
              <a:xfrm rot="2263772">
                <a:off x="6476002" y="3550600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grpSp>
        <p:nvGrpSpPr>
          <p:cNvPr id="93" name="Group 92"/>
          <p:cNvGrpSpPr/>
          <p:nvPr/>
        </p:nvGrpSpPr>
        <p:grpSpPr>
          <a:xfrm>
            <a:off x="609600" y="3733800"/>
            <a:ext cx="4800600" cy="2438400"/>
            <a:chOff x="2514600" y="1600200"/>
            <a:chExt cx="4800600" cy="2438400"/>
          </a:xfrm>
        </p:grpSpPr>
        <p:grpSp>
          <p:nvGrpSpPr>
            <p:cNvPr id="94" name="Group 216"/>
            <p:cNvGrpSpPr/>
            <p:nvPr/>
          </p:nvGrpSpPr>
          <p:grpSpPr>
            <a:xfrm>
              <a:off x="4343400" y="1600200"/>
              <a:ext cx="457200" cy="1371600"/>
              <a:chOff x="1747738" y="1143000"/>
              <a:chExt cx="2675816" cy="5410200"/>
            </a:xfrm>
          </p:grpSpPr>
          <p:sp>
            <p:nvSpPr>
              <p:cNvPr id="300" name="Wave 29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Wave 30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2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48" name="Teardrop 26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40" name="Teardrop 2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Moon 2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Moon 2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Moon 2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Moon 2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Moon 2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Moon 2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Oval 26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32" name="Teardrop 33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Moon 33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Moon 33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Moon 33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Moon 33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Moon 33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Moon 25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Oval 25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24" name="Teardrop 32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Moon 32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Moon 32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Moon 32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Moon 32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Moon 32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Moon 32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16" name="Teardrop 31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Moon 31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Moon 31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Moon 31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Moon 31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Moon 32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Moon 32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Oval 32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08" name="Teardrop 30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Moon 30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Moon 30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Moon 31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Moon 31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Moon 31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Moon 31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Oval 31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5" name="Group 19"/>
            <p:cNvGrpSpPr/>
            <p:nvPr/>
          </p:nvGrpSpPr>
          <p:grpSpPr>
            <a:xfrm>
              <a:off x="4343400" y="2209800"/>
              <a:ext cx="2209800" cy="1143000"/>
              <a:chOff x="4343400" y="1752600"/>
              <a:chExt cx="2209800" cy="1143000"/>
            </a:xfrm>
          </p:grpSpPr>
          <p:sp>
            <p:nvSpPr>
              <p:cNvPr id="297" name="Flowchart: Delay 16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ounded Rectangle 17"/>
              <p:cNvSpPr/>
              <p:nvPr/>
            </p:nvSpPr>
            <p:spPr>
              <a:xfrm>
                <a:off x="4343400" y="2057400"/>
                <a:ext cx="1981200" cy="457200"/>
              </a:xfrm>
              <a:prstGeom prst="roundRect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lowchart: Delay 18"/>
              <p:cNvSpPr/>
              <p:nvPr/>
            </p:nvSpPr>
            <p:spPr>
              <a:xfrm rot="16200000">
                <a:off x="5181600" y="1447800"/>
                <a:ext cx="304800" cy="914400"/>
              </a:xfrm>
              <a:prstGeom prst="flowChartDelay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Rounded Rectangle 95"/>
            <p:cNvSpPr/>
            <p:nvPr/>
          </p:nvSpPr>
          <p:spPr>
            <a:xfrm>
              <a:off x="2971800" y="3124200"/>
              <a:ext cx="685800" cy="609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lowchart: Delay 96"/>
            <p:cNvSpPr/>
            <p:nvPr/>
          </p:nvSpPr>
          <p:spPr>
            <a:xfrm rot="16200000">
              <a:off x="3200400" y="2667000"/>
              <a:ext cx="228600" cy="685800"/>
            </a:xfrm>
            <a:prstGeom prst="flowChartDelay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ed Rectangle 97"/>
            <p:cNvSpPr/>
            <p:nvPr/>
          </p:nvSpPr>
          <p:spPr>
            <a:xfrm>
              <a:off x="3657600" y="2590800"/>
              <a:ext cx="914400" cy="914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lowchart: Delay 98"/>
            <p:cNvSpPr/>
            <p:nvPr/>
          </p:nvSpPr>
          <p:spPr>
            <a:xfrm rot="16200000">
              <a:off x="3886200" y="2209800"/>
              <a:ext cx="457200" cy="914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5638800" y="2819400"/>
              <a:ext cx="914400" cy="5334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lowchart: Delay 100"/>
            <p:cNvSpPr/>
            <p:nvPr/>
          </p:nvSpPr>
          <p:spPr>
            <a:xfrm rot="16200000">
              <a:off x="5981700" y="2324100"/>
              <a:ext cx="228600" cy="914400"/>
            </a:xfrm>
            <a:prstGeom prst="flowChartDelay">
              <a:avLst/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ed Rectangle 101"/>
            <p:cNvSpPr/>
            <p:nvPr/>
          </p:nvSpPr>
          <p:spPr>
            <a:xfrm>
              <a:off x="3962400" y="32004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ounded Rectangle 102"/>
            <p:cNvSpPr/>
            <p:nvPr/>
          </p:nvSpPr>
          <p:spPr>
            <a:xfrm>
              <a:off x="5257800" y="2743200"/>
              <a:ext cx="152400" cy="2286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4724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ounded Rectangle 104"/>
            <p:cNvSpPr/>
            <p:nvPr/>
          </p:nvSpPr>
          <p:spPr>
            <a:xfrm>
              <a:off x="50292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>
              <a:off x="5486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6019800" y="3048000"/>
              <a:ext cx="1524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ounded Rectangle 107"/>
            <p:cNvSpPr/>
            <p:nvPr/>
          </p:nvSpPr>
          <p:spPr>
            <a:xfrm>
              <a:off x="3352800" y="34290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ounded Rectangle 108"/>
            <p:cNvSpPr/>
            <p:nvPr/>
          </p:nvSpPr>
          <p:spPr>
            <a:xfrm>
              <a:off x="34290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ounded Rectangle 109"/>
            <p:cNvSpPr/>
            <p:nvPr/>
          </p:nvSpPr>
          <p:spPr>
            <a:xfrm>
              <a:off x="31242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" name="Group 30"/>
            <p:cNvGrpSpPr/>
            <p:nvPr/>
          </p:nvGrpSpPr>
          <p:grpSpPr>
            <a:xfrm>
              <a:off x="2514600" y="3581400"/>
              <a:ext cx="914400" cy="457200"/>
              <a:chOff x="1360327" y="1678307"/>
              <a:chExt cx="2983073" cy="1540805"/>
            </a:xfrm>
          </p:grpSpPr>
          <p:grpSp>
            <p:nvGrpSpPr>
              <p:cNvPr id="262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293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89" name="Oval 28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Teardrop 28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85" name="Oval 284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Teardrop 285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Teardrop 286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Oval 287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281" name="Oval 28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Teardrop 28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Teardrop 28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6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77" name="Oval 27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Teardrop 27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Teardrop 27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Oval 27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73" name="Oval 27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Teardrop 27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Teardrop 27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Oval 27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69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Teardrop 27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Oval 27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2" name="Group 66"/>
            <p:cNvGrpSpPr/>
            <p:nvPr/>
          </p:nvGrpSpPr>
          <p:grpSpPr>
            <a:xfrm>
              <a:off x="6324600" y="1905000"/>
              <a:ext cx="685800" cy="1524000"/>
              <a:chOff x="1747738" y="1143000"/>
              <a:chExt cx="2675816" cy="5410200"/>
            </a:xfrm>
          </p:grpSpPr>
          <p:sp>
            <p:nvSpPr>
              <p:cNvPr id="206" name="Wave 205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Wave 206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8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54" name="Teardrop 253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9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6" name="Teardrop 24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24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24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24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25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5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0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38" name="Teardrop 23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23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24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Moon 24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Oval 24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30" name="Teardrop 22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Moon 23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Oval 23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22" name="Teardrop 22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2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Oval 22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14" name="Teardrop 21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21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Oval 22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" name="Group 123"/>
            <p:cNvGrpSpPr/>
            <p:nvPr/>
          </p:nvGrpSpPr>
          <p:grpSpPr>
            <a:xfrm>
              <a:off x="6629400" y="2057400"/>
              <a:ext cx="685800" cy="1524000"/>
              <a:chOff x="1747738" y="1143000"/>
              <a:chExt cx="2675816" cy="5410200"/>
            </a:xfrm>
          </p:grpSpPr>
          <p:sp>
            <p:nvSpPr>
              <p:cNvPr id="150" name="Wave 14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Wave 15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2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98" name="Teardrop 19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90" name="Teardrop 1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1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Moon 1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Moon 1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82" name="Teardrop 1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Moon 1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Moon 1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Moon 17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Moon 17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17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66" name="Teardrop 16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16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Moon 17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Moon 17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58" name="Teardrop 1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Moon 1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Moon 1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1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Oval 16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4" name="Group 180"/>
            <p:cNvGrpSpPr/>
            <p:nvPr/>
          </p:nvGrpSpPr>
          <p:grpSpPr>
            <a:xfrm>
              <a:off x="6400800" y="3276600"/>
              <a:ext cx="914400" cy="457200"/>
              <a:chOff x="1360327" y="1678307"/>
              <a:chExt cx="2983073" cy="1540805"/>
            </a:xfrm>
          </p:grpSpPr>
          <p:grpSp>
            <p:nvGrpSpPr>
              <p:cNvPr id="115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146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42" name="Oval 14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Teardrop 14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Teardrop 14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38" name="Oval 13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Teardrop 13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Teardrop 13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134" name="Oval 13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Teardrop 13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Teardrop 13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30" name="Oval 12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Teardrop 13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eardrop 13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26" name="Oval 12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Teardrop 12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Teardrop 12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22" name="Oval 12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Teardrop 12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Teardrop 12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sp>
        <p:nvSpPr>
          <p:cNvPr id="17" name="TextBox 16"/>
          <p:cNvSpPr txBox="1"/>
          <p:nvPr/>
        </p:nvSpPr>
        <p:spPr>
          <a:xfrm>
            <a:off x="555250" y="4724400"/>
            <a:ext cx="1918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 smtClean="0"/>
              <a:t>Abimelech—</a:t>
            </a:r>
          </a:p>
          <a:p>
            <a:pPr fontAlgn="base"/>
            <a:r>
              <a:rPr lang="en-US" dirty="0" smtClean="0"/>
              <a:t>Gideon’s son</a:t>
            </a:r>
            <a:r>
              <a:rPr lang="en-US" dirty="0"/>
              <a:t> 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491565" y="650945"/>
            <a:ext cx="1776535" cy="3834444"/>
            <a:chOff x="1623957" y="282479"/>
            <a:chExt cx="1776535" cy="3834444"/>
          </a:xfrm>
        </p:grpSpPr>
        <p:sp>
          <p:nvSpPr>
            <p:cNvPr id="9" name="Oval 8"/>
            <p:cNvSpPr/>
            <p:nvPr/>
          </p:nvSpPr>
          <p:spPr>
            <a:xfrm rot="20950279">
              <a:off x="2017321" y="3721527"/>
              <a:ext cx="568192" cy="3953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20950279">
              <a:off x="2530324" y="3721524"/>
              <a:ext cx="568192" cy="3953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3810541" flipH="1">
              <a:off x="2982968" y="2810023"/>
              <a:ext cx="568192" cy="26685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095135">
              <a:off x="1473289" y="2839760"/>
              <a:ext cx="568192" cy="26685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1941878" y="1674645"/>
              <a:ext cx="1231208" cy="219255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20382913">
              <a:off x="2821815" y="1727503"/>
              <a:ext cx="508929" cy="1269158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217087" flipH="1">
              <a:off x="1727147" y="1734240"/>
              <a:ext cx="553998" cy="131516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2038371" y="1896174"/>
              <a:ext cx="1026006" cy="1162983"/>
            </a:xfrm>
            <a:prstGeom prst="trapezoi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 rot="671737">
              <a:off x="1818538" y="636078"/>
              <a:ext cx="439667" cy="1737528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20928263" flipH="1">
              <a:off x="2784252" y="734576"/>
              <a:ext cx="514214" cy="154053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gular Pentagon 17"/>
            <p:cNvSpPr/>
            <p:nvPr/>
          </p:nvSpPr>
          <p:spPr>
            <a:xfrm rot="10800000">
              <a:off x="2012324" y="1049272"/>
              <a:ext cx="999905" cy="1046530"/>
            </a:xfrm>
            <a:prstGeom prst="pentag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hord 10"/>
            <p:cNvSpPr/>
            <p:nvPr/>
          </p:nvSpPr>
          <p:spPr>
            <a:xfrm rot="7621963">
              <a:off x="1964824" y="372002"/>
              <a:ext cx="1143674" cy="1199845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2209054" y="3066199"/>
              <a:ext cx="637074" cy="733718"/>
              <a:chOff x="4132650" y="1999750"/>
              <a:chExt cx="3431000" cy="2209800"/>
            </a:xfrm>
          </p:grpSpPr>
          <p:sp>
            <p:nvSpPr>
              <p:cNvPr id="19" name="Pentagon 18"/>
              <p:cNvSpPr/>
              <p:nvPr/>
            </p:nvSpPr>
            <p:spPr>
              <a:xfrm rot="5400000">
                <a:off x="3456625" y="2675775"/>
                <a:ext cx="2209800" cy="857750"/>
              </a:xfrm>
              <a:prstGeom prst="homePlat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Pentagon 19"/>
              <p:cNvSpPr/>
              <p:nvPr/>
            </p:nvSpPr>
            <p:spPr>
              <a:xfrm rot="5400000">
                <a:off x="4314375" y="2675775"/>
                <a:ext cx="2209800" cy="857750"/>
              </a:xfrm>
              <a:prstGeom prst="homePlat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Pentagon 20"/>
              <p:cNvSpPr/>
              <p:nvPr/>
            </p:nvSpPr>
            <p:spPr>
              <a:xfrm rot="5400000">
                <a:off x="5172125" y="2675775"/>
                <a:ext cx="2209800" cy="857750"/>
              </a:xfrm>
              <a:prstGeom prst="homePlat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Pentagon 21"/>
              <p:cNvSpPr/>
              <p:nvPr/>
            </p:nvSpPr>
            <p:spPr>
              <a:xfrm rot="5400000">
                <a:off x="6029875" y="2675775"/>
                <a:ext cx="2209800" cy="857750"/>
              </a:xfrm>
              <a:prstGeom prst="homePlat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Rounded Rectangle 23"/>
            <p:cNvSpPr/>
            <p:nvPr/>
          </p:nvSpPr>
          <p:spPr>
            <a:xfrm>
              <a:off x="1899392" y="800850"/>
              <a:ext cx="1273694" cy="261279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Pentagon 24"/>
            <p:cNvSpPr/>
            <p:nvPr/>
          </p:nvSpPr>
          <p:spPr>
            <a:xfrm rot="16200000">
              <a:off x="2254851" y="445004"/>
              <a:ext cx="514850" cy="189800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2269376" y="2121218"/>
              <a:ext cx="213033" cy="213033"/>
              <a:chOff x="4724400" y="2310372"/>
              <a:chExt cx="794278" cy="794278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Quad Arrow Callout 26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2588433" y="2124698"/>
              <a:ext cx="213033" cy="213033"/>
              <a:chOff x="4724400" y="2310372"/>
              <a:chExt cx="794278" cy="794278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Callout 30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2220637" y="2394172"/>
              <a:ext cx="213033" cy="213033"/>
              <a:chOff x="4724400" y="2310372"/>
              <a:chExt cx="794278" cy="794278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Quad Arrow Callout 33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2152334" y="2683404"/>
              <a:ext cx="213033" cy="213033"/>
              <a:chOff x="4724400" y="2310372"/>
              <a:chExt cx="794278" cy="794278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Quad Arrow Callout 36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2647220" y="2387540"/>
              <a:ext cx="213033" cy="213033"/>
              <a:chOff x="4724400" y="2310372"/>
              <a:chExt cx="794278" cy="794278"/>
            </a:xfrm>
          </p:grpSpPr>
          <p:sp>
            <p:nvSpPr>
              <p:cNvPr id="39" name="Oval 38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Quad Arrow Callout 39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2724896" y="2664359"/>
              <a:ext cx="213033" cy="213033"/>
              <a:chOff x="4724400" y="2310372"/>
              <a:chExt cx="794278" cy="794278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Quad Arrow Callout 42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982399" y="828509"/>
              <a:ext cx="213033" cy="213033"/>
              <a:chOff x="4724400" y="2310372"/>
              <a:chExt cx="794278" cy="794278"/>
            </a:xfrm>
          </p:grpSpPr>
          <p:sp>
            <p:nvSpPr>
              <p:cNvPr id="45" name="Oval 44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Quad Arrow Callout 45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2415560" y="828109"/>
              <a:ext cx="213033" cy="213033"/>
              <a:chOff x="4724400" y="2310372"/>
              <a:chExt cx="794278" cy="794278"/>
            </a:xfrm>
          </p:grpSpPr>
          <p:sp>
            <p:nvSpPr>
              <p:cNvPr id="48" name="Oval 47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Quad Arrow Callout 48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2814420" y="828109"/>
              <a:ext cx="213033" cy="213033"/>
              <a:chOff x="4724400" y="2310372"/>
              <a:chExt cx="794278" cy="794278"/>
            </a:xfrm>
          </p:grpSpPr>
          <p:sp>
            <p:nvSpPr>
              <p:cNvPr id="51" name="Oval 50"/>
              <p:cNvSpPr/>
              <p:nvPr/>
            </p:nvSpPr>
            <p:spPr>
              <a:xfrm>
                <a:off x="4724400" y="2310372"/>
                <a:ext cx="794278" cy="79427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Quad Arrow Callout 51"/>
              <p:cNvSpPr/>
              <p:nvPr/>
            </p:nvSpPr>
            <p:spPr>
              <a:xfrm>
                <a:off x="4816739" y="2391820"/>
                <a:ext cx="609600" cy="649356"/>
              </a:xfrm>
              <a:prstGeom prst="quadArrowCallout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 rot="1445973">
              <a:off x="1776066" y="2651902"/>
              <a:ext cx="498634" cy="1204814"/>
              <a:chOff x="4267200" y="1447800"/>
              <a:chExt cx="1143000" cy="2761750"/>
            </a:xfrm>
          </p:grpSpPr>
          <p:grpSp>
            <p:nvGrpSpPr>
              <p:cNvPr id="55" name="Group 54"/>
              <p:cNvGrpSpPr/>
              <p:nvPr/>
            </p:nvGrpSpPr>
            <p:grpSpPr>
              <a:xfrm>
                <a:off x="4267200" y="1447800"/>
                <a:ext cx="1143000" cy="2761750"/>
                <a:chOff x="4267200" y="1447800"/>
                <a:chExt cx="1143000" cy="2761750"/>
              </a:xfrm>
            </p:grpSpPr>
            <p:sp>
              <p:nvSpPr>
                <p:cNvPr id="53" name="Pentagon 52"/>
                <p:cNvSpPr/>
                <p:nvPr/>
              </p:nvSpPr>
              <p:spPr>
                <a:xfrm rot="5400000">
                  <a:off x="3733800" y="2971650"/>
                  <a:ext cx="2209800" cy="266000"/>
                </a:xfrm>
                <a:prstGeom prst="homePlat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Plus 53"/>
                <p:cNvSpPr/>
                <p:nvPr/>
              </p:nvSpPr>
              <p:spPr>
                <a:xfrm>
                  <a:off x="4267200" y="1447800"/>
                  <a:ext cx="1143000" cy="762000"/>
                </a:xfrm>
                <a:prstGeom prst="mathPlus">
                  <a:avLst>
                    <a:gd name="adj1" fmla="val 37234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4650378" y="1649187"/>
                <a:ext cx="373216" cy="373216"/>
                <a:chOff x="4724400" y="2310372"/>
                <a:chExt cx="794278" cy="794278"/>
              </a:xfrm>
            </p:grpSpPr>
            <p:sp>
              <p:nvSpPr>
                <p:cNvPr id="57" name="Oval 56"/>
                <p:cNvSpPr/>
                <p:nvPr/>
              </p:nvSpPr>
              <p:spPr>
                <a:xfrm>
                  <a:off x="4724400" y="2310372"/>
                  <a:ext cx="794278" cy="79427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Quad Arrow Callout 57"/>
                <p:cNvSpPr/>
                <p:nvPr/>
              </p:nvSpPr>
              <p:spPr>
                <a:xfrm>
                  <a:off x="4816739" y="2391820"/>
                  <a:ext cx="609600" cy="649356"/>
                </a:xfrm>
                <a:prstGeom prst="quadArrowCallout">
                  <a:avLst/>
                </a:prstGeom>
                <a:noFill/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0" name="Rounded Rectangle 59"/>
            <p:cNvSpPr/>
            <p:nvPr/>
          </p:nvSpPr>
          <p:spPr>
            <a:xfrm>
              <a:off x="2025042" y="2964711"/>
              <a:ext cx="1047577" cy="108142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2435604" y="5543611"/>
            <a:ext cx="22405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Abdon—Judges 12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2817306" y="514649"/>
            <a:ext cx="1876139" cy="4624687"/>
            <a:chOff x="4876800" y="944891"/>
            <a:chExt cx="1876139" cy="4624687"/>
          </a:xfrm>
        </p:grpSpPr>
        <p:sp>
          <p:nvSpPr>
            <p:cNvPr id="123" name="Round Diagonal Corner Rectangle 122"/>
            <p:cNvSpPr/>
            <p:nvPr/>
          </p:nvSpPr>
          <p:spPr>
            <a:xfrm rot="1795513" flipH="1">
              <a:off x="5924080" y="2380071"/>
              <a:ext cx="578924" cy="69618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ound Diagonal Corner Rectangle 123"/>
            <p:cNvSpPr/>
            <p:nvPr/>
          </p:nvSpPr>
          <p:spPr>
            <a:xfrm rot="19804487">
              <a:off x="5127236" y="2331775"/>
              <a:ext cx="578924" cy="69618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4876800" y="944891"/>
              <a:ext cx="1876139" cy="4624687"/>
              <a:chOff x="3104183" y="529034"/>
              <a:chExt cx="1415407" cy="3344532"/>
            </a:xfrm>
          </p:grpSpPr>
          <p:sp>
            <p:nvSpPr>
              <p:cNvPr id="86" name="Oval 85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 rot="1928098" flipH="1">
                <a:off x="3104183" y="2157592"/>
                <a:ext cx="326552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20127589" flipH="1">
                <a:off x="4179015" y="2153524"/>
                <a:ext cx="340575" cy="514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 rot="2247591" flipH="1">
                <a:off x="3488745" y="3290199"/>
                <a:ext cx="250930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18952234" flipH="1">
                <a:off x="3778423" y="3278660"/>
                <a:ext cx="249729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1430708" flipH="1">
                <a:off x="3232839" y="1543682"/>
                <a:ext cx="535898" cy="1040568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91"/>
              <p:cNvSpPr/>
              <p:nvPr/>
            </p:nvSpPr>
            <p:spPr>
              <a:xfrm rot="19809709" flipH="1">
                <a:off x="3817759" y="1509588"/>
                <a:ext cx="535898" cy="1040568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rapezoid 92"/>
              <p:cNvSpPr/>
              <p:nvPr/>
            </p:nvSpPr>
            <p:spPr>
              <a:xfrm flipH="1">
                <a:off x="3396529" y="1677588"/>
                <a:ext cx="799476" cy="1901253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ound Diagonal Corner Rectangle 94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 Diagonal Corner Rectangle 95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flipH="1">
                <a:off x="3662605" y="607042"/>
                <a:ext cx="381000" cy="3810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Trapezoid 97"/>
              <p:cNvSpPr/>
              <p:nvPr/>
            </p:nvSpPr>
            <p:spPr>
              <a:xfrm rot="21333240" flipH="1">
                <a:off x="3739056" y="1571378"/>
                <a:ext cx="535898" cy="1941196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Trapezoid 98"/>
              <p:cNvSpPr/>
              <p:nvPr/>
            </p:nvSpPr>
            <p:spPr>
              <a:xfrm rot="301939" flipH="1">
                <a:off x="3286312" y="1642895"/>
                <a:ext cx="535898" cy="1869571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flipH="1">
                <a:off x="3664351" y="1390963"/>
                <a:ext cx="256067" cy="1529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233602">
              <a:off x="5885663" y="4818679"/>
              <a:ext cx="565448" cy="196963"/>
              <a:chOff x="6324023" y="206568"/>
              <a:chExt cx="2973355" cy="1035711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6324023" y="206568"/>
                <a:ext cx="990600" cy="1027331"/>
                <a:chOff x="7086600" y="4343400"/>
                <a:chExt cx="990600" cy="1027331"/>
              </a:xfrm>
            </p:grpSpPr>
            <p:sp>
              <p:nvSpPr>
                <p:cNvPr id="2" name="Quad Arrow 1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Quad Arrow 102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103"/>
              <p:cNvGrpSpPr/>
              <p:nvPr/>
            </p:nvGrpSpPr>
            <p:grpSpPr>
              <a:xfrm>
                <a:off x="7313506" y="212252"/>
                <a:ext cx="990600" cy="1027331"/>
                <a:chOff x="7086600" y="4343400"/>
                <a:chExt cx="990600" cy="1027331"/>
              </a:xfrm>
            </p:grpSpPr>
            <p:sp>
              <p:nvSpPr>
                <p:cNvPr id="105" name="Quad Arrow 104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Quad Arrow 105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8306778" y="214948"/>
                <a:ext cx="990600" cy="1027331"/>
                <a:chOff x="7086600" y="4343400"/>
                <a:chExt cx="990600" cy="1027331"/>
              </a:xfrm>
            </p:grpSpPr>
            <p:sp>
              <p:nvSpPr>
                <p:cNvPr id="108" name="Quad Arrow 107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Quad Arrow 108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" name="Group 112"/>
            <p:cNvGrpSpPr/>
            <p:nvPr/>
          </p:nvGrpSpPr>
          <p:grpSpPr>
            <a:xfrm rot="529118">
              <a:off x="5088618" y="4823099"/>
              <a:ext cx="565448" cy="196963"/>
              <a:chOff x="6324023" y="206568"/>
              <a:chExt cx="2973355" cy="1035711"/>
            </a:xfrm>
          </p:grpSpPr>
          <p:grpSp>
            <p:nvGrpSpPr>
              <p:cNvPr id="114" name="Group 113"/>
              <p:cNvGrpSpPr/>
              <p:nvPr/>
            </p:nvGrpSpPr>
            <p:grpSpPr>
              <a:xfrm>
                <a:off x="6324023" y="206568"/>
                <a:ext cx="990600" cy="1027331"/>
                <a:chOff x="7086600" y="4343400"/>
                <a:chExt cx="990600" cy="1027331"/>
              </a:xfrm>
            </p:grpSpPr>
            <p:sp>
              <p:nvSpPr>
                <p:cNvPr id="121" name="Quad Arrow 120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Quad Arrow 121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114"/>
              <p:cNvGrpSpPr/>
              <p:nvPr/>
            </p:nvGrpSpPr>
            <p:grpSpPr>
              <a:xfrm>
                <a:off x="7313506" y="212252"/>
                <a:ext cx="990600" cy="1027331"/>
                <a:chOff x="7086600" y="4343400"/>
                <a:chExt cx="990600" cy="1027331"/>
              </a:xfrm>
            </p:grpSpPr>
            <p:sp>
              <p:nvSpPr>
                <p:cNvPr id="119" name="Quad Arrow 118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Quad Arrow 119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8306778" y="214948"/>
                <a:ext cx="990600" cy="1027331"/>
                <a:chOff x="7086600" y="4343400"/>
                <a:chExt cx="990600" cy="1027331"/>
              </a:xfrm>
            </p:grpSpPr>
            <p:sp>
              <p:nvSpPr>
                <p:cNvPr id="117" name="Quad Arrow 116"/>
                <p:cNvSpPr/>
                <p:nvPr/>
              </p:nvSpPr>
              <p:spPr>
                <a:xfrm>
                  <a:off x="7086600" y="4343400"/>
                  <a:ext cx="990600" cy="1027331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Quad Arrow 117"/>
                <p:cNvSpPr/>
                <p:nvPr/>
              </p:nvSpPr>
              <p:spPr>
                <a:xfrm>
                  <a:off x="7291252" y="4548053"/>
                  <a:ext cx="577167" cy="598568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Oval 124"/>
            <p:cNvSpPr/>
            <p:nvPr/>
          </p:nvSpPr>
          <p:spPr>
            <a:xfrm rot="1195437" flipH="1">
              <a:off x="5161428" y="2367887"/>
              <a:ext cx="244962" cy="28871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539652" flipH="1">
              <a:off x="6220072" y="2423808"/>
              <a:ext cx="244962" cy="28871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934200" y="634750"/>
            <a:ext cx="1108657" cy="2261513"/>
            <a:chOff x="6471656" y="813822"/>
            <a:chExt cx="2528743" cy="4984913"/>
          </a:xfrm>
        </p:grpSpPr>
        <p:sp>
          <p:nvSpPr>
            <p:cNvPr id="111" name="Oval 110"/>
            <p:cNvSpPr/>
            <p:nvPr/>
          </p:nvSpPr>
          <p:spPr>
            <a:xfrm rot="20242328">
              <a:off x="8556645" y="3508435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2423817">
              <a:off x="6471656" y="3515050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20242328">
              <a:off x="7869734" y="5072593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2423817">
              <a:off x="7220712" y="5052313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450971">
              <a:off x="6732738" y="1986266"/>
              <a:ext cx="793827" cy="1997233"/>
            </a:xfrm>
            <a:prstGeom prst="trapezoid">
              <a:avLst>
                <a:gd name="adj" fmla="val 3636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20527786">
              <a:off x="8046718" y="2029277"/>
              <a:ext cx="793827" cy="1997233"/>
            </a:xfrm>
            <a:prstGeom prst="trapezoid">
              <a:avLst>
                <a:gd name="adj" fmla="val 3636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10800000">
              <a:off x="7065979" y="2102896"/>
              <a:ext cx="1489042" cy="1803424"/>
            </a:xfrm>
            <a:prstGeom prst="trapezoid">
              <a:avLst>
                <a:gd name="adj" fmla="val 22281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Isosceles Triangle 132"/>
            <p:cNvSpPr/>
            <p:nvPr/>
          </p:nvSpPr>
          <p:spPr>
            <a:xfrm rot="10800000">
              <a:off x="7608794" y="2095556"/>
              <a:ext cx="403412" cy="51893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>
              <a:off x="6885207" y="3892400"/>
              <a:ext cx="1766219" cy="1429433"/>
            </a:xfrm>
            <a:prstGeom prst="trapezoid">
              <a:avLst>
                <a:gd name="adj" fmla="val 22281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Quad Arrow 134"/>
            <p:cNvSpPr/>
            <p:nvPr/>
          </p:nvSpPr>
          <p:spPr>
            <a:xfrm>
              <a:off x="7418670" y="2793370"/>
              <a:ext cx="696069" cy="714868"/>
            </a:xfrm>
            <a:prstGeom prst="quadArrow">
              <a:avLst>
                <a:gd name="adj1" fmla="val 36614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 rot="478139">
              <a:off x="6821990" y="2172373"/>
              <a:ext cx="793827" cy="3192431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 rot="21103953">
              <a:off x="7982873" y="2065227"/>
              <a:ext cx="793827" cy="3277185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7301753" y="1048871"/>
              <a:ext cx="992982" cy="12824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6860999" y="813822"/>
              <a:ext cx="1912918" cy="1679612"/>
              <a:chOff x="6860999" y="813822"/>
              <a:chExt cx="1912918" cy="1679612"/>
            </a:xfrm>
          </p:grpSpPr>
          <p:sp>
            <p:nvSpPr>
              <p:cNvPr id="162" name="Cloud 161"/>
              <p:cNvSpPr/>
              <p:nvPr/>
            </p:nvSpPr>
            <p:spPr>
              <a:xfrm rot="6908193">
                <a:off x="6520696" y="1365853"/>
                <a:ext cx="1467884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Cloud 162"/>
              <p:cNvSpPr/>
              <p:nvPr/>
            </p:nvSpPr>
            <p:spPr>
              <a:xfrm rot="14691807" flipH="1">
                <a:off x="7646337" y="1342495"/>
                <a:ext cx="1467884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Cloud 163"/>
              <p:cNvSpPr/>
              <p:nvPr/>
            </p:nvSpPr>
            <p:spPr>
              <a:xfrm rot="9739267" flipH="1">
                <a:off x="7308968" y="813822"/>
                <a:ext cx="1047777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7164117" y="1065861"/>
                <a:ext cx="468607" cy="707430"/>
              </a:xfrm>
              <a:prstGeom prst="ellipse">
                <a:avLst/>
              </a:prstGeom>
              <a:solidFill>
                <a:srgbClr val="BC8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7986884" y="1093843"/>
                <a:ext cx="468607" cy="707430"/>
              </a:xfrm>
              <a:prstGeom prst="ellipse">
                <a:avLst/>
              </a:prstGeom>
              <a:solidFill>
                <a:srgbClr val="BC8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/>
            <p:cNvGrpSpPr/>
            <p:nvPr/>
          </p:nvGrpSpPr>
          <p:grpSpPr>
            <a:xfrm rot="21086371">
              <a:off x="8252212" y="3344902"/>
              <a:ext cx="352066" cy="1362372"/>
              <a:chOff x="9760122" y="2880021"/>
              <a:chExt cx="745374" cy="2485397"/>
            </a:xfrm>
          </p:grpSpPr>
          <p:sp>
            <p:nvSpPr>
              <p:cNvPr id="157" name="Oval 156"/>
              <p:cNvSpPr/>
              <p:nvPr/>
            </p:nvSpPr>
            <p:spPr>
              <a:xfrm>
                <a:off x="9919595" y="3467896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Quad Arrow 157"/>
              <p:cNvSpPr/>
              <p:nvPr/>
            </p:nvSpPr>
            <p:spPr>
              <a:xfrm>
                <a:off x="9778051" y="3745115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9937524" y="4332990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Quad Arrow 159"/>
              <p:cNvSpPr/>
              <p:nvPr/>
            </p:nvSpPr>
            <p:spPr>
              <a:xfrm>
                <a:off x="9760122" y="2880021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Quad Arrow 160"/>
              <p:cNvSpPr/>
              <p:nvPr/>
            </p:nvSpPr>
            <p:spPr>
              <a:xfrm>
                <a:off x="9809427" y="4650550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 rot="513629" flipH="1">
              <a:off x="6991088" y="3322040"/>
              <a:ext cx="352066" cy="1362372"/>
              <a:chOff x="9760122" y="2880021"/>
              <a:chExt cx="745374" cy="2485397"/>
            </a:xfrm>
          </p:grpSpPr>
          <p:sp>
            <p:nvSpPr>
              <p:cNvPr id="152" name="Oval 151"/>
              <p:cNvSpPr/>
              <p:nvPr/>
            </p:nvSpPr>
            <p:spPr>
              <a:xfrm>
                <a:off x="9919595" y="3467896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Quad Arrow 152"/>
              <p:cNvSpPr/>
              <p:nvPr/>
            </p:nvSpPr>
            <p:spPr>
              <a:xfrm>
                <a:off x="9778051" y="3745115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9937524" y="4332990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Quad Arrow 154"/>
              <p:cNvSpPr/>
              <p:nvPr/>
            </p:nvSpPr>
            <p:spPr>
              <a:xfrm>
                <a:off x="9760122" y="2880021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Quad Arrow 155"/>
              <p:cNvSpPr/>
              <p:nvPr/>
            </p:nvSpPr>
            <p:spPr>
              <a:xfrm>
                <a:off x="9809427" y="4650550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2" name="Trapezoid 141"/>
            <p:cNvSpPr/>
            <p:nvPr/>
          </p:nvSpPr>
          <p:spPr>
            <a:xfrm rot="478139">
              <a:off x="6851759" y="1346044"/>
              <a:ext cx="379019" cy="948937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 rot="21100827">
              <a:off x="8469783" y="1350162"/>
              <a:ext cx="379019" cy="948937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" name="Group 143"/>
            <p:cNvGrpSpPr/>
            <p:nvPr/>
          </p:nvGrpSpPr>
          <p:grpSpPr>
            <a:xfrm>
              <a:off x="7030400" y="1181892"/>
              <a:ext cx="1618492" cy="352066"/>
              <a:chOff x="7030400" y="1181892"/>
              <a:chExt cx="1618492" cy="352066"/>
            </a:xfrm>
          </p:grpSpPr>
          <p:sp>
            <p:nvSpPr>
              <p:cNvPr id="145" name="Rounded Rectangle 144"/>
              <p:cNvSpPr/>
              <p:nvPr/>
            </p:nvSpPr>
            <p:spPr>
              <a:xfrm>
                <a:off x="7030400" y="1244345"/>
                <a:ext cx="1618492" cy="172661"/>
              </a:xfrm>
              <a:prstGeom prst="round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 rot="16200000">
                <a:off x="7663685" y="676739"/>
                <a:ext cx="352066" cy="1362372"/>
                <a:chOff x="9760122" y="2880021"/>
                <a:chExt cx="745374" cy="2485397"/>
              </a:xfrm>
            </p:grpSpPr>
            <p:sp>
              <p:nvSpPr>
                <p:cNvPr id="147" name="Oval 146"/>
                <p:cNvSpPr/>
                <p:nvPr/>
              </p:nvSpPr>
              <p:spPr>
                <a:xfrm>
                  <a:off x="9919595" y="3467896"/>
                  <a:ext cx="384162" cy="384162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Quad Arrow 147"/>
                <p:cNvSpPr/>
                <p:nvPr/>
              </p:nvSpPr>
              <p:spPr>
                <a:xfrm>
                  <a:off x="9778051" y="3745115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>
                  <a:off x="9937524" y="4332990"/>
                  <a:ext cx="384162" cy="384162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Quad Arrow 149"/>
                <p:cNvSpPr/>
                <p:nvPr/>
              </p:nvSpPr>
              <p:spPr>
                <a:xfrm>
                  <a:off x="9760122" y="2880021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Quad Arrow 150"/>
                <p:cNvSpPr/>
                <p:nvPr/>
              </p:nvSpPr>
              <p:spPr>
                <a:xfrm>
                  <a:off x="9809427" y="4650550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7" name="TextBox 166"/>
          <p:cNvSpPr txBox="1"/>
          <p:nvPr/>
        </p:nvSpPr>
        <p:spPr>
          <a:xfrm>
            <a:off x="7113922" y="2928730"/>
            <a:ext cx="1828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Abigail 1 Samuel 25</a:t>
            </a:r>
            <a:endParaRPr lang="en-US" sz="14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429167" y="6191219"/>
            <a:ext cx="22405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Adonijah</a:t>
            </a:r>
            <a:r>
              <a:rPr lang="en-US" dirty="0" smtClean="0"/>
              <a:t>—4</a:t>
            </a:r>
            <a:r>
              <a:rPr lang="en-US" baseline="30000" dirty="0" smtClean="0"/>
              <a:t>th</a:t>
            </a:r>
            <a:r>
              <a:rPr lang="en-US" dirty="0" smtClean="0"/>
              <a:t> son of David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5481638" y="2784483"/>
            <a:ext cx="1303338" cy="3271905"/>
            <a:chOff x="5481638" y="2784483"/>
            <a:chExt cx="1303338" cy="3271905"/>
          </a:xfrm>
        </p:grpSpPr>
        <p:sp>
          <p:nvSpPr>
            <p:cNvPr id="177" name="Round Diagonal Corner Rectangle 176"/>
            <p:cNvSpPr/>
            <p:nvPr/>
          </p:nvSpPr>
          <p:spPr>
            <a:xfrm rot="19527262">
              <a:off x="5932938" y="3121279"/>
              <a:ext cx="675707" cy="83693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ound Diagonal Corner Rectangle 177"/>
            <p:cNvSpPr/>
            <p:nvPr/>
          </p:nvSpPr>
          <p:spPr>
            <a:xfrm rot="18091044">
              <a:off x="5536339" y="3229387"/>
              <a:ext cx="707924" cy="77047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 rot="19671902">
              <a:off x="6517494" y="4557480"/>
              <a:ext cx="267482" cy="5706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 rot="2647766">
              <a:off x="5481638" y="4506779"/>
              <a:ext cx="280358" cy="5706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/>
            <p:cNvSpPr/>
            <p:nvPr/>
          </p:nvSpPr>
          <p:spPr>
            <a:xfrm rot="19352409">
              <a:off x="6181890" y="5485689"/>
              <a:ext cx="240740" cy="5706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2647766">
              <a:off x="5905127" y="5474400"/>
              <a:ext cx="239588" cy="5706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Trapezoid 182"/>
            <p:cNvSpPr/>
            <p:nvPr/>
          </p:nvSpPr>
          <p:spPr>
            <a:xfrm rot="20099261">
              <a:off x="6179906" y="3778019"/>
              <a:ext cx="514136" cy="1192434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rapezoid 183"/>
            <p:cNvSpPr/>
            <p:nvPr/>
          </p:nvSpPr>
          <p:spPr>
            <a:xfrm rot="1790291">
              <a:off x="5548805" y="3731781"/>
              <a:ext cx="514138" cy="1198465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rapezoid 184"/>
            <p:cNvSpPr/>
            <p:nvPr/>
          </p:nvSpPr>
          <p:spPr>
            <a:xfrm>
              <a:off x="5744091" y="3800656"/>
              <a:ext cx="767010" cy="1967408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ound Diagonal Corner Rectangle 187"/>
            <p:cNvSpPr/>
            <p:nvPr/>
          </p:nvSpPr>
          <p:spPr>
            <a:xfrm rot="1236535">
              <a:off x="5707407" y="2784483"/>
              <a:ext cx="419019" cy="49254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ound Diagonal Corner Rectangle 188"/>
            <p:cNvSpPr/>
            <p:nvPr/>
          </p:nvSpPr>
          <p:spPr>
            <a:xfrm rot="5076663">
              <a:off x="6083000" y="2855104"/>
              <a:ext cx="427271" cy="48302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5890302" y="2860797"/>
              <a:ext cx="365528" cy="372727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5772237" y="4895959"/>
              <a:ext cx="687163" cy="381443"/>
              <a:chOff x="6916269" y="3561157"/>
              <a:chExt cx="1687660" cy="520568"/>
            </a:xfrm>
          </p:grpSpPr>
          <p:grpSp>
            <p:nvGrpSpPr>
              <p:cNvPr id="64" name="Group 63"/>
              <p:cNvGrpSpPr/>
              <p:nvPr/>
            </p:nvGrpSpPr>
            <p:grpSpPr>
              <a:xfrm>
                <a:off x="6916269" y="3713814"/>
                <a:ext cx="1687660" cy="367911"/>
                <a:chOff x="6916269" y="3713814"/>
                <a:chExt cx="1687660" cy="367911"/>
              </a:xfrm>
            </p:grpSpPr>
            <p:sp>
              <p:nvSpPr>
                <p:cNvPr id="62" name="Isosceles Triangle 61"/>
                <p:cNvSpPr/>
                <p:nvPr/>
              </p:nvSpPr>
              <p:spPr>
                <a:xfrm>
                  <a:off x="6916269" y="3725242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Isosceles Triangle 191"/>
                <p:cNvSpPr/>
                <p:nvPr/>
              </p:nvSpPr>
              <p:spPr>
                <a:xfrm>
                  <a:off x="7257911" y="3730956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Isosceles Triangle 192"/>
                <p:cNvSpPr/>
                <p:nvPr/>
              </p:nvSpPr>
              <p:spPr>
                <a:xfrm>
                  <a:off x="7607904" y="3725242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Isosceles Triangle 193"/>
                <p:cNvSpPr/>
                <p:nvPr/>
              </p:nvSpPr>
              <p:spPr>
                <a:xfrm>
                  <a:off x="7957897" y="3719528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Isosceles Triangle 194"/>
                <p:cNvSpPr/>
                <p:nvPr/>
              </p:nvSpPr>
              <p:spPr>
                <a:xfrm>
                  <a:off x="8307890" y="3713814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195"/>
              <p:cNvGrpSpPr/>
              <p:nvPr/>
            </p:nvGrpSpPr>
            <p:grpSpPr>
              <a:xfrm rot="10800000">
                <a:off x="7067567" y="3561157"/>
                <a:ext cx="1346018" cy="367911"/>
                <a:chOff x="7257911" y="3713814"/>
                <a:chExt cx="1346018" cy="367911"/>
              </a:xfrm>
            </p:grpSpPr>
            <p:sp>
              <p:nvSpPr>
                <p:cNvPr id="198" name="Isosceles Triangle 197"/>
                <p:cNvSpPr/>
                <p:nvPr/>
              </p:nvSpPr>
              <p:spPr>
                <a:xfrm>
                  <a:off x="7257911" y="3730956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Isosceles Triangle 198"/>
                <p:cNvSpPr/>
                <p:nvPr/>
              </p:nvSpPr>
              <p:spPr>
                <a:xfrm>
                  <a:off x="7607904" y="3725242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Isosceles Triangle 199"/>
                <p:cNvSpPr/>
                <p:nvPr/>
              </p:nvSpPr>
              <p:spPr>
                <a:xfrm>
                  <a:off x="7957897" y="3719528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Isosceles Triangle 200"/>
                <p:cNvSpPr/>
                <p:nvPr/>
              </p:nvSpPr>
              <p:spPr>
                <a:xfrm>
                  <a:off x="8307890" y="3713814"/>
                  <a:ext cx="296039" cy="350769"/>
                </a:xfrm>
                <a:prstGeom prst="triangle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5" name="Oval 64"/>
              <p:cNvSpPr/>
              <p:nvPr/>
            </p:nvSpPr>
            <p:spPr>
              <a:xfrm>
                <a:off x="7282162" y="3631972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7656781" y="3613041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7982000" y="3617909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0" name="Rounded Rectangle 169"/>
            <p:cNvSpPr/>
            <p:nvPr/>
          </p:nvSpPr>
          <p:spPr>
            <a:xfrm>
              <a:off x="5821097" y="4675913"/>
              <a:ext cx="597633" cy="197607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5792301" y="4666094"/>
              <a:ext cx="282642" cy="781210"/>
              <a:chOff x="2843434" y="3384829"/>
              <a:chExt cx="511352" cy="999726"/>
            </a:xfrm>
          </p:grpSpPr>
          <p:sp>
            <p:nvSpPr>
              <p:cNvPr id="174" name="Diagonal Stripe 173"/>
              <p:cNvSpPr/>
              <p:nvPr/>
            </p:nvSpPr>
            <p:spPr>
              <a:xfrm>
                <a:off x="2843434" y="3448356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Diagonal Stripe 174"/>
              <p:cNvSpPr/>
              <p:nvPr/>
            </p:nvSpPr>
            <p:spPr>
              <a:xfrm rot="20347188">
                <a:off x="2966289" y="3448357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>
                <a:off x="2882158" y="3384829"/>
                <a:ext cx="381000" cy="265446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0" name="Regular Pentagon 219"/>
            <p:cNvSpPr/>
            <p:nvPr/>
          </p:nvSpPr>
          <p:spPr>
            <a:xfrm rot="10800000">
              <a:off x="5762096" y="3158601"/>
              <a:ext cx="706637" cy="897509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5630133" y="3038862"/>
              <a:ext cx="927013" cy="189973"/>
              <a:chOff x="5630133" y="3038862"/>
              <a:chExt cx="927013" cy="189973"/>
            </a:xfrm>
          </p:grpSpPr>
          <p:sp>
            <p:nvSpPr>
              <p:cNvPr id="219" name="Rounded Rectangle 218"/>
              <p:cNvSpPr/>
              <p:nvPr/>
            </p:nvSpPr>
            <p:spPr>
              <a:xfrm>
                <a:off x="5630133" y="3048895"/>
                <a:ext cx="927013" cy="179940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4" name="Group 203"/>
              <p:cNvGrpSpPr/>
              <p:nvPr/>
            </p:nvGrpSpPr>
            <p:grpSpPr>
              <a:xfrm>
                <a:off x="5766562" y="3038862"/>
                <a:ext cx="687163" cy="172594"/>
                <a:chOff x="6916269" y="3561157"/>
                <a:chExt cx="1687660" cy="520568"/>
              </a:xfrm>
            </p:grpSpPr>
            <p:grpSp>
              <p:nvGrpSpPr>
                <p:cNvPr id="205" name="Group 204"/>
                <p:cNvGrpSpPr/>
                <p:nvPr/>
              </p:nvGrpSpPr>
              <p:grpSpPr>
                <a:xfrm>
                  <a:off x="6916269" y="3713814"/>
                  <a:ext cx="1687660" cy="367911"/>
                  <a:chOff x="6916269" y="3713814"/>
                  <a:chExt cx="1687660" cy="367911"/>
                </a:xfrm>
              </p:grpSpPr>
              <p:sp>
                <p:nvSpPr>
                  <p:cNvPr id="214" name="Isosceles Triangle 213"/>
                  <p:cNvSpPr/>
                  <p:nvPr/>
                </p:nvSpPr>
                <p:spPr>
                  <a:xfrm>
                    <a:off x="6916269" y="3725242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Isosceles Triangle 214"/>
                  <p:cNvSpPr/>
                  <p:nvPr/>
                </p:nvSpPr>
                <p:spPr>
                  <a:xfrm>
                    <a:off x="7257911" y="3730956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Isosceles Triangle 215"/>
                  <p:cNvSpPr/>
                  <p:nvPr/>
                </p:nvSpPr>
                <p:spPr>
                  <a:xfrm>
                    <a:off x="7607904" y="3725242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Isosceles Triangle 216"/>
                  <p:cNvSpPr/>
                  <p:nvPr/>
                </p:nvSpPr>
                <p:spPr>
                  <a:xfrm>
                    <a:off x="7957897" y="3719528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Isosceles Triangle 217"/>
                  <p:cNvSpPr/>
                  <p:nvPr/>
                </p:nvSpPr>
                <p:spPr>
                  <a:xfrm>
                    <a:off x="8307890" y="3713814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" name="Group 205"/>
                <p:cNvGrpSpPr/>
                <p:nvPr/>
              </p:nvGrpSpPr>
              <p:grpSpPr>
                <a:xfrm rot="10800000">
                  <a:off x="7067567" y="3561157"/>
                  <a:ext cx="1346018" cy="367911"/>
                  <a:chOff x="7257911" y="3713814"/>
                  <a:chExt cx="1346018" cy="367911"/>
                </a:xfrm>
              </p:grpSpPr>
              <p:sp>
                <p:nvSpPr>
                  <p:cNvPr id="210" name="Isosceles Triangle 209"/>
                  <p:cNvSpPr/>
                  <p:nvPr/>
                </p:nvSpPr>
                <p:spPr>
                  <a:xfrm>
                    <a:off x="7257911" y="3730956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Isosceles Triangle 210"/>
                  <p:cNvSpPr/>
                  <p:nvPr/>
                </p:nvSpPr>
                <p:spPr>
                  <a:xfrm>
                    <a:off x="7607904" y="3725242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Isosceles Triangle 211"/>
                  <p:cNvSpPr/>
                  <p:nvPr/>
                </p:nvSpPr>
                <p:spPr>
                  <a:xfrm>
                    <a:off x="7957897" y="3719528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Isosceles Triangle 212"/>
                  <p:cNvSpPr/>
                  <p:nvPr/>
                </p:nvSpPr>
                <p:spPr>
                  <a:xfrm>
                    <a:off x="8307890" y="3713814"/>
                    <a:ext cx="296039" cy="350769"/>
                  </a:xfrm>
                  <a:prstGeom prst="triangl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7" name="Oval 206"/>
                <p:cNvSpPr/>
                <p:nvPr/>
              </p:nvSpPr>
              <p:spPr>
                <a:xfrm>
                  <a:off x="7282162" y="3631972"/>
                  <a:ext cx="197708" cy="181232"/>
                </a:xfrm>
                <a:prstGeom prst="ellipse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7656781" y="3613041"/>
                  <a:ext cx="197708" cy="181232"/>
                </a:xfrm>
                <a:prstGeom prst="ellipse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>
                  <a:off x="7982000" y="3617909"/>
                  <a:ext cx="197708" cy="181232"/>
                </a:xfrm>
                <a:prstGeom prst="ellipse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" name="Group 67"/>
            <p:cNvGrpSpPr/>
            <p:nvPr/>
          </p:nvGrpSpPr>
          <p:grpSpPr>
            <a:xfrm>
              <a:off x="5905306" y="3964778"/>
              <a:ext cx="410581" cy="471673"/>
              <a:chOff x="6853877" y="3842287"/>
              <a:chExt cx="784920" cy="901711"/>
            </a:xfrm>
          </p:grpSpPr>
          <p:sp>
            <p:nvSpPr>
              <p:cNvPr id="221" name="Isosceles Triangle 220"/>
              <p:cNvSpPr/>
              <p:nvPr/>
            </p:nvSpPr>
            <p:spPr>
              <a:xfrm rot="10800000">
                <a:off x="7097552" y="4393229"/>
                <a:ext cx="296039" cy="350769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>
                <a:off x="7353307" y="4217135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6952731" y="4205158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/>
              <p:cNvSpPr/>
              <p:nvPr/>
            </p:nvSpPr>
            <p:spPr>
              <a:xfrm>
                <a:off x="7441089" y="4030799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/>
              <p:cNvSpPr/>
              <p:nvPr/>
            </p:nvSpPr>
            <p:spPr>
              <a:xfrm>
                <a:off x="6853877" y="4030799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/>
              <p:cNvSpPr/>
              <p:nvPr/>
            </p:nvSpPr>
            <p:spPr>
              <a:xfrm>
                <a:off x="7407141" y="3854024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>
                <a:off x="6921027" y="3842287"/>
                <a:ext cx="197708" cy="181232"/>
              </a:xfrm>
              <a:prstGeom prst="ellipse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92482483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615855" y="255096"/>
            <a:ext cx="1183489" cy="3163558"/>
            <a:chOff x="3240759" y="423073"/>
            <a:chExt cx="1183489" cy="3163558"/>
          </a:xfrm>
        </p:grpSpPr>
        <p:sp>
          <p:nvSpPr>
            <p:cNvPr id="12" name="Oval 4"/>
            <p:cNvSpPr/>
            <p:nvPr/>
          </p:nvSpPr>
          <p:spPr>
            <a:xfrm flipH="1">
              <a:off x="3240759" y="2321366"/>
              <a:ext cx="278600" cy="4072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5"/>
            <p:cNvSpPr/>
            <p:nvPr/>
          </p:nvSpPr>
          <p:spPr>
            <a:xfrm flipH="1">
              <a:off x="4107097" y="2295430"/>
              <a:ext cx="317151" cy="4517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6"/>
            <p:cNvSpPr/>
            <p:nvPr/>
          </p:nvSpPr>
          <p:spPr>
            <a:xfrm rot="18724763" flipH="1">
              <a:off x="3807680" y="3230358"/>
              <a:ext cx="351251" cy="3612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7"/>
            <p:cNvSpPr/>
            <p:nvPr/>
          </p:nvSpPr>
          <p:spPr>
            <a:xfrm rot="3076064" flipH="1">
              <a:off x="3526992" y="3187298"/>
              <a:ext cx="310949" cy="408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8"/>
            <p:cNvSpPr/>
            <p:nvPr/>
          </p:nvSpPr>
          <p:spPr>
            <a:xfrm rot="20366507" flipH="1">
              <a:off x="3869521" y="1657477"/>
              <a:ext cx="525389" cy="92905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0"/>
            <p:cNvSpPr/>
            <p:nvPr/>
          </p:nvSpPr>
          <p:spPr>
            <a:xfrm rot="1129774" flipH="1">
              <a:off x="3306879" y="1639276"/>
              <a:ext cx="493498" cy="931521"/>
            </a:xfrm>
            <a:prstGeom prst="trapezoid">
              <a:avLst>
                <a:gd name="adj" fmla="val 3263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2"/>
            <p:cNvSpPr/>
            <p:nvPr/>
          </p:nvSpPr>
          <p:spPr>
            <a:xfrm flipH="1">
              <a:off x="3472283" y="1675392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16488965" flipH="1">
              <a:off x="3082949" y="993642"/>
              <a:ext cx="807197" cy="321288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flipH="1">
              <a:off x="4002054" y="757537"/>
              <a:ext cx="417792" cy="831235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>
              <a:off x="3743766" y="1691821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16"/>
            <p:cNvSpPr/>
            <p:nvPr/>
          </p:nvSpPr>
          <p:spPr>
            <a:xfrm flipH="1">
              <a:off x="3472284" y="778974"/>
              <a:ext cx="704683" cy="9980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3554920" y="2485012"/>
              <a:ext cx="575682" cy="644855"/>
              <a:chOff x="2844053" y="4025184"/>
              <a:chExt cx="601654" cy="761301"/>
            </a:xfrm>
          </p:grpSpPr>
          <p:sp>
            <p:nvSpPr>
              <p:cNvPr id="28" name="Trapezoid 27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>
                <a:off x="3069638" y="4147128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 rot="20543769">
                <a:off x="3232186" y="4146587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ounded Rectangle 30"/>
              <p:cNvSpPr/>
              <p:nvPr/>
            </p:nvSpPr>
            <p:spPr>
              <a:xfrm>
                <a:off x="3069638" y="4032068"/>
                <a:ext cx="269308" cy="200107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347911" y="423073"/>
              <a:ext cx="1037557" cy="1041066"/>
              <a:chOff x="3347911" y="423073"/>
              <a:chExt cx="1037557" cy="1041066"/>
            </a:xfrm>
          </p:grpSpPr>
          <p:sp>
            <p:nvSpPr>
              <p:cNvPr id="25" name="Chord 24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Chord 25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Moon 26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2017221" y="441416"/>
            <a:ext cx="1183487" cy="2892478"/>
            <a:chOff x="6279822" y="2694141"/>
            <a:chExt cx="1183487" cy="2892478"/>
          </a:xfrm>
        </p:grpSpPr>
        <p:grpSp>
          <p:nvGrpSpPr>
            <p:cNvPr id="33" name="Group 32"/>
            <p:cNvGrpSpPr/>
            <p:nvPr/>
          </p:nvGrpSpPr>
          <p:grpSpPr>
            <a:xfrm>
              <a:off x="6279822" y="3708687"/>
              <a:ext cx="1183487" cy="1877932"/>
              <a:chOff x="6279822" y="3708687"/>
              <a:chExt cx="1183487" cy="1877932"/>
            </a:xfrm>
          </p:grpSpPr>
          <p:sp>
            <p:nvSpPr>
              <p:cNvPr id="45" name="Oval 4"/>
              <p:cNvSpPr/>
              <p:nvPr/>
            </p:nvSpPr>
            <p:spPr>
              <a:xfrm flipH="1">
                <a:off x="6279822" y="4390777"/>
                <a:ext cx="231524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5"/>
              <p:cNvSpPr/>
              <p:nvPr/>
            </p:nvSpPr>
            <p:spPr>
              <a:xfrm flipH="1">
                <a:off x="7217334" y="4364841"/>
                <a:ext cx="245975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6"/>
              <p:cNvSpPr/>
              <p:nvPr/>
            </p:nvSpPr>
            <p:spPr>
              <a:xfrm rot="18724763" flipH="1">
                <a:off x="6957777" y="5314676"/>
                <a:ext cx="246841" cy="2970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7"/>
              <p:cNvSpPr/>
              <p:nvPr/>
            </p:nvSpPr>
            <p:spPr>
              <a:xfrm rot="3076064" flipH="1">
                <a:off x="6629118" y="5286971"/>
                <a:ext cx="278173" cy="31473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rapezoid 8"/>
              <p:cNvSpPr/>
              <p:nvPr/>
            </p:nvSpPr>
            <p:spPr>
              <a:xfrm rot="20366507" flipH="1">
                <a:off x="6908584" y="372688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10"/>
              <p:cNvSpPr/>
              <p:nvPr/>
            </p:nvSpPr>
            <p:spPr>
              <a:xfrm rot="1129774" flipH="1">
                <a:off x="6345942" y="370868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12"/>
              <p:cNvSpPr/>
              <p:nvPr/>
            </p:nvSpPr>
            <p:spPr>
              <a:xfrm flipH="1">
                <a:off x="6511346" y="374480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>
                <a:off x="6782829" y="376123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52"/>
              <p:cNvGrpSpPr/>
              <p:nvPr/>
            </p:nvGrpSpPr>
            <p:grpSpPr>
              <a:xfrm>
                <a:off x="6593983" y="4554423"/>
                <a:ext cx="575682" cy="644855"/>
                <a:chOff x="2844053" y="4025184"/>
                <a:chExt cx="601654" cy="761301"/>
              </a:xfrm>
            </p:grpSpPr>
            <p:sp>
              <p:nvSpPr>
                <p:cNvPr id="54" name="Trapezoid 53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Trapezoid 54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rapezoid 55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ounded Rectangle 56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" name="Group 33"/>
            <p:cNvGrpSpPr/>
            <p:nvPr/>
          </p:nvGrpSpPr>
          <p:grpSpPr>
            <a:xfrm>
              <a:off x="6380746" y="2821754"/>
              <a:ext cx="1000530" cy="1023322"/>
              <a:chOff x="5324358" y="344575"/>
              <a:chExt cx="1000530" cy="1023322"/>
            </a:xfrm>
          </p:grpSpPr>
          <p:sp>
            <p:nvSpPr>
              <p:cNvPr id="39" name="Round Diagonal Corner Rectangle 38"/>
              <p:cNvSpPr/>
              <p:nvPr/>
            </p:nvSpPr>
            <p:spPr>
              <a:xfrm rot="19527262">
                <a:off x="5879112" y="609699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 Diagonal Corner Rectangle 39"/>
              <p:cNvSpPr/>
              <p:nvPr/>
            </p:nvSpPr>
            <p:spPr>
              <a:xfrm rot="18091044">
                <a:off x="5354916" y="672353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540107" y="493115"/>
                <a:ext cx="611407" cy="874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 Diagonal Corner Rectangle 41"/>
              <p:cNvSpPr/>
              <p:nvPr/>
            </p:nvSpPr>
            <p:spPr>
              <a:xfrm rot="1236535">
                <a:off x="5502785" y="344575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 Diagonal Corner Rectangle 42"/>
              <p:cNvSpPr/>
              <p:nvPr/>
            </p:nvSpPr>
            <p:spPr>
              <a:xfrm rot="5076663">
                <a:off x="5820357" y="398596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5655747" y="407166"/>
                <a:ext cx="305703" cy="305703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6438967" y="2694141"/>
              <a:ext cx="897987" cy="901024"/>
              <a:chOff x="3347911" y="423073"/>
              <a:chExt cx="1037557" cy="1041066"/>
            </a:xfrm>
          </p:grpSpPr>
          <p:sp>
            <p:nvSpPr>
              <p:cNvPr id="36" name="Chord 35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Chord 36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3537390" y="301268"/>
            <a:ext cx="1183489" cy="2956774"/>
            <a:chOff x="7551149" y="401247"/>
            <a:chExt cx="1183489" cy="2956774"/>
          </a:xfrm>
        </p:grpSpPr>
        <p:sp>
          <p:nvSpPr>
            <p:cNvPr id="59" name="Round Diagonal Corner Rectangle 58"/>
            <p:cNvSpPr/>
            <p:nvPr/>
          </p:nvSpPr>
          <p:spPr>
            <a:xfrm rot="20735453" flipH="1">
              <a:off x="8301008" y="632236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 Diagonal Corner Rectangle 59"/>
            <p:cNvSpPr/>
            <p:nvPr/>
          </p:nvSpPr>
          <p:spPr>
            <a:xfrm rot="864547">
              <a:off x="7727409" y="635939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7551149" y="1466333"/>
              <a:ext cx="1183489" cy="1891688"/>
              <a:chOff x="6125564" y="3647157"/>
              <a:chExt cx="1183489" cy="1891688"/>
            </a:xfrm>
          </p:grpSpPr>
          <p:sp>
            <p:nvSpPr>
              <p:cNvPr id="67" name="Oval 4"/>
              <p:cNvSpPr/>
              <p:nvPr/>
            </p:nvSpPr>
            <p:spPr>
              <a:xfrm flipH="1">
                <a:off x="6125564" y="4329247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5"/>
              <p:cNvSpPr/>
              <p:nvPr/>
            </p:nvSpPr>
            <p:spPr>
              <a:xfrm flipH="1">
                <a:off x="6991902" y="4303311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"/>
              <p:cNvSpPr/>
              <p:nvPr/>
            </p:nvSpPr>
            <p:spPr>
              <a:xfrm rot="18724763" flipH="1">
                <a:off x="6794925" y="5282941"/>
                <a:ext cx="232029" cy="2797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7"/>
              <p:cNvSpPr/>
              <p:nvPr/>
            </p:nvSpPr>
            <p:spPr>
              <a:xfrm rot="3076064" flipH="1">
                <a:off x="6468576" y="5258244"/>
                <a:ext cx="240791" cy="3201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8"/>
              <p:cNvSpPr/>
              <p:nvPr/>
            </p:nvSpPr>
            <p:spPr>
              <a:xfrm rot="20366507" flipH="1">
                <a:off x="6754326" y="366535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10"/>
              <p:cNvSpPr/>
              <p:nvPr/>
            </p:nvSpPr>
            <p:spPr>
              <a:xfrm rot="1129774" flipH="1">
                <a:off x="6191684" y="364715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12"/>
              <p:cNvSpPr/>
              <p:nvPr/>
            </p:nvSpPr>
            <p:spPr>
              <a:xfrm flipH="1">
                <a:off x="6357088" y="368327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>
                <a:off x="6628571" y="369970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5" name="Group 74"/>
              <p:cNvGrpSpPr/>
              <p:nvPr/>
            </p:nvGrpSpPr>
            <p:grpSpPr>
              <a:xfrm>
                <a:off x="6439725" y="4492893"/>
                <a:ext cx="575682" cy="644855"/>
                <a:chOff x="2844053" y="4025184"/>
                <a:chExt cx="601654" cy="761301"/>
              </a:xfrm>
            </p:grpSpPr>
            <p:sp>
              <p:nvSpPr>
                <p:cNvPr id="76" name="Trapezoid 75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rapezoid 76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Trapezoid 77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ounded Rectangle 78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2" name="Oval 61"/>
            <p:cNvSpPr/>
            <p:nvPr/>
          </p:nvSpPr>
          <p:spPr>
            <a:xfrm>
              <a:off x="7802954" y="638622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7727721" y="401247"/>
              <a:ext cx="889668" cy="938900"/>
              <a:chOff x="3347911" y="423073"/>
              <a:chExt cx="1037557" cy="1041066"/>
            </a:xfrm>
          </p:grpSpPr>
          <p:sp>
            <p:nvSpPr>
              <p:cNvPr id="64" name="Chord 63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Chord 64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4979858" y="325404"/>
            <a:ext cx="1183489" cy="2996480"/>
            <a:chOff x="6184498" y="3500985"/>
            <a:chExt cx="1183489" cy="2996480"/>
          </a:xfrm>
        </p:grpSpPr>
        <p:grpSp>
          <p:nvGrpSpPr>
            <p:cNvPr id="81" name="Group 80"/>
            <p:cNvGrpSpPr/>
            <p:nvPr/>
          </p:nvGrpSpPr>
          <p:grpSpPr>
            <a:xfrm>
              <a:off x="6184498" y="4605777"/>
              <a:ext cx="1183489" cy="1891688"/>
              <a:chOff x="6125564" y="3647157"/>
              <a:chExt cx="1183489" cy="1891688"/>
            </a:xfrm>
          </p:grpSpPr>
          <p:sp>
            <p:nvSpPr>
              <p:cNvPr id="90" name="Oval 4"/>
              <p:cNvSpPr/>
              <p:nvPr/>
            </p:nvSpPr>
            <p:spPr>
              <a:xfrm flipH="1">
                <a:off x="6125564" y="4329247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5"/>
              <p:cNvSpPr/>
              <p:nvPr/>
            </p:nvSpPr>
            <p:spPr>
              <a:xfrm flipH="1">
                <a:off x="6991902" y="4303311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6"/>
              <p:cNvSpPr/>
              <p:nvPr/>
            </p:nvSpPr>
            <p:spPr>
              <a:xfrm rot="18724763" flipH="1">
                <a:off x="6794925" y="5282941"/>
                <a:ext cx="232029" cy="2797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7"/>
              <p:cNvSpPr/>
              <p:nvPr/>
            </p:nvSpPr>
            <p:spPr>
              <a:xfrm rot="3076064" flipH="1">
                <a:off x="6468576" y="5258244"/>
                <a:ext cx="240791" cy="3201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rapezoid 8"/>
              <p:cNvSpPr/>
              <p:nvPr/>
            </p:nvSpPr>
            <p:spPr>
              <a:xfrm rot="20366507" flipH="1">
                <a:off x="6754326" y="366535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rapezoid 10"/>
              <p:cNvSpPr/>
              <p:nvPr/>
            </p:nvSpPr>
            <p:spPr>
              <a:xfrm rot="1129774" flipH="1">
                <a:off x="6191684" y="364715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12"/>
              <p:cNvSpPr/>
              <p:nvPr/>
            </p:nvSpPr>
            <p:spPr>
              <a:xfrm flipH="1">
                <a:off x="6357088" y="368327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>
                <a:off x="6628571" y="369970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8" name="Group 97"/>
              <p:cNvGrpSpPr/>
              <p:nvPr/>
            </p:nvGrpSpPr>
            <p:grpSpPr>
              <a:xfrm>
                <a:off x="6439726" y="4492893"/>
                <a:ext cx="575681" cy="644856"/>
                <a:chOff x="2844054" y="4025183"/>
                <a:chExt cx="601653" cy="761302"/>
              </a:xfrm>
            </p:grpSpPr>
            <p:sp>
              <p:nvSpPr>
                <p:cNvPr id="99" name="Trapezoid 98"/>
                <p:cNvSpPr/>
                <p:nvPr/>
              </p:nvSpPr>
              <p:spPr>
                <a:xfrm rot="16200000">
                  <a:off x="3040076" y="3829161"/>
                  <a:ext cx="185046" cy="577090"/>
                </a:xfrm>
                <a:prstGeom prst="trapezoid">
                  <a:avLst>
                    <a:gd name="adj" fmla="val 5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Trapezoid 99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Trapezoid 100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ounded Rectangle 101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2" name="Oval 81"/>
            <p:cNvSpPr/>
            <p:nvPr/>
          </p:nvSpPr>
          <p:spPr>
            <a:xfrm>
              <a:off x="6463098" y="3768896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>
              <a:off x="6295754" y="3862526"/>
              <a:ext cx="321704" cy="710194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loud 83"/>
            <p:cNvSpPr/>
            <p:nvPr/>
          </p:nvSpPr>
          <p:spPr>
            <a:xfrm>
              <a:off x="6520857" y="3719772"/>
              <a:ext cx="630593" cy="431007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loud 84"/>
            <p:cNvSpPr/>
            <p:nvPr/>
          </p:nvSpPr>
          <p:spPr>
            <a:xfrm rot="16488619">
              <a:off x="6869228" y="4062151"/>
              <a:ext cx="630593" cy="322416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6302732" y="3500985"/>
              <a:ext cx="1037557" cy="1041066"/>
              <a:chOff x="3347911" y="423073"/>
              <a:chExt cx="1037557" cy="1041066"/>
            </a:xfrm>
          </p:grpSpPr>
          <p:sp>
            <p:nvSpPr>
              <p:cNvPr id="87" name="Chord 86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Chord 87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Moon 88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9" name="Group 208"/>
          <p:cNvGrpSpPr/>
          <p:nvPr/>
        </p:nvGrpSpPr>
        <p:grpSpPr>
          <a:xfrm>
            <a:off x="320377" y="3529126"/>
            <a:ext cx="2344405" cy="3056353"/>
            <a:chOff x="1113737" y="3536580"/>
            <a:chExt cx="2344405" cy="3056353"/>
          </a:xfrm>
        </p:grpSpPr>
        <p:sp>
          <p:nvSpPr>
            <p:cNvPr id="106" name="Oval 6"/>
            <p:cNvSpPr/>
            <p:nvPr/>
          </p:nvSpPr>
          <p:spPr>
            <a:xfrm rot="2619585" flipH="1">
              <a:off x="2957682" y="6231637"/>
              <a:ext cx="296784" cy="3612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7"/>
            <p:cNvSpPr/>
            <p:nvPr/>
          </p:nvSpPr>
          <p:spPr>
            <a:xfrm rot="3076064" flipH="1">
              <a:off x="2669463" y="6207378"/>
              <a:ext cx="310949" cy="408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 rot="6140079">
              <a:off x="2303988" y="4104516"/>
              <a:ext cx="559618" cy="1089370"/>
              <a:chOff x="2383230" y="4659356"/>
              <a:chExt cx="559618" cy="1089370"/>
            </a:xfrm>
          </p:grpSpPr>
          <p:sp>
            <p:nvSpPr>
              <p:cNvPr id="104" name="Oval 4"/>
              <p:cNvSpPr/>
              <p:nvPr/>
            </p:nvSpPr>
            <p:spPr>
              <a:xfrm flipH="1">
                <a:off x="2383230" y="5341446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10"/>
              <p:cNvSpPr/>
              <p:nvPr/>
            </p:nvSpPr>
            <p:spPr>
              <a:xfrm rot="1129774" flipH="1">
                <a:off x="2449350" y="4659356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rapezoid 12"/>
            <p:cNvSpPr/>
            <p:nvPr/>
          </p:nvSpPr>
          <p:spPr>
            <a:xfrm flipH="1">
              <a:off x="2614754" y="4695472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Cloud 110"/>
            <p:cNvSpPr/>
            <p:nvPr/>
          </p:nvSpPr>
          <p:spPr>
            <a:xfrm rot="16488965" flipH="1">
              <a:off x="2225420" y="4013722"/>
              <a:ext cx="807197" cy="321288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rapezoid 112"/>
            <p:cNvSpPr/>
            <p:nvPr/>
          </p:nvSpPr>
          <p:spPr>
            <a:xfrm>
              <a:off x="2806962" y="4711941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6"/>
            <p:cNvSpPr/>
            <p:nvPr/>
          </p:nvSpPr>
          <p:spPr>
            <a:xfrm flipH="1">
              <a:off x="2614755" y="3799054"/>
              <a:ext cx="704683" cy="9980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/>
            <p:cNvGrpSpPr/>
            <p:nvPr/>
          </p:nvGrpSpPr>
          <p:grpSpPr>
            <a:xfrm>
              <a:off x="2697390" y="5503498"/>
              <a:ext cx="714831" cy="639024"/>
              <a:chOff x="2844053" y="4023302"/>
              <a:chExt cx="747081" cy="754417"/>
            </a:xfrm>
          </p:grpSpPr>
          <p:sp>
            <p:nvSpPr>
              <p:cNvPr id="120" name="Trapezoid 119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rapezoid 120"/>
              <p:cNvSpPr/>
              <p:nvPr/>
            </p:nvSpPr>
            <p:spPr>
              <a:xfrm>
                <a:off x="3215066" y="4138362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 rot="20543769">
                <a:off x="3377613" y="4137821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3215066" y="4023302"/>
                <a:ext cx="269308" cy="200107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 rot="12576518">
              <a:off x="1113737" y="4102140"/>
              <a:ext cx="1496184" cy="608536"/>
              <a:chOff x="6578368" y="3903648"/>
              <a:chExt cx="2782402" cy="1274496"/>
            </a:xfrm>
          </p:grpSpPr>
          <p:sp>
            <p:nvSpPr>
              <p:cNvPr id="3" name="Trapezoid 2"/>
              <p:cNvSpPr/>
              <p:nvPr/>
            </p:nvSpPr>
            <p:spPr>
              <a:xfrm rot="13716470">
                <a:off x="6793732" y="4427452"/>
                <a:ext cx="379816" cy="46210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rapezoid 3"/>
              <p:cNvSpPr/>
              <p:nvPr/>
            </p:nvSpPr>
            <p:spPr>
              <a:xfrm rot="14272914">
                <a:off x="7054633" y="4148056"/>
                <a:ext cx="515027" cy="510448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rapezoid 4"/>
              <p:cNvSpPr/>
              <p:nvPr/>
            </p:nvSpPr>
            <p:spPr>
              <a:xfrm rot="16200000">
                <a:off x="7297524" y="4064468"/>
                <a:ext cx="663132" cy="482562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rapezoid 5"/>
              <p:cNvSpPr/>
              <p:nvPr/>
            </p:nvSpPr>
            <p:spPr>
              <a:xfrm rot="16598482">
                <a:off x="7655598" y="4071823"/>
                <a:ext cx="804796" cy="517471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6996063">
                <a:off x="7981506" y="4123411"/>
                <a:ext cx="1022350" cy="58282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17450361">
                <a:off x="8367016" y="4184391"/>
                <a:ext cx="1240971" cy="746536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19001960">
                <a:off x="6578368" y="4686819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19001960">
                <a:off x="6676340" y="4577962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Cloud 111"/>
            <p:cNvSpPr/>
            <p:nvPr/>
          </p:nvSpPr>
          <p:spPr>
            <a:xfrm flipH="1">
              <a:off x="3040350" y="3940157"/>
              <a:ext cx="417792" cy="831235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2491720" y="3536580"/>
              <a:ext cx="924263" cy="1041066"/>
              <a:chOff x="3347911" y="423073"/>
              <a:chExt cx="1037557" cy="1041066"/>
            </a:xfrm>
          </p:grpSpPr>
          <p:sp>
            <p:nvSpPr>
              <p:cNvPr id="117" name="Chord 116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Chord 117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oon 118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" name="Group 194"/>
            <p:cNvGrpSpPr/>
            <p:nvPr/>
          </p:nvGrpSpPr>
          <p:grpSpPr>
            <a:xfrm rot="7591632">
              <a:off x="2479161" y="4305748"/>
              <a:ext cx="554727" cy="1089692"/>
              <a:chOff x="3011992" y="4677557"/>
              <a:chExt cx="554727" cy="1089692"/>
            </a:xfrm>
          </p:grpSpPr>
          <p:sp>
            <p:nvSpPr>
              <p:cNvPr id="105" name="Oval 5"/>
              <p:cNvSpPr/>
              <p:nvPr/>
            </p:nvSpPr>
            <p:spPr>
              <a:xfrm flipH="1">
                <a:off x="3249568" y="5315510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8"/>
              <p:cNvSpPr/>
              <p:nvPr/>
            </p:nvSpPr>
            <p:spPr>
              <a:xfrm rot="20366507" flipH="1">
                <a:off x="3011992" y="4677557"/>
                <a:ext cx="525389" cy="929052"/>
              </a:xfrm>
              <a:prstGeom prst="trapezoid">
                <a:avLst>
                  <a:gd name="adj" fmla="val 2863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3827581" y="3682828"/>
            <a:ext cx="2060502" cy="2927251"/>
            <a:chOff x="3903923" y="3567979"/>
            <a:chExt cx="2060502" cy="2927251"/>
          </a:xfrm>
        </p:grpSpPr>
        <p:sp>
          <p:nvSpPr>
            <p:cNvPr id="139" name="Oval 6"/>
            <p:cNvSpPr/>
            <p:nvPr/>
          </p:nvSpPr>
          <p:spPr>
            <a:xfrm rot="2593822" flipH="1">
              <a:off x="5478656" y="6198185"/>
              <a:ext cx="246841" cy="2970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7"/>
            <p:cNvSpPr/>
            <p:nvPr/>
          </p:nvSpPr>
          <p:spPr>
            <a:xfrm rot="3076064" flipH="1">
              <a:off x="5140290" y="6160632"/>
              <a:ext cx="278173" cy="31473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 rot="5967819">
              <a:off x="4845777" y="4121651"/>
              <a:ext cx="559618" cy="1089370"/>
              <a:chOff x="4862971" y="4582525"/>
              <a:chExt cx="559618" cy="1089370"/>
            </a:xfrm>
          </p:grpSpPr>
          <p:sp>
            <p:nvSpPr>
              <p:cNvPr id="137" name="Oval 4"/>
              <p:cNvSpPr/>
              <p:nvPr/>
            </p:nvSpPr>
            <p:spPr>
              <a:xfrm flipH="1">
                <a:off x="4862971" y="5264615"/>
                <a:ext cx="231524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0"/>
              <p:cNvSpPr/>
              <p:nvPr/>
            </p:nvSpPr>
            <p:spPr>
              <a:xfrm rot="1129774" flipH="1">
                <a:off x="4929091" y="4582525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rapezoid 12"/>
            <p:cNvSpPr/>
            <p:nvPr/>
          </p:nvSpPr>
          <p:spPr>
            <a:xfrm flipH="1">
              <a:off x="5094495" y="4618641"/>
              <a:ext cx="753231" cy="1689502"/>
            </a:xfrm>
            <a:prstGeom prst="trapezoid">
              <a:avLst>
                <a:gd name="adj" fmla="val 2268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>
              <a:off x="5261202" y="4607679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" name="Group 144"/>
            <p:cNvGrpSpPr/>
            <p:nvPr/>
          </p:nvGrpSpPr>
          <p:grpSpPr>
            <a:xfrm>
              <a:off x="5177129" y="5428259"/>
              <a:ext cx="714842" cy="644421"/>
              <a:chOff x="2844053" y="4025184"/>
              <a:chExt cx="747093" cy="760789"/>
            </a:xfrm>
          </p:grpSpPr>
          <p:sp>
            <p:nvSpPr>
              <p:cNvPr id="146" name="Trapezoid 145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>
                <a:off x="3215077" y="4146616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Trapezoid 147"/>
              <p:cNvSpPr/>
              <p:nvPr/>
            </p:nvSpPr>
            <p:spPr>
              <a:xfrm rot="20543769">
                <a:off x="3377625" y="4146075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3215077" y="4031556"/>
                <a:ext cx="269308" cy="200107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4963895" y="3695592"/>
              <a:ext cx="1000530" cy="1023322"/>
              <a:chOff x="5324358" y="344575"/>
              <a:chExt cx="1000530" cy="1023322"/>
            </a:xfrm>
          </p:grpSpPr>
          <p:sp>
            <p:nvSpPr>
              <p:cNvPr id="132" name="Round Diagonal Corner Rectangle 131"/>
              <p:cNvSpPr/>
              <p:nvPr/>
            </p:nvSpPr>
            <p:spPr>
              <a:xfrm rot="18091044">
                <a:off x="5354916" y="672353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5540107" y="493115"/>
                <a:ext cx="611407" cy="874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ound Diagonal Corner Rectangle 133"/>
              <p:cNvSpPr/>
              <p:nvPr/>
            </p:nvSpPr>
            <p:spPr>
              <a:xfrm rot="1236535">
                <a:off x="5502785" y="344575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 Diagonal Corner Rectangle 134"/>
              <p:cNvSpPr/>
              <p:nvPr/>
            </p:nvSpPr>
            <p:spPr>
              <a:xfrm rot="5076663">
                <a:off x="5820357" y="398596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5655747" y="407166"/>
                <a:ext cx="305703" cy="305703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 Diagonal Corner Rectangle 130"/>
              <p:cNvSpPr/>
              <p:nvPr/>
            </p:nvSpPr>
            <p:spPr>
              <a:xfrm rot="19527262">
                <a:off x="5879112" y="609699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5022116" y="3567979"/>
              <a:ext cx="897987" cy="901024"/>
              <a:chOff x="3347911" y="423073"/>
              <a:chExt cx="1037557" cy="1041066"/>
            </a:xfrm>
          </p:grpSpPr>
          <p:sp>
            <p:nvSpPr>
              <p:cNvPr id="128" name="Chord 127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Chord 128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Moon 129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 rot="12576518">
              <a:off x="3903923" y="4151516"/>
              <a:ext cx="1496184" cy="608536"/>
              <a:chOff x="6578368" y="3903648"/>
              <a:chExt cx="2782402" cy="1274496"/>
            </a:xfrm>
          </p:grpSpPr>
          <p:sp>
            <p:nvSpPr>
              <p:cNvPr id="200" name="Trapezoid 199"/>
              <p:cNvSpPr/>
              <p:nvPr/>
            </p:nvSpPr>
            <p:spPr>
              <a:xfrm rot="13716470">
                <a:off x="6793732" y="4427452"/>
                <a:ext cx="379816" cy="46210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rapezoid 200"/>
              <p:cNvSpPr/>
              <p:nvPr/>
            </p:nvSpPr>
            <p:spPr>
              <a:xfrm rot="14272914">
                <a:off x="7054633" y="4148056"/>
                <a:ext cx="515027" cy="510448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rapezoid 201"/>
              <p:cNvSpPr/>
              <p:nvPr/>
            </p:nvSpPr>
            <p:spPr>
              <a:xfrm rot="16200000">
                <a:off x="7297524" y="4064468"/>
                <a:ext cx="663132" cy="482562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Trapezoid 202"/>
              <p:cNvSpPr/>
              <p:nvPr/>
            </p:nvSpPr>
            <p:spPr>
              <a:xfrm rot="16598482">
                <a:off x="7655598" y="4071823"/>
                <a:ext cx="804796" cy="517471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rapezoid 203"/>
              <p:cNvSpPr/>
              <p:nvPr/>
            </p:nvSpPr>
            <p:spPr>
              <a:xfrm rot="16996063">
                <a:off x="7981506" y="4123411"/>
                <a:ext cx="1022350" cy="58282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rapezoid 204"/>
              <p:cNvSpPr/>
              <p:nvPr/>
            </p:nvSpPr>
            <p:spPr>
              <a:xfrm rot="17450361">
                <a:off x="8367016" y="4184391"/>
                <a:ext cx="1240971" cy="746536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9001960">
                <a:off x="6578368" y="4686819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9001960">
                <a:off x="6676340" y="4577962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/>
            <p:cNvGrpSpPr/>
            <p:nvPr/>
          </p:nvGrpSpPr>
          <p:grpSpPr>
            <a:xfrm rot="7477893">
              <a:off x="4925484" y="4338997"/>
              <a:ext cx="554725" cy="1089692"/>
              <a:chOff x="5491733" y="4600726"/>
              <a:chExt cx="554725" cy="1089692"/>
            </a:xfrm>
          </p:grpSpPr>
          <p:sp>
            <p:nvSpPr>
              <p:cNvPr id="138" name="Oval 5"/>
              <p:cNvSpPr/>
              <p:nvPr/>
            </p:nvSpPr>
            <p:spPr>
              <a:xfrm flipH="1">
                <a:off x="5800483" y="5238679"/>
                <a:ext cx="245975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8"/>
              <p:cNvSpPr/>
              <p:nvPr/>
            </p:nvSpPr>
            <p:spPr>
              <a:xfrm rot="20366507" flipH="1">
                <a:off x="5491733" y="4600726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" name="Group 220"/>
          <p:cNvGrpSpPr/>
          <p:nvPr/>
        </p:nvGrpSpPr>
        <p:grpSpPr>
          <a:xfrm>
            <a:off x="6423092" y="370686"/>
            <a:ext cx="2078937" cy="2971977"/>
            <a:chOff x="4378205" y="3561099"/>
            <a:chExt cx="2078937" cy="2971977"/>
          </a:xfrm>
        </p:grpSpPr>
        <p:sp>
          <p:nvSpPr>
            <p:cNvPr id="152" name="Round Diagonal Corner Rectangle 151"/>
            <p:cNvSpPr/>
            <p:nvPr/>
          </p:nvSpPr>
          <p:spPr>
            <a:xfrm rot="864547">
              <a:off x="5566195" y="3795791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6"/>
            <p:cNvSpPr/>
            <p:nvPr/>
          </p:nvSpPr>
          <p:spPr>
            <a:xfrm rot="3702664" flipH="1">
              <a:off x="6055042" y="6269087"/>
              <a:ext cx="248198" cy="2797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7"/>
            <p:cNvSpPr/>
            <p:nvPr/>
          </p:nvSpPr>
          <p:spPr>
            <a:xfrm rot="3076064" flipH="1">
              <a:off x="5732947" y="6237272"/>
              <a:ext cx="240791" cy="3201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 rot="6064009">
              <a:off x="5406735" y="4078377"/>
              <a:ext cx="559618" cy="1089370"/>
              <a:chOff x="5389935" y="4626185"/>
              <a:chExt cx="559618" cy="1089370"/>
            </a:xfrm>
          </p:grpSpPr>
          <p:sp>
            <p:nvSpPr>
              <p:cNvPr id="159" name="Oval 4"/>
              <p:cNvSpPr/>
              <p:nvPr/>
            </p:nvSpPr>
            <p:spPr>
              <a:xfrm flipH="1">
                <a:off x="5389935" y="5308275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0"/>
              <p:cNvSpPr/>
              <p:nvPr/>
            </p:nvSpPr>
            <p:spPr>
              <a:xfrm rot="1129774" flipH="1">
                <a:off x="5456055" y="4626185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5" name="Trapezoid 12"/>
            <p:cNvSpPr/>
            <p:nvPr/>
          </p:nvSpPr>
          <p:spPr>
            <a:xfrm flipH="1">
              <a:off x="5621459" y="4662301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Trapezoid 165"/>
            <p:cNvSpPr/>
            <p:nvPr/>
          </p:nvSpPr>
          <p:spPr>
            <a:xfrm>
              <a:off x="5892942" y="4678730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5704094" y="5463355"/>
              <a:ext cx="705941" cy="639024"/>
              <a:chOff x="2844053" y="4015071"/>
              <a:chExt cx="737790" cy="754417"/>
            </a:xfrm>
          </p:grpSpPr>
          <p:sp>
            <p:nvSpPr>
              <p:cNvPr id="168" name="Trapezoid 167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rapezoid 168"/>
              <p:cNvSpPr/>
              <p:nvPr/>
            </p:nvSpPr>
            <p:spPr>
              <a:xfrm>
                <a:off x="3205775" y="4130131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rapezoid 169"/>
              <p:cNvSpPr/>
              <p:nvPr/>
            </p:nvSpPr>
            <p:spPr>
              <a:xfrm rot="20543769">
                <a:off x="3368322" y="4129590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>
                <a:off x="3205775" y="4015071"/>
                <a:ext cx="269308" cy="200107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Oval 153"/>
            <p:cNvSpPr/>
            <p:nvPr/>
          </p:nvSpPr>
          <p:spPr>
            <a:xfrm>
              <a:off x="5641740" y="3798474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 rot="12576518">
              <a:off x="4378205" y="4102712"/>
              <a:ext cx="1496184" cy="608536"/>
              <a:chOff x="6578368" y="3903648"/>
              <a:chExt cx="2782402" cy="1274496"/>
            </a:xfrm>
          </p:grpSpPr>
          <p:sp>
            <p:nvSpPr>
              <p:cNvPr id="213" name="Trapezoid 212"/>
              <p:cNvSpPr/>
              <p:nvPr/>
            </p:nvSpPr>
            <p:spPr>
              <a:xfrm rot="13716470">
                <a:off x="6793732" y="4427452"/>
                <a:ext cx="379816" cy="46210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rapezoid 213"/>
              <p:cNvSpPr/>
              <p:nvPr/>
            </p:nvSpPr>
            <p:spPr>
              <a:xfrm rot="14272914">
                <a:off x="7054633" y="4148056"/>
                <a:ext cx="515027" cy="510448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Trapezoid 214"/>
              <p:cNvSpPr/>
              <p:nvPr/>
            </p:nvSpPr>
            <p:spPr>
              <a:xfrm rot="16200000">
                <a:off x="7297524" y="4064468"/>
                <a:ext cx="663132" cy="482562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215"/>
              <p:cNvSpPr/>
              <p:nvPr/>
            </p:nvSpPr>
            <p:spPr>
              <a:xfrm rot="16598482">
                <a:off x="7655598" y="4071823"/>
                <a:ext cx="804796" cy="517471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rapezoid 216"/>
              <p:cNvSpPr/>
              <p:nvPr/>
            </p:nvSpPr>
            <p:spPr>
              <a:xfrm rot="16996063">
                <a:off x="7981506" y="4123411"/>
                <a:ext cx="1022350" cy="58282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rapezoid 217"/>
              <p:cNvSpPr/>
              <p:nvPr/>
            </p:nvSpPr>
            <p:spPr>
              <a:xfrm rot="17450361">
                <a:off x="8367016" y="4184391"/>
                <a:ext cx="1240971" cy="746536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rot="19001960">
                <a:off x="6578368" y="4686819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19001960">
                <a:off x="6676340" y="4577962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209"/>
            <p:cNvGrpSpPr/>
            <p:nvPr/>
          </p:nvGrpSpPr>
          <p:grpSpPr>
            <a:xfrm rot="7452252">
              <a:off x="5465320" y="4216682"/>
              <a:ext cx="554727" cy="1089692"/>
              <a:chOff x="6018697" y="4644386"/>
              <a:chExt cx="554727" cy="1089692"/>
            </a:xfrm>
          </p:grpSpPr>
          <p:sp>
            <p:nvSpPr>
              <p:cNvPr id="160" name="Oval 5"/>
              <p:cNvSpPr/>
              <p:nvPr/>
            </p:nvSpPr>
            <p:spPr>
              <a:xfrm flipH="1">
                <a:off x="6256273" y="5282339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Trapezoid 8"/>
              <p:cNvSpPr/>
              <p:nvPr/>
            </p:nvSpPr>
            <p:spPr>
              <a:xfrm rot="20366507" flipH="1">
                <a:off x="6018697" y="4644386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1" name="Round Diagonal Corner Rectangle 150"/>
            <p:cNvSpPr/>
            <p:nvPr/>
          </p:nvSpPr>
          <p:spPr>
            <a:xfrm rot="20735453" flipH="1">
              <a:off x="6139794" y="3792088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" name="Group 154"/>
            <p:cNvGrpSpPr/>
            <p:nvPr/>
          </p:nvGrpSpPr>
          <p:grpSpPr>
            <a:xfrm>
              <a:off x="5566507" y="3561099"/>
              <a:ext cx="889668" cy="938900"/>
              <a:chOff x="3347911" y="423073"/>
              <a:chExt cx="1037557" cy="1041066"/>
            </a:xfrm>
          </p:grpSpPr>
          <p:sp>
            <p:nvSpPr>
              <p:cNvPr id="156" name="Chord 155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Chord 156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Moon 157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32"/>
          <p:cNvGrpSpPr/>
          <p:nvPr/>
        </p:nvGrpSpPr>
        <p:grpSpPr>
          <a:xfrm>
            <a:off x="6858000" y="3588582"/>
            <a:ext cx="2090154" cy="3033114"/>
            <a:chOff x="6319895" y="3407506"/>
            <a:chExt cx="2090154" cy="3033114"/>
          </a:xfrm>
        </p:grpSpPr>
        <p:sp>
          <p:nvSpPr>
            <p:cNvPr id="175" name="Cloud 174"/>
            <p:cNvSpPr/>
            <p:nvPr/>
          </p:nvSpPr>
          <p:spPr>
            <a:xfrm>
              <a:off x="7342410" y="3769047"/>
              <a:ext cx="321704" cy="710194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6"/>
            <p:cNvSpPr/>
            <p:nvPr/>
          </p:nvSpPr>
          <p:spPr>
            <a:xfrm rot="2678215" flipH="1">
              <a:off x="7867152" y="6160841"/>
              <a:ext cx="232029" cy="2797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7"/>
            <p:cNvSpPr/>
            <p:nvPr/>
          </p:nvSpPr>
          <p:spPr>
            <a:xfrm rot="3076064" flipH="1">
              <a:off x="7574166" y="6123385"/>
              <a:ext cx="240791" cy="3201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231"/>
            <p:cNvGrpSpPr/>
            <p:nvPr/>
          </p:nvGrpSpPr>
          <p:grpSpPr>
            <a:xfrm rot="5574801">
              <a:off x="7262846" y="4050605"/>
              <a:ext cx="513132" cy="949086"/>
              <a:chOff x="7231154" y="4652582"/>
              <a:chExt cx="513132" cy="949086"/>
            </a:xfrm>
          </p:grpSpPr>
          <p:sp>
            <p:nvSpPr>
              <p:cNvPr id="182" name="Oval 4"/>
              <p:cNvSpPr/>
              <p:nvPr/>
            </p:nvSpPr>
            <p:spPr>
              <a:xfrm flipH="1">
                <a:off x="7231154" y="5194388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Trapezoid 10"/>
              <p:cNvSpPr/>
              <p:nvPr/>
            </p:nvSpPr>
            <p:spPr>
              <a:xfrm rot="1129774" flipH="1">
                <a:off x="7250788" y="4652582"/>
                <a:ext cx="493498" cy="761572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8" name="Trapezoid 12"/>
            <p:cNvSpPr/>
            <p:nvPr/>
          </p:nvSpPr>
          <p:spPr>
            <a:xfrm flipH="1">
              <a:off x="7462678" y="4548414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rapezoid 188"/>
            <p:cNvSpPr/>
            <p:nvPr/>
          </p:nvSpPr>
          <p:spPr>
            <a:xfrm>
              <a:off x="7656245" y="4539553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89"/>
            <p:cNvGrpSpPr/>
            <p:nvPr/>
          </p:nvGrpSpPr>
          <p:grpSpPr>
            <a:xfrm>
              <a:off x="7545313" y="5358032"/>
              <a:ext cx="700676" cy="645241"/>
              <a:chOff x="2844054" y="4025183"/>
              <a:chExt cx="732288" cy="761757"/>
            </a:xfrm>
          </p:grpSpPr>
          <p:sp>
            <p:nvSpPr>
              <p:cNvPr id="191" name="Trapezoid 190"/>
              <p:cNvSpPr/>
              <p:nvPr/>
            </p:nvSpPr>
            <p:spPr>
              <a:xfrm rot="16200000">
                <a:off x="3040076" y="3829161"/>
                <a:ext cx="185046" cy="577090"/>
              </a:xfrm>
              <a:prstGeom prst="trapezoid">
                <a:avLst>
                  <a:gd name="adj" fmla="val 5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Trapezoid 191"/>
              <p:cNvSpPr/>
              <p:nvPr/>
            </p:nvSpPr>
            <p:spPr>
              <a:xfrm>
                <a:off x="3200273" y="4147583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Trapezoid 192"/>
              <p:cNvSpPr/>
              <p:nvPr/>
            </p:nvSpPr>
            <p:spPr>
              <a:xfrm rot="20543769">
                <a:off x="3362821" y="4147041"/>
                <a:ext cx="213521" cy="639357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ounded Rectangle 193"/>
              <p:cNvSpPr/>
              <p:nvPr/>
            </p:nvSpPr>
            <p:spPr>
              <a:xfrm>
                <a:off x="3200273" y="4032523"/>
                <a:ext cx="269308" cy="200107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4" name="Oval 173"/>
            <p:cNvSpPr/>
            <p:nvPr/>
          </p:nvSpPr>
          <p:spPr>
            <a:xfrm>
              <a:off x="7509754" y="3675417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Cloud 175"/>
            <p:cNvSpPr/>
            <p:nvPr/>
          </p:nvSpPr>
          <p:spPr>
            <a:xfrm>
              <a:off x="7567513" y="3626293"/>
              <a:ext cx="630593" cy="431007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Cloud 176"/>
            <p:cNvSpPr/>
            <p:nvPr/>
          </p:nvSpPr>
          <p:spPr>
            <a:xfrm rot="16488619">
              <a:off x="7792055" y="3972763"/>
              <a:ext cx="775090" cy="46089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7349388" y="3407506"/>
              <a:ext cx="1037557" cy="1041066"/>
              <a:chOff x="3347911" y="423073"/>
              <a:chExt cx="1037557" cy="1041066"/>
            </a:xfrm>
          </p:grpSpPr>
          <p:sp>
            <p:nvSpPr>
              <p:cNvPr id="179" name="Chord 178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Chord 179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Moon 180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" name="Group 221"/>
            <p:cNvGrpSpPr/>
            <p:nvPr/>
          </p:nvGrpSpPr>
          <p:grpSpPr>
            <a:xfrm rot="12576518">
              <a:off x="6319895" y="4104684"/>
              <a:ext cx="1496184" cy="608536"/>
              <a:chOff x="6578368" y="3903648"/>
              <a:chExt cx="2782402" cy="1274496"/>
            </a:xfrm>
          </p:grpSpPr>
          <p:sp>
            <p:nvSpPr>
              <p:cNvPr id="223" name="Trapezoid 222"/>
              <p:cNvSpPr/>
              <p:nvPr/>
            </p:nvSpPr>
            <p:spPr>
              <a:xfrm rot="13716470">
                <a:off x="6793732" y="4427452"/>
                <a:ext cx="379816" cy="46210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Trapezoid 223"/>
              <p:cNvSpPr/>
              <p:nvPr/>
            </p:nvSpPr>
            <p:spPr>
              <a:xfrm rot="14272914">
                <a:off x="7054633" y="4148056"/>
                <a:ext cx="515027" cy="510448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Trapezoid 224"/>
              <p:cNvSpPr/>
              <p:nvPr/>
            </p:nvSpPr>
            <p:spPr>
              <a:xfrm rot="16200000">
                <a:off x="7297524" y="4064468"/>
                <a:ext cx="663132" cy="482562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rapezoid 225"/>
              <p:cNvSpPr/>
              <p:nvPr/>
            </p:nvSpPr>
            <p:spPr>
              <a:xfrm rot="16598482">
                <a:off x="7655598" y="4071823"/>
                <a:ext cx="804796" cy="517471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Trapezoid 226"/>
              <p:cNvSpPr/>
              <p:nvPr/>
            </p:nvSpPr>
            <p:spPr>
              <a:xfrm rot="16996063">
                <a:off x="7981506" y="4123411"/>
                <a:ext cx="1022350" cy="582823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rapezoid 227"/>
              <p:cNvSpPr/>
              <p:nvPr/>
            </p:nvSpPr>
            <p:spPr>
              <a:xfrm rot="17450361">
                <a:off x="8367016" y="4184391"/>
                <a:ext cx="1240971" cy="746536"/>
              </a:xfrm>
              <a:prstGeom prst="trapezoid">
                <a:avLst>
                  <a:gd name="adj" fmla="val 14748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/>
              <p:cNvSpPr/>
              <p:nvPr/>
            </p:nvSpPr>
            <p:spPr>
              <a:xfrm rot="19001960">
                <a:off x="6578368" y="4686819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/>
              <p:cNvSpPr/>
              <p:nvPr/>
            </p:nvSpPr>
            <p:spPr>
              <a:xfrm rot="19001960">
                <a:off x="6676340" y="4577962"/>
                <a:ext cx="486262" cy="276131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 rot="6987774">
              <a:off x="7258450" y="4201607"/>
              <a:ext cx="554727" cy="1089692"/>
              <a:chOff x="7859916" y="4530499"/>
              <a:chExt cx="554727" cy="1089692"/>
            </a:xfrm>
          </p:grpSpPr>
          <p:sp>
            <p:nvSpPr>
              <p:cNvPr id="183" name="Oval 5"/>
              <p:cNvSpPr/>
              <p:nvPr/>
            </p:nvSpPr>
            <p:spPr>
              <a:xfrm flipH="1">
                <a:off x="8097492" y="5168452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Trapezoid 8"/>
              <p:cNvSpPr/>
              <p:nvPr/>
            </p:nvSpPr>
            <p:spPr>
              <a:xfrm rot="20366507" flipH="1">
                <a:off x="7859916" y="4530499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963850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447800" y="1447800"/>
            <a:ext cx="3827382" cy="4020662"/>
            <a:chOff x="2103170" y="538563"/>
            <a:chExt cx="4331610" cy="4550353"/>
          </a:xfrm>
        </p:grpSpPr>
        <p:grpSp>
          <p:nvGrpSpPr>
            <p:cNvPr id="3" name="Group 2"/>
            <p:cNvGrpSpPr/>
            <p:nvPr/>
          </p:nvGrpSpPr>
          <p:grpSpPr>
            <a:xfrm>
              <a:off x="2616311" y="1954103"/>
              <a:ext cx="798056" cy="2272174"/>
              <a:chOff x="3480904" y="3047353"/>
              <a:chExt cx="1015810" cy="2892150"/>
            </a:xfrm>
          </p:grpSpPr>
          <p:sp>
            <p:nvSpPr>
              <p:cNvPr id="205" name="Oval 6"/>
              <p:cNvSpPr/>
              <p:nvPr/>
            </p:nvSpPr>
            <p:spPr>
              <a:xfrm rot="2019669" flipH="1">
                <a:off x="3735447" y="5642458"/>
                <a:ext cx="246841" cy="2970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7"/>
              <p:cNvSpPr/>
              <p:nvPr/>
            </p:nvSpPr>
            <p:spPr>
              <a:xfrm rot="3076064" flipH="1">
                <a:off x="3987802" y="5511614"/>
                <a:ext cx="278173" cy="4568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7" name="Group 206"/>
              <p:cNvGrpSpPr/>
              <p:nvPr/>
            </p:nvGrpSpPr>
            <p:grpSpPr>
              <a:xfrm rot="8353552">
                <a:off x="3480904" y="3047353"/>
                <a:ext cx="559618" cy="1089370"/>
                <a:chOff x="3446552" y="3989226"/>
                <a:chExt cx="559618" cy="1089370"/>
              </a:xfrm>
            </p:grpSpPr>
            <p:sp>
              <p:nvSpPr>
                <p:cNvPr id="227" name="Oval 4"/>
                <p:cNvSpPr/>
                <p:nvPr/>
              </p:nvSpPr>
              <p:spPr>
                <a:xfrm flipH="1">
                  <a:off x="3446552" y="4671316"/>
                  <a:ext cx="231524" cy="40728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Trapezoid 10"/>
                <p:cNvSpPr/>
                <p:nvPr/>
              </p:nvSpPr>
              <p:spPr>
                <a:xfrm rot="1129774" flipH="1">
                  <a:off x="3512672" y="3989226"/>
                  <a:ext cx="493498" cy="931521"/>
                </a:xfrm>
                <a:prstGeom prst="trapezoid">
                  <a:avLst>
                    <a:gd name="adj" fmla="val 3263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Trapezoid 12"/>
              <p:cNvSpPr/>
              <p:nvPr/>
            </p:nvSpPr>
            <p:spPr>
              <a:xfrm flipH="1">
                <a:off x="3678076" y="4025342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Trapezoid 208"/>
              <p:cNvSpPr/>
              <p:nvPr/>
            </p:nvSpPr>
            <p:spPr>
              <a:xfrm>
                <a:off x="3884039" y="404254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/>
              <p:cNvGrpSpPr/>
              <p:nvPr/>
            </p:nvGrpSpPr>
            <p:grpSpPr>
              <a:xfrm>
                <a:off x="3760712" y="4813668"/>
                <a:ext cx="736002" cy="639024"/>
                <a:chOff x="2844053" y="4000045"/>
                <a:chExt cx="769207" cy="754417"/>
              </a:xfrm>
            </p:grpSpPr>
            <p:sp>
              <p:nvSpPr>
                <p:cNvPr id="223" name="Trapezoid 222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Trapezoid 223"/>
                <p:cNvSpPr/>
                <p:nvPr/>
              </p:nvSpPr>
              <p:spPr>
                <a:xfrm>
                  <a:off x="3237192" y="4115105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Trapezoid 224"/>
                <p:cNvSpPr/>
                <p:nvPr/>
              </p:nvSpPr>
              <p:spPr>
                <a:xfrm rot="20543769">
                  <a:off x="3399739" y="4114564"/>
                  <a:ext cx="213521" cy="639356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Rounded Rectangle 225"/>
                <p:cNvSpPr/>
                <p:nvPr/>
              </p:nvSpPr>
              <p:spPr>
                <a:xfrm>
                  <a:off x="3237192" y="4000045"/>
                  <a:ext cx="269308" cy="200107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 210"/>
              <p:cNvGrpSpPr/>
              <p:nvPr/>
            </p:nvGrpSpPr>
            <p:grpSpPr>
              <a:xfrm>
                <a:off x="3648430" y="3196846"/>
                <a:ext cx="736390" cy="904564"/>
                <a:chOff x="5425312" y="439128"/>
                <a:chExt cx="736390" cy="904564"/>
              </a:xfrm>
            </p:grpSpPr>
            <p:sp>
              <p:nvSpPr>
                <p:cNvPr id="219" name="Round Diagonal Corner Rectangle 218"/>
                <p:cNvSpPr/>
                <p:nvPr/>
              </p:nvSpPr>
              <p:spPr>
                <a:xfrm rot="18091044">
                  <a:off x="5407840" y="672707"/>
                  <a:ext cx="587870" cy="55292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7136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Oval 219"/>
                <p:cNvSpPr/>
                <p:nvPr/>
              </p:nvSpPr>
              <p:spPr>
                <a:xfrm>
                  <a:off x="5539378" y="624208"/>
                  <a:ext cx="373731" cy="71948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Round Diagonal Corner Rectangle 220"/>
                <p:cNvSpPr/>
                <p:nvPr/>
              </p:nvSpPr>
              <p:spPr>
                <a:xfrm rot="621119">
                  <a:off x="5522951" y="439128"/>
                  <a:ext cx="350440" cy="40397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7136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Round Diagonal Corner Rectangle 221"/>
                <p:cNvSpPr/>
                <p:nvPr/>
              </p:nvSpPr>
              <p:spPr>
                <a:xfrm rot="19527262">
                  <a:off x="5715926" y="570894"/>
                  <a:ext cx="445776" cy="66889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E7D2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211"/>
              <p:cNvGrpSpPr/>
              <p:nvPr/>
            </p:nvGrpSpPr>
            <p:grpSpPr>
              <a:xfrm>
                <a:off x="3634340" y="3140013"/>
                <a:ext cx="720079" cy="722514"/>
                <a:chOff x="3347911" y="423073"/>
                <a:chExt cx="1037557" cy="1041066"/>
              </a:xfrm>
            </p:grpSpPr>
            <p:sp>
              <p:nvSpPr>
                <p:cNvPr id="216" name="Chord 215"/>
                <p:cNvSpPr/>
                <p:nvPr/>
              </p:nvSpPr>
              <p:spPr>
                <a:xfrm rot="5736560">
                  <a:off x="3387537" y="466207"/>
                  <a:ext cx="979178" cy="1016685"/>
                </a:xfrm>
                <a:prstGeom prst="chord">
                  <a:avLst>
                    <a:gd name="adj1" fmla="val 4641897"/>
                    <a:gd name="adj2" fmla="val 16200000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Chord 216"/>
                <p:cNvSpPr/>
                <p:nvPr/>
              </p:nvSpPr>
              <p:spPr>
                <a:xfrm rot="5736560">
                  <a:off x="3366665" y="451662"/>
                  <a:ext cx="979178" cy="1016685"/>
                </a:xfrm>
                <a:prstGeom prst="chord">
                  <a:avLst>
                    <a:gd name="adj1" fmla="val 4641897"/>
                    <a:gd name="adj2" fmla="val 14804953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5400000">
                  <a:off x="3667958" y="142608"/>
                  <a:ext cx="394975" cy="955906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212"/>
              <p:cNvGrpSpPr/>
              <p:nvPr/>
            </p:nvGrpSpPr>
            <p:grpSpPr>
              <a:xfrm rot="11132248">
                <a:off x="3811436" y="3067070"/>
                <a:ext cx="554725" cy="1089692"/>
                <a:chOff x="4075314" y="4007427"/>
                <a:chExt cx="554725" cy="1089692"/>
              </a:xfrm>
            </p:grpSpPr>
            <p:sp>
              <p:nvSpPr>
                <p:cNvPr id="214" name="Oval 5"/>
                <p:cNvSpPr/>
                <p:nvPr/>
              </p:nvSpPr>
              <p:spPr>
                <a:xfrm flipH="1">
                  <a:off x="4384064" y="4645380"/>
                  <a:ext cx="245975" cy="451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Trapezoid 8"/>
                <p:cNvSpPr/>
                <p:nvPr/>
              </p:nvSpPr>
              <p:spPr>
                <a:xfrm rot="20366507" flipH="1">
                  <a:off x="4075314" y="4007427"/>
                  <a:ext cx="525389" cy="929052"/>
                </a:xfrm>
                <a:prstGeom prst="trapezoid">
                  <a:avLst>
                    <a:gd name="adj" fmla="val 36011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3"/>
            <p:cNvGrpSpPr/>
            <p:nvPr/>
          </p:nvGrpSpPr>
          <p:grpSpPr>
            <a:xfrm>
              <a:off x="5051380" y="1412046"/>
              <a:ext cx="804194" cy="2517991"/>
              <a:chOff x="5875006" y="2631854"/>
              <a:chExt cx="928719" cy="2907888"/>
            </a:xfrm>
          </p:grpSpPr>
          <p:sp>
            <p:nvSpPr>
              <p:cNvPr id="183" name="Oval 7"/>
              <p:cNvSpPr/>
              <p:nvPr/>
            </p:nvSpPr>
            <p:spPr>
              <a:xfrm rot="3076064" flipH="1">
                <a:off x="6134212" y="5250016"/>
                <a:ext cx="240791" cy="3201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4" name="Group 183"/>
              <p:cNvGrpSpPr/>
              <p:nvPr/>
            </p:nvGrpSpPr>
            <p:grpSpPr>
              <a:xfrm rot="8462219">
                <a:off x="5875006" y="2631854"/>
                <a:ext cx="559618" cy="1089370"/>
                <a:chOff x="5791200" y="3638929"/>
                <a:chExt cx="559618" cy="1089370"/>
              </a:xfrm>
            </p:grpSpPr>
            <p:sp>
              <p:nvSpPr>
                <p:cNvPr id="203" name="Oval 4"/>
                <p:cNvSpPr/>
                <p:nvPr/>
              </p:nvSpPr>
              <p:spPr>
                <a:xfrm flipH="1">
                  <a:off x="5791200" y="4321019"/>
                  <a:ext cx="278600" cy="40728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Trapezoid 10"/>
                <p:cNvSpPr/>
                <p:nvPr/>
              </p:nvSpPr>
              <p:spPr>
                <a:xfrm rot="1129774" flipH="1">
                  <a:off x="5857320" y="3638929"/>
                  <a:ext cx="493498" cy="931521"/>
                </a:xfrm>
                <a:prstGeom prst="trapezoid">
                  <a:avLst>
                    <a:gd name="adj" fmla="val 3263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ound Diagonal Corner Rectangle 184"/>
              <p:cNvSpPr/>
              <p:nvPr/>
            </p:nvSpPr>
            <p:spPr>
              <a:xfrm rot="864547">
                <a:off x="5967460" y="2808535"/>
                <a:ext cx="317348" cy="90476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6"/>
              <p:cNvSpPr/>
              <p:nvPr/>
            </p:nvSpPr>
            <p:spPr>
              <a:xfrm rot="3167410" flipH="1">
                <a:off x="6315637" y="5226598"/>
                <a:ext cx="260266" cy="36602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Trapezoid 12"/>
              <p:cNvSpPr/>
              <p:nvPr/>
            </p:nvSpPr>
            <p:spPr>
              <a:xfrm flipH="1">
                <a:off x="6022724" y="3675045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Trapezoid 187"/>
              <p:cNvSpPr/>
              <p:nvPr/>
            </p:nvSpPr>
            <p:spPr>
              <a:xfrm>
                <a:off x="6219502" y="3684208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9" name="Group 188"/>
              <p:cNvGrpSpPr/>
              <p:nvPr/>
            </p:nvGrpSpPr>
            <p:grpSpPr>
              <a:xfrm>
                <a:off x="6138962" y="4479448"/>
                <a:ext cx="664763" cy="639024"/>
                <a:chOff x="2844053" y="4021056"/>
                <a:chExt cx="694754" cy="754416"/>
              </a:xfrm>
            </p:grpSpPr>
            <p:sp>
              <p:nvSpPr>
                <p:cNvPr id="199" name="Trapezoid 198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rapezoid 199"/>
                <p:cNvSpPr/>
                <p:nvPr/>
              </p:nvSpPr>
              <p:spPr>
                <a:xfrm>
                  <a:off x="3162738" y="4136116"/>
                  <a:ext cx="213521" cy="639356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Trapezoid 200"/>
                <p:cNvSpPr/>
                <p:nvPr/>
              </p:nvSpPr>
              <p:spPr>
                <a:xfrm rot="20543769">
                  <a:off x="3325286" y="4135574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ounded Rectangle 201"/>
                <p:cNvSpPr/>
                <p:nvPr/>
              </p:nvSpPr>
              <p:spPr>
                <a:xfrm>
                  <a:off x="3162738" y="4021056"/>
                  <a:ext cx="269308" cy="200107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Oval 189"/>
              <p:cNvSpPr/>
              <p:nvPr/>
            </p:nvSpPr>
            <p:spPr>
              <a:xfrm>
                <a:off x="6043006" y="2811218"/>
                <a:ext cx="529652" cy="94138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ound Diagonal Corner Rectangle 190"/>
              <p:cNvSpPr/>
              <p:nvPr/>
            </p:nvSpPr>
            <p:spPr>
              <a:xfrm rot="20735453" flipH="1">
                <a:off x="6326978" y="2873063"/>
                <a:ext cx="452597" cy="90476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2" name="Group 191"/>
              <p:cNvGrpSpPr/>
              <p:nvPr/>
            </p:nvGrpSpPr>
            <p:grpSpPr>
              <a:xfrm>
                <a:off x="6021073" y="2648068"/>
                <a:ext cx="682520" cy="737947"/>
                <a:chOff x="3347911" y="423073"/>
                <a:chExt cx="1037557" cy="1041066"/>
              </a:xfrm>
            </p:grpSpPr>
            <p:sp>
              <p:nvSpPr>
                <p:cNvPr id="196" name="Chord 195"/>
                <p:cNvSpPr/>
                <p:nvPr/>
              </p:nvSpPr>
              <p:spPr>
                <a:xfrm rot="5736560">
                  <a:off x="3387537" y="466207"/>
                  <a:ext cx="979178" cy="1016685"/>
                </a:xfrm>
                <a:prstGeom prst="chord">
                  <a:avLst>
                    <a:gd name="adj1" fmla="val 4641897"/>
                    <a:gd name="adj2" fmla="val 16200000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Chord 196"/>
                <p:cNvSpPr/>
                <p:nvPr/>
              </p:nvSpPr>
              <p:spPr>
                <a:xfrm rot="5736560">
                  <a:off x="3366665" y="451662"/>
                  <a:ext cx="979178" cy="1016685"/>
                </a:xfrm>
                <a:prstGeom prst="chord">
                  <a:avLst>
                    <a:gd name="adj1" fmla="val 4641897"/>
                    <a:gd name="adj2" fmla="val 14804953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5400000">
                  <a:off x="3667958" y="142608"/>
                  <a:ext cx="394975" cy="955906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192"/>
              <p:cNvGrpSpPr/>
              <p:nvPr/>
            </p:nvGrpSpPr>
            <p:grpSpPr>
              <a:xfrm rot="10800000">
                <a:off x="6205160" y="2783280"/>
                <a:ext cx="554727" cy="1089692"/>
                <a:chOff x="6419962" y="3657130"/>
                <a:chExt cx="554727" cy="1089692"/>
              </a:xfrm>
            </p:grpSpPr>
            <p:sp>
              <p:nvSpPr>
                <p:cNvPr id="194" name="Oval 5"/>
                <p:cNvSpPr/>
                <p:nvPr/>
              </p:nvSpPr>
              <p:spPr>
                <a:xfrm flipH="1">
                  <a:off x="6657538" y="4295083"/>
                  <a:ext cx="317151" cy="451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Trapezoid 8"/>
                <p:cNvSpPr/>
                <p:nvPr/>
              </p:nvSpPr>
              <p:spPr>
                <a:xfrm rot="20366507" flipH="1">
                  <a:off x="6419962" y="3657130"/>
                  <a:ext cx="525389" cy="929052"/>
                </a:xfrm>
                <a:prstGeom prst="trapezoi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" name="Oval 6"/>
            <p:cNvSpPr/>
            <p:nvPr/>
          </p:nvSpPr>
          <p:spPr>
            <a:xfrm rot="2019669" flipH="1">
              <a:off x="2470681" y="4791871"/>
              <a:ext cx="246841" cy="2970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7"/>
            <p:cNvSpPr/>
            <p:nvPr/>
          </p:nvSpPr>
          <p:spPr>
            <a:xfrm rot="3076064" flipH="1">
              <a:off x="2723036" y="4661027"/>
              <a:ext cx="278173" cy="456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 rot="8353552">
              <a:off x="2216138" y="2196766"/>
              <a:ext cx="559618" cy="1089370"/>
              <a:chOff x="3446552" y="3989226"/>
              <a:chExt cx="559618" cy="1089370"/>
            </a:xfrm>
          </p:grpSpPr>
          <p:sp>
            <p:nvSpPr>
              <p:cNvPr id="181" name="Oval 4"/>
              <p:cNvSpPr/>
              <p:nvPr/>
            </p:nvSpPr>
            <p:spPr>
              <a:xfrm flipH="1">
                <a:off x="3446552" y="4671316"/>
                <a:ext cx="231524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Trapezoid 10"/>
              <p:cNvSpPr/>
              <p:nvPr/>
            </p:nvSpPr>
            <p:spPr>
              <a:xfrm rot="1129774" flipH="1">
                <a:off x="3512672" y="3989226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Trapezoid 12"/>
            <p:cNvSpPr/>
            <p:nvPr/>
          </p:nvSpPr>
          <p:spPr>
            <a:xfrm flipH="1">
              <a:off x="2413310" y="3174755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2619273" y="3191955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495946" y="3963081"/>
              <a:ext cx="736002" cy="639024"/>
              <a:chOff x="2844053" y="4000045"/>
              <a:chExt cx="769207" cy="754417"/>
            </a:xfrm>
          </p:grpSpPr>
          <p:sp>
            <p:nvSpPr>
              <p:cNvPr id="177" name="Trapezoid 176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rapezoid 177"/>
              <p:cNvSpPr/>
              <p:nvPr/>
            </p:nvSpPr>
            <p:spPr>
              <a:xfrm>
                <a:off x="3237192" y="4115105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Trapezoid 178"/>
              <p:cNvSpPr/>
              <p:nvPr/>
            </p:nvSpPr>
            <p:spPr>
              <a:xfrm rot="20543769">
                <a:off x="3399739" y="4114564"/>
                <a:ext cx="213521" cy="639356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3237192" y="4000045"/>
                <a:ext cx="269308" cy="20010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2383664" y="2346259"/>
              <a:ext cx="736390" cy="904564"/>
              <a:chOff x="5425312" y="439128"/>
              <a:chExt cx="736390" cy="904564"/>
            </a:xfrm>
          </p:grpSpPr>
          <p:sp>
            <p:nvSpPr>
              <p:cNvPr id="173" name="Round Diagonal Corner Rectangle 172"/>
              <p:cNvSpPr/>
              <p:nvPr/>
            </p:nvSpPr>
            <p:spPr>
              <a:xfrm rot="18091044">
                <a:off x="5407840" y="672707"/>
                <a:ext cx="587870" cy="55292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5539378" y="624208"/>
                <a:ext cx="373731" cy="7194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 Diagonal Corner Rectangle 174"/>
              <p:cNvSpPr/>
              <p:nvPr/>
            </p:nvSpPr>
            <p:spPr>
              <a:xfrm rot="621119">
                <a:off x="5522951" y="439128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 Diagonal Corner Rectangle 175"/>
              <p:cNvSpPr/>
              <p:nvPr/>
            </p:nvSpPr>
            <p:spPr>
              <a:xfrm rot="19527262">
                <a:off x="5715926" y="570894"/>
                <a:ext cx="445776" cy="668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2369574" y="2289426"/>
              <a:ext cx="720079" cy="722514"/>
              <a:chOff x="3347911" y="423073"/>
              <a:chExt cx="1037557" cy="1041066"/>
            </a:xfrm>
          </p:grpSpPr>
          <p:sp>
            <p:nvSpPr>
              <p:cNvPr id="170" name="Chord 169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Chord 170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Moon 171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Oval 7"/>
            <p:cNvSpPr/>
            <p:nvPr/>
          </p:nvSpPr>
          <p:spPr>
            <a:xfrm rot="3076064" flipH="1">
              <a:off x="5765267" y="4605958"/>
              <a:ext cx="240791" cy="3201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/>
            <p:cNvGrpSpPr/>
            <p:nvPr/>
          </p:nvGrpSpPr>
          <p:grpSpPr>
            <a:xfrm rot="8462219">
              <a:off x="5506061" y="1987796"/>
              <a:ext cx="559618" cy="1089370"/>
              <a:chOff x="5791200" y="3638929"/>
              <a:chExt cx="559618" cy="1089370"/>
            </a:xfrm>
          </p:grpSpPr>
          <p:sp>
            <p:nvSpPr>
              <p:cNvPr id="168" name="Oval 4"/>
              <p:cNvSpPr/>
              <p:nvPr/>
            </p:nvSpPr>
            <p:spPr>
              <a:xfrm flipH="1">
                <a:off x="5791200" y="4321019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rapezoid 10"/>
              <p:cNvSpPr/>
              <p:nvPr/>
            </p:nvSpPr>
            <p:spPr>
              <a:xfrm rot="1129774" flipH="1">
                <a:off x="5857320" y="3638929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Round Diagonal Corner Rectangle 14"/>
            <p:cNvSpPr/>
            <p:nvPr/>
          </p:nvSpPr>
          <p:spPr>
            <a:xfrm rot="864547">
              <a:off x="5598515" y="2164477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6"/>
            <p:cNvSpPr/>
            <p:nvPr/>
          </p:nvSpPr>
          <p:spPr>
            <a:xfrm rot="3167410" flipH="1">
              <a:off x="5946692" y="4582540"/>
              <a:ext cx="260266" cy="3660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2"/>
            <p:cNvSpPr/>
            <p:nvPr/>
          </p:nvSpPr>
          <p:spPr>
            <a:xfrm flipH="1">
              <a:off x="5653779" y="3030987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>
              <a:off x="5850557" y="3040150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5770017" y="3835390"/>
              <a:ext cx="664763" cy="639024"/>
              <a:chOff x="2844053" y="4021056"/>
              <a:chExt cx="694754" cy="754416"/>
            </a:xfrm>
          </p:grpSpPr>
          <p:sp>
            <p:nvSpPr>
              <p:cNvPr id="164" name="Trapezoid 163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164"/>
              <p:cNvSpPr/>
              <p:nvPr/>
            </p:nvSpPr>
            <p:spPr>
              <a:xfrm>
                <a:off x="3162738" y="4136116"/>
                <a:ext cx="213521" cy="639356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165"/>
              <p:cNvSpPr/>
              <p:nvPr/>
            </p:nvSpPr>
            <p:spPr>
              <a:xfrm rot="20543769">
                <a:off x="3325286" y="4135574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3162738" y="4021056"/>
                <a:ext cx="269308" cy="20010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Oval 19"/>
            <p:cNvSpPr/>
            <p:nvPr/>
          </p:nvSpPr>
          <p:spPr>
            <a:xfrm>
              <a:off x="5674061" y="2167160"/>
              <a:ext cx="529652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 Diagonal Corner Rectangle 20"/>
            <p:cNvSpPr/>
            <p:nvPr/>
          </p:nvSpPr>
          <p:spPr>
            <a:xfrm rot="20735453" flipH="1">
              <a:off x="5958033" y="2229005"/>
              <a:ext cx="452597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5652128" y="2004010"/>
              <a:ext cx="682520" cy="737947"/>
              <a:chOff x="3347911" y="423073"/>
              <a:chExt cx="1037557" cy="1041066"/>
            </a:xfrm>
          </p:grpSpPr>
          <p:sp>
            <p:nvSpPr>
              <p:cNvPr id="161" name="Chord 160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Chord 161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Moon 162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2103170" y="538563"/>
              <a:ext cx="4075568" cy="1905000"/>
              <a:chOff x="3255330" y="3319600"/>
              <a:chExt cx="6056768" cy="3272157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3452011" y="5961866"/>
                <a:ext cx="5711176" cy="133982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4020819" y="6228109"/>
                <a:ext cx="343080" cy="363648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8156744" y="6208493"/>
                <a:ext cx="343080" cy="363648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4020819" y="4314134"/>
                <a:ext cx="4481465" cy="2145672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" name="Group 33"/>
              <p:cNvGrpSpPr/>
              <p:nvPr/>
            </p:nvGrpSpPr>
            <p:grpSpPr>
              <a:xfrm>
                <a:off x="4219996" y="4374494"/>
                <a:ext cx="4137434" cy="301780"/>
                <a:chOff x="5368705" y="2667757"/>
                <a:chExt cx="7629055" cy="700132"/>
              </a:xfrm>
            </p:grpSpPr>
            <p:grpSp>
              <p:nvGrpSpPr>
                <p:cNvPr id="134" name="Group 133"/>
                <p:cNvGrpSpPr/>
                <p:nvPr/>
              </p:nvGrpSpPr>
              <p:grpSpPr>
                <a:xfrm>
                  <a:off x="5368705" y="2743200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59" name="Hexagon 158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Hexagon 159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134"/>
                <p:cNvGrpSpPr/>
                <p:nvPr/>
              </p:nvGrpSpPr>
              <p:grpSpPr>
                <a:xfrm>
                  <a:off x="6209169" y="2741691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57" name="Hexagon 156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Hexagon 157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135"/>
                <p:cNvGrpSpPr/>
                <p:nvPr/>
              </p:nvGrpSpPr>
              <p:grpSpPr>
                <a:xfrm>
                  <a:off x="7058686" y="2731129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55" name="Hexagon 154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Hexagon 155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136"/>
                <p:cNvGrpSpPr/>
                <p:nvPr/>
              </p:nvGrpSpPr>
              <p:grpSpPr>
                <a:xfrm>
                  <a:off x="7908203" y="2720567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53" name="Hexagon 152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Hexagon 153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137"/>
                <p:cNvGrpSpPr/>
                <p:nvPr/>
              </p:nvGrpSpPr>
              <p:grpSpPr>
                <a:xfrm>
                  <a:off x="8757720" y="2710005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51" name="Hexagon 150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Hexagon 151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138"/>
                <p:cNvGrpSpPr/>
                <p:nvPr/>
              </p:nvGrpSpPr>
              <p:grpSpPr>
                <a:xfrm>
                  <a:off x="9607237" y="2699443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49" name="Hexagon 148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Hexagon 149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39"/>
                <p:cNvGrpSpPr/>
                <p:nvPr/>
              </p:nvGrpSpPr>
              <p:grpSpPr>
                <a:xfrm>
                  <a:off x="10456754" y="2688881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47" name="Hexagon 146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Hexagon 147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1" name="Group 140"/>
                <p:cNvGrpSpPr/>
                <p:nvPr/>
              </p:nvGrpSpPr>
              <p:grpSpPr>
                <a:xfrm>
                  <a:off x="11306271" y="2678319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45" name="Hexagon 144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Hexagon 145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141"/>
                <p:cNvGrpSpPr/>
                <p:nvPr/>
              </p:nvGrpSpPr>
              <p:grpSpPr>
                <a:xfrm>
                  <a:off x="12155788" y="2667757"/>
                  <a:ext cx="841972" cy="624689"/>
                  <a:chOff x="5368705" y="2743200"/>
                  <a:chExt cx="841972" cy="624689"/>
                </a:xfrm>
              </p:grpSpPr>
              <p:sp>
                <p:nvSpPr>
                  <p:cNvPr id="143" name="Hexagon 142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solidFill>
                    <a:srgbClr val="D3A77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Hexagon 143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5" name="Rounded Rectangle 34"/>
              <p:cNvSpPr/>
              <p:nvPr/>
            </p:nvSpPr>
            <p:spPr>
              <a:xfrm>
                <a:off x="3255330" y="6155682"/>
                <a:ext cx="6056768" cy="144855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4907854" y="4897042"/>
                <a:ext cx="2588124" cy="240958"/>
                <a:chOff x="5368705" y="2667757"/>
                <a:chExt cx="7629055" cy="700132"/>
              </a:xfrm>
              <a:solidFill>
                <a:srgbClr val="D3A77B"/>
              </a:solidFill>
            </p:grpSpPr>
            <p:grpSp>
              <p:nvGrpSpPr>
                <p:cNvPr id="107" name="Group 106"/>
                <p:cNvGrpSpPr/>
                <p:nvPr/>
              </p:nvGrpSpPr>
              <p:grpSpPr>
                <a:xfrm>
                  <a:off x="5368705" y="2743200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32" name="Hexagon 131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Hexagon 132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8" name="Group 107"/>
                <p:cNvGrpSpPr/>
                <p:nvPr/>
              </p:nvGrpSpPr>
              <p:grpSpPr>
                <a:xfrm>
                  <a:off x="6209169" y="274169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30" name="Hexagon 129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Hexagon 130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9" name="Group 108"/>
                <p:cNvGrpSpPr/>
                <p:nvPr/>
              </p:nvGrpSpPr>
              <p:grpSpPr>
                <a:xfrm>
                  <a:off x="7058686" y="273112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28" name="Hexagon 127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Hexagon 128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0" name="Group 109"/>
                <p:cNvGrpSpPr/>
                <p:nvPr/>
              </p:nvGrpSpPr>
              <p:grpSpPr>
                <a:xfrm>
                  <a:off x="7908203" y="2720567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26" name="Hexagon 125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Hexagon 126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/>
                <p:cNvGrpSpPr/>
                <p:nvPr/>
              </p:nvGrpSpPr>
              <p:grpSpPr>
                <a:xfrm>
                  <a:off x="8757720" y="2710005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24" name="Hexagon 123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Hexagon 124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9607237" y="2699443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22" name="Hexagon 121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Hexagon 122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" name="Group 112"/>
                <p:cNvGrpSpPr/>
                <p:nvPr/>
              </p:nvGrpSpPr>
              <p:grpSpPr>
                <a:xfrm>
                  <a:off x="10456754" y="268888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20" name="Hexagon 119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Hexagon 120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11306271" y="267831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18" name="Hexagon 117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Hexagon 118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5" name="Group 114"/>
                <p:cNvGrpSpPr/>
                <p:nvPr/>
              </p:nvGrpSpPr>
              <p:grpSpPr>
                <a:xfrm>
                  <a:off x="12155788" y="2667757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16" name="Hexagon 115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Hexagon 116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" name="Group 36"/>
              <p:cNvGrpSpPr/>
              <p:nvPr/>
            </p:nvGrpSpPr>
            <p:grpSpPr>
              <a:xfrm>
                <a:off x="4907854" y="5621719"/>
                <a:ext cx="2616588" cy="240958"/>
                <a:chOff x="5368705" y="2667757"/>
                <a:chExt cx="7629055" cy="700132"/>
              </a:xfrm>
              <a:solidFill>
                <a:srgbClr val="D3A77B"/>
              </a:solidFill>
            </p:grpSpPr>
            <p:grpSp>
              <p:nvGrpSpPr>
                <p:cNvPr id="80" name="Group 79"/>
                <p:cNvGrpSpPr/>
                <p:nvPr/>
              </p:nvGrpSpPr>
              <p:grpSpPr>
                <a:xfrm>
                  <a:off x="5368705" y="2743200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05" name="Hexagon 104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Hexagon 105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80"/>
                <p:cNvGrpSpPr/>
                <p:nvPr/>
              </p:nvGrpSpPr>
              <p:grpSpPr>
                <a:xfrm>
                  <a:off x="6209169" y="274169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03" name="Hexagon 102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Hexagon 103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81"/>
                <p:cNvGrpSpPr/>
                <p:nvPr/>
              </p:nvGrpSpPr>
              <p:grpSpPr>
                <a:xfrm>
                  <a:off x="7058686" y="273112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101" name="Hexagon 100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Hexagon 101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" name="Group 82"/>
                <p:cNvGrpSpPr/>
                <p:nvPr/>
              </p:nvGrpSpPr>
              <p:grpSpPr>
                <a:xfrm>
                  <a:off x="7908203" y="2720567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99" name="Hexagon 98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Hexagon 99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83"/>
                <p:cNvGrpSpPr/>
                <p:nvPr/>
              </p:nvGrpSpPr>
              <p:grpSpPr>
                <a:xfrm>
                  <a:off x="8757720" y="2710005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97" name="Hexagon 96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Hexagon 97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" name="Group 84"/>
                <p:cNvGrpSpPr/>
                <p:nvPr/>
              </p:nvGrpSpPr>
              <p:grpSpPr>
                <a:xfrm>
                  <a:off x="9607237" y="2699443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95" name="Hexagon 94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Hexagon 95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6" name="Group 85"/>
                <p:cNvGrpSpPr/>
                <p:nvPr/>
              </p:nvGrpSpPr>
              <p:grpSpPr>
                <a:xfrm>
                  <a:off x="10456754" y="268888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93" name="Hexagon 92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Hexagon 93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86"/>
                <p:cNvGrpSpPr/>
                <p:nvPr/>
              </p:nvGrpSpPr>
              <p:grpSpPr>
                <a:xfrm>
                  <a:off x="11306271" y="267831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91" name="Hexagon 90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Hexagon 91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8" name="Group 87"/>
                <p:cNvGrpSpPr/>
                <p:nvPr/>
              </p:nvGrpSpPr>
              <p:grpSpPr>
                <a:xfrm>
                  <a:off x="12155788" y="2667757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89" name="Hexagon 88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Hexagon 89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" name="Group 37"/>
              <p:cNvGrpSpPr/>
              <p:nvPr/>
            </p:nvGrpSpPr>
            <p:grpSpPr>
              <a:xfrm rot="5400000">
                <a:off x="7072728" y="5269803"/>
                <a:ext cx="990098" cy="219148"/>
                <a:chOff x="5368705" y="2731129"/>
                <a:chExt cx="2531953" cy="636760"/>
              </a:xfrm>
              <a:solidFill>
                <a:srgbClr val="D3A77B"/>
              </a:solidFill>
            </p:grpSpPr>
            <p:grpSp>
              <p:nvGrpSpPr>
                <p:cNvPr id="71" name="Group 70"/>
                <p:cNvGrpSpPr/>
                <p:nvPr/>
              </p:nvGrpSpPr>
              <p:grpSpPr>
                <a:xfrm>
                  <a:off x="5368705" y="2743200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78" name="Hexagon 77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Hexagon 78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71"/>
                <p:cNvGrpSpPr/>
                <p:nvPr/>
              </p:nvGrpSpPr>
              <p:grpSpPr>
                <a:xfrm>
                  <a:off x="6209169" y="274169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76" name="Hexagon 75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Hexagon 76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72"/>
                <p:cNvGrpSpPr/>
                <p:nvPr/>
              </p:nvGrpSpPr>
              <p:grpSpPr>
                <a:xfrm>
                  <a:off x="7058686" y="273112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74" name="Hexagon 73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Hexagon 74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" name="Group 38"/>
              <p:cNvGrpSpPr/>
              <p:nvPr/>
            </p:nvGrpSpPr>
            <p:grpSpPr>
              <a:xfrm rot="5400000">
                <a:off x="4372362" y="5279328"/>
                <a:ext cx="954639" cy="219148"/>
                <a:chOff x="5368705" y="2731129"/>
                <a:chExt cx="2531953" cy="636760"/>
              </a:xfrm>
              <a:solidFill>
                <a:srgbClr val="D3A77B"/>
              </a:solidFill>
            </p:grpSpPr>
            <p:grpSp>
              <p:nvGrpSpPr>
                <p:cNvPr id="62" name="Group 61"/>
                <p:cNvGrpSpPr/>
                <p:nvPr/>
              </p:nvGrpSpPr>
              <p:grpSpPr>
                <a:xfrm>
                  <a:off x="5368705" y="2743200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69" name="Hexagon 68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Hexagon 69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3" name="Group 62"/>
                <p:cNvGrpSpPr/>
                <p:nvPr/>
              </p:nvGrpSpPr>
              <p:grpSpPr>
                <a:xfrm>
                  <a:off x="6209169" y="2741691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67" name="Hexagon 66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Hexagon 67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" name="Group 63"/>
                <p:cNvGrpSpPr/>
                <p:nvPr/>
              </p:nvGrpSpPr>
              <p:grpSpPr>
                <a:xfrm>
                  <a:off x="7058686" y="2731129"/>
                  <a:ext cx="841972" cy="624689"/>
                  <a:chOff x="5368705" y="2743200"/>
                  <a:chExt cx="841972" cy="624689"/>
                </a:xfrm>
                <a:grpFill/>
              </p:grpSpPr>
              <p:sp>
                <p:nvSpPr>
                  <p:cNvPr id="65" name="Hexagon 64"/>
                  <p:cNvSpPr/>
                  <p:nvPr/>
                </p:nvSpPr>
                <p:spPr>
                  <a:xfrm>
                    <a:off x="5368705" y="2743200"/>
                    <a:ext cx="841972" cy="624689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Hexagon 65"/>
                  <p:cNvSpPr/>
                  <p:nvPr/>
                </p:nvSpPr>
                <p:spPr>
                  <a:xfrm>
                    <a:off x="5442314" y="2796013"/>
                    <a:ext cx="685372" cy="508502"/>
                  </a:xfrm>
                  <a:prstGeom prst="hexag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0" name="Block Arc 39"/>
              <p:cNvSpPr/>
              <p:nvPr/>
            </p:nvSpPr>
            <p:spPr>
              <a:xfrm rot="5400000">
                <a:off x="3947377" y="6120215"/>
                <a:ext cx="352308" cy="241598"/>
              </a:xfrm>
              <a:prstGeom prst="blockArc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Block Arc 40"/>
              <p:cNvSpPr/>
              <p:nvPr/>
            </p:nvSpPr>
            <p:spPr>
              <a:xfrm rot="5400000">
                <a:off x="8136268" y="6107310"/>
                <a:ext cx="352308" cy="241598"/>
              </a:xfrm>
              <a:prstGeom prst="blockArc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up 41"/>
              <p:cNvGrpSpPr/>
              <p:nvPr/>
            </p:nvGrpSpPr>
            <p:grpSpPr>
              <a:xfrm>
                <a:off x="6674677" y="3319600"/>
                <a:ext cx="1231541" cy="981076"/>
                <a:chOff x="3961273" y="3116141"/>
                <a:chExt cx="1231541" cy="981076"/>
              </a:xfrm>
            </p:grpSpPr>
            <p:grpSp>
              <p:nvGrpSpPr>
                <p:cNvPr id="54" name="Group 53"/>
                <p:cNvGrpSpPr/>
                <p:nvPr/>
              </p:nvGrpSpPr>
              <p:grpSpPr>
                <a:xfrm flipH="1">
                  <a:off x="3961273" y="3341092"/>
                  <a:ext cx="997785" cy="500555"/>
                  <a:chOff x="8978237" y="1703899"/>
                  <a:chExt cx="997785" cy="500555"/>
                </a:xfrm>
              </p:grpSpPr>
              <p:sp>
                <p:nvSpPr>
                  <p:cNvPr id="59" name="Moon 58"/>
                  <p:cNvSpPr/>
                  <p:nvPr/>
                </p:nvSpPr>
                <p:spPr>
                  <a:xfrm rot="13975135">
                    <a:off x="9349510" y="1332626"/>
                    <a:ext cx="255240" cy="997785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Moon 59"/>
                  <p:cNvSpPr/>
                  <p:nvPr/>
                </p:nvSpPr>
                <p:spPr>
                  <a:xfrm rot="14617644">
                    <a:off x="9367152" y="1515656"/>
                    <a:ext cx="255240" cy="807651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Moon 60"/>
                  <p:cNvSpPr/>
                  <p:nvPr/>
                </p:nvSpPr>
                <p:spPr>
                  <a:xfrm rot="16046754">
                    <a:off x="9349510" y="1719956"/>
                    <a:ext cx="255240" cy="71375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" name="Group 54"/>
                <p:cNvGrpSpPr/>
                <p:nvPr/>
              </p:nvGrpSpPr>
              <p:grpSpPr>
                <a:xfrm>
                  <a:off x="4472237" y="3116141"/>
                  <a:ext cx="720577" cy="981076"/>
                  <a:chOff x="4481465" y="3115879"/>
                  <a:chExt cx="720577" cy="981076"/>
                </a:xfrm>
              </p:grpSpPr>
              <p:sp>
                <p:nvSpPr>
                  <p:cNvPr id="56" name="Isosceles Triangle 55"/>
                  <p:cNvSpPr/>
                  <p:nvPr/>
                </p:nvSpPr>
                <p:spPr>
                  <a:xfrm>
                    <a:off x="4516820" y="3334011"/>
                    <a:ext cx="611111" cy="714997"/>
                  </a:xfrm>
                  <a:prstGeom prst="triangl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>
                    <a:off x="4678530" y="3115879"/>
                    <a:ext cx="523512" cy="459173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Rounded Rectangle 57"/>
                  <p:cNvSpPr/>
                  <p:nvPr/>
                </p:nvSpPr>
                <p:spPr>
                  <a:xfrm>
                    <a:off x="4481465" y="4003894"/>
                    <a:ext cx="683033" cy="9306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42"/>
              <p:cNvGrpSpPr/>
              <p:nvPr/>
            </p:nvGrpSpPr>
            <p:grpSpPr>
              <a:xfrm flipH="1">
                <a:off x="4739831" y="3341676"/>
                <a:ext cx="1231541" cy="981076"/>
                <a:chOff x="3961273" y="3116141"/>
                <a:chExt cx="1231541" cy="981076"/>
              </a:xfrm>
            </p:grpSpPr>
            <p:grpSp>
              <p:nvGrpSpPr>
                <p:cNvPr id="46" name="Group 45"/>
                <p:cNvGrpSpPr/>
                <p:nvPr/>
              </p:nvGrpSpPr>
              <p:grpSpPr>
                <a:xfrm flipH="1">
                  <a:off x="3961273" y="3341092"/>
                  <a:ext cx="997785" cy="500555"/>
                  <a:chOff x="8978237" y="1703899"/>
                  <a:chExt cx="997785" cy="500555"/>
                </a:xfrm>
              </p:grpSpPr>
              <p:sp>
                <p:nvSpPr>
                  <p:cNvPr id="51" name="Moon 50"/>
                  <p:cNvSpPr/>
                  <p:nvPr/>
                </p:nvSpPr>
                <p:spPr>
                  <a:xfrm rot="13975135">
                    <a:off x="9349510" y="1332626"/>
                    <a:ext cx="255240" cy="997785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Moon 51"/>
                  <p:cNvSpPr/>
                  <p:nvPr/>
                </p:nvSpPr>
                <p:spPr>
                  <a:xfrm rot="14617644">
                    <a:off x="9367152" y="1515656"/>
                    <a:ext cx="255240" cy="807651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Moon 52"/>
                  <p:cNvSpPr/>
                  <p:nvPr/>
                </p:nvSpPr>
                <p:spPr>
                  <a:xfrm rot="16046754">
                    <a:off x="9349510" y="1719956"/>
                    <a:ext cx="255240" cy="71375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" name="Group 46"/>
                <p:cNvGrpSpPr/>
                <p:nvPr/>
              </p:nvGrpSpPr>
              <p:grpSpPr>
                <a:xfrm>
                  <a:off x="4472237" y="3116141"/>
                  <a:ext cx="720577" cy="981076"/>
                  <a:chOff x="4481465" y="3115879"/>
                  <a:chExt cx="720577" cy="981076"/>
                </a:xfrm>
              </p:grpSpPr>
              <p:sp>
                <p:nvSpPr>
                  <p:cNvPr id="48" name="Isosceles Triangle 47"/>
                  <p:cNvSpPr/>
                  <p:nvPr/>
                </p:nvSpPr>
                <p:spPr>
                  <a:xfrm>
                    <a:off x="4516820" y="3334011"/>
                    <a:ext cx="611111" cy="714997"/>
                  </a:xfrm>
                  <a:prstGeom prst="triangl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Oval 48"/>
                  <p:cNvSpPr/>
                  <p:nvPr/>
                </p:nvSpPr>
                <p:spPr>
                  <a:xfrm>
                    <a:off x="4678530" y="3115879"/>
                    <a:ext cx="523512" cy="459173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Rounded Rectangle 49"/>
                  <p:cNvSpPr/>
                  <p:nvPr/>
                </p:nvSpPr>
                <p:spPr>
                  <a:xfrm>
                    <a:off x="4481465" y="4003894"/>
                    <a:ext cx="683033" cy="9306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4" name="Hexagon 43"/>
              <p:cNvSpPr/>
              <p:nvPr/>
            </p:nvSpPr>
            <p:spPr>
              <a:xfrm rot="5400000">
                <a:off x="3841970" y="5320169"/>
                <a:ext cx="1007450" cy="165331"/>
              </a:xfrm>
              <a:prstGeom prst="hexagon">
                <a:avLst/>
              </a:prstGeom>
              <a:solidFill>
                <a:srgbClr val="FFD5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Hexagon 44"/>
              <p:cNvSpPr/>
              <p:nvPr/>
            </p:nvSpPr>
            <p:spPr>
              <a:xfrm rot="5400000">
                <a:off x="7687897" y="5293107"/>
                <a:ext cx="1007450" cy="165331"/>
              </a:xfrm>
              <a:prstGeom prst="hexagon">
                <a:avLst/>
              </a:prstGeom>
              <a:solidFill>
                <a:srgbClr val="FFD5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 rot="11132248">
              <a:off x="2546670" y="2216483"/>
              <a:ext cx="554725" cy="1089692"/>
              <a:chOff x="4075314" y="4007427"/>
              <a:chExt cx="554725" cy="1089692"/>
            </a:xfrm>
          </p:grpSpPr>
          <p:sp>
            <p:nvSpPr>
              <p:cNvPr id="28" name="Oval 5"/>
              <p:cNvSpPr/>
              <p:nvPr/>
            </p:nvSpPr>
            <p:spPr>
              <a:xfrm flipH="1">
                <a:off x="4384064" y="4645380"/>
                <a:ext cx="245975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8"/>
              <p:cNvSpPr/>
              <p:nvPr/>
            </p:nvSpPr>
            <p:spPr>
              <a:xfrm rot="20366507" flipH="1">
                <a:off x="4075314" y="4007427"/>
                <a:ext cx="525389" cy="929052"/>
              </a:xfrm>
              <a:prstGeom prst="trapezoid">
                <a:avLst>
                  <a:gd name="adj" fmla="val 36011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 rot="10800000">
              <a:off x="5836215" y="2139222"/>
              <a:ext cx="554727" cy="1089692"/>
              <a:chOff x="6419962" y="3657130"/>
              <a:chExt cx="554727" cy="1089692"/>
            </a:xfrm>
          </p:grpSpPr>
          <p:sp>
            <p:nvSpPr>
              <p:cNvPr id="26" name="Oval 5"/>
              <p:cNvSpPr/>
              <p:nvPr/>
            </p:nvSpPr>
            <p:spPr>
              <a:xfrm flipH="1">
                <a:off x="6657538" y="4295083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8"/>
              <p:cNvSpPr/>
              <p:nvPr/>
            </p:nvSpPr>
            <p:spPr>
              <a:xfrm rot="20366507" flipH="1">
                <a:off x="6419962" y="3657130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9" name="Freeform 228"/>
          <p:cNvSpPr/>
          <p:nvPr/>
        </p:nvSpPr>
        <p:spPr>
          <a:xfrm>
            <a:off x="-29017" y="3419192"/>
            <a:ext cx="9136694" cy="3463833"/>
          </a:xfrm>
          <a:custGeom>
            <a:avLst/>
            <a:gdLst>
              <a:gd name="connsiteX0" fmla="*/ 18132 w 12212899"/>
              <a:gd name="connsiteY0" fmla="*/ 3821263 h 4630060"/>
              <a:gd name="connsiteX1" fmla="*/ 18132 w 12212899"/>
              <a:gd name="connsiteY1" fmla="*/ 3821263 h 4630060"/>
              <a:gd name="connsiteX2" fmla="*/ 2086418 w 12212899"/>
              <a:gd name="connsiteY2" fmla="*/ 3276977 h 4630060"/>
              <a:gd name="connsiteX3" fmla="*/ 2162618 w 12212899"/>
              <a:gd name="connsiteY3" fmla="*/ 3266091 h 4630060"/>
              <a:gd name="connsiteX4" fmla="*/ 2227932 w 12212899"/>
              <a:gd name="connsiteY4" fmla="*/ 3255205 h 4630060"/>
              <a:gd name="connsiteX5" fmla="*/ 2456532 w 12212899"/>
              <a:gd name="connsiteY5" fmla="*/ 3222548 h 4630060"/>
              <a:gd name="connsiteX6" fmla="*/ 2489189 w 12212899"/>
              <a:gd name="connsiteY6" fmla="*/ 3200777 h 4630060"/>
              <a:gd name="connsiteX7" fmla="*/ 2521847 w 12212899"/>
              <a:gd name="connsiteY7" fmla="*/ 3189891 h 4630060"/>
              <a:gd name="connsiteX8" fmla="*/ 2608932 w 12212899"/>
              <a:gd name="connsiteY8" fmla="*/ 3157234 h 4630060"/>
              <a:gd name="connsiteX9" fmla="*/ 2652475 w 12212899"/>
              <a:gd name="connsiteY9" fmla="*/ 3135463 h 4630060"/>
              <a:gd name="connsiteX10" fmla="*/ 2706904 w 12212899"/>
              <a:gd name="connsiteY10" fmla="*/ 3113691 h 4630060"/>
              <a:gd name="connsiteX11" fmla="*/ 2739561 w 12212899"/>
              <a:gd name="connsiteY11" fmla="*/ 3102805 h 4630060"/>
              <a:gd name="connsiteX12" fmla="*/ 2772218 w 12212899"/>
              <a:gd name="connsiteY12" fmla="*/ 3081034 h 4630060"/>
              <a:gd name="connsiteX13" fmla="*/ 2891961 w 12212899"/>
              <a:gd name="connsiteY13" fmla="*/ 3026605 h 4630060"/>
              <a:gd name="connsiteX14" fmla="*/ 2924618 w 12212899"/>
              <a:gd name="connsiteY14" fmla="*/ 2993948 h 4630060"/>
              <a:gd name="connsiteX15" fmla="*/ 3011704 w 12212899"/>
              <a:gd name="connsiteY15" fmla="*/ 2939520 h 4630060"/>
              <a:gd name="connsiteX16" fmla="*/ 3044361 w 12212899"/>
              <a:gd name="connsiteY16" fmla="*/ 2906863 h 4630060"/>
              <a:gd name="connsiteX17" fmla="*/ 3077018 w 12212899"/>
              <a:gd name="connsiteY17" fmla="*/ 2885091 h 4630060"/>
              <a:gd name="connsiteX18" fmla="*/ 3120561 w 12212899"/>
              <a:gd name="connsiteY18" fmla="*/ 2852434 h 4630060"/>
              <a:gd name="connsiteX19" fmla="*/ 3153218 w 12212899"/>
              <a:gd name="connsiteY19" fmla="*/ 2841548 h 4630060"/>
              <a:gd name="connsiteX20" fmla="*/ 3207647 w 12212899"/>
              <a:gd name="connsiteY20" fmla="*/ 2819777 h 4630060"/>
              <a:gd name="connsiteX21" fmla="*/ 3229418 w 12212899"/>
              <a:gd name="connsiteY21" fmla="*/ 2798005 h 4630060"/>
              <a:gd name="connsiteX22" fmla="*/ 3316504 w 12212899"/>
              <a:gd name="connsiteY22" fmla="*/ 2754463 h 4630060"/>
              <a:gd name="connsiteX23" fmla="*/ 3392704 w 12212899"/>
              <a:gd name="connsiteY23" fmla="*/ 2710920 h 4630060"/>
              <a:gd name="connsiteX24" fmla="*/ 3468904 w 12212899"/>
              <a:gd name="connsiteY24" fmla="*/ 2667377 h 4630060"/>
              <a:gd name="connsiteX25" fmla="*/ 3534218 w 12212899"/>
              <a:gd name="connsiteY25" fmla="*/ 2634720 h 4630060"/>
              <a:gd name="connsiteX26" fmla="*/ 3621304 w 12212899"/>
              <a:gd name="connsiteY26" fmla="*/ 2569405 h 4630060"/>
              <a:gd name="connsiteX27" fmla="*/ 3664847 w 12212899"/>
              <a:gd name="connsiteY27" fmla="*/ 2536748 h 4630060"/>
              <a:gd name="connsiteX28" fmla="*/ 3730161 w 12212899"/>
              <a:gd name="connsiteY28" fmla="*/ 2514977 h 4630060"/>
              <a:gd name="connsiteX29" fmla="*/ 3773704 w 12212899"/>
              <a:gd name="connsiteY29" fmla="*/ 2482320 h 4630060"/>
              <a:gd name="connsiteX30" fmla="*/ 3860789 w 12212899"/>
              <a:gd name="connsiteY30" fmla="*/ 2449663 h 4630060"/>
              <a:gd name="connsiteX31" fmla="*/ 3915218 w 12212899"/>
              <a:gd name="connsiteY31" fmla="*/ 2406120 h 4630060"/>
              <a:gd name="connsiteX32" fmla="*/ 4024075 w 12212899"/>
              <a:gd name="connsiteY32" fmla="*/ 2351691 h 4630060"/>
              <a:gd name="connsiteX33" fmla="*/ 4100275 w 12212899"/>
              <a:gd name="connsiteY33" fmla="*/ 2297263 h 4630060"/>
              <a:gd name="connsiteX34" fmla="*/ 4143818 w 12212899"/>
              <a:gd name="connsiteY34" fmla="*/ 2275491 h 4630060"/>
              <a:gd name="connsiteX35" fmla="*/ 4176475 w 12212899"/>
              <a:gd name="connsiteY35" fmla="*/ 2242834 h 4630060"/>
              <a:gd name="connsiteX36" fmla="*/ 4209132 w 12212899"/>
              <a:gd name="connsiteY36" fmla="*/ 2231948 h 4630060"/>
              <a:gd name="connsiteX37" fmla="*/ 4252675 w 12212899"/>
              <a:gd name="connsiteY37" fmla="*/ 2210177 h 4630060"/>
              <a:gd name="connsiteX38" fmla="*/ 4274447 w 12212899"/>
              <a:gd name="connsiteY38" fmla="*/ 2177520 h 4630060"/>
              <a:gd name="connsiteX39" fmla="*/ 4307104 w 12212899"/>
              <a:gd name="connsiteY39" fmla="*/ 2166634 h 4630060"/>
              <a:gd name="connsiteX40" fmla="*/ 4350647 w 12212899"/>
              <a:gd name="connsiteY40" fmla="*/ 2144863 h 4630060"/>
              <a:gd name="connsiteX41" fmla="*/ 4426847 w 12212899"/>
              <a:gd name="connsiteY41" fmla="*/ 2101320 h 4630060"/>
              <a:gd name="connsiteX42" fmla="*/ 4459504 w 12212899"/>
              <a:gd name="connsiteY42" fmla="*/ 2079548 h 4630060"/>
              <a:gd name="connsiteX43" fmla="*/ 4524818 w 12212899"/>
              <a:gd name="connsiteY43" fmla="*/ 2068663 h 4630060"/>
              <a:gd name="connsiteX44" fmla="*/ 4568361 w 12212899"/>
              <a:gd name="connsiteY44" fmla="*/ 2046891 h 4630060"/>
              <a:gd name="connsiteX45" fmla="*/ 4688104 w 12212899"/>
              <a:gd name="connsiteY45" fmla="*/ 2025120 h 4630060"/>
              <a:gd name="connsiteX46" fmla="*/ 4731647 w 12212899"/>
              <a:gd name="connsiteY46" fmla="*/ 2014234 h 4630060"/>
              <a:gd name="connsiteX47" fmla="*/ 4927589 w 12212899"/>
              <a:gd name="connsiteY47" fmla="*/ 2003348 h 4630060"/>
              <a:gd name="connsiteX48" fmla="*/ 5047332 w 12212899"/>
              <a:gd name="connsiteY48" fmla="*/ 1992463 h 4630060"/>
              <a:gd name="connsiteX49" fmla="*/ 5145304 w 12212899"/>
              <a:gd name="connsiteY49" fmla="*/ 1970691 h 4630060"/>
              <a:gd name="connsiteX50" fmla="*/ 5188847 w 12212899"/>
              <a:gd name="connsiteY50" fmla="*/ 1959805 h 4630060"/>
              <a:gd name="connsiteX51" fmla="*/ 5308589 w 12212899"/>
              <a:gd name="connsiteY51" fmla="*/ 1948920 h 4630060"/>
              <a:gd name="connsiteX52" fmla="*/ 5439218 w 12212899"/>
              <a:gd name="connsiteY52" fmla="*/ 1927148 h 4630060"/>
              <a:gd name="connsiteX53" fmla="*/ 5624275 w 12212899"/>
              <a:gd name="connsiteY53" fmla="*/ 1905377 h 4630060"/>
              <a:gd name="connsiteX54" fmla="*/ 5667818 w 12212899"/>
              <a:gd name="connsiteY54" fmla="*/ 1894491 h 4630060"/>
              <a:gd name="connsiteX55" fmla="*/ 5722247 w 12212899"/>
              <a:gd name="connsiteY55" fmla="*/ 1883605 h 4630060"/>
              <a:gd name="connsiteX56" fmla="*/ 5831104 w 12212899"/>
              <a:gd name="connsiteY56" fmla="*/ 1861834 h 4630060"/>
              <a:gd name="connsiteX57" fmla="*/ 6016161 w 12212899"/>
              <a:gd name="connsiteY57" fmla="*/ 1850948 h 4630060"/>
              <a:gd name="connsiteX58" fmla="*/ 6168561 w 12212899"/>
              <a:gd name="connsiteY58" fmla="*/ 1840063 h 4630060"/>
              <a:gd name="connsiteX59" fmla="*/ 6277418 w 12212899"/>
              <a:gd name="connsiteY59" fmla="*/ 1818291 h 4630060"/>
              <a:gd name="connsiteX60" fmla="*/ 6331847 w 12212899"/>
              <a:gd name="connsiteY60" fmla="*/ 1796520 h 4630060"/>
              <a:gd name="connsiteX61" fmla="*/ 6484247 w 12212899"/>
              <a:gd name="connsiteY61" fmla="*/ 1774748 h 4630060"/>
              <a:gd name="connsiteX62" fmla="*/ 6538675 w 12212899"/>
              <a:gd name="connsiteY62" fmla="*/ 1763863 h 4630060"/>
              <a:gd name="connsiteX63" fmla="*/ 6636647 w 12212899"/>
              <a:gd name="connsiteY63" fmla="*/ 1720320 h 4630060"/>
              <a:gd name="connsiteX64" fmla="*/ 6756389 w 12212899"/>
              <a:gd name="connsiteY64" fmla="*/ 1698548 h 4630060"/>
              <a:gd name="connsiteX65" fmla="*/ 6843475 w 12212899"/>
              <a:gd name="connsiteY65" fmla="*/ 1676777 h 4630060"/>
              <a:gd name="connsiteX66" fmla="*/ 6974104 w 12212899"/>
              <a:gd name="connsiteY66" fmla="*/ 1644120 h 4630060"/>
              <a:gd name="connsiteX67" fmla="*/ 7006761 w 12212899"/>
              <a:gd name="connsiteY67" fmla="*/ 1633234 h 4630060"/>
              <a:gd name="connsiteX68" fmla="*/ 7050304 w 12212899"/>
              <a:gd name="connsiteY68" fmla="*/ 1622348 h 4630060"/>
              <a:gd name="connsiteX69" fmla="*/ 7082961 w 12212899"/>
              <a:gd name="connsiteY69" fmla="*/ 1611463 h 4630060"/>
              <a:gd name="connsiteX70" fmla="*/ 7170047 w 12212899"/>
              <a:gd name="connsiteY70" fmla="*/ 1589691 h 4630060"/>
              <a:gd name="connsiteX71" fmla="*/ 7257132 w 12212899"/>
              <a:gd name="connsiteY71" fmla="*/ 1557034 h 4630060"/>
              <a:gd name="connsiteX72" fmla="*/ 7289789 w 12212899"/>
              <a:gd name="connsiteY72" fmla="*/ 1546148 h 4630060"/>
              <a:gd name="connsiteX73" fmla="*/ 7355104 w 12212899"/>
              <a:gd name="connsiteY73" fmla="*/ 1535263 h 4630060"/>
              <a:gd name="connsiteX74" fmla="*/ 7387761 w 12212899"/>
              <a:gd name="connsiteY74" fmla="*/ 1524377 h 4630060"/>
              <a:gd name="connsiteX75" fmla="*/ 7463961 w 12212899"/>
              <a:gd name="connsiteY75" fmla="*/ 1491720 h 4630060"/>
              <a:gd name="connsiteX76" fmla="*/ 7551047 w 12212899"/>
              <a:gd name="connsiteY76" fmla="*/ 1469948 h 4630060"/>
              <a:gd name="connsiteX77" fmla="*/ 7681675 w 12212899"/>
              <a:gd name="connsiteY77" fmla="*/ 1437291 h 4630060"/>
              <a:gd name="connsiteX78" fmla="*/ 7746989 w 12212899"/>
              <a:gd name="connsiteY78" fmla="*/ 1415520 h 4630060"/>
              <a:gd name="connsiteX79" fmla="*/ 7834075 w 12212899"/>
              <a:gd name="connsiteY79" fmla="*/ 1382863 h 4630060"/>
              <a:gd name="connsiteX80" fmla="*/ 7899389 w 12212899"/>
              <a:gd name="connsiteY80" fmla="*/ 1371977 h 4630060"/>
              <a:gd name="connsiteX81" fmla="*/ 8051789 w 12212899"/>
              <a:gd name="connsiteY81" fmla="*/ 1339320 h 4630060"/>
              <a:gd name="connsiteX82" fmla="*/ 8117104 w 12212899"/>
              <a:gd name="connsiteY82" fmla="*/ 1284891 h 4630060"/>
              <a:gd name="connsiteX83" fmla="*/ 8193304 w 12212899"/>
              <a:gd name="connsiteY83" fmla="*/ 1252234 h 4630060"/>
              <a:gd name="connsiteX84" fmla="*/ 8247732 w 12212899"/>
              <a:gd name="connsiteY84" fmla="*/ 1219577 h 4630060"/>
              <a:gd name="connsiteX85" fmla="*/ 8323932 w 12212899"/>
              <a:gd name="connsiteY85" fmla="*/ 1186920 h 4630060"/>
              <a:gd name="connsiteX86" fmla="*/ 8454561 w 12212899"/>
              <a:gd name="connsiteY86" fmla="*/ 1121605 h 4630060"/>
              <a:gd name="connsiteX87" fmla="*/ 8519875 w 12212899"/>
              <a:gd name="connsiteY87" fmla="*/ 1078063 h 4630060"/>
              <a:gd name="connsiteX88" fmla="*/ 8563418 w 12212899"/>
              <a:gd name="connsiteY88" fmla="*/ 1056291 h 4630060"/>
              <a:gd name="connsiteX89" fmla="*/ 8650504 w 12212899"/>
              <a:gd name="connsiteY89" fmla="*/ 990977 h 4630060"/>
              <a:gd name="connsiteX90" fmla="*/ 8694047 w 12212899"/>
              <a:gd name="connsiteY90" fmla="*/ 958320 h 4630060"/>
              <a:gd name="connsiteX91" fmla="*/ 8726704 w 12212899"/>
              <a:gd name="connsiteY91" fmla="*/ 925663 h 4630060"/>
              <a:gd name="connsiteX92" fmla="*/ 8770247 w 12212899"/>
              <a:gd name="connsiteY92" fmla="*/ 903891 h 4630060"/>
              <a:gd name="connsiteX93" fmla="*/ 8835561 w 12212899"/>
              <a:gd name="connsiteY93" fmla="*/ 860348 h 4630060"/>
              <a:gd name="connsiteX94" fmla="*/ 8911761 w 12212899"/>
              <a:gd name="connsiteY94" fmla="*/ 816805 h 4630060"/>
              <a:gd name="connsiteX95" fmla="*/ 8944418 w 12212899"/>
              <a:gd name="connsiteY95" fmla="*/ 773263 h 4630060"/>
              <a:gd name="connsiteX96" fmla="*/ 8987961 w 12212899"/>
              <a:gd name="connsiteY96" fmla="*/ 751491 h 4630060"/>
              <a:gd name="connsiteX97" fmla="*/ 9075047 w 12212899"/>
              <a:gd name="connsiteY97" fmla="*/ 697063 h 4630060"/>
              <a:gd name="connsiteX98" fmla="*/ 9107704 w 12212899"/>
              <a:gd name="connsiteY98" fmla="*/ 686177 h 4630060"/>
              <a:gd name="connsiteX99" fmla="*/ 9162132 w 12212899"/>
              <a:gd name="connsiteY99" fmla="*/ 664405 h 4630060"/>
              <a:gd name="connsiteX100" fmla="*/ 9292761 w 12212899"/>
              <a:gd name="connsiteY100" fmla="*/ 599091 h 4630060"/>
              <a:gd name="connsiteX101" fmla="*/ 9336304 w 12212899"/>
              <a:gd name="connsiteY101" fmla="*/ 588205 h 4630060"/>
              <a:gd name="connsiteX102" fmla="*/ 9423389 w 12212899"/>
              <a:gd name="connsiteY102" fmla="*/ 533777 h 4630060"/>
              <a:gd name="connsiteX103" fmla="*/ 9477818 w 12212899"/>
              <a:gd name="connsiteY103" fmla="*/ 512005 h 4630060"/>
              <a:gd name="connsiteX104" fmla="*/ 9564904 w 12212899"/>
              <a:gd name="connsiteY104" fmla="*/ 490234 h 4630060"/>
              <a:gd name="connsiteX105" fmla="*/ 9608447 w 12212899"/>
              <a:gd name="connsiteY105" fmla="*/ 479348 h 4630060"/>
              <a:gd name="connsiteX106" fmla="*/ 9749961 w 12212899"/>
              <a:gd name="connsiteY106" fmla="*/ 424920 h 4630060"/>
              <a:gd name="connsiteX107" fmla="*/ 9782618 w 12212899"/>
              <a:gd name="connsiteY107" fmla="*/ 403148 h 4630060"/>
              <a:gd name="connsiteX108" fmla="*/ 9858818 w 12212899"/>
              <a:gd name="connsiteY108" fmla="*/ 392263 h 4630060"/>
              <a:gd name="connsiteX109" fmla="*/ 9935018 w 12212899"/>
              <a:gd name="connsiteY109" fmla="*/ 370491 h 4630060"/>
              <a:gd name="connsiteX110" fmla="*/ 10011218 w 12212899"/>
              <a:gd name="connsiteY110" fmla="*/ 359605 h 4630060"/>
              <a:gd name="connsiteX111" fmla="*/ 10109189 w 12212899"/>
              <a:gd name="connsiteY111" fmla="*/ 348720 h 4630060"/>
              <a:gd name="connsiteX112" fmla="*/ 10936504 w 12212899"/>
              <a:gd name="connsiteY112" fmla="*/ 337834 h 4630060"/>
              <a:gd name="connsiteX113" fmla="*/ 11110675 w 12212899"/>
              <a:gd name="connsiteY113" fmla="*/ 305177 h 4630060"/>
              <a:gd name="connsiteX114" fmla="*/ 11165104 w 12212899"/>
              <a:gd name="connsiteY114" fmla="*/ 294291 h 4630060"/>
              <a:gd name="connsiteX115" fmla="*/ 11273961 w 12212899"/>
              <a:gd name="connsiteY115" fmla="*/ 283405 h 4630060"/>
              <a:gd name="connsiteX116" fmla="*/ 11415475 w 12212899"/>
              <a:gd name="connsiteY116" fmla="*/ 250748 h 4630060"/>
              <a:gd name="connsiteX117" fmla="*/ 11502561 w 12212899"/>
              <a:gd name="connsiteY117" fmla="*/ 239863 h 4630060"/>
              <a:gd name="connsiteX118" fmla="*/ 11654961 w 12212899"/>
              <a:gd name="connsiteY118" fmla="*/ 218091 h 4630060"/>
              <a:gd name="connsiteX119" fmla="*/ 11687618 w 12212899"/>
              <a:gd name="connsiteY119" fmla="*/ 207205 h 4630060"/>
              <a:gd name="connsiteX120" fmla="*/ 11763818 w 12212899"/>
              <a:gd name="connsiteY120" fmla="*/ 185434 h 4630060"/>
              <a:gd name="connsiteX121" fmla="*/ 11829132 w 12212899"/>
              <a:gd name="connsiteY121" fmla="*/ 174548 h 4630060"/>
              <a:gd name="connsiteX122" fmla="*/ 11905332 w 12212899"/>
              <a:gd name="connsiteY122" fmla="*/ 152777 h 4630060"/>
              <a:gd name="connsiteX123" fmla="*/ 12014189 w 12212899"/>
              <a:gd name="connsiteY123" fmla="*/ 120120 h 4630060"/>
              <a:gd name="connsiteX124" fmla="*/ 12046847 w 12212899"/>
              <a:gd name="connsiteY124" fmla="*/ 109234 h 4630060"/>
              <a:gd name="connsiteX125" fmla="*/ 12144818 w 12212899"/>
              <a:gd name="connsiteY125" fmla="*/ 43920 h 4630060"/>
              <a:gd name="connsiteX126" fmla="*/ 12177475 w 12212899"/>
              <a:gd name="connsiteY126" fmla="*/ 22148 h 4630060"/>
              <a:gd name="connsiteX127" fmla="*/ 12210132 w 12212899"/>
              <a:gd name="connsiteY127" fmla="*/ 377 h 4630060"/>
              <a:gd name="connsiteX128" fmla="*/ 12166589 w 12212899"/>
              <a:gd name="connsiteY128" fmla="*/ 11263 h 4630060"/>
              <a:gd name="connsiteX129" fmla="*/ 12123047 w 12212899"/>
              <a:gd name="connsiteY129" fmla="*/ 43920 h 4630060"/>
              <a:gd name="connsiteX130" fmla="*/ 12079504 w 12212899"/>
              <a:gd name="connsiteY130" fmla="*/ 87463 h 4630060"/>
              <a:gd name="connsiteX131" fmla="*/ 12046847 w 12212899"/>
              <a:gd name="connsiteY131" fmla="*/ 98348 h 4630060"/>
              <a:gd name="connsiteX132" fmla="*/ 11981532 w 12212899"/>
              <a:gd name="connsiteY132" fmla="*/ 152777 h 4630060"/>
              <a:gd name="connsiteX133" fmla="*/ 11916218 w 12212899"/>
              <a:gd name="connsiteY133" fmla="*/ 218091 h 4630060"/>
              <a:gd name="connsiteX134" fmla="*/ 11894447 w 12212899"/>
              <a:gd name="connsiteY134" fmla="*/ 239863 h 4630060"/>
              <a:gd name="connsiteX135" fmla="*/ 11840018 w 12212899"/>
              <a:gd name="connsiteY135" fmla="*/ 283405 h 4630060"/>
              <a:gd name="connsiteX136" fmla="*/ 11818247 w 12212899"/>
              <a:gd name="connsiteY136" fmla="*/ 305177 h 4630060"/>
              <a:gd name="connsiteX137" fmla="*/ 11752932 w 12212899"/>
              <a:gd name="connsiteY137" fmla="*/ 348720 h 4630060"/>
              <a:gd name="connsiteX138" fmla="*/ 11567875 w 12212899"/>
              <a:gd name="connsiteY138" fmla="*/ 468463 h 4630060"/>
              <a:gd name="connsiteX139" fmla="*/ 11535218 w 12212899"/>
              <a:gd name="connsiteY139" fmla="*/ 479348 h 4630060"/>
              <a:gd name="connsiteX140" fmla="*/ 11513447 w 12212899"/>
              <a:gd name="connsiteY140" fmla="*/ 501120 h 4630060"/>
              <a:gd name="connsiteX141" fmla="*/ 11426361 w 12212899"/>
              <a:gd name="connsiteY141" fmla="*/ 533777 h 4630060"/>
              <a:gd name="connsiteX142" fmla="*/ 11382818 w 12212899"/>
              <a:gd name="connsiteY142" fmla="*/ 566434 h 4630060"/>
              <a:gd name="connsiteX143" fmla="*/ 11350161 w 12212899"/>
              <a:gd name="connsiteY143" fmla="*/ 577320 h 4630060"/>
              <a:gd name="connsiteX144" fmla="*/ 11306618 w 12212899"/>
              <a:gd name="connsiteY144" fmla="*/ 599091 h 4630060"/>
              <a:gd name="connsiteX145" fmla="*/ 11219532 w 12212899"/>
              <a:gd name="connsiteY145" fmla="*/ 642634 h 4630060"/>
              <a:gd name="connsiteX146" fmla="*/ 11121561 w 12212899"/>
              <a:gd name="connsiteY146" fmla="*/ 697063 h 4630060"/>
              <a:gd name="connsiteX147" fmla="*/ 11088904 w 12212899"/>
              <a:gd name="connsiteY147" fmla="*/ 718834 h 4630060"/>
              <a:gd name="connsiteX148" fmla="*/ 11023589 w 12212899"/>
              <a:gd name="connsiteY148" fmla="*/ 740605 h 4630060"/>
              <a:gd name="connsiteX149" fmla="*/ 10990932 w 12212899"/>
              <a:gd name="connsiteY149" fmla="*/ 762377 h 4630060"/>
              <a:gd name="connsiteX150" fmla="*/ 10914732 w 12212899"/>
              <a:gd name="connsiteY150" fmla="*/ 795034 h 4630060"/>
              <a:gd name="connsiteX151" fmla="*/ 10882075 w 12212899"/>
              <a:gd name="connsiteY151" fmla="*/ 816805 h 4630060"/>
              <a:gd name="connsiteX152" fmla="*/ 10784104 w 12212899"/>
              <a:gd name="connsiteY152" fmla="*/ 860348 h 4630060"/>
              <a:gd name="connsiteX153" fmla="*/ 10762332 w 12212899"/>
              <a:gd name="connsiteY153" fmla="*/ 882120 h 4630060"/>
              <a:gd name="connsiteX154" fmla="*/ 10620818 w 12212899"/>
              <a:gd name="connsiteY154" fmla="*/ 936548 h 4630060"/>
              <a:gd name="connsiteX155" fmla="*/ 10522847 w 12212899"/>
              <a:gd name="connsiteY155" fmla="*/ 958320 h 4630060"/>
              <a:gd name="connsiteX156" fmla="*/ 10413989 w 12212899"/>
              <a:gd name="connsiteY156" fmla="*/ 990977 h 4630060"/>
              <a:gd name="connsiteX157" fmla="*/ 10381332 w 12212899"/>
              <a:gd name="connsiteY157" fmla="*/ 1012748 h 4630060"/>
              <a:gd name="connsiteX158" fmla="*/ 10316018 w 12212899"/>
              <a:gd name="connsiteY158" fmla="*/ 1045405 h 4630060"/>
              <a:gd name="connsiteX159" fmla="*/ 10218047 w 12212899"/>
              <a:gd name="connsiteY159" fmla="*/ 1067177 h 4630060"/>
              <a:gd name="connsiteX160" fmla="*/ 10087418 w 12212899"/>
              <a:gd name="connsiteY160" fmla="*/ 1110720 h 4630060"/>
              <a:gd name="connsiteX161" fmla="*/ 9978561 w 12212899"/>
              <a:gd name="connsiteY161" fmla="*/ 1165148 h 4630060"/>
              <a:gd name="connsiteX162" fmla="*/ 9804389 w 12212899"/>
              <a:gd name="connsiteY162" fmla="*/ 1208691 h 4630060"/>
              <a:gd name="connsiteX163" fmla="*/ 9749961 w 12212899"/>
              <a:gd name="connsiteY163" fmla="*/ 1230463 h 4630060"/>
              <a:gd name="connsiteX164" fmla="*/ 9695532 w 12212899"/>
              <a:gd name="connsiteY164" fmla="*/ 1241348 h 4630060"/>
              <a:gd name="connsiteX165" fmla="*/ 9630218 w 12212899"/>
              <a:gd name="connsiteY165" fmla="*/ 1263120 h 4630060"/>
              <a:gd name="connsiteX166" fmla="*/ 9575789 w 12212899"/>
              <a:gd name="connsiteY166" fmla="*/ 1274005 h 4630060"/>
              <a:gd name="connsiteX167" fmla="*/ 9510475 w 12212899"/>
              <a:gd name="connsiteY167" fmla="*/ 1295777 h 4630060"/>
              <a:gd name="connsiteX168" fmla="*/ 9477818 w 12212899"/>
              <a:gd name="connsiteY168" fmla="*/ 1317548 h 4630060"/>
              <a:gd name="connsiteX169" fmla="*/ 9423389 w 12212899"/>
              <a:gd name="connsiteY169" fmla="*/ 1328434 h 4630060"/>
              <a:gd name="connsiteX170" fmla="*/ 9270989 w 12212899"/>
              <a:gd name="connsiteY170" fmla="*/ 1361091 h 4630060"/>
              <a:gd name="connsiteX171" fmla="*/ 9151247 w 12212899"/>
              <a:gd name="connsiteY171" fmla="*/ 1404634 h 4630060"/>
              <a:gd name="connsiteX172" fmla="*/ 9096818 w 12212899"/>
              <a:gd name="connsiteY172" fmla="*/ 1415520 h 4630060"/>
              <a:gd name="connsiteX173" fmla="*/ 9053275 w 12212899"/>
              <a:gd name="connsiteY173" fmla="*/ 1437291 h 4630060"/>
              <a:gd name="connsiteX174" fmla="*/ 8955304 w 12212899"/>
              <a:gd name="connsiteY174" fmla="*/ 1459063 h 4630060"/>
              <a:gd name="connsiteX175" fmla="*/ 8781132 w 12212899"/>
              <a:gd name="connsiteY175" fmla="*/ 1524377 h 4630060"/>
              <a:gd name="connsiteX176" fmla="*/ 8628732 w 12212899"/>
              <a:gd name="connsiteY176" fmla="*/ 1589691 h 4630060"/>
              <a:gd name="connsiteX177" fmla="*/ 8487218 w 12212899"/>
              <a:gd name="connsiteY177" fmla="*/ 1633234 h 4630060"/>
              <a:gd name="connsiteX178" fmla="*/ 8454561 w 12212899"/>
              <a:gd name="connsiteY178" fmla="*/ 1655005 h 4630060"/>
              <a:gd name="connsiteX179" fmla="*/ 8302161 w 12212899"/>
              <a:gd name="connsiteY179" fmla="*/ 1698548 h 4630060"/>
              <a:gd name="connsiteX180" fmla="*/ 8215075 w 12212899"/>
              <a:gd name="connsiteY180" fmla="*/ 1742091 h 4630060"/>
              <a:gd name="connsiteX181" fmla="*/ 8171532 w 12212899"/>
              <a:gd name="connsiteY181" fmla="*/ 1763863 h 4630060"/>
              <a:gd name="connsiteX182" fmla="*/ 8138875 w 12212899"/>
              <a:gd name="connsiteY182" fmla="*/ 1774748 h 4630060"/>
              <a:gd name="connsiteX183" fmla="*/ 8095332 w 12212899"/>
              <a:gd name="connsiteY183" fmla="*/ 1796520 h 4630060"/>
              <a:gd name="connsiteX184" fmla="*/ 8062675 w 12212899"/>
              <a:gd name="connsiteY184" fmla="*/ 1807405 h 4630060"/>
              <a:gd name="connsiteX185" fmla="*/ 7953818 w 12212899"/>
              <a:gd name="connsiteY185" fmla="*/ 1861834 h 4630060"/>
              <a:gd name="connsiteX186" fmla="*/ 7921161 w 12212899"/>
              <a:gd name="connsiteY186" fmla="*/ 1883605 h 4630060"/>
              <a:gd name="connsiteX187" fmla="*/ 7866732 w 12212899"/>
              <a:gd name="connsiteY187" fmla="*/ 1905377 h 4630060"/>
              <a:gd name="connsiteX188" fmla="*/ 7834075 w 12212899"/>
              <a:gd name="connsiteY188" fmla="*/ 1927148 h 4630060"/>
              <a:gd name="connsiteX189" fmla="*/ 7790532 w 12212899"/>
              <a:gd name="connsiteY189" fmla="*/ 1948920 h 4630060"/>
              <a:gd name="connsiteX190" fmla="*/ 7714332 w 12212899"/>
              <a:gd name="connsiteY190" fmla="*/ 1992463 h 4630060"/>
              <a:gd name="connsiteX191" fmla="*/ 7518389 w 12212899"/>
              <a:gd name="connsiteY191" fmla="*/ 2090434 h 4630060"/>
              <a:gd name="connsiteX192" fmla="*/ 7420418 w 12212899"/>
              <a:gd name="connsiteY192" fmla="*/ 2123091 h 4630060"/>
              <a:gd name="connsiteX193" fmla="*/ 7376875 w 12212899"/>
              <a:gd name="connsiteY193" fmla="*/ 2155748 h 4630060"/>
              <a:gd name="connsiteX194" fmla="*/ 7202704 w 12212899"/>
              <a:gd name="connsiteY194" fmla="*/ 2221063 h 4630060"/>
              <a:gd name="connsiteX195" fmla="*/ 7104732 w 12212899"/>
              <a:gd name="connsiteY195" fmla="*/ 2264605 h 4630060"/>
              <a:gd name="connsiteX196" fmla="*/ 7061189 w 12212899"/>
              <a:gd name="connsiteY196" fmla="*/ 2286377 h 4630060"/>
              <a:gd name="connsiteX197" fmla="*/ 7028532 w 12212899"/>
              <a:gd name="connsiteY197" fmla="*/ 2297263 h 4630060"/>
              <a:gd name="connsiteX198" fmla="*/ 6963218 w 12212899"/>
              <a:gd name="connsiteY198" fmla="*/ 2329920 h 4630060"/>
              <a:gd name="connsiteX199" fmla="*/ 6930561 w 12212899"/>
              <a:gd name="connsiteY199" fmla="*/ 2340805 h 4630060"/>
              <a:gd name="connsiteX200" fmla="*/ 6767275 w 12212899"/>
              <a:gd name="connsiteY200" fmla="*/ 2384348 h 4630060"/>
              <a:gd name="connsiteX201" fmla="*/ 6647532 w 12212899"/>
              <a:gd name="connsiteY201" fmla="*/ 2417005 h 4630060"/>
              <a:gd name="connsiteX202" fmla="*/ 6484247 w 12212899"/>
              <a:gd name="connsiteY202" fmla="*/ 2438777 h 4630060"/>
              <a:gd name="connsiteX203" fmla="*/ 6386275 w 12212899"/>
              <a:gd name="connsiteY203" fmla="*/ 2460548 h 4630060"/>
              <a:gd name="connsiteX204" fmla="*/ 6288304 w 12212899"/>
              <a:gd name="connsiteY204" fmla="*/ 2471434 h 4630060"/>
              <a:gd name="connsiteX205" fmla="*/ 6255647 w 12212899"/>
              <a:gd name="connsiteY205" fmla="*/ 2482320 h 4630060"/>
              <a:gd name="connsiteX206" fmla="*/ 6157675 w 12212899"/>
              <a:gd name="connsiteY206" fmla="*/ 2504091 h 4630060"/>
              <a:gd name="connsiteX207" fmla="*/ 5961732 w 12212899"/>
              <a:gd name="connsiteY207" fmla="*/ 2558520 h 4630060"/>
              <a:gd name="connsiteX208" fmla="*/ 5907304 w 12212899"/>
              <a:gd name="connsiteY208" fmla="*/ 2602063 h 4630060"/>
              <a:gd name="connsiteX209" fmla="*/ 5841989 w 12212899"/>
              <a:gd name="connsiteY209" fmla="*/ 2623834 h 4630060"/>
              <a:gd name="connsiteX210" fmla="*/ 5656932 w 12212899"/>
              <a:gd name="connsiteY210" fmla="*/ 2732691 h 4630060"/>
              <a:gd name="connsiteX211" fmla="*/ 5569847 w 12212899"/>
              <a:gd name="connsiteY211" fmla="*/ 2798005 h 4630060"/>
              <a:gd name="connsiteX212" fmla="*/ 5450104 w 12212899"/>
              <a:gd name="connsiteY212" fmla="*/ 2863320 h 4630060"/>
              <a:gd name="connsiteX213" fmla="*/ 5297704 w 12212899"/>
              <a:gd name="connsiteY213" fmla="*/ 2961291 h 4630060"/>
              <a:gd name="connsiteX214" fmla="*/ 5254161 w 12212899"/>
              <a:gd name="connsiteY214" fmla="*/ 2983063 h 4630060"/>
              <a:gd name="connsiteX215" fmla="*/ 5090875 w 12212899"/>
              <a:gd name="connsiteY215" fmla="*/ 3081034 h 4630060"/>
              <a:gd name="connsiteX216" fmla="*/ 5025561 w 12212899"/>
              <a:gd name="connsiteY216" fmla="*/ 3102805 h 4630060"/>
              <a:gd name="connsiteX217" fmla="*/ 4982018 w 12212899"/>
              <a:gd name="connsiteY217" fmla="*/ 3135463 h 4630060"/>
              <a:gd name="connsiteX218" fmla="*/ 4862275 w 12212899"/>
              <a:gd name="connsiteY218" fmla="*/ 3179005 h 4630060"/>
              <a:gd name="connsiteX219" fmla="*/ 4688104 w 12212899"/>
              <a:gd name="connsiteY219" fmla="*/ 3255205 h 4630060"/>
              <a:gd name="connsiteX220" fmla="*/ 4590132 w 12212899"/>
              <a:gd name="connsiteY220" fmla="*/ 3287863 h 4630060"/>
              <a:gd name="connsiteX221" fmla="*/ 4448618 w 12212899"/>
              <a:gd name="connsiteY221" fmla="*/ 3331405 h 4630060"/>
              <a:gd name="connsiteX222" fmla="*/ 4415961 w 12212899"/>
              <a:gd name="connsiteY222" fmla="*/ 3342291 h 4630060"/>
              <a:gd name="connsiteX223" fmla="*/ 4296218 w 12212899"/>
              <a:gd name="connsiteY223" fmla="*/ 3374948 h 4630060"/>
              <a:gd name="connsiteX224" fmla="*/ 4263561 w 12212899"/>
              <a:gd name="connsiteY224" fmla="*/ 3396720 h 4630060"/>
              <a:gd name="connsiteX225" fmla="*/ 4165589 w 12212899"/>
              <a:gd name="connsiteY225" fmla="*/ 3418491 h 4630060"/>
              <a:gd name="connsiteX226" fmla="*/ 4078504 w 12212899"/>
              <a:gd name="connsiteY226" fmla="*/ 3429377 h 4630060"/>
              <a:gd name="connsiteX227" fmla="*/ 3904332 w 12212899"/>
              <a:gd name="connsiteY227" fmla="*/ 3472920 h 4630060"/>
              <a:gd name="connsiteX228" fmla="*/ 3849904 w 12212899"/>
              <a:gd name="connsiteY228" fmla="*/ 3494691 h 4630060"/>
              <a:gd name="connsiteX229" fmla="*/ 3741047 w 12212899"/>
              <a:gd name="connsiteY229" fmla="*/ 3505577 h 4630060"/>
              <a:gd name="connsiteX230" fmla="*/ 3675732 w 12212899"/>
              <a:gd name="connsiteY230" fmla="*/ 3516463 h 4630060"/>
              <a:gd name="connsiteX231" fmla="*/ 3588647 w 12212899"/>
              <a:gd name="connsiteY231" fmla="*/ 3527348 h 4630060"/>
              <a:gd name="connsiteX232" fmla="*/ 3392704 w 12212899"/>
              <a:gd name="connsiteY232" fmla="*/ 3570891 h 4630060"/>
              <a:gd name="connsiteX233" fmla="*/ 3283847 w 12212899"/>
              <a:gd name="connsiteY233" fmla="*/ 3581777 h 4630060"/>
              <a:gd name="connsiteX234" fmla="*/ 3153218 w 12212899"/>
              <a:gd name="connsiteY234" fmla="*/ 3614434 h 4630060"/>
              <a:gd name="connsiteX235" fmla="*/ 3077018 w 12212899"/>
              <a:gd name="connsiteY235" fmla="*/ 3657977 h 4630060"/>
              <a:gd name="connsiteX236" fmla="*/ 2891961 w 12212899"/>
              <a:gd name="connsiteY236" fmla="*/ 3701520 h 4630060"/>
              <a:gd name="connsiteX237" fmla="*/ 2848418 w 12212899"/>
              <a:gd name="connsiteY237" fmla="*/ 3723291 h 4630060"/>
              <a:gd name="connsiteX238" fmla="*/ 2815761 w 12212899"/>
              <a:gd name="connsiteY238" fmla="*/ 3734177 h 4630060"/>
              <a:gd name="connsiteX239" fmla="*/ 2706904 w 12212899"/>
              <a:gd name="connsiteY239" fmla="*/ 3766834 h 4630060"/>
              <a:gd name="connsiteX240" fmla="*/ 2663361 w 12212899"/>
              <a:gd name="connsiteY240" fmla="*/ 3777720 h 4630060"/>
              <a:gd name="connsiteX241" fmla="*/ 2598047 w 12212899"/>
              <a:gd name="connsiteY241" fmla="*/ 3810377 h 4630060"/>
              <a:gd name="connsiteX242" fmla="*/ 2489189 w 12212899"/>
              <a:gd name="connsiteY242" fmla="*/ 3832148 h 4630060"/>
              <a:gd name="connsiteX243" fmla="*/ 2423875 w 12212899"/>
              <a:gd name="connsiteY243" fmla="*/ 3864805 h 4630060"/>
              <a:gd name="connsiteX244" fmla="*/ 2347675 w 12212899"/>
              <a:gd name="connsiteY244" fmla="*/ 3886577 h 4630060"/>
              <a:gd name="connsiteX245" fmla="*/ 2260589 w 12212899"/>
              <a:gd name="connsiteY245" fmla="*/ 3919234 h 4630060"/>
              <a:gd name="connsiteX246" fmla="*/ 2227932 w 12212899"/>
              <a:gd name="connsiteY246" fmla="*/ 3941005 h 4630060"/>
              <a:gd name="connsiteX247" fmla="*/ 2184389 w 12212899"/>
              <a:gd name="connsiteY247" fmla="*/ 3951891 h 4630060"/>
              <a:gd name="connsiteX248" fmla="*/ 2151732 w 12212899"/>
              <a:gd name="connsiteY248" fmla="*/ 3962777 h 4630060"/>
              <a:gd name="connsiteX249" fmla="*/ 2075532 w 12212899"/>
              <a:gd name="connsiteY249" fmla="*/ 3984548 h 4630060"/>
              <a:gd name="connsiteX250" fmla="*/ 1988447 w 12212899"/>
              <a:gd name="connsiteY250" fmla="*/ 4017205 h 4630060"/>
              <a:gd name="connsiteX251" fmla="*/ 1868704 w 12212899"/>
              <a:gd name="connsiteY251" fmla="*/ 4071634 h 4630060"/>
              <a:gd name="connsiteX252" fmla="*/ 1814275 w 12212899"/>
              <a:gd name="connsiteY252" fmla="*/ 4104291 h 4630060"/>
              <a:gd name="connsiteX253" fmla="*/ 1781618 w 12212899"/>
              <a:gd name="connsiteY253" fmla="*/ 4126063 h 4630060"/>
              <a:gd name="connsiteX254" fmla="*/ 1727189 w 12212899"/>
              <a:gd name="connsiteY254" fmla="*/ 4147834 h 4630060"/>
              <a:gd name="connsiteX255" fmla="*/ 1694532 w 12212899"/>
              <a:gd name="connsiteY255" fmla="*/ 4158720 h 4630060"/>
              <a:gd name="connsiteX256" fmla="*/ 1661875 w 12212899"/>
              <a:gd name="connsiteY256" fmla="*/ 4180491 h 4630060"/>
              <a:gd name="connsiteX257" fmla="*/ 1563904 w 12212899"/>
              <a:gd name="connsiteY257" fmla="*/ 4213148 h 4630060"/>
              <a:gd name="connsiteX258" fmla="*/ 1531247 w 12212899"/>
              <a:gd name="connsiteY258" fmla="*/ 4224034 h 4630060"/>
              <a:gd name="connsiteX259" fmla="*/ 1498589 w 12212899"/>
              <a:gd name="connsiteY259" fmla="*/ 4245805 h 4630060"/>
              <a:gd name="connsiteX260" fmla="*/ 1433275 w 12212899"/>
              <a:gd name="connsiteY260" fmla="*/ 4267577 h 4630060"/>
              <a:gd name="connsiteX261" fmla="*/ 1367961 w 12212899"/>
              <a:gd name="connsiteY261" fmla="*/ 4300234 h 4630060"/>
              <a:gd name="connsiteX262" fmla="*/ 1280875 w 12212899"/>
              <a:gd name="connsiteY262" fmla="*/ 4343777 h 4630060"/>
              <a:gd name="connsiteX263" fmla="*/ 1280875 w 12212899"/>
              <a:gd name="connsiteY263" fmla="*/ 4343777 h 4630060"/>
              <a:gd name="connsiteX264" fmla="*/ 1248218 w 12212899"/>
              <a:gd name="connsiteY264" fmla="*/ 4365548 h 4630060"/>
              <a:gd name="connsiteX265" fmla="*/ 1182904 w 12212899"/>
              <a:gd name="connsiteY265" fmla="*/ 4387320 h 4630060"/>
              <a:gd name="connsiteX266" fmla="*/ 1084932 w 12212899"/>
              <a:gd name="connsiteY266" fmla="*/ 4441748 h 4630060"/>
              <a:gd name="connsiteX267" fmla="*/ 1052275 w 12212899"/>
              <a:gd name="connsiteY267" fmla="*/ 4452634 h 4630060"/>
              <a:gd name="connsiteX268" fmla="*/ 1019618 w 12212899"/>
              <a:gd name="connsiteY268" fmla="*/ 4485291 h 4630060"/>
              <a:gd name="connsiteX269" fmla="*/ 986961 w 12212899"/>
              <a:gd name="connsiteY269" fmla="*/ 4507063 h 4630060"/>
              <a:gd name="connsiteX270" fmla="*/ 976075 w 12212899"/>
              <a:gd name="connsiteY270" fmla="*/ 4539720 h 4630060"/>
              <a:gd name="connsiteX271" fmla="*/ 943418 w 12212899"/>
              <a:gd name="connsiteY271" fmla="*/ 4561491 h 4630060"/>
              <a:gd name="connsiteX272" fmla="*/ 867218 w 12212899"/>
              <a:gd name="connsiteY272" fmla="*/ 4615920 h 4630060"/>
              <a:gd name="connsiteX273" fmla="*/ 540647 w 12212899"/>
              <a:gd name="connsiteY273" fmla="*/ 4626805 h 4630060"/>
              <a:gd name="connsiteX274" fmla="*/ 7247 w 12212899"/>
              <a:gd name="connsiteY274" fmla="*/ 4615920 h 4630060"/>
              <a:gd name="connsiteX275" fmla="*/ 29018 w 12212899"/>
              <a:gd name="connsiteY275" fmla="*/ 4550605 h 4630060"/>
              <a:gd name="connsiteX276" fmla="*/ 50789 w 12212899"/>
              <a:gd name="connsiteY276" fmla="*/ 4474405 h 4630060"/>
              <a:gd name="connsiteX277" fmla="*/ 39904 w 12212899"/>
              <a:gd name="connsiteY277" fmla="*/ 4332891 h 4630060"/>
              <a:gd name="connsiteX278" fmla="*/ 29018 w 12212899"/>
              <a:gd name="connsiteY278" fmla="*/ 4267577 h 4630060"/>
              <a:gd name="connsiteX279" fmla="*/ 39904 w 12212899"/>
              <a:gd name="connsiteY279" fmla="*/ 3897463 h 4630060"/>
              <a:gd name="connsiteX280" fmla="*/ 50789 w 12212899"/>
              <a:gd name="connsiteY280" fmla="*/ 3864805 h 4630060"/>
              <a:gd name="connsiteX281" fmla="*/ 18132 w 12212899"/>
              <a:gd name="connsiteY281" fmla="*/ 3821263 h 463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</a:cxnLst>
            <a:rect l="l" t="t" r="r" b="b"/>
            <a:pathLst>
              <a:path w="12212899" h="4630060">
                <a:moveTo>
                  <a:pt x="18132" y="3821263"/>
                </a:moveTo>
                <a:lnTo>
                  <a:pt x="18132" y="3821263"/>
                </a:lnTo>
                <a:cubicBezTo>
                  <a:pt x="707561" y="3639834"/>
                  <a:pt x="1380682" y="3377799"/>
                  <a:pt x="2086418" y="3276977"/>
                </a:cubicBezTo>
                <a:lnTo>
                  <a:pt x="2162618" y="3266091"/>
                </a:lnTo>
                <a:cubicBezTo>
                  <a:pt x="2184433" y="3262735"/>
                  <a:pt x="2206082" y="3258326"/>
                  <a:pt x="2227932" y="3255205"/>
                </a:cubicBezTo>
                <a:cubicBezTo>
                  <a:pt x="2580776" y="3204800"/>
                  <a:pt x="1929803" y="3303586"/>
                  <a:pt x="2456532" y="3222548"/>
                </a:cubicBezTo>
                <a:cubicBezTo>
                  <a:pt x="2467418" y="3215291"/>
                  <a:pt x="2477487" y="3206628"/>
                  <a:pt x="2489189" y="3200777"/>
                </a:cubicBezTo>
                <a:cubicBezTo>
                  <a:pt x="2499452" y="3195645"/>
                  <a:pt x="2511063" y="3193812"/>
                  <a:pt x="2521847" y="3189891"/>
                </a:cubicBezTo>
                <a:cubicBezTo>
                  <a:pt x="2550983" y="3179296"/>
                  <a:pt x="2580314" y="3169158"/>
                  <a:pt x="2608932" y="3157234"/>
                </a:cubicBezTo>
                <a:cubicBezTo>
                  <a:pt x="2623911" y="3150993"/>
                  <a:pt x="2637646" y="3142054"/>
                  <a:pt x="2652475" y="3135463"/>
                </a:cubicBezTo>
                <a:cubicBezTo>
                  <a:pt x="2670331" y="3127527"/>
                  <a:pt x="2688608" y="3120552"/>
                  <a:pt x="2706904" y="3113691"/>
                </a:cubicBezTo>
                <a:cubicBezTo>
                  <a:pt x="2717648" y="3109662"/>
                  <a:pt x="2729298" y="3107937"/>
                  <a:pt x="2739561" y="3102805"/>
                </a:cubicBezTo>
                <a:cubicBezTo>
                  <a:pt x="2751263" y="3096954"/>
                  <a:pt x="2760516" y="3086885"/>
                  <a:pt x="2772218" y="3081034"/>
                </a:cubicBezTo>
                <a:cubicBezTo>
                  <a:pt x="2822394" y="3055946"/>
                  <a:pt x="2832146" y="3086420"/>
                  <a:pt x="2891961" y="3026605"/>
                </a:cubicBezTo>
                <a:cubicBezTo>
                  <a:pt x="2902847" y="3015719"/>
                  <a:pt x="2912302" y="3003185"/>
                  <a:pt x="2924618" y="2993948"/>
                </a:cubicBezTo>
                <a:cubicBezTo>
                  <a:pt x="2945857" y="2978019"/>
                  <a:pt x="2988902" y="2958522"/>
                  <a:pt x="3011704" y="2939520"/>
                </a:cubicBezTo>
                <a:cubicBezTo>
                  <a:pt x="3023531" y="2929665"/>
                  <a:pt x="3032535" y="2916718"/>
                  <a:pt x="3044361" y="2906863"/>
                </a:cubicBezTo>
                <a:cubicBezTo>
                  <a:pt x="3054412" y="2898487"/>
                  <a:pt x="3066372" y="2892695"/>
                  <a:pt x="3077018" y="2885091"/>
                </a:cubicBezTo>
                <a:cubicBezTo>
                  <a:pt x="3091781" y="2874546"/>
                  <a:pt x="3104809" y="2861435"/>
                  <a:pt x="3120561" y="2852434"/>
                </a:cubicBezTo>
                <a:cubicBezTo>
                  <a:pt x="3130524" y="2846741"/>
                  <a:pt x="3142474" y="2845577"/>
                  <a:pt x="3153218" y="2841548"/>
                </a:cubicBezTo>
                <a:cubicBezTo>
                  <a:pt x="3171514" y="2834687"/>
                  <a:pt x="3189504" y="2827034"/>
                  <a:pt x="3207647" y="2819777"/>
                </a:cubicBezTo>
                <a:cubicBezTo>
                  <a:pt x="3214904" y="2812520"/>
                  <a:pt x="3220617" y="2803285"/>
                  <a:pt x="3229418" y="2798005"/>
                </a:cubicBezTo>
                <a:cubicBezTo>
                  <a:pt x="3257248" y="2781307"/>
                  <a:pt x="3290540" y="2773936"/>
                  <a:pt x="3316504" y="2754463"/>
                </a:cubicBezTo>
                <a:cubicBezTo>
                  <a:pt x="3369226" y="2714920"/>
                  <a:pt x="3342835" y="2727542"/>
                  <a:pt x="3392704" y="2710920"/>
                </a:cubicBezTo>
                <a:cubicBezTo>
                  <a:pt x="3435011" y="2668612"/>
                  <a:pt x="3392154" y="2705752"/>
                  <a:pt x="3468904" y="2667377"/>
                </a:cubicBezTo>
                <a:cubicBezTo>
                  <a:pt x="3553312" y="2625173"/>
                  <a:pt x="3452134" y="2662080"/>
                  <a:pt x="3534218" y="2634720"/>
                </a:cubicBezTo>
                <a:cubicBezTo>
                  <a:pt x="3574090" y="2574911"/>
                  <a:pt x="3535731" y="2620749"/>
                  <a:pt x="3621304" y="2569405"/>
                </a:cubicBezTo>
                <a:cubicBezTo>
                  <a:pt x="3636861" y="2560071"/>
                  <a:pt x="3648619" y="2544862"/>
                  <a:pt x="3664847" y="2536748"/>
                </a:cubicBezTo>
                <a:cubicBezTo>
                  <a:pt x="3685373" y="2526485"/>
                  <a:pt x="3730161" y="2514977"/>
                  <a:pt x="3730161" y="2514977"/>
                </a:cubicBezTo>
                <a:cubicBezTo>
                  <a:pt x="3744675" y="2504091"/>
                  <a:pt x="3757844" y="2491131"/>
                  <a:pt x="3773704" y="2482320"/>
                </a:cubicBezTo>
                <a:cubicBezTo>
                  <a:pt x="3793236" y="2471469"/>
                  <a:pt x="3836342" y="2457812"/>
                  <a:pt x="3860789" y="2449663"/>
                </a:cubicBezTo>
                <a:cubicBezTo>
                  <a:pt x="3882835" y="2427617"/>
                  <a:pt x="3885464" y="2422142"/>
                  <a:pt x="3915218" y="2406120"/>
                </a:cubicBezTo>
                <a:cubicBezTo>
                  <a:pt x="3950938" y="2386886"/>
                  <a:pt x="3991620" y="2376032"/>
                  <a:pt x="4024075" y="2351691"/>
                </a:cubicBezTo>
                <a:cubicBezTo>
                  <a:pt x="4042769" y="2337671"/>
                  <a:pt x="4077988" y="2309998"/>
                  <a:pt x="4100275" y="2297263"/>
                </a:cubicBezTo>
                <a:cubicBezTo>
                  <a:pt x="4114364" y="2289212"/>
                  <a:pt x="4130613" y="2284923"/>
                  <a:pt x="4143818" y="2275491"/>
                </a:cubicBezTo>
                <a:cubicBezTo>
                  <a:pt x="4156345" y="2266543"/>
                  <a:pt x="4163666" y="2251373"/>
                  <a:pt x="4176475" y="2242834"/>
                </a:cubicBezTo>
                <a:cubicBezTo>
                  <a:pt x="4186022" y="2236469"/>
                  <a:pt x="4198585" y="2236468"/>
                  <a:pt x="4209132" y="2231948"/>
                </a:cubicBezTo>
                <a:cubicBezTo>
                  <a:pt x="4224047" y="2225556"/>
                  <a:pt x="4238161" y="2217434"/>
                  <a:pt x="4252675" y="2210177"/>
                </a:cubicBezTo>
                <a:cubicBezTo>
                  <a:pt x="4259932" y="2199291"/>
                  <a:pt x="4264231" y="2185693"/>
                  <a:pt x="4274447" y="2177520"/>
                </a:cubicBezTo>
                <a:cubicBezTo>
                  <a:pt x="4283407" y="2170352"/>
                  <a:pt x="4296557" y="2171154"/>
                  <a:pt x="4307104" y="2166634"/>
                </a:cubicBezTo>
                <a:cubicBezTo>
                  <a:pt x="4322019" y="2160242"/>
                  <a:pt x="4336401" y="2152634"/>
                  <a:pt x="4350647" y="2144863"/>
                </a:cubicBezTo>
                <a:cubicBezTo>
                  <a:pt x="4376329" y="2130854"/>
                  <a:pt x="4401762" y="2116371"/>
                  <a:pt x="4426847" y="2101320"/>
                </a:cubicBezTo>
                <a:cubicBezTo>
                  <a:pt x="4438066" y="2094589"/>
                  <a:pt x="4447092" y="2083685"/>
                  <a:pt x="4459504" y="2079548"/>
                </a:cubicBezTo>
                <a:cubicBezTo>
                  <a:pt x="4480443" y="2072568"/>
                  <a:pt x="4503047" y="2072291"/>
                  <a:pt x="4524818" y="2068663"/>
                </a:cubicBezTo>
                <a:cubicBezTo>
                  <a:pt x="4539332" y="2061406"/>
                  <a:pt x="4553167" y="2052589"/>
                  <a:pt x="4568361" y="2046891"/>
                </a:cubicBezTo>
                <a:cubicBezTo>
                  <a:pt x="4603220" y="2033819"/>
                  <a:pt x="4654675" y="2031198"/>
                  <a:pt x="4688104" y="2025120"/>
                </a:cubicBezTo>
                <a:cubicBezTo>
                  <a:pt x="4702824" y="2022444"/>
                  <a:pt x="4716747" y="2015589"/>
                  <a:pt x="4731647" y="2014234"/>
                </a:cubicBezTo>
                <a:cubicBezTo>
                  <a:pt x="4796793" y="2008311"/>
                  <a:pt x="4862329" y="2007849"/>
                  <a:pt x="4927589" y="2003348"/>
                </a:cubicBezTo>
                <a:cubicBezTo>
                  <a:pt x="4967573" y="2000591"/>
                  <a:pt x="5007418" y="1996091"/>
                  <a:pt x="5047332" y="1992463"/>
                </a:cubicBezTo>
                <a:lnTo>
                  <a:pt x="5145304" y="1970691"/>
                </a:lnTo>
                <a:cubicBezTo>
                  <a:pt x="5159882" y="1967327"/>
                  <a:pt x="5174017" y="1961782"/>
                  <a:pt x="5188847" y="1959805"/>
                </a:cubicBezTo>
                <a:cubicBezTo>
                  <a:pt x="5228574" y="1954508"/>
                  <a:pt x="5268675" y="1952548"/>
                  <a:pt x="5308589" y="1948920"/>
                </a:cubicBezTo>
                <a:cubicBezTo>
                  <a:pt x="5373575" y="1927258"/>
                  <a:pt x="5326531" y="1940405"/>
                  <a:pt x="5439218" y="1927148"/>
                </a:cubicBezTo>
                <a:cubicBezTo>
                  <a:pt x="5693559" y="1897226"/>
                  <a:pt x="5345992" y="1936298"/>
                  <a:pt x="5624275" y="1905377"/>
                </a:cubicBezTo>
                <a:cubicBezTo>
                  <a:pt x="5638789" y="1901748"/>
                  <a:pt x="5653213" y="1897737"/>
                  <a:pt x="5667818" y="1894491"/>
                </a:cubicBezTo>
                <a:cubicBezTo>
                  <a:pt x="5685880" y="1890477"/>
                  <a:pt x="5704297" y="1888092"/>
                  <a:pt x="5722247" y="1883605"/>
                </a:cubicBezTo>
                <a:cubicBezTo>
                  <a:pt x="5793755" y="1865728"/>
                  <a:pt x="5711100" y="1871835"/>
                  <a:pt x="5831104" y="1861834"/>
                </a:cubicBezTo>
                <a:cubicBezTo>
                  <a:pt x="5892683" y="1856702"/>
                  <a:pt x="5954497" y="1854926"/>
                  <a:pt x="6016161" y="1850948"/>
                </a:cubicBezTo>
                <a:lnTo>
                  <a:pt x="6168561" y="1840063"/>
                </a:lnTo>
                <a:cubicBezTo>
                  <a:pt x="6200722" y="1834703"/>
                  <a:pt x="6244938" y="1829117"/>
                  <a:pt x="6277418" y="1818291"/>
                </a:cubicBezTo>
                <a:cubicBezTo>
                  <a:pt x="6295956" y="1812112"/>
                  <a:pt x="6312726" y="1800546"/>
                  <a:pt x="6331847" y="1796520"/>
                </a:cubicBezTo>
                <a:cubicBezTo>
                  <a:pt x="6382062" y="1785948"/>
                  <a:pt x="6433559" y="1782751"/>
                  <a:pt x="6484247" y="1774748"/>
                </a:cubicBezTo>
                <a:cubicBezTo>
                  <a:pt x="6502523" y="1771862"/>
                  <a:pt x="6520532" y="1767491"/>
                  <a:pt x="6538675" y="1763863"/>
                </a:cubicBezTo>
                <a:cubicBezTo>
                  <a:pt x="6576616" y="1744892"/>
                  <a:pt x="6594943" y="1734221"/>
                  <a:pt x="6636647" y="1720320"/>
                </a:cubicBezTo>
                <a:cubicBezTo>
                  <a:pt x="6675145" y="1707487"/>
                  <a:pt x="6716720" y="1704215"/>
                  <a:pt x="6756389" y="1698548"/>
                </a:cubicBezTo>
                <a:cubicBezTo>
                  <a:pt x="6821266" y="1676924"/>
                  <a:pt x="6754147" y="1697795"/>
                  <a:pt x="6843475" y="1676777"/>
                </a:cubicBezTo>
                <a:cubicBezTo>
                  <a:pt x="6887165" y="1666497"/>
                  <a:pt x="6931524" y="1658314"/>
                  <a:pt x="6974104" y="1644120"/>
                </a:cubicBezTo>
                <a:cubicBezTo>
                  <a:pt x="6984990" y="1640491"/>
                  <a:pt x="6995728" y="1636386"/>
                  <a:pt x="7006761" y="1633234"/>
                </a:cubicBezTo>
                <a:cubicBezTo>
                  <a:pt x="7021146" y="1629124"/>
                  <a:pt x="7035919" y="1626458"/>
                  <a:pt x="7050304" y="1622348"/>
                </a:cubicBezTo>
                <a:cubicBezTo>
                  <a:pt x="7061337" y="1619196"/>
                  <a:pt x="7071891" y="1614482"/>
                  <a:pt x="7082961" y="1611463"/>
                </a:cubicBezTo>
                <a:cubicBezTo>
                  <a:pt x="7111829" y="1603590"/>
                  <a:pt x="7141179" y="1597564"/>
                  <a:pt x="7170047" y="1589691"/>
                </a:cubicBezTo>
                <a:cubicBezTo>
                  <a:pt x="7200241" y="1581456"/>
                  <a:pt x="7227812" y="1568029"/>
                  <a:pt x="7257132" y="1557034"/>
                </a:cubicBezTo>
                <a:cubicBezTo>
                  <a:pt x="7267876" y="1553005"/>
                  <a:pt x="7278588" y="1548637"/>
                  <a:pt x="7289789" y="1546148"/>
                </a:cubicBezTo>
                <a:cubicBezTo>
                  <a:pt x="7311335" y="1541360"/>
                  <a:pt x="7333332" y="1538891"/>
                  <a:pt x="7355104" y="1535263"/>
                </a:cubicBezTo>
                <a:cubicBezTo>
                  <a:pt x="7365990" y="1531634"/>
                  <a:pt x="7377107" y="1528639"/>
                  <a:pt x="7387761" y="1524377"/>
                </a:cubicBezTo>
                <a:cubicBezTo>
                  <a:pt x="7413419" y="1514114"/>
                  <a:pt x="7437745" y="1500459"/>
                  <a:pt x="7463961" y="1491720"/>
                </a:cubicBezTo>
                <a:cubicBezTo>
                  <a:pt x="7492348" y="1482258"/>
                  <a:pt x="7523265" y="1481061"/>
                  <a:pt x="7551047" y="1469948"/>
                </a:cubicBezTo>
                <a:cubicBezTo>
                  <a:pt x="7629298" y="1438648"/>
                  <a:pt x="7586131" y="1450940"/>
                  <a:pt x="7681675" y="1437291"/>
                </a:cubicBezTo>
                <a:cubicBezTo>
                  <a:pt x="7703446" y="1430034"/>
                  <a:pt x="7725501" y="1423578"/>
                  <a:pt x="7746989" y="1415520"/>
                </a:cubicBezTo>
                <a:cubicBezTo>
                  <a:pt x="7776018" y="1404634"/>
                  <a:pt x="7804265" y="1391380"/>
                  <a:pt x="7834075" y="1382863"/>
                </a:cubicBezTo>
                <a:cubicBezTo>
                  <a:pt x="7855297" y="1376799"/>
                  <a:pt x="7877883" y="1376940"/>
                  <a:pt x="7899389" y="1371977"/>
                </a:cubicBezTo>
                <a:cubicBezTo>
                  <a:pt x="8063293" y="1334152"/>
                  <a:pt x="7888214" y="1362686"/>
                  <a:pt x="8051789" y="1339320"/>
                </a:cubicBezTo>
                <a:cubicBezTo>
                  <a:pt x="8073561" y="1321177"/>
                  <a:pt x="8092968" y="1299744"/>
                  <a:pt x="8117104" y="1284891"/>
                </a:cubicBezTo>
                <a:cubicBezTo>
                  <a:pt x="8140639" y="1270408"/>
                  <a:pt x="8168587" y="1264592"/>
                  <a:pt x="8193304" y="1252234"/>
                </a:cubicBezTo>
                <a:cubicBezTo>
                  <a:pt x="8212228" y="1242772"/>
                  <a:pt x="8228808" y="1229039"/>
                  <a:pt x="8247732" y="1219577"/>
                </a:cubicBezTo>
                <a:cubicBezTo>
                  <a:pt x="8272449" y="1207219"/>
                  <a:pt x="8299549" y="1199924"/>
                  <a:pt x="8323932" y="1186920"/>
                </a:cubicBezTo>
                <a:cubicBezTo>
                  <a:pt x="8455986" y="1116491"/>
                  <a:pt x="8363700" y="1144321"/>
                  <a:pt x="8454561" y="1121605"/>
                </a:cubicBezTo>
                <a:cubicBezTo>
                  <a:pt x="8476332" y="1107091"/>
                  <a:pt x="8497438" y="1091525"/>
                  <a:pt x="8519875" y="1078063"/>
                </a:cubicBezTo>
                <a:cubicBezTo>
                  <a:pt x="8533790" y="1069714"/>
                  <a:pt x="8550609" y="1066254"/>
                  <a:pt x="8563418" y="1056291"/>
                </a:cubicBezTo>
                <a:cubicBezTo>
                  <a:pt x="8657231" y="983326"/>
                  <a:pt x="8579521" y="1014639"/>
                  <a:pt x="8650504" y="990977"/>
                </a:cubicBezTo>
                <a:cubicBezTo>
                  <a:pt x="8665018" y="980091"/>
                  <a:pt x="8680272" y="970127"/>
                  <a:pt x="8694047" y="958320"/>
                </a:cubicBezTo>
                <a:cubicBezTo>
                  <a:pt x="8705736" y="948301"/>
                  <a:pt x="8714177" y="934611"/>
                  <a:pt x="8726704" y="925663"/>
                </a:cubicBezTo>
                <a:cubicBezTo>
                  <a:pt x="8739909" y="916231"/>
                  <a:pt x="8756332" y="912240"/>
                  <a:pt x="8770247" y="903891"/>
                </a:cubicBezTo>
                <a:cubicBezTo>
                  <a:pt x="8792684" y="890429"/>
                  <a:pt x="8812157" y="872050"/>
                  <a:pt x="8835561" y="860348"/>
                </a:cubicBezTo>
                <a:cubicBezTo>
                  <a:pt x="8852641" y="851808"/>
                  <a:pt x="8896372" y="832194"/>
                  <a:pt x="8911761" y="816805"/>
                </a:cubicBezTo>
                <a:cubicBezTo>
                  <a:pt x="8924590" y="803976"/>
                  <a:pt x="8930643" y="785070"/>
                  <a:pt x="8944418" y="773263"/>
                </a:cubicBezTo>
                <a:cubicBezTo>
                  <a:pt x="8956739" y="762702"/>
                  <a:pt x="8973944" y="759668"/>
                  <a:pt x="8987961" y="751491"/>
                </a:cubicBezTo>
                <a:cubicBezTo>
                  <a:pt x="9017530" y="734243"/>
                  <a:pt x="9044995" y="713455"/>
                  <a:pt x="9075047" y="697063"/>
                </a:cubicBezTo>
                <a:cubicBezTo>
                  <a:pt x="9085120" y="691568"/>
                  <a:pt x="9096960" y="690206"/>
                  <a:pt x="9107704" y="686177"/>
                </a:cubicBezTo>
                <a:cubicBezTo>
                  <a:pt x="9126000" y="679316"/>
                  <a:pt x="9144452" y="672725"/>
                  <a:pt x="9162132" y="664405"/>
                </a:cubicBezTo>
                <a:cubicBezTo>
                  <a:pt x="9206181" y="643676"/>
                  <a:pt x="9245532" y="610898"/>
                  <a:pt x="9292761" y="599091"/>
                </a:cubicBezTo>
                <a:cubicBezTo>
                  <a:pt x="9307275" y="595462"/>
                  <a:pt x="9322296" y="593458"/>
                  <a:pt x="9336304" y="588205"/>
                </a:cubicBezTo>
                <a:cubicBezTo>
                  <a:pt x="9409144" y="560890"/>
                  <a:pt x="9352252" y="573298"/>
                  <a:pt x="9423389" y="533777"/>
                </a:cubicBezTo>
                <a:cubicBezTo>
                  <a:pt x="9440471" y="524287"/>
                  <a:pt x="9459521" y="518866"/>
                  <a:pt x="9477818" y="512005"/>
                </a:cubicBezTo>
                <a:cubicBezTo>
                  <a:pt x="9520253" y="496092"/>
                  <a:pt x="9511760" y="502044"/>
                  <a:pt x="9564904" y="490234"/>
                </a:cubicBezTo>
                <a:cubicBezTo>
                  <a:pt x="9579509" y="486988"/>
                  <a:pt x="9593933" y="482977"/>
                  <a:pt x="9608447" y="479348"/>
                </a:cubicBezTo>
                <a:cubicBezTo>
                  <a:pt x="9791187" y="374925"/>
                  <a:pt x="9589868" y="478284"/>
                  <a:pt x="9749961" y="424920"/>
                </a:cubicBezTo>
                <a:cubicBezTo>
                  <a:pt x="9762373" y="420783"/>
                  <a:pt x="9770087" y="406907"/>
                  <a:pt x="9782618" y="403148"/>
                </a:cubicBezTo>
                <a:cubicBezTo>
                  <a:pt x="9807194" y="395775"/>
                  <a:pt x="9833418" y="395891"/>
                  <a:pt x="9858818" y="392263"/>
                </a:cubicBezTo>
                <a:cubicBezTo>
                  <a:pt x="9886799" y="382936"/>
                  <a:pt x="9904946" y="375959"/>
                  <a:pt x="9935018" y="370491"/>
                </a:cubicBezTo>
                <a:cubicBezTo>
                  <a:pt x="9960262" y="365901"/>
                  <a:pt x="9985758" y="362787"/>
                  <a:pt x="10011218" y="359605"/>
                </a:cubicBezTo>
                <a:cubicBezTo>
                  <a:pt x="10043822" y="355530"/>
                  <a:pt x="10076340" y="349493"/>
                  <a:pt x="10109189" y="348720"/>
                </a:cubicBezTo>
                <a:cubicBezTo>
                  <a:pt x="10384908" y="342233"/>
                  <a:pt x="10660732" y="341463"/>
                  <a:pt x="10936504" y="337834"/>
                </a:cubicBezTo>
                <a:cubicBezTo>
                  <a:pt x="11066493" y="300695"/>
                  <a:pt x="10958841" y="326868"/>
                  <a:pt x="11110675" y="305177"/>
                </a:cubicBezTo>
                <a:cubicBezTo>
                  <a:pt x="11128991" y="302560"/>
                  <a:pt x="11146764" y="296736"/>
                  <a:pt x="11165104" y="294291"/>
                </a:cubicBezTo>
                <a:cubicBezTo>
                  <a:pt x="11201251" y="289471"/>
                  <a:pt x="11237675" y="287034"/>
                  <a:pt x="11273961" y="283405"/>
                </a:cubicBezTo>
                <a:cubicBezTo>
                  <a:pt x="11318621" y="272241"/>
                  <a:pt x="11372974" y="258248"/>
                  <a:pt x="11415475" y="250748"/>
                </a:cubicBezTo>
                <a:cubicBezTo>
                  <a:pt x="11444284" y="245664"/>
                  <a:pt x="11473532" y="243491"/>
                  <a:pt x="11502561" y="239863"/>
                </a:cubicBezTo>
                <a:cubicBezTo>
                  <a:pt x="11609912" y="213025"/>
                  <a:pt x="11461920" y="247791"/>
                  <a:pt x="11654961" y="218091"/>
                </a:cubicBezTo>
                <a:cubicBezTo>
                  <a:pt x="11666302" y="216346"/>
                  <a:pt x="11676627" y="210502"/>
                  <a:pt x="11687618" y="207205"/>
                </a:cubicBezTo>
                <a:cubicBezTo>
                  <a:pt x="11712920" y="199614"/>
                  <a:pt x="11738078" y="191374"/>
                  <a:pt x="11763818" y="185434"/>
                </a:cubicBezTo>
                <a:cubicBezTo>
                  <a:pt x="11785324" y="180471"/>
                  <a:pt x="11807489" y="178877"/>
                  <a:pt x="11829132" y="174548"/>
                </a:cubicBezTo>
                <a:cubicBezTo>
                  <a:pt x="11885860" y="163203"/>
                  <a:pt x="11856907" y="166613"/>
                  <a:pt x="11905332" y="152777"/>
                </a:cubicBezTo>
                <a:cubicBezTo>
                  <a:pt x="12020506" y="119869"/>
                  <a:pt x="11858957" y="171863"/>
                  <a:pt x="12014189" y="120120"/>
                </a:cubicBezTo>
                <a:cubicBezTo>
                  <a:pt x="12025075" y="116491"/>
                  <a:pt x="12037299" y="115599"/>
                  <a:pt x="12046847" y="109234"/>
                </a:cubicBezTo>
                <a:lnTo>
                  <a:pt x="12144818" y="43920"/>
                </a:lnTo>
                <a:lnTo>
                  <a:pt x="12177475" y="22148"/>
                </a:lnTo>
                <a:cubicBezTo>
                  <a:pt x="12188361" y="14891"/>
                  <a:pt x="12222824" y="-2796"/>
                  <a:pt x="12210132" y="377"/>
                </a:cubicBezTo>
                <a:lnTo>
                  <a:pt x="12166589" y="11263"/>
                </a:lnTo>
                <a:cubicBezTo>
                  <a:pt x="12152075" y="22149"/>
                  <a:pt x="12136701" y="31973"/>
                  <a:pt x="12123047" y="43920"/>
                </a:cubicBezTo>
                <a:cubicBezTo>
                  <a:pt x="12107599" y="57437"/>
                  <a:pt x="12098977" y="80972"/>
                  <a:pt x="12079504" y="87463"/>
                </a:cubicBezTo>
                <a:lnTo>
                  <a:pt x="12046847" y="98348"/>
                </a:lnTo>
                <a:cubicBezTo>
                  <a:pt x="11968331" y="176864"/>
                  <a:pt x="12110916" y="36332"/>
                  <a:pt x="11981532" y="152777"/>
                </a:cubicBezTo>
                <a:cubicBezTo>
                  <a:pt x="11958646" y="173374"/>
                  <a:pt x="11937989" y="196320"/>
                  <a:pt x="11916218" y="218091"/>
                </a:cubicBezTo>
                <a:cubicBezTo>
                  <a:pt x="11908961" y="225348"/>
                  <a:pt x="11902461" y="233452"/>
                  <a:pt x="11894447" y="239863"/>
                </a:cubicBezTo>
                <a:cubicBezTo>
                  <a:pt x="11876304" y="254377"/>
                  <a:pt x="11857659" y="268284"/>
                  <a:pt x="11840018" y="283405"/>
                </a:cubicBezTo>
                <a:cubicBezTo>
                  <a:pt x="11832226" y="290084"/>
                  <a:pt x="11826458" y="299019"/>
                  <a:pt x="11818247" y="305177"/>
                </a:cubicBezTo>
                <a:cubicBezTo>
                  <a:pt x="11797314" y="320877"/>
                  <a:pt x="11773865" y="333020"/>
                  <a:pt x="11752932" y="348720"/>
                </a:cubicBezTo>
                <a:cubicBezTo>
                  <a:pt x="11694309" y="392687"/>
                  <a:pt x="11635725" y="439385"/>
                  <a:pt x="11567875" y="468463"/>
                </a:cubicBezTo>
                <a:cubicBezTo>
                  <a:pt x="11557328" y="472983"/>
                  <a:pt x="11546104" y="475720"/>
                  <a:pt x="11535218" y="479348"/>
                </a:cubicBezTo>
                <a:cubicBezTo>
                  <a:pt x="11527961" y="486605"/>
                  <a:pt x="11522358" y="496028"/>
                  <a:pt x="11513447" y="501120"/>
                </a:cubicBezTo>
                <a:cubicBezTo>
                  <a:pt x="11495229" y="511530"/>
                  <a:pt x="11450036" y="525885"/>
                  <a:pt x="11426361" y="533777"/>
                </a:cubicBezTo>
                <a:cubicBezTo>
                  <a:pt x="11411847" y="544663"/>
                  <a:pt x="11398570" y="557433"/>
                  <a:pt x="11382818" y="566434"/>
                </a:cubicBezTo>
                <a:cubicBezTo>
                  <a:pt x="11372855" y="572127"/>
                  <a:pt x="11360708" y="572800"/>
                  <a:pt x="11350161" y="577320"/>
                </a:cubicBezTo>
                <a:cubicBezTo>
                  <a:pt x="11335246" y="583712"/>
                  <a:pt x="11320707" y="591040"/>
                  <a:pt x="11306618" y="599091"/>
                </a:cubicBezTo>
                <a:cubicBezTo>
                  <a:pt x="11205413" y="656923"/>
                  <a:pt x="11364207" y="578336"/>
                  <a:pt x="11219532" y="642634"/>
                </a:cubicBezTo>
                <a:cubicBezTo>
                  <a:pt x="11183536" y="658632"/>
                  <a:pt x="11155389" y="675920"/>
                  <a:pt x="11121561" y="697063"/>
                </a:cubicBezTo>
                <a:cubicBezTo>
                  <a:pt x="11110467" y="703997"/>
                  <a:pt x="11100859" y="713521"/>
                  <a:pt x="11088904" y="718834"/>
                </a:cubicBezTo>
                <a:cubicBezTo>
                  <a:pt x="11067933" y="728154"/>
                  <a:pt x="11045361" y="733348"/>
                  <a:pt x="11023589" y="740605"/>
                </a:cubicBezTo>
                <a:cubicBezTo>
                  <a:pt x="11012703" y="747862"/>
                  <a:pt x="11002634" y="756526"/>
                  <a:pt x="10990932" y="762377"/>
                </a:cubicBezTo>
                <a:cubicBezTo>
                  <a:pt x="10868776" y="823457"/>
                  <a:pt x="11073338" y="704404"/>
                  <a:pt x="10914732" y="795034"/>
                </a:cubicBezTo>
                <a:cubicBezTo>
                  <a:pt x="10903373" y="801525"/>
                  <a:pt x="10893777" y="810954"/>
                  <a:pt x="10882075" y="816805"/>
                </a:cubicBezTo>
                <a:cubicBezTo>
                  <a:pt x="10850111" y="832787"/>
                  <a:pt x="10816761" y="845834"/>
                  <a:pt x="10784104" y="860348"/>
                </a:cubicBezTo>
                <a:cubicBezTo>
                  <a:pt x="10776847" y="867605"/>
                  <a:pt x="10771633" y="877780"/>
                  <a:pt x="10762332" y="882120"/>
                </a:cubicBezTo>
                <a:cubicBezTo>
                  <a:pt x="10716533" y="903493"/>
                  <a:pt x="10670377" y="926636"/>
                  <a:pt x="10620818" y="936548"/>
                </a:cubicBezTo>
                <a:cubicBezTo>
                  <a:pt x="10551719" y="950368"/>
                  <a:pt x="10584339" y="942946"/>
                  <a:pt x="10522847" y="958320"/>
                </a:cubicBezTo>
                <a:cubicBezTo>
                  <a:pt x="10449357" y="1007311"/>
                  <a:pt x="10541350" y="952769"/>
                  <a:pt x="10413989" y="990977"/>
                </a:cubicBezTo>
                <a:cubicBezTo>
                  <a:pt x="10401458" y="994736"/>
                  <a:pt x="10392769" y="1006394"/>
                  <a:pt x="10381332" y="1012748"/>
                </a:cubicBezTo>
                <a:cubicBezTo>
                  <a:pt x="10360054" y="1024569"/>
                  <a:pt x="10338618" y="1036365"/>
                  <a:pt x="10316018" y="1045405"/>
                </a:cubicBezTo>
                <a:cubicBezTo>
                  <a:pt x="10300645" y="1051554"/>
                  <a:pt x="10230111" y="1064764"/>
                  <a:pt x="10218047" y="1067177"/>
                </a:cubicBezTo>
                <a:cubicBezTo>
                  <a:pt x="10073497" y="1153906"/>
                  <a:pt x="10267170" y="1047278"/>
                  <a:pt x="10087418" y="1110720"/>
                </a:cubicBezTo>
                <a:cubicBezTo>
                  <a:pt x="10049162" y="1124222"/>
                  <a:pt x="10018163" y="1156347"/>
                  <a:pt x="9978561" y="1165148"/>
                </a:cubicBezTo>
                <a:cubicBezTo>
                  <a:pt x="9913629" y="1179578"/>
                  <a:pt x="9866304" y="1188052"/>
                  <a:pt x="9804389" y="1208691"/>
                </a:cubicBezTo>
                <a:cubicBezTo>
                  <a:pt x="9785851" y="1214870"/>
                  <a:pt x="9768677" y="1224848"/>
                  <a:pt x="9749961" y="1230463"/>
                </a:cubicBezTo>
                <a:cubicBezTo>
                  <a:pt x="9732239" y="1235780"/>
                  <a:pt x="9713382" y="1236480"/>
                  <a:pt x="9695532" y="1241348"/>
                </a:cubicBezTo>
                <a:cubicBezTo>
                  <a:pt x="9673392" y="1247386"/>
                  <a:pt x="9652358" y="1257082"/>
                  <a:pt x="9630218" y="1263120"/>
                </a:cubicBezTo>
                <a:cubicBezTo>
                  <a:pt x="9612368" y="1267988"/>
                  <a:pt x="9593639" y="1269137"/>
                  <a:pt x="9575789" y="1274005"/>
                </a:cubicBezTo>
                <a:cubicBezTo>
                  <a:pt x="9553649" y="1280043"/>
                  <a:pt x="9531446" y="1286456"/>
                  <a:pt x="9510475" y="1295777"/>
                </a:cubicBezTo>
                <a:cubicBezTo>
                  <a:pt x="9498520" y="1301090"/>
                  <a:pt x="9490068" y="1312954"/>
                  <a:pt x="9477818" y="1317548"/>
                </a:cubicBezTo>
                <a:cubicBezTo>
                  <a:pt x="9460494" y="1324045"/>
                  <a:pt x="9441417" y="1324274"/>
                  <a:pt x="9423389" y="1328434"/>
                </a:cubicBezTo>
                <a:cubicBezTo>
                  <a:pt x="9282344" y="1360983"/>
                  <a:pt x="9389827" y="1341284"/>
                  <a:pt x="9270989" y="1361091"/>
                </a:cubicBezTo>
                <a:cubicBezTo>
                  <a:pt x="9231075" y="1375605"/>
                  <a:pt x="9191785" y="1391966"/>
                  <a:pt x="9151247" y="1404634"/>
                </a:cubicBezTo>
                <a:cubicBezTo>
                  <a:pt x="9133587" y="1410153"/>
                  <a:pt x="9114371" y="1409669"/>
                  <a:pt x="9096818" y="1415520"/>
                </a:cubicBezTo>
                <a:cubicBezTo>
                  <a:pt x="9081423" y="1420652"/>
                  <a:pt x="9068190" y="1430899"/>
                  <a:pt x="9053275" y="1437291"/>
                </a:cubicBezTo>
                <a:cubicBezTo>
                  <a:pt x="9019167" y="1451909"/>
                  <a:pt x="8994452" y="1452538"/>
                  <a:pt x="8955304" y="1459063"/>
                </a:cubicBezTo>
                <a:cubicBezTo>
                  <a:pt x="8707878" y="1565102"/>
                  <a:pt x="9079201" y="1408462"/>
                  <a:pt x="8781132" y="1524377"/>
                </a:cubicBezTo>
                <a:cubicBezTo>
                  <a:pt x="8741717" y="1539705"/>
                  <a:pt x="8674561" y="1574415"/>
                  <a:pt x="8628732" y="1589691"/>
                </a:cubicBezTo>
                <a:cubicBezTo>
                  <a:pt x="8523610" y="1624731"/>
                  <a:pt x="8664228" y="1559480"/>
                  <a:pt x="8487218" y="1633234"/>
                </a:cubicBezTo>
                <a:cubicBezTo>
                  <a:pt x="8475141" y="1638266"/>
                  <a:pt x="8466898" y="1650651"/>
                  <a:pt x="8454561" y="1655005"/>
                </a:cubicBezTo>
                <a:cubicBezTo>
                  <a:pt x="8404740" y="1672589"/>
                  <a:pt x="8352961" y="1684034"/>
                  <a:pt x="8302161" y="1698548"/>
                </a:cubicBezTo>
                <a:cubicBezTo>
                  <a:pt x="8244329" y="1737104"/>
                  <a:pt x="8294968" y="1706583"/>
                  <a:pt x="8215075" y="1742091"/>
                </a:cubicBezTo>
                <a:cubicBezTo>
                  <a:pt x="8200246" y="1748682"/>
                  <a:pt x="8186448" y="1757471"/>
                  <a:pt x="8171532" y="1763863"/>
                </a:cubicBezTo>
                <a:cubicBezTo>
                  <a:pt x="8160985" y="1768383"/>
                  <a:pt x="8149422" y="1770228"/>
                  <a:pt x="8138875" y="1774748"/>
                </a:cubicBezTo>
                <a:cubicBezTo>
                  <a:pt x="8123959" y="1781140"/>
                  <a:pt x="8110248" y="1790128"/>
                  <a:pt x="8095332" y="1796520"/>
                </a:cubicBezTo>
                <a:cubicBezTo>
                  <a:pt x="8084785" y="1801040"/>
                  <a:pt x="8073093" y="1802597"/>
                  <a:pt x="8062675" y="1807405"/>
                </a:cubicBezTo>
                <a:cubicBezTo>
                  <a:pt x="8025840" y="1824406"/>
                  <a:pt x="7989538" y="1842600"/>
                  <a:pt x="7953818" y="1861834"/>
                </a:cubicBezTo>
                <a:cubicBezTo>
                  <a:pt x="7942299" y="1868037"/>
                  <a:pt x="7932863" y="1877754"/>
                  <a:pt x="7921161" y="1883605"/>
                </a:cubicBezTo>
                <a:cubicBezTo>
                  <a:pt x="7903683" y="1892344"/>
                  <a:pt x="7884210" y="1896638"/>
                  <a:pt x="7866732" y="1905377"/>
                </a:cubicBezTo>
                <a:cubicBezTo>
                  <a:pt x="7855030" y="1911228"/>
                  <a:pt x="7845434" y="1920657"/>
                  <a:pt x="7834075" y="1927148"/>
                </a:cubicBezTo>
                <a:cubicBezTo>
                  <a:pt x="7819986" y="1935199"/>
                  <a:pt x="7804778" y="1941149"/>
                  <a:pt x="7790532" y="1948920"/>
                </a:cubicBezTo>
                <a:cubicBezTo>
                  <a:pt x="7764850" y="1962929"/>
                  <a:pt x="7740287" y="1978966"/>
                  <a:pt x="7714332" y="1992463"/>
                </a:cubicBezTo>
                <a:cubicBezTo>
                  <a:pt x="7649544" y="2026153"/>
                  <a:pt x="7589232" y="2072722"/>
                  <a:pt x="7518389" y="2090434"/>
                </a:cubicBezTo>
                <a:cubicBezTo>
                  <a:pt x="7482521" y="2099401"/>
                  <a:pt x="7453954" y="2104460"/>
                  <a:pt x="7420418" y="2123091"/>
                </a:cubicBezTo>
                <a:cubicBezTo>
                  <a:pt x="7404558" y="2131902"/>
                  <a:pt x="7392546" y="2146606"/>
                  <a:pt x="7376875" y="2155748"/>
                </a:cubicBezTo>
                <a:cubicBezTo>
                  <a:pt x="7291489" y="2205557"/>
                  <a:pt x="7295034" y="2197980"/>
                  <a:pt x="7202704" y="2221063"/>
                </a:cubicBezTo>
                <a:cubicBezTo>
                  <a:pt x="7139873" y="2262950"/>
                  <a:pt x="7201893" y="2225741"/>
                  <a:pt x="7104732" y="2264605"/>
                </a:cubicBezTo>
                <a:cubicBezTo>
                  <a:pt x="7089665" y="2270632"/>
                  <a:pt x="7076104" y="2279984"/>
                  <a:pt x="7061189" y="2286377"/>
                </a:cubicBezTo>
                <a:cubicBezTo>
                  <a:pt x="7050642" y="2290897"/>
                  <a:pt x="7039018" y="2292603"/>
                  <a:pt x="7028532" y="2297263"/>
                </a:cubicBezTo>
                <a:cubicBezTo>
                  <a:pt x="7006289" y="2307149"/>
                  <a:pt x="6985461" y="2320034"/>
                  <a:pt x="6963218" y="2329920"/>
                </a:cubicBezTo>
                <a:cubicBezTo>
                  <a:pt x="6952733" y="2334580"/>
                  <a:pt x="6941617" y="2337734"/>
                  <a:pt x="6930561" y="2340805"/>
                </a:cubicBezTo>
                <a:cubicBezTo>
                  <a:pt x="6876285" y="2355881"/>
                  <a:pt x="6821438" y="2368873"/>
                  <a:pt x="6767275" y="2384348"/>
                </a:cubicBezTo>
                <a:cubicBezTo>
                  <a:pt x="6687869" y="2407036"/>
                  <a:pt x="6721675" y="2405599"/>
                  <a:pt x="6647532" y="2417005"/>
                </a:cubicBezTo>
                <a:cubicBezTo>
                  <a:pt x="6585948" y="2426479"/>
                  <a:pt x="6544712" y="2427783"/>
                  <a:pt x="6484247" y="2438777"/>
                </a:cubicBezTo>
                <a:cubicBezTo>
                  <a:pt x="6397077" y="2454627"/>
                  <a:pt x="6487130" y="2446140"/>
                  <a:pt x="6386275" y="2460548"/>
                </a:cubicBezTo>
                <a:cubicBezTo>
                  <a:pt x="6353747" y="2465195"/>
                  <a:pt x="6320961" y="2467805"/>
                  <a:pt x="6288304" y="2471434"/>
                </a:cubicBezTo>
                <a:cubicBezTo>
                  <a:pt x="6277418" y="2475063"/>
                  <a:pt x="6266779" y="2479537"/>
                  <a:pt x="6255647" y="2482320"/>
                </a:cubicBezTo>
                <a:cubicBezTo>
                  <a:pt x="6223192" y="2490434"/>
                  <a:pt x="6189718" y="2494478"/>
                  <a:pt x="6157675" y="2504091"/>
                </a:cubicBezTo>
                <a:cubicBezTo>
                  <a:pt x="5955558" y="2564726"/>
                  <a:pt x="6115173" y="2536599"/>
                  <a:pt x="5961732" y="2558520"/>
                </a:cubicBezTo>
                <a:cubicBezTo>
                  <a:pt x="5943589" y="2573034"/>
                  <a:pt x="5927701" y="2590937"/>
                  <a:pt x="5907304" y="2602063"/>
                </a:cubicBezTo>
                <a:cubicBezTo>
                  <a:pt x="5887157" y="2613052"/>
                  <a:pt x="5841989" y="2623834"/>
                  <a:pt x="5841989" y="2623834"/>
                </a:cubicBezTo>
                <a:cubicBezTo>
                  <a:pt x="5643563" y="2762733"/>
                  <a:pt x="5815602" y="2653355"/>
                  <a:pt x="5656932" y="2732691"/>
                </a:cubicBezTo>
                <a:cubicBezTo>
                  <a:pt x="5627818" y="2747248"/>
                  <a:pt x="5593869" y="2781990"/>
                  <a:pt x="5569847" y="2798005"/>
                </a:cubicBezTo>
                <a:cubicBezTo>
                  <a:pt x="5364503" y="2934900"/>
                  <a:pt x="5583634" y="2781148"/>
                  <a:pt x="5450104" y="2863320"/>
                </a:cubicBezTo>
                <a:cubicBezTo>
                  <a:pt x="5424779" y="2878905"/>
                  <a:pt x="5337136" y="2941574"/>
                  <a:pt x="5297704" y="2961291"/>
                </a:cubicBezTo>
                <a:cubicBezTo>
                  <a:pt x="5283190" y="2968548"/>
                  <a:pt x="5268076" y="2974714"/>
                  <a:pt x="5254161" y="2983063"/>
                </a:cubicBezTo>
                <a:cubicBezTo>
                  <a:pt x="5165997" y="3035961"/>
                  <a:pt x="5199964" y="3030126"/>
                  <a:pt x="5090875" y="3081034"/>
                </a:cubicBezTo>
                <a:cubicBezTo>
                  <a:pt x="5070079" y="3090739"/>
                  <a:pt x="5025561" y="3102805"/>
                  <a:pt x="5025561" y="3102805"/>
                </a:cubicBezTo>
                <a:cubicBezTo>
                  <a:pt x="5011047" y="3113691"/>
                  <a:pt x="4998246" y="3127349"/>
                  <a:pt x="4982018" y="3135463"/>
                </a:cubicBezTo>
                <a:cubicBezTo>
                  <a:pt x="4852721" y="3200112"/>
                  <a:pt x="4935990" y="3147967"/>
                  <a:pt x="4862275" y="3179005"/>
                </a:cubicBezTo>
                <a:cubicBezTo>
                  <a:pt x="4803871" y="3203596"/>
                  <a:pt x="4746942" y="3231670"/>
                  <a:pt x="4688104" y="3255205"/>
                </a:cubicBezTo>
                <a:cubicBezTo>
                  <a:pt x="4656142" y="3267990"/>
                  <a:pt x="4622935" y="3277426"/>
                  <a:pt x="4590132" y="3287863"/>
                </a:cubicBezTo>
                <a:cubicBezTo>
                  <a:pt x="4543102" y="3302827"/>
                  <a:pt x="4495725" y="3316684"/>
                  <a:pt x="4448618" y="3331405"/>
                </a:cubicBezTo>
                <a:cubicBezTo>
                  <a:pt x="4437666" y="3334828"/>
                  <a:pt x="4427213" y="3340041"/>
                  <a:pt x="4415961" y="3342291"/>
                </a:cubicBezTo>
                <a:cubicBezTo>
                  <a:pt x="4339029" y="3357678"/>
                  <a:pt x="4379085" y="3347326"/>
                  <a:pt x="4296218" y="3374948"/>
                </a:cubicBezTo>
                <a:cubicBezTo>
                  <a:pt x="4285332" y="3382205"/>
                  <a:pt x="4275263" y="3390869"/>
                  <a:pt x="4263561" y="3396720"/>
                </a:cubicBezTo>
                <a:cubicBezTo>
                  <a:pt x="4237635" y="3409683"/>
                  <a:pt x="4188995" y="3415147"/>
                  <a:pt x="4165589" y="3418491"/>
                </a:cubicBezTo>
                <a:cubicBezTo>
                  <a:pt x="4136629" y="3422628"/>
                  <a:pt x="4107532" y="3425748"/>
                  <a:pt x="4078504" y="3429377"/>
                </a:cubicBezTo>
                <a:cubicBezTo>
                  <a:pt x="3896606" y="3490008"/>
                  <a:pt x="4167070" y="3402856"/>
                  <a:pt x="3904332" y="3472920"/>
                </a:cubicBezTo>
                <a:cubicBezTo>
                  <a:pt x="3885452" y="3477955"/>
                  <a:pt x="3869065" y="3490859"/>
                  <a:pt x="3849904" y="3494691"/>
                </a:cubicBezTo>
                <a:cubicBezTo>
                  <a:pt x="3814146" y="3501843"/>
                  <a:pt x="3777232" y="3501054"/>
                  <a:pt x="3741047" y="3505577"/>
                </a:cubicBezTo>
                <a:cubicBezTo>
                  <a:pt x="3719145" y="3508315"/>
                  <a:pt x="3697582" y="3513342"/>
                  <a:pt x="3675732" y="3516463"/>
                </a:cubicBezTo>
                <a:cubicBezTo>
                  <a:pt x="3646772" y="3520600"/>
                  <a:pt x="3617561" y="3522900"/>
                  <a:pt x="3588647" y="3527348"/>
                </a:cubicBezTo>
                <a:cubicBezTo>
                  <a:pt x="3522373" y="3537544"/>
                  <a:pt x="3458973" y="3560428"/>
                  <a:pt x="3392704" y="3570891"/>
                </a:cubicBezTo>
                <a:cubicBezTo>
                  <a:pt x="3356684" y="3576578"/>
                  <a:pt x="3320133" y="3578148"/>
                  <a:pt x="3283847" y="3581777"/>
                </a:cubicBezTo>
                <a:cubicBezTo>
                  <a:pt x="3197593" y="3610527"/>
                  <a:pt x="3241169" y="3599775"/>
                  <a:pt x="3153218" y="3614434"/>
                </a:cubicBezTo>
                <a:cubicBezTo>
                  <a:pt x="3129330" y="3630359"/>
                  <a:pt x="3104638" y="3648770"/>
                  <a:pt x="3077018" y="3657977"/>
                </a:cubicBezTo>
                <a:cubicBezTo>
                  <a:pt x="2987271" y="3687893"/>
                  <a:pt x="2970721" y="3688393"/>
                  <a:pt x="2891961" y="3701520"/>
                </a:cubicBezTo>
                <a:cubicBezTo>
                  <a:pt x="2877447" y="3708777"/>
                  <a:pt x="2863333" y="3716899"/>
                  <a:pt x="2848418" y="3723291"/>
                </a:cubicBezTo>
                <a:cubicBezTo>
                  <a:pt x="2837871" y="3727811"/>
                  <a:pt x="2826728" y="3730802"/>
                  <a:pt x="2815761" y="3734177"/>
                </a:cubicBezTo>
                <a:lnTo>
                  <a:pt x="2706904" y="3766834"/>
                </a:lnTo>
                <a:cubicBezTo>
                  <a:pt x="2692519" y="3770944"/>
                  <a:pt x="2677252" y="3772164"/>
                  <a:pt x="2663361" y="3777720"/>
                </a:cubicBezTo>
                <a:cubicBezTo>
                  <a:pt x="2640761" y="3786760"/>
                  <a:pt x="2621280" y="3803117"/>
                  <a:pt x="2598047" y="3810377"/>
                </a:cubicBezTo>
                <a:cubicBezTo>
                  <a:pt x="2562727" y="3821414"/>
                  <a:pt x="2489189" y="3832148"/>
                  <a:pt x="2489189" y="3832148"/>
                </a:cubicBezTo>
                <a:cubicBezTo>
                  <a:pt x="2467418" y="3843034"/>
                  <a:pt x="2446118" y="3854919"/>
                  <a:pt x="2423875" y="3864805"/>
                </a:cubicBezTo>
                <a:cubicBezTo>
                  <a:pt x="2376506" y="3885858"/>
                  <a:pt x="2403027" y="3865820"/>
                  <a:pt x="2347675" y="3886577"/>
                </a:cubicBezTo>
                <a:cubicBezTo>
                  <a:pt x="2233826" y="3929270"/>
                  <a:pt x="2372357" y="3891291"/>
                  <a:pt x="2260589" y="3919234"/>
                </a:cubicBezTo>
                <a:cubicBezTo>
                  <a:pt x="2249703" y="3926491"/>
                  <a:pt x="2239957" y="3935851"/>
                  <a:pt x="2227932" y="3941005"/>
                </a:cubicBezTo>
                <a:cubicBezTo>
                  <a:pt x="2214181" y="3946898"/>
                  <a:pt x="2198774" y="3947781"/>
                  <a:pt x="2184389" y="3951891"/>
                </a:cubicBezTo>
                <a:cubicBezTo>
                  <a:pt x="2173356" y="3955043"/>
                  <a:pt x="2162765" y="3959625"/>
                  <a:pt x="2151732" y="3962777"/>
                </a:cubicBezTo>
                <a:cubicBezTo>
                  <a:pt x="2056025" y="3990123"/>
                  <a:pt x="2153852" y="3958443"/>
                  <a:pt x="2075532" y="3984548"/>
                </a:cubicBezTo>
                <a:cubicBezTo>
                  <a:pt x="1970416" y="4054628"/>
                  <a:pt x="2136404" y="3949952"/>
                  <a:pt x="1988447" y="4017205"/>
                </a:cubicBezTo>
                <a:cubicBezTo>
                  <a:pt x="1840476" y="4084464"/>
                  <a:pt x="1996350" y="4046104"/>
                  <a:pt x="1868704" y="4071634"/>
                </a:cubicBezTo>
                <a:cubicBezTo>
                  <a:pt x="1850561" y="4082520"/>
                  <a:pt x="1832217" y="4093077"/>
                  <a:pt x="1814275" y="4104291"/>
                </a:cubicBezTo>
                <a:cubicBezTo>
                  <a:pt x="1803181" y="4111225"/>
                  <a:pt x="1793320" y="4120212"/>
                  <a:pt x="1781618" y="4126063"/>
                </a:cubicBezTo>
                <a:cubicBezTo>
                  <a:pt x="1764140" y="4134802"/>
                  <a:pt x="1745485" y="4140973"/>
                  <a:pt x="1727189" y="4147834"/>
                </a:cubicBezTo>
                <a:cubicBezTo>
                  <a:pt x="1716445" y="4151863"/>
                  <a:pt x="1704795" y="4153588"/>
                  <a:pt x="1694532" y="4158720"/>
                </a:cubicBezTo>
                <a:cubicBezTo>
                  <a:pt x="1682830" y="4164571"/>
                  <a:pt x="1673830" y="4175178"/>
                  <a:pt x="1661875" y="4180491"/>
                </a:cubicBezTo>
                <a:cubicBezTo>
                  <a:pt x="1661850" y="4180502"/>
                  <a:pt x="1580246" y="4207701"/>
                  <a:pt x="1563904" y="4213148"/>
                </a:cubicBezTo>
                <a:cubicBezTo>
                  <a:pt x="1553018" y="4216777"/>
                  <a:pt x="1540795" y="4217669"/>
                  <a:pt x="1531247" y="4224034"/>
                </a:cubicBezTo>
                <a:cubicBezTo>
                  <a:pt x="1520361" y="4231291"/>
                  <a:pt x="1510545" y="4240491"/>
                  <a:pt x="1498589" y="4245805"/>
                </a:cubicBezTo>
                <a:cubicBezTo>
                  <a:pt x="1477618" y="4255125"/>
                  <a:pt x="1452370" y="4254847"/>
                  <a:pt x="1433275" y="4267577"/>
                </a:cubicBezTo>
                <a:cubicBezTo>
                  <a:pt x="1391071" y="4295713"/>
                  <a:pt x="1413029" y="4285211"/>
                  <a:pt x="1367961" y="4300234"/>
                </a:cubicBezTo>
                <a:cubicBezTo>
                  <a:pt x="1329961" y="4338232"/>
                  <a:pt x="1355925" y="4318759"/>
                  <a:pt x="1280875" y="4343777"/>
                </a:cubicBezTo>
                <a:lnTo>
                  <a:pt x="1280875" y="4343777"/>
                </a:lnTo>
                <a:cubicBezTo>
                  <a:pt x="1269989" y="4351034"/>
                  <a:pt x="1260173" y="4360235"/>
                  <a:pt x="1248218" y="4365548"/>
                </a:cubicBezTo>
                <a:cubicBezTo>
                  <a:pt x="1227247" y="4374869"/>
                  <a:pt x="1182904" y="4387320"/>
                  <a:pt x="1182904" y="4387320"/>
                </a:cubicBezTo>
                <a:cubicBezTo>
                  <a:pt x="1134019" y="4436205"/>
                  <a:pt x="1164853" y="4415108"/>
                  <a:pt x="1084932" y="4441748"/>
                </a:cubicBezTo>
                <a:lnTo>
                  <a:pt x="1052275" y="4452634"/>
                </a:lnTo>
                <a:cubicBezTo>
                  <a:pt x="1041389" y="4463520"/>
                  <a:pt x="1031444" y="4475436"/>
                  <a:pt x="1019618" y="4485291"/>
                </a:cubicBezTo>
                <a:cubicBezTo>
                  <a:pt x="1009567" y="4493667"/>
                  <a:pt x="995134" y="4496847"/>
                  <a:pt x="986961" y="4507063"/>
                </a:cubicBezTo>
                <a:cubicBezTo>
                  <a:pt x="979793" y="4516023"/>
                  <a:pt x="983243" y="4530760"/>
                  <a:pt x="976075" y="4539720"/>
                </a:cubicBezTo>
                <a:cubicBezTo>
                  <a:pt x="967902" y="4549936"/>
                  <a:pt x="953351" y="4552977"/>
                  <a:pt x="943418" y="4561491"/>
                </a:cubicBezTo>
                <a:cubicBezTo>
                  <a:pt x="914427" y="4586340"/>
                  <a:pt x="906677" y="4613529"/>
                  <a:pt x="867218" y="4615920"/>
                </a:cubicBezTo>
                <a:cubicBezTo>
                  <a:pt x="758500" y="4622509"/>
                  <a:pt x="649504" y="4623177"/>
                  <a:pt x="540647" y="4626805"/>
                </a:cubicBezTo>
                <a:cubicBezTo>
                  <a:pt x="362847" y="4623177"/>
                  <a:pt x="183144" y="4642117"/>
                  <a:pt x="7247" y="4615920"/>
                </a:cubicBezTo>
                <a:cubicBezTo>
                  <a:pt x="-15452" y="4612539"/>
                  <a:pt x="21761" y="4572377"/>
                  <a:pt x="29018" y="4550605"/>
                </a:cubicBezTo>
                <a:cubicBezTo>
                  <a:pt x="44637" y="4503747"/>
                  <a:pt x="37119" y="4529090"/>
                  <a:pt x="50789" y="4474405"/>
                </a:cubicBezTo>
                <a:cubicBezTo>
                  <a:pt x="47161" y="4427234"/>
                  <a:pt x="44857" y="4379942"/>
                  <a:pt x="39904" y="4332891"/>
                </a:cubicBezTo>
                <a:cubicBezTo>
                  <a:pt x="37593" y="4310941"/>
                  <a:pt x="29018" y="4289649"/>
                  <a:pt x="29018" y="4267577"/>
                </a:cubicBezTo>
                <a:cubicBezTo>
                  <a:pt x="29018" y="4144152"/>
                  <a:pt x="33242" y="4020708"/>
                  <a:pt x="39904" y="3897463"/>
                </a:cubicBezTo>
                <a:cubicBezTo>
                  <a:pt x="40523" y="3886005"/>
                  <a:pt x="49166" y="3876164"/>
                  <a:pt x="50789" y="3864805"/>
                </a:cubicBezTo>
                <a:cubicBezTo>
                  <a:pt x="52841" y="3850437"/>
                  <a:pt x="23575" y="3828520"/>
                  <a:pt x="18132" y="3821263"/>
                </a:cubicBezTo>
                <a:close/>
              </a:path>
            </a:pathLst>
          </a:cu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311136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81"/>
          <p:cNvGrpSpPr/>
          <p:nvPr/>
        </p:nvGrpSpPr>
        <p:grpSpPr>
          <a:xfrm>
            <a:off x="1070426" y="1752600"/>
            <a:ext cx="1494974" cy="2703305"/>
            <a:chOff x="560446" y="420466"/>
            <a:chExt cx="3360667" cy="5425343"/>
          </a:xfrm>
        </p:grpSpPr>
        <p:grpSp>
          <p:nvGrpSpPr>
            <p:cNvPr id="14" name="Group 173"/>
            <p:cNvGrpSpPr/>
            <p:nvPr/>
          </p:nvGrpSpPr>
          <p:grpSpPr>
            <a:xfrm>
              <a:off x="2133600" y="5105400"/>
              <a:ext cx="783670" cy="664209"/>
              <a:chOff x="3864530" y="5516614"/>
              <a:chExt cx="1031368" cy="874149"/>
            </a:xfrm>
          </p:grpSpPr>
          <p:sp>
            <p:nvSpPr>
              <p:cNvPr id="81" name="Oval 80"/>
              <p:cNvSpPr/>
              <p:nvPr/>
            </p:nvSpPr>
            <p:spPr>
              <a:xfrm rot="2101605">
                <a:off x="3864530" y="5516614"/>
                <a:ext cx="1030210" cy="874149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4038600" y="56388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oon 82"/>
              <p:cNvSpPr/>
              <p:nvPr/>
            </p:nvSpPr>
            <p:spPr>
              <a:xfrm rot="4319138">
                <a:off x="4314905" y="5563212"/>
                <a:ext cx="281239" cy="880746"/>
              </a:xfrm>
              <a:prstGeom prst="moon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77"/>
            <p:cNvGrpSpPr/>
            <p:nvPr/>
          </p:nvGrpSpPr>
          <p:grpSpPr>
            <a:xfrm flipH="1">
              <a:off x="1447800" y="5181600"/>
              <a:ext cx="783670" cy="664209"/>
              <a:chOff x="3864530" y="5516614"/>
              <a:chExt cx="1031368" cy="874149"/>
            </a:xfrm>
          </p:grpSpPr>
          <p:sp>
            <p:nvSpPr>
              <p:cNvPr id="78" name="Oval 77"/>
              <p:cNvSpPr/>
              <p:nvPr/>
            </p:nvSpPr>
            <p:spPr>
              <a:xfrm rot="2101605">
                <a:off x="3864530" y="5516614"/>
                <a:ext cx="1030210" cy="874149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4038600" y="56388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Moon 79"/>
              <p:cNvSpPr/>
              <p:nvPr/>
            </p:nvSpPr>
            <p:spPr>
              <a:xfrm rot="4319138">
                <a:off x="4314905" y="5563212"/>
                <a:ext cx="281239" cy="880746"/>
              </a:xfrm>
              <a:prstGeom prst="moon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65"/>
            <p:cNvGrpSpPr/>
            <p:nvPr/>
          </p:nvGrpSpPr>
          <p:grpSpPr>
            <a:xfrm>
              <a:off x="560446" y="420466"/>
              <a:ext cx="3360667" cy="4965982"/>
              <a:chOff x="560446" y="420466"/>
              <a:chExt cx="3360667" cy="4965982"/>
            </a:xfrm>
          </p:grpSpPr>
          <p:sp>
            <p:nvSpPr>
              <p:cNvPr id="17" name="Rounded Rectangle 16"/>
              <p:cNvSpPr/>
              <p:nvPr/>
            </p:nvSpPr>
            <p:spPr>
              <a:xfrm>
                <a:off x="838200" y="1371600"/>
                <a:ext cx="2667000" cy="23622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2"/>
              <p:cNvSpPr/>
              <p:nvPr/>
            </p:nvSpPr>
            <p:spPr>
              <a:xfrm rot="3435232" flipH="1">
                <a:off x="2829629" y="3776238"/>
                <a:ext cx="702478" cy="77014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3"/>
              <p:cNvSpPr/>
              <p:nvPr/>
            </p:nvSpPr>
            <p:spPr>
              <a:xfrm rot="18164768">
                <a:off x="924630" y="3776238"/>
                <a:ext cx="702478" cy="77014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>
                <a:off x="1380126" y="2998024"/>
                <a:ext cx="1648336" cy="2388424"/>
              </a:xfrm>
              <a:prstGeom prst="trapezoid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20676161" flipH="1">
                <a:off x="2449995" y="2425936"/>
                <a:ext cx="917342" cy="1778506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996339">
                <a:off x="1023509" y="2480168"/>
                <a:ext cx="976135" cy="172083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>
                <a:off x="1380126" y="2717033"/>
                <a:ext cx="1648336" cy="2388424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792210" y="2155051"/>
                <a:ext cx="824168" cy="84297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13"/>
              <p:cNvSpPr/>
              <p:nvPr/>
            </p:nvSpPr>
            <p:spPr>
              <a:xfrm>
                <a:off x="1174084" y="890591"/>
                <a:ext cx="2060420" cy="19669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ound Diagonal Corner Rectangle 25"/>
              <p:cNvSpPr/>
              <p:nvPr/>
            </p:nvSpPr>
            <p:spPr>
              <a:xfrm rot="2884430">
                <a:off x="1952439" y="909506"/>
                <a:ext cx="1425463" cy="771072"/>
              </a:xfrm>
              <a:prstGeom prst="round2DiagRect">
                <a:avLst>
                  <a:gd name="adj1" fmla="val 50000"/>
                  <a:gd name="adj2" fmla="val 13374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ound Diagonal Corner Rectangle 26"/>
              <p:cNvSpPr/>
              <p:nvPr/>
            </p:nvSpPr>
            <p:spPr>
              <a:xfrm>
                <a:off x="1066800" y="762000"/>
                <a:ext cx="1447800" cy="9906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 rot="996339">
                <a:off x="560446" y="1055798"/>
                <a:ext cx="807082" cy="2403854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rot="20603661" flipH="1">
                <a:off x="3114031" y="1136672"/>
                <a:ext cx="807082" cy="2179705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Chord 29"/>
              <p:cNvSpPr/>
              <p:nvPr/>
            </p:nvSpPr>
            <p:spPr>
              <a:xfrm rot="11111887">
                <a:off x="906039" y="420466"/>
                <a:ext cx="2626723" cy="1616787"/>
              </a:xfrm>
              <a:prstGeom prst="chord">
                <a:avLst>
                  <a:gd name="adj1" fmla="val 243305"/>
                  <a:gd name="adj2" fmla="val 9993495"/>
                </a:avLst>
              </a:prstGeom>
              <a:solidFill>
                <a:schemeClr val="bg2"/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Cross 30"/>
              <p:cNvSpPr/>
              <p:nvPr/>
            </p:nvSpPr>
            <p:spPr>
              <a:xfrm>
                <a:off x="838200" y="914400"/>
                <a:ext cx="2667000" cy="533400"/>
              </a:xfrm>
              <a:prstGeom prst="plus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119"/>
              <p:cNvGrpSpPr/>
              <p:nvPr/>
            </p:nvGrpSpPr>
            <p:grpSpPr>
              <a:xfrm>
                <a:off x="1219200" y="914400"/>
                <a:ext cx="1983698" cy="644577"/>
                <a:chOff x="3352800" y="5486400"/>
                <a:chExt cx="3429000" cy="838200"/>
              </a:xfrm>
            </p:grpSpPr>
            <p:grpSp>
              <p:nvGrpSpPr>
                <p:cNvPr id="66" name="Group 109"/>
                <p:cNvGrpSpPr/>
                <p:nvPr/>
              </p:nvGrpSpPr>
              <p:grpSpPr>
                <a:xfrm>
                  <a:off x="3352800" y="5486400"/>
                  <a:ext cx="914400" cy="838200"/>
                  <a:chOff x="3352800" y="5486400"/>
                  <a:chExt cx="914400" cy="838200"/>
                </a:xfrm>
              </p:grpSpPr>
              <p:sp>
                <p:nvSpPr>
                  <p:cNvPr id="76" name="Quad Arrow 75"/>
                  <p:cNvSpPr/>
                  <p:nvPr/>
                </p:nvSpPr>
                <p:spPr>
                  <a:xfrm>
                    <a:off x="3352800" y="5486400"/>
                    <a:ext cx="914400" cy="838200"/>
                  </a:xfrm>
                  <a:prstGeom prst="quadArrow">
                    <a:avLst>
                      <a:gd name="adj1" fmla="val 6255"/>
                      <a:gd name="adj2" fmla="val 22500"/>
                      <a:gd name="adj3" fmla="val 22500"/>
                    </a:avLst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Rounded Rectangle 76"/>
                  <p:cNvSpPr/>
                  <p:nvPr/>
                </p:nvSpPr>
                <p:spPr>
                  <a:xfrm>
                    <a:off x="3670091" y="5738734"/>
                    <a:ext cx="304800" cy="304800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110"/>
                <p:cNvGrpSpPr/>
                <p:nvPr/>
              </p:nvGrpSpPr>
              <p:grpSpPr>
                <a:xfrm>
                  <a:off x="4191000" y="5486400"/>
                  <a:ext cx="914400" cy="838200"/>
                  <a:chOff x="3352800" y="5486400"/>
                  <a:chExt cx="914400" cy="838200"/>
                </a:xfrm>
              </p:grpSpPr>
              <p:sp>
                <p:nvSpPr>
                  <p:cNvPr id="74" name="Quad Arrow 73"/>
                  <p:cNvSpPr/>
                  <p:nvPr/>
                </p:nvSpPr>
                <p:spPr>
                  <a:xfrm>
                    <a:off x="3352800" y="5486400"/>
                    <a:ext cx="914400" cy="838200"/>
                  </a:xfrm>
                  <a:prstGeom prst="quadArrow">
                    <a:avLst>
                      <a:gd name="adj1" fmla="val 6255"/>
                      <a:gd name="adj2" fmla="val 22500"/>
                      <a:gd name="adj3" fmla="val 22500"/>
                    </a:avLst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Rounded Rectangle 74"/>
                  <p:cNvSpPr/>
                  <p:nvPr/>
                </p:nvSpPr>
                <p:spPr>
                  <a:xfrm>
                    <a:off x="3670091" y="5738734"/>
                    <a:ext cx="304800" cy="304800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113"/>
                <p:cNvGrpSpPr/>
                <p:nvPr/>
              </p:nvGrpSpPr>
              <p:grpSpPr>
                <a:xfrm>
                  <a:off x="5029200" y="5486400"/>
                  <a:ext cx="914400" cy="838200"/>
                  <a:chOff x="3352800" y="5486400"/>
                  <a:chExt cx="914400" cy="838200"/>
                </a:xfrm>
              </p:grpSpPr>
              <p:sp>
                <p:nvSpPr>
                  <p:cNvPr id="72" name="Quad Arrow 71"/>
                  <p:cNvSpPr/>
                  <p:nvPr/>
                </p:nvSpPr>
                <p:spPr>
                  <a:xfrm>
                    <a:off x="3352800" y="5486400"/>
                    <a:ext cx="914400" cy="838200"/>
                  </a:xfrm>
                  <a:prstGeom prst="quadArrow">
                    <a:avLst>
                      <a:gd name="adj1" fmla="val 6255"/>
                      <a:gd name="adj2" fmla="val 22500"/>
                      <a:gd name="adj3" fmla="val 22500"/>
                    </a:avLst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Rounded Rectangle 72"/>
                  <p:cNvSpPr/>
                  <p:nvPr/>
                </p:nvSpPr>
                <p:spPr>
                  <a:xfrm>
                    <a:off x="3670091" y="5738734"/>
                    <a:ext cx="304800" cy="304800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116"/>
                <p:cNvGrpSpPr/>
                <p:nvPr/>
              </p:nvGrpSpPr>
              <p:grpSpPr>
                <a:xfrm>
                  <a:off x="5867400" y="5486400"/>
                  <a:ext cx="914400" cy="838200"/>
                  <a:chOff x="3352800" y="5486400"/>
                  <a:chExt cx="914400" cy="838200"/>
                </a:xfrm>
              </p:grpSpPr>
              <p:sp>
                <p:nvSpPr>
                  <p:cNvPr id="70" name="Quad Arrow 69"/>
                  <p:cNvSpPr/>
                  <p:nvPr/>
                </p:nvSpPr>
                <p:spPr>
                  <a:xfrm>
                    <a:off x="3352800" y="5486400"/>
                    <a:ext cx="914400" cy="838200"/>
                  </a:xfrm>
                  <a:prstGeom prst="quadArrow">
                    <a:avLst>
                      <a:gd name="adj1" fmla="val 6255"/>
                      <a:gd name="adj2" fmla="val 22500"/>
                      <a:gd name="adj3" fmla="val 22500"/>
                    </a:avLst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Rounded Rectangle 70"/>
                  <p:cNvSpPr/>
                  <p:nvPr/>
                </p:nvSpPr>
                <p:spPr>
                  <a:xfrm>
                    <a:off x="3670091" y="5738734"/>
                    <a:ext cx="304800" cy="304800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" name="Group 134"/>
              <p:cNvGrpSpPr/>
              <p:nvPr/>
            </p:nvGrpSpPr>
            <p:grpSpPr>
              <a:xfrm rot="17163614">
                <a:off x="297833" y="3730952"/>
                <a:ext cx="2514600" cy="609600"/>
                <a:chOff x="3124200" y="5715000"/>
                <a:chExt cx="2514600" cy="609600"/>
              </a:xfrm>
            </p:grpSpPr>
            <p:sp>
              <p:nvSpPr>
                <p:cNvPr id="52" name="Rounded Rectangle 51"/>
                <p:cNvSpPr/>
                <p:nvPr/>
              </p:nvSpPr>
              <p:spPr>
                <a:xfrm>
                  <a:off x="3124200" y="5715000"/>
                  <a:ext cx="25146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3" name="Group 120"/>
                <p:cNvGrpSpPr/>
                <p:nvPr/>
              </p:nvGrpSpPr>
              <p:grpSpPr>
                <a:xfrm>
                  <a:off x="3200400" y="5715000"/>
                  <a:ext cx="2362200" cy="609599"/>
                  <a:chOff x="3352800" y="5486400"/>
                  <a:chExt cx="3429000" cy="838200"/>
                </a:xfrm>
              </p:grpSpPr>
              <p:grpSp>
                <p:nvGrpSpPr>
                  <p:cNvPr id="54" name="Group 109"/>
                  <p:cNvGrpSpPr/>
                  <p:nvPr/>
                </p:nvGrpSpPr>
                <p:grpSpPr>
                  <a:xfrm>
                    <a:off x="33528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64" name="Quad Arrow 63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Rounded Rectangle 64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" name="Group 110"/>
                  <p:cNvGrpSpPr/>
                  <p:nvPr/>
                </p:nvGrpSpPr>
                <p:grpSpPr>
                  <a:xfrm>
                    <a:off x="41910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62" name="Quad Arrow 61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Rounded Rectangle 62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6" name="Group 113"/>
                  <p:cNvGrpSpPr/>
                  <p:nvPr/>
                </p:nvGrpSpPr>
                <p:grpSpPr>
                  <a:xfrm>
                    <a:off x="50292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60" name="Quad Arrow 59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Rounded Rectangle 60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7" name="Group 116"/>
                  <p:cNvGrpSpPr/>
                  <p:nvPr/>
                </p:nvGrpSpPr>
                <p:grpSpPr>
                  <a:xfrm>
                    <a:off x="58674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58" name="Quad Arrow 57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Rounded Rectangle 58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4" name="Group 135"/>
              <p:cNvGrpSpPr/>
              <p:nvPr/>
            </p:nvGrpSpPr>
            <p:grpSpPr>
              <a:xfrm rot="4436386" flipH="1">
                <a:off x="1593233" y="3730952"/>
                <a:ext cx="2514600" cy="609600"/>
                <a:chOff x="3124200" y="5715000"/>
                <a:chExt cx="2514600" cy="609600"/>
              </a:xfrm>
            </p:grpSpPr>
            <p:sp>
              <p:nvSpPr>
                <p:cNvPr id="38" name="Rounded Rectangle 37"/>
                <p:cNvSpPr/>
                <p:nvPr/>
              </p:nvSpPr>
              <p:spPr>
                <a:xfrm>
                  <a:off x="3124200" y="5715000"/>
                  <a:ext cx="25146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" name="Group 120"/>
                <p:cNvGrpSpPr/>
                <p:nvPr/>
              </p:nvGrpSpPr>
              <p:grpSpPr>
                <a:xfrm>
                  <a:off x="3200400" y="5715000"/>
                  <a:ext cx="2362200" cy="609599"/>
                  <a:chOff x="3352800" y="5486400"/>
                  <a:chExt cx="3429000" cy="838200"/>
                </a:xfrm>
              </p:grpSpPr>
              <p:grpSp>
                <p:nvGrpSpPr>
                  <p:cNvPr id="40" name="Group 109"/>
                  <p:cNvGrpSpPr/>
                  <p:nvPr/>
                </p:nvGrpSpPr>
                <p:grpSpPr>
                  <a:xfrm>
                    <a:off x="33528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50" name="Quad Arrow 49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Rounded Rectangle 50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1" name="Group 110"/>
                  <p:cNvGrpSpPr/>
                  <p:nvPr/>
                </p:nvGrpSpPr>
                <p:grpSpPr>
                  <a:xfrm>
                    <a:off x="41910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8" name="Quad Arrow 47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Rounded Rectangle 48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" name="Group 113"/>
                  <p:cNvGrpSpPr/>
                  <p:nvPr/>
                </p:nvGrpSpPr>
                <p:grpSpPr>
                  <a:xfrm>
                    <a:off x="50292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6" name="Quad Arrow 45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Rounded Rectangle 46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3" name="Group 116"/>
                  <p:cNvGrpSpPr/>
                  <p:nvPr/>
                </p:nvGrpSpPr>
                <p:grpSpPr>
                  <a:xfrm>
                    <a:off x="58674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4" name="Quad Arrow 43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Rounded Rectangle 44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5" name="Group 116"/>
              <p:cNvGrpSpPr/>
              <p:nvPr/>
            </p:nvGrpSpPr>
            <p:grpSpPr>
              <a:xfrm rot="16200000">
                <a:off x="1877856" y="3532344"/>
                <a:ext cx="685800" cy="631512"/>
                <a:chOff x="3352800" y="5486400"/>
                <a:chExt cx="914400" cy="838200"/>
              </a:xfrm>
            </p:grpSpPr>
            <p:sp>
              <p:nvSpPr>
                <p:cNvPr id="36" name="Quad Arrow 35"/>
                <p:cNvSpPr/>
                <p:nvPr/>
              </p:nvSpPr>
              <p:spPr>
                <a:xfrm>
                  <a:off x="3352800" y="5486400"/>
                  <a:ext cx="914400" cy="838200"/>
                </a:xfrm>
                <a:prstGeom prst="quadArrow">
                  <a:avLst>
                    <a:gd name="adj1" fmla="val 6255"/>
                    <a:gd name="adj2" fmla="val 22500"/>
                    <a:gd name="adj3" fmla="val 22500"/>
                  </a:avLst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ounded Rectangle 36"/>
                <p:cNvSpPr/>
                <p:nvPr/>
              </p:nvSpPr>
              <p:spPr>
                <a:xfrm>
                  <a:off x="3670091" y="5738734"/>
                  <a:ext cx="304800" cy="3048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4" name="TextBox 83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R</a:t>
            </a:r>
            <a:endParaRPr lang="en-US" sz="6600" dirty="0"/>
          </a:p>
        </p:txBody>
      </p:sp>
      <p:sp>
        <p:nvSpPr>
          <p:cNvPr id="85" name="TextBox 84"/>
          <p:cNvSpPr txBox="1"/>
          <p:nvPr/>
        </p:nvSpPr>
        <p:spPr>
          <a:xfrm>
            <a:off x="685800" y="4724400"/>
            <a:ext cx="213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Rebekah-wife of Isaac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3409804" y="394080"/>
            <a:ext cx="1717537" cy="3762975"/>
            <a:chOff x="3409804" y="394080"/>
            <a:chExt cx="1717537" cy="3762975"/>
          </a:xfrm>
        </p:grpSpPr>
        <p:grpSp>
          <p:nvGrpSpPr>
            <p:cNvPr id="2" name="Group 1"/>
            <p:cNvGrpSpPr/>
            <p:nvPr/>
          </p:nvGrpSpPr>
          <p:grpSpPr>
            <a:xfrm>
              <a:off x="3770012" y="3241737"/>
              <a:ext cx="981992" cy="915318"/>
              <a:chOff x="3770012" y="3241737"/>
              <a:chExt cx="981992" cy="915318"/>
            </a:xfrm>
          </p:grpSpPr>
          <p:sp>
            <p:nvSpPr>
              <p:cNvPr id="100" name="Oval 99"/>
              <p:cNvSpPr/>
              <p:nvPr/>
            </p:nvSpPr>
            <p:spPr>
              <a:xfrm rot="2500661">
                <a:off x="3773733" y="3454095"/>
                <a:ext cx="418497" cy="70296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19779230">
                <a:off x="4317334" y="3453580"/>
                <a:ext cx="418497" cy="70296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 rot="19779230">
                <a:off x="4231291" y="3241737"/>
                <a:ext cx="418497" cy="73400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 rot="2542647">
                <a:off x="3841730" y="3288381"/>
                <a:ext cx="418497" cy="73400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Block Arc 108"/>
              <p:cNvSpPr/>
              <p:nvPr/>
            </p:nvSpPr>
            <p:spPr>
              <a:xfrm>
                <a:off x="3770012" y="3697113"/>
                <a:ext cx="464998" cy="157288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Block Arc 109"/>
              <p:cNvSpPr/>
              <p:nvPr/>
            </p:nvSpPr>
            <p:spPr>
              <a:xfrm rot="21278537">
                <a:off x="4287006" y="3668818"/>
                <a:ext cx="464998" cy="157288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8" name="Trapezoid 107"/>
            <p:cNvSpPr/>
            <p:nvPr/>
          </p:nvSpPr>
          <p:spPr>
            <a:xfrm>
              <a:off x="3566214" y="3167116"/>
              <a:ext cx="1361052" cy="524291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203"/>
            <p:cNvSpPr/>
            <p:nvPr/>
          </p:nvSpPr>
          <p:spPr>
            <a:xfrm rot="362096">
              <a:off x="3409804" y="2343783"/>
              <a:ext cx="264584" cy="5895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204"/>
            <p:cNvSpPr/>
            <p:nvPr/>
          </p:nvSpPr>
          <p:spPr>
            <a:xfrm rot="20638171" flipH="1">
              <a:off x="4830129" y="2264951"/>
              <a:ext cx="297212" cy="5895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554746" flipH="1">
              <a:off x="3514158" y="1564483"/>
              <a:ext cx="536537" cy="118599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ounded Rectangle 104"/>
            <p:cNvSpPr/>
            <p:nvPr/>
          </p:nvSpPr>
          <p:spPr>
            <a:xfrm rot="19580082">
              <a:off x="4452910" y="1667465"/>
              <a:ext cx="547251" cy="105256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>
              <a:off x="3662091" y="1751529"/>
              <a:ext cx="1162494" cy="1484837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0" name="Picture 4" descr="http://cache1.asset-cache.net/gc/509686059-set-of-seamless-laced-border-patterns-in-gettyimages.jpg?v=1&amp;c=IWSAsset&amp;k=2&amp;d=ZG7FFTctFllnPWKaVwhmXbeD11d3L%2FSJK8cfZft%2B5OX244GfDF3knQTA%2Fr29SQOr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1225" t="8361" r="725" b="75565"/>
            <a:stretch/>
          </p:blipFill>
          <p:spPr bwMode="auto">
            <a:xfrm>
              <a:off x="3768942" y="2568807"/>
              <a:ext cx="950733" cy="18902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2" name="Picture 4" descr="http://cache1.asset-cache.net/gc/509686059-set-of-seamless-laced-border-patterns-in-gettyimages.jpg?v=1&amp;c=IWSAsset&amp;k=2&amp;d=ZG7FFTctFllnPWKaVwhmXbeD11d3L%2FSJK8cfZft%2B5OX244GfDF3knQTA%2Fr29SQOr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1225" t="8361" r="725" b="75565"/>
            <a:stretch/>
          </p:blipFill>
          <p:spPr bwMode="auto">
            <a:xfrm rot="15475421">
              <a:off x="3582713" y="2102481"/>
              <a:ext cx="950733" cy="18902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3" name="Picture 4" descr="http://cache1.asset-cache.net/gc/509686059-set-of-seamless-laced-border-patterns-in-gettyimages.jpg?v=1&amp;c=IWSAsset&amp;k=2&amp;d=ZG7FFTctFllnPWKaVwhmXbeD11d3L%2FSJK8cfZft%2B5OX244GfDF3knQTA%2Fr29SQOr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1225" t="8361" r="725" b="75565"/>
            <a:stretch/>
          </p:blipFill>
          <p:spPr bwMode="auto">
            <a:xfrm rot="17105770">
              <a:off x="3900578" y="2089418"/>
              <a:ext cx="950733" cy="18902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" name="Group 3"/>
            <p:cNvGrpSpPr/>
            <p:nvPr/>
          </p:nvGrpSpPr>
          <p:grpSpPr>
            <a:xfrm>
              <a:off x="3559233" y="394080"/>
              <a:ext cx="1356166" cy="2252449"/>
              <a:chOff x="3559233" y="394080"/>
              <a:chExt cx="1356166" cy="2252449"/>
            </a:xfrm>
          </p:grpSpPr>
          <p:sp>
            <p:nvSpPr>
              <p:cNvPr id="107" name="Oval 106"/>
              <p:cNvSpPr/>
              <p:nvPr/>
            </p:nvSpPr>
            <p:spPr>
              <a:xfrm>
                <a:off x="3717941" y="498938"/>
                <a:ext cx="976495" cy="13107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Cloud 220"/>
              <p:cNvSpPr/>
              <p:nvPr/>
            </p:nvSpPr>
            <p:spPr>
              <a:xfrm>
                <a:off x="3712770" y="394080"/>
                <a:ext cx="1021836" cy="849704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Cloud 221"/>
              <p:cNvSpPr/>
              <p:nvPr/>
            </p:nvSpPr>
            <p:spPr>
              <a:xfrm rot="16448485">
                <a:off x="2837894" y="1523177"/>
                <a:ext cx="1872078" cy="374625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Cloud 116"/>
              <p:cNvSpPr/>
              <p:nvPr/>
            </p:nvSpPr>
            <p:spPr>
              <a:xfrm rot="16448485">
                <a:off x="3730662" y="1451898"/>
                <a:ext cx="1847687" cy="387966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 rot="309110">
                <a:off x="3559233" y="812737"/>
                <a:ext cx="255326" cy="1382556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20983275">
                <a:off x="4667992" y="681543"/>
                <a:ext cx="247407" cy="1591427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Trapezoid 119"/>
            <p:cNvSpPr/>
            <p:nvPr/>
          </p:nvSpPr>
          <p:spPr>
            <a:xfrm>
              <a:off x="3531942" y="656226"/>
              <a:ext cx="1394992" cy="262146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1" name="Picture 4" descr="http://cache1.asset-cache.net/gc/509686059-set-of-seamless-laced-border-patterns-in-gettyimages.jpg?v=1&amp;c=IWSAsset&amp;k=2&amp;d=ZG7FFTctFllnPWKaVwhmXbeD11d3L%2FSJK8cfZft%2B5OX244GfDF3knQTA%2Fr29SQOr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1225" t="8361" r="725" b="75565"/>
            <a:stretch/>
          </p:blipFill>
          <p:spPr bwMode="auto">
            <a:xfrm>
              <a:off x="3592981" y="699138"/>
              <a:ext cx="1290784" cy="16292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4" name="TextBox 153"/>
          <p:cNvSpPr txBox="1"/>
          <p:nvPr/>
        </p:nvSpPr>
        <p:spPr>
          <a:xfrm>
            <a:off x="3213878" y="4318967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Rachel- wife of Jacob</a:t>
            </a:r>
            <a:endParaRPr lang="en-US" dirty="0"/>
          </a:p>
        </p:txBody>
      </p:sp>
      <p:grpSp>
        <p:nvGrpSpPr>
          <p:cNvPr id="111" name="Group 110"/>
          <p:cNvGrpSpPr/>
          <p:nvPr/>
        </p:nvGrpSpPr>
        <p:grpSpPr>
          <a:xfrm>
            <a:off x="6571002" y="1480468"/>
            <a:ext cx="1648468" cy="2418948"/>
            <a:chOff x="1980478" y="3722914"/>
            <a:chExt cx="1648468" cy="2418948"/>
          </a:xfrm>
        </p:grpSpPr>
        <p:sp>
          <p:nvSpPr>
            <p:cNvPr id="112" name="Rounded Rectangle 111"/>
            <p:cNvSpPr/>
            <p:nvPr/>
          </p:nvSpPr>
          <p:spPr>
            <a:xfrm>
              <a:off x="2209800" y="3722914"/>
              <a:ext cx="1370878" cy="2264229"/>
            </a:xfrm>
            <a:prstGeom prst="roundRect">
              <a:avLst>
                <a:gd name="adj" fmla="val 0"/>
              </a:avLst>
            </a:prstGeom>
            <a:solidFill>
              <a:srgbClr val="F0AE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1980478" y="3877633"/>
              <a:ext cx="1600200" cy="2264229"/>
            </a:xfrm>
            <a:prstGeom prst="roundRect">
              <a:avLst>
                <a:gd name="adj" fmla="val 9864"/>
              </a:avLst>
            </a:prstGeom>
            <a:solidFill>
              <a:srgbClr val="F0AE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ounded Rectangle 113"/>
            <p:cNvSpPr/>
            <p:nvPr/>
          </p:nvSpPr>
          <p:spPr>
            <a:xfrm>
              <a:off x="1980478" y="3825635"/>
              <a:ext cx="608354" cy="148547"/>
            </a:xfrm>
            <a:prstGeom prst="roundRect">
              <a:avLst>
                <a:gd name="adj" fmla="val 9864"/>
              </a:avLst>
            </a:prstGeom>
            <a:solidFill>
              <a:srgbClr val="F0AE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2548680" y="3814747"/>
              <a:ext cx="608354" cy="148547"/>
            </a:xfrm>
            <a:prstGeom prst="roundRect">
              <a:avLst>
                <a:gd name="adj" fmla="val 9864"/>
              </a:avLst>
            </a:prstGeom>
            <a:solidFill>
              <a:srgbClr val="F0AE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3152407" y="3825635"/>
              <a:ext cx="476539" cy="148547"/>
            </a:xfrm>
            <a:prstGeom prst="roundRect">
              <a:avLst>
                <a:gd name="adj" fmla="val 9864"/>
              </a:avLst>
            </a:prstGeom>
            <a:solidFill>
              <a:srgbClr val="F0AE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2444111" y="4112091"/>
              <a:ext cx="917644" cy="1734284"/>
              <a:chOff x="4038116" y="4568545"/>
              <a:chExt cx="1513150" cy="2859748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4038116" y="4568545"/>
                <a:ext cx="1513150" cy="1526909"/>
                <a:chOff x="2637552" y="807080"/>
                <a:chExt cx="1756235" cy="1772204"/>
              </a:xfrm>
            </p:grpSpPr>
            <p:grpSp>
              <p:nvGrpSpPr>
                <p:cNvPr id="130" name="Group 129"/>
                <p:cNvGrpSpPr/>
                <p:nvPr/>
              </p:nvGrpSpPr>
              <p:grpSpPr>
                <a:xfrm>
                  <a:off x="2637552" y="807080"/>
                  <a:ext cx="1756235" cy="1772204"/>
                  <a:chOff x="2637552" y="807080"/>
                  <a:chExt cx="1756235" cy="1772204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805639" y="894022"/>
                    <a:ext cx="1534565" cy="1499117"/>
                  </a:xfrm>
                  <a:prstGeom prst="rect">
                    <a:avLst/>
                  </a:prstGeom>
                  <a:solidFill>
                    <a:srgbClr val="FFCC99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ame 161"/>
                  <p:cNvSpPr/>
                  <p:nvPr/>
                </p:nvSpPr>
                <p:spPr>
                  <a:xfrm>
                    <a:off x="2637552" y="807080"/>
                    <a:ext cx="1756235" cy="1772204"/>
                  </a:xfrm>
                  <a:prstGeom prst="frame">
                    <a:avLst/>
                  </a:prstGeom>
                  <a:solidFill>
                    <a:schemeClr val="tx1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1" name="Group 130"/>
                <p:cNvGrpSpPr/>
                <p:nvPr/>
              </p:nvGrpSpPr>
              <p:grpSpPr>
                <a:xfrm>
                  <a:off x="2891216" y="1095634"/>
                  <a:ext cx="1219608" cy="1303924"/>
                  <a:chOff x="6271588" y="553998"/>
                  <a:chExt cx="2022382" cy="2162198"/>
                </a:xfrm>
              </p:grpSpPr>
              <p:sp>
                <p:nvSpPr>
                  <p:cNvPr id="132" name="Cloud 131"/>
                  <p:cNvSpPr/>
                  <p:nvPr/>
                </p:nvSpPr>
                <p:spPr>
                  <a:xfrm rot="10800000">
                    <a:off x="6392471" y="611603"/>
                    <a:ext cx="1730753" cy="2102597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Trapezoid 132"/>
                  <p:cNvSpPr/>
                  <p:nvPr/>
                </p:nvSpPr>
                <p:spPr>
                  <a:xfrm>
                    <a:off x="6744769" y="2057400"/>
                    <a:ext cx="1048127" cy="613353"/>
                  </a:xfrm>
                  <a:prstGeom prst="trapezoid">
                    <a:avLst/>
                  </a:prstGeom>
                  <a:solidFill>
                    <a:srgbClr val="FFCC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4" name="Group 133"/>
                  <p:cNvGrpSpPr/>
                  <p:nvPr/>
                </p:nvGrpSpPr>
                <p:grpSpPr>
                  <a:xfrm>
                    <a:off x="6840178" y="1496996"/>
                    <a:ext cx="805783" cy="1219200"/>
                    <a:chOff x="6859404" y="1496996"/>
                    <a:chExt cx="920895" cy="1219200"/>
                  </a:xfrm>
                </p:grpSpPr>
                <p:sp>
                  <p:nvSpPr>
                    <p:cNvPr id="159" name="Oval 158"/>
                    <p:cNvSpPr/>
                    <p:nvPr/>
                  </p:nvSpPr>
                  <p:spPr>
                    <a:xfrm>
                      <a:off x="6859404" y="1496996"/>
                      <a:ext cx="920895" cy="1219200"/>
                    </a:xfrm>
                    <a:prstGeom prst="ellipse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Oval 159"/>
                    <p:cNvSpPr/>
                    <p:nvPr/>
                  </p:nvSpPr>
                  <p:spPr>
                    <a:xfrm>
                      <a:off x="7051097" y="1606717"/>
                      <a:ext cx="571290" cy="6858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5" name="Oval 134"/>
                  <p:cNvSpPr/>
                  <p:nvPr/>
                </p:nvSpPr>
                <p:spPr>
                  <a:xfrm>
                    <a:off x="6705600" y="914400"/>
                    <a:ext cx="1236252" cy="1240684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Cloud 135"/>
                  <p:cNvSpPr/>
                  <p:nvPr/>
                </p:nvSpPr>
                <p:spPr>
                  <a:xfrm>
                    <a:off x="6781800" y="553998"/>
                    <a:ext cx="1143000" cy="893802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7" name="Group 136"/>
                  <p:cNvGrpSpPr/>
                  <p:nvPr/>
                </p:nvGrpSpPr>
                <p:grpSpPr>
                  <a:xfrm>
                    <a:off x="6553201" y="990600"/>
                    <a:ext cx="1447800" cy="279400"/>
                    <a:chOff x="4950691" y="2343727"/>
                    <a:chExt cx="1208937" cy="279400"/>
                  </a:xfrm>
                </p:grpSpPr>
                <p:sp>
                  <p:nvSpPr>
                    <p:cNvPr id="140" name="Cross 139"/>
                    <p:cNvSpPr/>
                    <p:nvPr/>
                  </p:nvSpPr>
                  <p:spPr>
                    <a:xfrm>
                      <a:off x="4950691" y="2343727"/>
                      <a:ext cx="1208937" cy="279400"/>
                    </a:xfrm>
                    <a:prstGeom prst="plus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41" name="Group 140"/>
                    <p:cNvGrpSpPr/>
                    <p:nvPr/>
                  </p:nvGrpSpPr>
                  <p:grpSpPr>
                    <a:xfrm>
                      <a:off x="5029200" y="2362200"/>
                      <a:ext cx="1066800" cy="228600"/>
                      <a:chOff x="5562600" y="5257800"/>
                      <a:chExt cx="2743200" cy="533400"/>
                    </a:xfrm>
                  </p:grpSpPr>
                  <p:grpSp>
                    <p:nvGrpSpPr>
                      <p:cNvPr id="142" name="Group 335"/>
                      <p:cNvGrpSpPr/>
                      <p:nvPr/>
                    </p:nvGrpSpPr>
                    <p:grpSpPr>
                      <a:xfrm>
                        <a:off x="5562600" y="5257800"/>
                        <a:ext cx="685800" cy="533400"/>
                        <a:chOff x="5562600" y="5257800"/>
                        <a:chExt cx="685800" cy="533400"/>
                      </a:xfrm>
                    </p:grpSpPr>
                    <p:sp>
                      <p:nvSpPr>
                        <p:cNvPr id="157" name="Hexagon 156"/>
                        <p:cNvSpPr/>
                        <p:nvPr/>
                      </p:nvSpPr>
                      <p:spPr>
                        <a:xfrm>
                          <a:off x="5562600" y="5257800"/>
                          <a:ext cx="685800" cy="533400"/>
                        </a:xfrm>
                        <a:prstGeom prst="hexagon">
                          <a:avLst/>
                        </a:prstGeom>
                        <a:solidFill>
                          <a:schemeClr val="accent2">
                            <a:lumMod val="75000"/>
                          </a:schemeClr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" name="Cross 157"/>
                        <p:cNvSpPr/>
                        <p:nvPr/>
                      </p:nvSpPr>
                      <p:spPr>
                        <a:xfrm>
                          <a:off x="5740400" y="5380182"/>
                          <a:ext cx="304800" cy="304800"/>
                        </a:xfrm>
                        <a:prstGeom prst="plus">
                          <a:avLst>
                            <a:gd name="adj" fmla="val 25000"/>
                          </a:avLst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143" name="Group 336"/>
                      <p:cNvGrpSpPr/>
                      <p:nvPr/>
                    </p:nvGrpSpPr>
                    <p:grpSpPr>
                      <a:xfrm>
                        <a:off x="6248400" y="5257800"/>
                        <a:ext cx="685800" cy="533400"/>
                        <a:chOff x="5562600" y="5257800"/>
                        <a:chExt cx="685800" cy="533400"/>
                      </a:xfrm>
                    </p:grpSpPr>
                    <p:sp>
                      <p:nvSpPr>
                        <p:cNvPr id="155" name="Hexagon 154"/>
                        <p:cNvSpPr/>
                        <p:nvPr/>
                      </p:nvSpPr>
                      <p:spPr>
                        <a:xfrm>
                          <a:off x="5562600" y="5257800"/>
                          <a:ext cx="685800" cy="533400"/>
                        </a:xfrm>
                        <a:prstGeom prst="hexagon">
                          <a:avLst/>
                        </a:prstGeom>
                        <a:solidFill>
                          <a:schemeClr val="accent2">
                            <a:lumMod val="75000"/>
                          </a:schemeClr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6" name="Cross 155"/>
                        <p:cNvSpPr/>
                        <p:nvPr/>
                      </p:nvSpPr>
                      <p:spPr>
                        <a:xfrm>
                          <a:off x="5740400" y="5380182"/>
                          <a:ext cx="304800" cy="304800"/>
                        </a:xfrm>
                        <a:prstGeom prst="plus">
                          <a:avLst>
                            <a:gd name="adj" fmla="val 25000"/>
                          </a:avLst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144" name="Group 339"/>
                      <p:cNvGrpSpPr/>
                      <p:nvPr/>
                    </p:nvGrpSpPr>
                    <p:grpSpPr>
                      <a:xfrm>
                        <a:off x="6934200" y="5257800"/>
                        <a:ext cx="685800" cy="533400"/>
                        <a:chOff x="5562600" y="5257800"/>
                        <a:chExt cx="685800" cy="533400"/>
                      </a:xfrm>
                    </p:grpSpPr>
                    <p:sp>
                      <p:nvSpPr>
                        <p:cNvPr id="148" name="Hexagon 147"/>
                        <p:cNvSpPr/>
                        <p:nvPr/>
                      </p:nvSpPr>
                      <p:spPr>
                        <a:xfrm>
                          <a:off x="5562600" y="5257800"/>
                          <a:ext cx="685800" cy="533400"/>
                        </a:xfrm>
                        <a:prstGeom prst="hexagon">
                          <a:avLst/>
                        </a:prstGeom>
                        <a:solidFill>
                          <a:schemeClr val="accent2">
                            <a:lumMod val="75000"/>
                          </a:schemeClr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49" name="Cross 148"/>
                        <p:cNvSpPr/>
                        <p:nvPr/>
                      </p:nvSpPr>
                      <p:spPr>
                        <a:xfrm>
                          <a:off x="5740400" y="5380182"/>
                          <a:ext cx="304800" cy="304800"/>
                        </a:xfrm>
                        <a:prstGeom prst="plus">
                          <a:avLst>
                            <a:gd name="adj" fmla="val 25000"/>
                          </a:avLst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145" name="Group 342"/>
                      <p:cNvGrpSpPr/>
                      <p:nvPr/>
                    </p:nvGrpSpPr>
                    <p:grpSpPr>
                      <a:xfrm>
                        <a:off x="7620000" y="5257800"/>
                        <a:ext cx="685800" cy="533400"/>
                        <a:chOff x="5562600" y="5257800"/>
                        <a:chExt cx="685800" cy="533400"/>
                      </a:xfrm>
                    </p:grpSpPr>
                    <p:sp>
                      <p:nvSpPr>
                        <p:cNvPr id="146" name="Hexagon 145"/>
                        <p:cNvSpPr/>
                        <p:nvPr/>
                      </p:nvSpPr>
                      <p:spPr>
                        <a:xfrm>
                          <a:off x="5562600" y="5257800"/>
                          <a:ext cx="685800" cy="533400"/>
                        </a:xfrm>
                        <a:prstGeom prst="hexagon">
                          <a:avLst/>
                        </a:prstGeom>
                        <a:solidFill>
                          <a:schemeClr val="accent2">
                            <a:lumMod val="75000"/>
                          </a:schemeClr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47" name="Cross 146"/>
                        <p:cNvSpPr/>
                        <p:nvPr/>
                      </p:nvSpPr>
                      <p:spPr>
                        <a:xfrm>
                          <a:off x="5740400" y="5380182"/>
                          <a:ext cx="304800" cy="304800"/>
                        </a:xfrm>
                        <a:prstGeom prst="plus">
                          <a:avLst>
                            <a:gd name="adj" fmla="val 25000"/>
                          </a:avLst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sp>
                <p:nvSpPr>
                  <p:cNvPr id="138" name="Isosceles Triangle 137"/>
                  <p:cNvSpPr/>
                  <p:nvPr/>
                </p:nvSpPr>
                <p:spPr>
                  <a:xfrm>
                    <a:off x="7912970" y="1148134"/>
                    <a:ext cx="381000" cy="1471460"/>
                  </a:xfrm>
                  <a:prstGeom prst="triangle">
                    <a:avLst>
                      <a:gd name="adj" fmla="val 0"/>
                    </a:avLst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Isosceles Triangle 138"/>
                  <p:cNvSpPr/>
                  <p:nvPr/>
                </p:nvSpPr>
                <p:spPr>
                  <a:xfrm>
                    <a:off x="6271588" y="1167856"/>
                    <a:ext cx="390139" cy="1451738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5" name="Group 124"/>
              <p:cNvGrpSpPr/>
              <p:nvPr/>
            </p:nvGrpSpPr>
            <p:grpSpPr>
              <a:xfrm>
                <a:off x="5004591" y="5688652"/>
                <a:ext cx="466691" cy="1739641"/>
                <a:chOff x="7665221" y="1619753"/>
                <a:chExt cx="466691" cy="1739641"/>
              </a:xfrm>
            </p:grpSpPr>
            <p:sp>
              <p:nvSpPr>
                <p:cNvPr id="126" name="Moon 125"/>
                <p:cNvSpPr/>
                <p:nvPr/>
              </p:nvSpPr>
              <p:spPr>
                <a:xfrm>
                  <a:off x="7665221" y="1619753"/>
                  <a:ext cx="392775" cy="1308504"/>
                </a:xfrm>
                <a:prstGeom prst="moon">
                  <a:avLst>
                    <a:gd name="adj" fmla="val 7217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10800000">
                  <a:off x="7853290" y="1701925"/>
                  <a:ext cx="278622" cy="1286213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10800000">
                  <a:off x="7783202" y="2073181"/>
                  <a:ext cx="278622" cy="1286213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Rounded Rectangle 128"/>
                <p:cNvSpPr/>
                <p:nvPr/>
              </p:nvSpPr>
              <p:spPr>
                <a:xfrm>
                  <a:off x="7754457" y="1854129"/>
                  <a:ext cx="303539" cy="747557"/>
                </a:xfrm>
                <a:prstGeom prst="roundRect">
                  <a:avLst>
                    <a:gd name="adj" fmla="val 9864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3" name="TextBox 162"/>
          <p:cNvSpPr txBox="1"/>
          <p:nvPr/>
        </p:nvSpPr>
        <p:spPr>
          <a:xfrm>
            <a:off x="6138466" y="4124651"/>
            <a:ext cx="2133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Rahab—saved messengers of Joshua in Jericho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64529894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R</a:t>
            </a:r>
            <a:endParaRPr lang="en-US" sz="6600" dirty="0"/>
          </a:p>
        </p:txBody>
      </p:sp>
      <p:sp>
        <p:nvSpPr>
          <p:cNvPr id="3" name="TextBox 2"/>
          <p:cNvSpPr txBox="1"/>
          <p:nvPr/>
        </p:nvSpPr>
        <p:spPr>
          <a:xfrm>
            <a:off x="685800" y="4724400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Rehoboam</a:t>
            </a:r>
            <a:endParaRPr lang="en-US" dirty="0"/>
          </a:p>
        </p:txBody>
      </p:sp>
      <p:grpSp>
        <p:nvGrpSpPr>
          <p:cNvPr id="60" name="Group 59"/>
          <p:cNvGrpSpPr/>
          <p:nvPr/>
        </p:nvGrpSpPr>
        <p:grpSpPr>
          <a:xfrm>
            <a:off x="1109139" y="496497"/>
            <a:ext cx="1684482" cy="4058003"/>
            <a:chOff x="1109139" y="496497"/>
            <a:chExt cx="1684482" cy="4058003"/>
          </a:xfrm>
        </p:grpSpPr>
        <p:sp>
          <p:nvSpPr>
            <p:cNvPr id="6" name="Oval 5"/>
            <p:cNvSpPr/>
            <p:nvPr/>
          </p:nvSpPr>
          <p:spPr>
            <a:xfrm rot="19699549">
              <a:off x="2532182" y="3005865"/>
              <a:ext cx="261439" cy="40523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429415">
              <a:off x="1109139" y="3028636"/>
              <a:ext cx="282677" cy="3923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2217775">
              <a:off x="1293113" y="2040681"/>
              <a:ext cx="426902" cy="1254246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9181948" flipH="1">
              <a:off x="2141798" y="2109458"/>
              <a:ext cx="444152" cy="1187369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1516215" y="4274280"/>
              <a:ext cx="451474" cy="28022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844366" y="4255194"/>
              <a:ext cx="451474" cy="28022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20835976" flipH="1">
              <a:off x="2077213" y="1222413"/>
              <a:ext cx="626479" cy="1339913"/>
            </a:xfrm>
            <a:prstGeom prst="cloud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anual Operation 12"/>
            <p:cNvSpPr/>
            <p:nvPr/>
          </p:nvSpPr>
          <p:spPr>
            <a:xfrm rot="10800000">
              <a:off x="1472993" y="2099895"/>
              <a:ext cx="901093" cy="2201860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472993" y="4127853"/>
              <a:ext cx="895575" cy="20919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Extract 14"/>
            <p:cNvSpPr/>
            <p:nvPr/>
          </p:nvSpPr>
          <p:spPr>
            <a:xfrm rot="10800000">
              <a:off x="1716992" y="2179075"/>
              <a:ext cx="395040" cy="432474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6" name="Cloud 15"/>
            <p:cNvSpPr/>
            <p:nvPr/>
          </p:nvSpPr>
          <p:spPr>
            <a:xfrm rot="764024">
              <a:off x="1143764" y="1223084"/>
              <a:ext cx="637889" cy="1390012"/>
            </a:xfrm>
            <a:prstGeom prst="cloud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547691" y="1226329"/>
              <a:ext cx="733643" cy="11124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6200000" flipH="1">
              <a:off x="1734013" y="786014"/>
              <a:ext cx="434742" cy="1128683"/>
            </a:xfrm>
            <a:prstGeom prst="cloud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552470" y="3157043"/>
              <a:ext cx="765143" cy="137103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99"/>
            <p:cNvGrpSpPr/>
            <p:nvPr/>
          </p:nvGrpSpPr>
          <p:grpSpPr>
            <a:xfrm>
              <a:off x="2112031" y="3088858"/>
              <a:ext cx="490628" cy="1193146"/>
              <a:chOff x="5029205" y="1676401"/>
              <a:chExt cx="982013" cy="140743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5" name="Diagonal Stripe 24"/>
              <p:cNvSpPr/>
              <p:nvPr/>
            </p:nvSpPr>
            <p:spPr>
              <a:xfrm rot="19468279">
                <a:off x="5401618" y="1834736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Diagonal Stripe 25"/>
              <p:cNvSpPr/>
              <p:nvPr/>
            </p:nvSpPr>
            <p:spPr>
              <a:xfrm rot="20963615">
                <a:off x="5066204" y="1940837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5029205" y="1676401"/>
                <a:ext cx="548640" cy="334109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1303810" y="496497"/>
              <a:ext cx="1211916" cy="980352"/>
              <a:chOff x="3581400" y="1258164"/>
              <a:chExt cx="1025034" cy="829178"/>
            </a:xfrm>
          </p:grpSpPr>
          <p:sp>
            <p:nvSpPr>
              <p:cNvPr id="29" name="Isosceles Triangle 28"/>
              <p:cNvSpPr/>
              <p:nvPr/>
            </p:nvSpPr>
            <p:spPr>
              <a:xfrm>
                <a:off x="3581400" y="1350355"/>
                <a:ext cx="457200" cy="65735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Isosceles Triangle 29"/>
              <p:cNvSpPr/>
              <p:nvPr/>
            </p:nvSpPr>
            <p:spPr>
              <a:xfrm>
                <a:off x="4149234" y="1350355"/>
                <a:ext cx="457200" cy="65735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/>
              <p:cNvSpPr/>
              <p:nvPr/>
            </p:nvSpPr>
            <p:spPr>
              <a:xfrm>
                <a:off x="3865317" y="1258164"/>
                <a:ext cx="457200" cy="749541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3733800" y="1679030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014216" y="1632934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4332958" y="1675895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3581400" y="1918090"/>
                <a:ext cx="1025034" cy="155216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" name="Group 40"/>
              <p:cNvGrpSpPr/>
              <p:nvPr/>
            </p:nvGrpSpPr>
            <p:grpSpPr>
              <a:xfrm>
                <a:off x="3762344" y="1860068"/>
                <a:ext cx="675358" cy="227274"/>
                <a:chOff x="3657600" y="2542279"/>
                <a:chExt cx="1624192" cy="546579"/>
              </a:xfrm>
            </p:grpSpPr>
            <p:sp>
              <p:nvSpPr>
                <p:cNvPr id="36" name="Cross 35"/>
                <p:cNvSpPr/>
                <p:nvPr/>
              </p:nvSpPr>
              <p:spPr>
                <a:xfrm>
                  <a:off x="3657600" y="2556041"/>
                  <a:ext cx="675358" cy="532817"/>
                </a:xfrm>
                <a:prstGeom prst="plus">
                  <a:avLst>
                    <a:gd name="adj" fmla="val 37369"/>
                  </a:avLst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Cross 36"/>
                <p:cNvSpPr/>
                <p:nvPr/>
              </p:nvSpPr>
              <p:spPr>
                <a:xfrm>
                  <a:off x="4145733" y="2549160"/>
                  <a:ext cx="675358" cy="532817"/>
                </a:xfrm>
                <a:prstGeom prst="plus">
                  <a:avLst>
                    <a:gd name="adj" fmla="val 37369"/>
                  </a:avLst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ross 37"/>
                <p:cNvSpPr/>
                <p:nvPr/>
              </p:nvSpPr>
              <p:spPr>
                <a:xfrm>
                  <a:off x="4606434" y="2542279"/>
                  <a:ext cx="675358" cy="532817"/>
                </a:xfrm>
                <a:prstGeom prst="plus">
                  <a:avLst>
                    <a:gd name="adj" fmla="val 37369"/>
                  </a:avLst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/>
                <p:cNvSpPr/>
                <p:nvPr/>
              </p:nvSpPr>
              <p:spPr>
                <a:xfrm>
                  <a:off x="4073353" y="2702017"/>
                  <a:ext cx="335781" cy="213339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>
                  <a:off x="4557690" y="2698668"/>
                  <a:ext cx="335781" cy="213339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" name="Group 58"/>
            <p:cNvGrpSpPr/>
            <p:nvPr/>
          </p:nvGrpSpPr>
          <p:grpSpPr>
            <a:xfrm>
              <a:off x="1582249" y="2305487"/>
              <a:ext cx="624952" cy="846976"/>
              <a:chOff x="3733800" y="1226330"/>
              <a:chExt cx="1583281" cy="2145767"/>
            </a:xfrm>
          </p:grpSpPr>
          <p:sp>
            <p:nvSpPr>
              <p:cNvPr id="43" name="Oval 42"/>
              <p:cNvSpPr/>
              <p:nvPr/>
            </p:nvSpPr>
            <p:spPr>
              <a:xfrm rot="20248339">
                <a:off x="3733800" y="1226330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rot="20248339">
                <a:off x="4002161" y="1733363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20248339">
                <a:off x="4254362" y="2223021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498483">
                <a:off x="5012281" y="1241346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rot="993075">
                <a:off x="4803746" y="1674685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1039338">
                <a:off x="4579243" y="2194671"/>
                <a:ext cx="304800" cy="66604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6-Point Star 48"/>
              <p:cNvSpPr/>
              <p:nvPr/>
            </p:nvSpPr>
            <p:spPr>
              <a:xfrm>
                <a:off x="4091977" y="2356925"/>
                <a:ext cx="954161" cy="1015172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6-Point Star 49"/>
              <p:cNvSpPr/>
              <p:nvPr/>
            </p:nvSpPr>
            <p:spPr>
              <a:xfrm>
                <a:off x="4079345" y="2066383"/>
                <a:ext cx="358722" cy="381659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6-Point Star 50"/>
              <p:cNvSpPr/>
              <p:nvPr/>
            </p:nvSpPr>
            <p:spPr>
              <a:xfrm>
                <a:off x="3835908" y="1588460"/>
                <a:ext cx="358722" cy="381659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6-Point Star 51"/>
              <p:cNvSpPr/>
              <p:nvPr/>
            </p:nvSpPr>
            <p:spPr>
              <a:xfrm>
                <a:off x="4667927" y="2032391"/>
                <a:ext cx="358722" cy="381659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6-Point Star 52"/>
              <p:cNvSpPr/>
              <p:nvPr/>
            </p:nvSpPr>
            <p:spPr>
              <a:xfrm>
                <a:off x="4866777" y="1543689"/>
                <a:ext cx="358722" cy="381659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4503773" y="2456196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4503773" y="3039461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4207669" y="2722923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4761212" y="2738584"/>
                <a:ext cx="131517" cy="213339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6-Point Star 57"/>
              <p:cNvSpPr/>
              <p:nvPr/>
            </p:nvSpPr>
            <p:spPr>
              <a:xfrm>
                <a:off x="4472128" y="2722368"/>
                <a:ext cx="193857" cy="259319"/>
              </a:xfrm>
              <a:prstGeom prst="star6">
                <a:avLst>
                  <a:gd name="adj" fmla="val 34548"/>
                  <a:gd name="hf" fmla="val 11547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Cloud 23"/>
            <p:cNvSpPr/>
            <p:nvPr/>
          </p:nvSpPr>
          <p:spPr>
            <a:xfrm rot="276674">
              <a:off x="1566638" y="2028168"/>
              <a:ext cx="712675" cy="500034"/>
            </a:xfrm>
            <a:prstGeom prst="cloud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1816327" y="2087342"/>
              <a:ext cx="220227" cy="175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2729003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362200" y="533400"/>
            <a:ext cx="6096000" cy="5652095"/>
            <a:chOff x="0" y="1021985"/>
            <a:chExt cx="6096000" cy="5652095"/>
          </a:xfrm>
        </p:grpSpPr>
        <p:cxnSp>
          <p:nvCxnSpPr>
            <p:cNvPr id="3" name="Straight Connector 2"/>
            <p:cNvCxnSpPr/>
            <p:nvPr/>
          </p:nvCxnSpPr>
          <p:spPr>
            <a:xfrm>
              <a:off x="3599326" y="3567715"/>
              <a:ext cx="5099" cy="154657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3"/>
            <p:cNvGrpSpPr/>
            <p:nvPr/>
          </p:nvGrpSpPr>
          <p:grpSpPr>
            <a:xfrm>
              <a:off x="0" y="1021985"/>
              <a:ext cx="6096000" cy="5652095"/>
              <a:chOff x="0" y="1021985"/>
              <a:chExt cx="6096000" cy="5652095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032326" y="3703381"/>
                <a:ext cx="1069757" cy="1135832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200" dirty="0" smtClean="0"/>
                  <a:t>Perez</a:t>
                </a:r>
              </a:p>
              <a:p>
                <a:pPr algn="ctr"/>
                <a:r>
                  <a:rPr lang="en-US" sz="1200" dirty="0" err="1" smtClean="0"/>
                  <a:t>Hezron</a:t>
                </a:r>
                <a:endParaRPr lang="en-US" sz="1200" dirty="0" smtClean="0"/>
              </a:p>
              <a:p>
                <a:pPr algn="ctr"/>
                <a:r>
                  <a:rPr lang="en-US" sz="1200" dirty="0" smtClean="0"/>
                  <a:t>Ram</a:t>
                </a:r>
              </a:p>
              <a:p>
                <a:pPr algn="ctr"/>
                <a:r>
                  <a:rPr lang="en-US" sz="1200" dirty="0" err="1" smtClean="0"/>
                  <a:t>Amminadab</a:t>
                </a:r>
                <a:endParaRPr lang="en-US" sz="1200" dirty="0" smtClean="0"/>
              </a:p>
              <a:p>
                <a:pPr algn="ctr"/>
                <a:r>
                  <a:rPr lang="en-US" sz="1200" dirty="0" err="1" smtClean="0"/>
                  <a:t>Nahshon</a:t>
                </a:r>
                <a:endParaRPr lang="en-US" sz="1200" dirty="0" smtClean="0"/>
              </a:p>
              <a:p>
                <a:pPr algn="ctr"/>
                <a:r>
                  <a:rPr lang="en-US" sz="1200" dirty="0" smtClean="0"/>
                  <a:t>Salmon</a:t>
                </a:r>
                <a:endParaRPr lang="en-US" dirty="0"/>
              </a:p>
            </p:txBody>
          </p:sp>
          <p:grpSp>
            <p:nvGrpSpPr>
              <p:cNvPr id="6" name="Group 5"/>
              <p:cNvGrpSpPr/>
              <p:nvPr/>
            </p:nvGrpSpPr>
            <p:grpSpPr>
              <a:xfrm>
                <a:off x="0" y="1021985"/>
                <a:ext cx="6096000" cy="5652095"/>
                <a:chOff x="0" y="1021985"/>
                <a:chExt cx="6096000" cy="5652095"/>
              </a:xfrm>
            </p:grpSpPr>
            <p:grpSp>
              <p:nvGrpSpPr>
                <p:cNvPr id="7" name="Group 6"/>
                <p:cNvGrpSpPr/>
                <p:nvPr/>
              </p:nvGrpSpPr>
              <p:grpSpPr>
                <a:xfrm>
                  <a:off x="0" y="1021985"/>
                  <a:ext cx="6096000" cy="5652095"/>
                  <a:chOff x="0" y="1021985"/>
                  <a:chExt cx="6096000" cy="5652095"/>
                </a:xfrm>
              </p:grpSpPr>
              <p:cxnSp>
                <p:nvCxnSpPr>
                  <p:cNvPr id="9" name="Straight Connector 8"/>
                  <p:cNvCxnSpPr/>
                  <p:nvPr/>
                </p:nvCxnSpPr>
                <p:spPr>
                  <a:xfrm>
                    <a:off x="4753419" y="1997740"/>
                    <a:ext cx="0" cy="167189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" name="Group 9"/>
                  <p:cNvGrpSpPr/>
                  <p:nvPr/>
                </p:nvGrpSpPr>
                <p:grpSpPr>
                  <a:xfrm>
                    <a:off x="52663" y="1021985"/>
                    <a:ext cx="6043337" cy="3932945"/>
                    <a:chOff x="-88087" y="1576390"/>
                    <a:chExt cx="6043337" cy="3932945"/>
                  </a:xfrm>
                </p:grpSpPr>
                <p:sp>
                  <p:nvSpPr>
                    <p:cNvPr id="19" name="Rectangle 18"/>
                    <p:cNvSpPr/>
                    <p:nvPr/>
                  </p:nvSpPr>
                  <p:spPr>
                    <a:xfrm>
                      <a:off x="3617118" y="2207788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Abraham</a:t>
                      </a:r>
                      <a:endParaRPr lang="en-US" dirty="0"/>
                    </a:p>
                  </p:txBody>
                </p:sp>
                <p:sp>
                  <p:nvSpPr>
                    <p:cNvPr id="20" name="Rectangle 19"/>
                    <p:cNvSpPr/>
                    <p:nvPr/>
                  </p:nvSpPr>
                  <p:spPr>
                    <a:xfrm>
                      <a:off x="4885493" y="2207788"/>
                      <a:ext cx="1069757" cy="334444"/>
                    </a:xfrm>
                    <a:prstGeom prst="rect">
                      <a:avLst/>
                    </a:prstGeom>
                    <a:solidFill>
                      <a:srgbClr val="EE6EBA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Sarah</a:t>
                      </a:r>
                      <a:endParaRPr lang="en-US" dirty="0"/>
                    </a:p>
                  </p:txBody>
                </p:sp>
                <p:sp>
                  <p:nvSpPr>
                    <p:cNvPr id="21" name="Rectangle 20"/>
                    <p:cNvSpPr/>
                    <p:nvPr/>
                  </p:nvSpPr>
                  <p:spPr>
                    <a:xfrm>
                      <a:off x="523830" y="2865030"/>
                      <a:ext cx="1069757" cy="334444"/>
                    </a:xfrm>
                    <a:prstGeom prst="rect">
                      <a:avLst/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Lot</a:t>
                      </a:r>
                      <a:endParaRPr lang="en-US" dirty="0"/>
                    </a:p>
                  </p:txBody>
                </p:sp>
                <p:sp>
                  <p:nvSpPr>
                    <p:cNvPr id="22" name="Rectangle 21"/>
                    <p:cNvSpPr/>
                    <p:nvPr/>
                  </p:nvSpPr>
                  <p:spPr>
                    <a:xfrm>
                      <a:off x="-88086" y="3527210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Moab</a:t>
                      </a:r>
                      <a:endParaRPr lang="en-US" dirty="0"/>
                    </a:p>
                  </p:txBody>
                </p:sp>
                <p:sp>
                  <p:nvSpPr>
                    <p:cNvPr id="23" name="Rectangle 22"/>
                    <p:cNvSpPr/>
                    <p:nvPr/>
                  </p:nvSpPr>
                  <p:spPr>
                    <a:xfrm>
                      <a:off x="2883621" y="2711213"/>
                      <a:ext cx="1069757" cy="334444"/>
                    </a:xfrm>
                    <a:prstGeom prst="rect">
                      <a:avLst/>
                    </a:prstGeom>
                    <a:solidFill>
                      <a:srgbClr val="E779B3"/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Rebecca</a:t>
                      </a:r>
                      <a:endParaRPr lang="en-US" dirty="0"/>
                    </a:p>
                  </p:txBody>
                </p:sp>
                <p:sp>
                  <p:nvSpPr>
                    <p:cNvPr id="24" name="Rectangle 23"/>
                    <p:cNvSpPr/>
                    <p:nvPr/>
                  </p:nvSpPr>
                  <p:spPr>
                    <a:xfrm>
                      <a:off x="4151996" y="3795719"/>
                      <a:ext cx="1069757" cy="334444"/>
                    </a:xfrm>
                    <a:prstGeom prst="rect">
                      <a:avLst/>
                    </a:prstGeom>
                    <a:solidFill>
                      <a:srgbClr val="E779B3"/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Tamar</a:t>
                      </a:r>
                      <a:endParaRPr lang="en-US" dirty="0"/>
                    </a:p>
                  </p:txBody>
                </p:sp>
                <p:sp>
                  <p:nvSpPr>
                    <p:cNvPr id="25" name="Rectangle 24"/>
                    <p:cNvSpPr/>
                    <p:nvPr/>
                  </p:nvSpPr>
                  <p:spPr>
                    <a:xfrm>
                      <a:off x="4151996" y="2711213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err="1" smtClean="0"/>
                        <a:t>Issac</a:t>
                      </a:r>
                      <a:endParaRPr lang="en-US" dirty="0"/>
                    </a:p>
                  </p:txBody>
                </p:sp>
                <p:sp>
                  <p:nvSpPr>
                    <p:cNvPr id="26" name="Rectangle 25"/>
                    <p:cNvSpPr/>
                    <p:nvPr/>
                  </p:nvSpPr>
                  <p:spPr>
                    <a:xfrm>
                      <a:off x="3542912" y="3261070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Jacob</a:t>
                      </a:r>
                      <a:endParaRPr lang="en-US" dirty="0"/>
                    </a:p>
                  </p:txBody>
                </p:sp>
                <p:sp>
                  <p:nvSpPr>
                    <p:cNvPr id="27" name="Rectangle 26"/>
                    <p:cNvSpPr/>
                    <p:nvPr/>
                  </p:nvSpPr>
                  <p:spPr>
                    <a:xfrm>
                      <a:off x="1109868" y="3527210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Ammon</a:t>
                      </a:r>
                      <a:endParaRPr lang="en-US" dirty="0"/>
                    </a:p>
                  </p:txBody>
                </p:sp>
                <p:sp>
                  <p:nvSpPr>
                    <p:cNvPr id="28" name="Rectangle 27"/>
                    <p:cNvSpPr/>
                    <p:nvPr/>
                  </p:nvSpPr>
                  <p:spPr>
                    <a:xfrm>
                      <a:off x="2350222" y="1576390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err="1" smtClean="0"/>
                        <a:t>Terah</a:t>
                      </a:r>
                      <a:endParaRPr lang="en-US" dirty="0"/>
                    </a:p>
                  </p:txBody>
                </p:sp>
                <p:sp>
                  <p:nvSpPr>
                    <p:cNvPr id="29" name="Rectangle 28"/>
                    <p:cNvSpPr/>
                    <p:nvPr/>
                  </p:nvSpPr>
                  <p:spPr>
                    <a:xfrm>
                      <a:off x="523830" y="2217701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Haran</a:t>
                      </a:r>
                      <a:endParaRPr lang="en-US" dirty="0"/>
                    </a:p>
                  </p:txBody>
                </p:sp>
                <p:sp>
                  <p:nvSpPr>
                    <p:cNvPr id="30" name="Rectangle 29"/>
                    <p:cNvSpPr/>
                    <p:nvPr/>
                  </p:nvSpPr>
                  <p:spPr>
                    <a:xfrm>
                      <a:off x="2374695" y="3268739"/>
                      <a:ext cx="1069757" cy="334444"/>
                    </a:xfrm>
                    <a:prstGeom prst="rect">
                      <a:avLst/>
                    </a:prstGeom>
                    <a:solidFill>
                      <a:srgbClr val="E779B3"/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Leah</a:t>
                      </a:r>
                      <a:endParaRPr lang="en-US" dirty="0"/>
                    </a:p>
                  </p:txBody>
                </p:sp>
                <p:sp>
                  <p:nvSpPr>
                    <p:cNvPr id="31" name="Left Bracket 30"/>
                    <p:cNvSpPr/>
                    <p:nvPr/>
                  </p:nvSpPr>
                  <p:spPr>
                    <a:xfrm rot="5400000">
                      <a:off x="2685935" y="724917"/>
                      <a:ext cx="208790" cy="2709041"/>
                    </a:xfrm>
                    <a:prstGeom prst="leftBracket">
                      <a:avLst>
                        <a:gd name="adj" fmla="val 0"/>
                      </a:avLst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Left Bracket 31"/>
                    <p:cNvSpPr/>
                    <p:nvPr/>
                  </p:nvSpPr>
                  <p:spPr>
                    <a:xfrm rot="5400000">
                      <a:off x="976511" y="2652120"/>
                      <a:ext cx="174118" cy="1421817"/>
                    </a:xfrm>
                    <a:prstGeom prst="leftBracket">
                      <a:avLst>
                        <a:gd name="adj" fmla="val 0"/>
                      </a:avLst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33" name="Straight Connector 32"/>
                    <p:cNvCxnSpPr/>
                    <p:nvPr/>
                  </p:nvCxnSpPr>
                  <p:spPr>
                    <a:xfrm>
                      <a:off x="4053437" y="3093881"/>
                      <a:ext cx="0" cy="167189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" name="Straight Connector 33"/>
                    <p:cNvCxnSpPr/>
                    <p:nvPr/>
                  </p:nvCxnSpPr>
                  <p:spPr>
                    <a:xfrm flipH="1">
                      <a:off x="457504" y="3831759"/>
                      <a:ext cx="26435" cy="1677576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35" name="Rectangle 34"/>
                    <p:cNvSpPr/>
                    <p:nvPr/>
                  </p:nvSpPr>
                  <p:spPr>
                    <a:xfrm>
                      <a:off x="-88087" y="4113668"/>
                      <a:ext cx="1069757" cy="334444"/>
                    </a:xfrm>
                    <a:prstGeom prst="rect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Moabites</a:t>
                      </a:r>
                      <a:endParaRPr lang="en-US" dirty="0"/>
                    </a:p>
                  </p:txBody>
                </p:sp>
                <p:cxnSp>
                  <p:nvCxnSpPr>
                    <p:cNvPr id="36" name="Straight Connector 35"/>
                    <p:cNvCxnSpPr/>
                    <p:nvPr/>
                  </p:nvCxnSpPr>
                  <p:spPr>
                    <a:xfrm>
                      <a:off x="1055629" y="2578251"/>
                      <a:ext cx="3626" cy="273591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37" name="Rectangle 36"/>
                    <p:cNvSpPr/>
                    <p:nvPr/>
                  </p:nvSpPr>
                  <p:spPr>
                    <a:xfrm>
                      <a:off x="2941879" y="3798572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Judah</a:t>
                      </a:r>
                      <a:endParaRPr lang="en-US" dirty="0"/>
                    </a:p>
                  </p:txBody>
                </p:sp>
              </p:grpSp>
              <p:grpSp>
                <p:nvGrpSpPr>
                  <p:cNvPr id="11" name="Group 10"/>
                  <p:cNvGrpSpPr/>
                  <p:nvPr/>
                </p:nvGrpSpPr>
                <p:grpSpPr>
                  <a:xfrm>
                    <a:off x="0" y="4963983"/>
                    <a:ext cx="4190832" cy="1710097"/>
                    <a:chOff x="-80920" y="5024893"/>
                    <a:chExt cx="4190832" cy="1710097"/>
                  </a:xfrm>
                </p:grpSpPr>
                <p:sp>
                  <p:nvSpPr>
                    <p:cNvPr id="12" name="Rectangle 11"/>
                    <p:cNvSpPr/>
                    <p:nvPr/>
                  </p:nvSpPr>
                  <p:spPr>
                    <a:xfrm>
                      <a:off x="2929656" y="5028071"/>
                      <a:ext cx="1180256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Boaz</a:t>
                      </a:r>
                      <a:endParaRPr lang="en-US" dirty="0"/>
                    </a:p>
                  </p:txBody>
                </p:sp>
                <p:sp>
                  <p:nvSpPr>
                    <p:cNvPr id="13" name="Rectangle 12"/>
                    <p:cNvSpPr/>
                    <p:nvPr/>
                  </p:nvSpPr>
                  <p:spPr>
                    <a:xfrm>
                      <a:off x="1393971" y="6400546"/>
                      <a:ext cx="12760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King David</a:t>
                      </a:r>
                      <a:endParaRPr lang="en-US" dirty="0"/>
                    </a:p>
                  </p:txBody>
                </p:sp>
                <p:sp>
                  <p:nvSpPr>
                    <p:cNvPr id="14" name="Rectangle 13"/>
                    <p:cNvSpPr/>
                    <p:nvPr/>
                  </p:nvSpPr>
                  <p:spPr>
                    <a:xfrm>
                      <a:off x="-80920" y="5024893"/>
                      <a:ext cx="1069757" cy="334444"/>
                    </a:xfrm>
                    <a:prstGeom prst="rect">
                      <a:avLst/>
                    </a:prstGeom>
                    <a:solidFill>
                      <a:srgbClr val="E779B3"/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Ruth</a:t>
                      </a:r>
                      <a:endParaRPr lang="en-US" dirty="0"/>
                    </a:p>
                  </p:txBody>
                </p:sp>
                <p:cxnSp>
                  <p:nvCxnSpPr>
                    <p:cNvPr id="15" name="Straight Connector 14"/>
                    <p:cNvCxnSpPr>
                      <a:endCxn id="13" idx="0"/>
                    </p:cNvCxnSpPr>
                    <p:nvPr/>
                  </p:nvCxnSpPr>
                  <p:spPr>
                    <a:xfrm flipH="1">
                      <a:off x="2032000" y="5167926"/>
                      <a:ext cx="13961" cy="123262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" name="Rectangle 15"/>
                    <p:cNvSpPr/>
                    <p:nvPr/>
                  </p:nvSpPr>
                  <p:spPr>
                    <a:xfrm>
                      <a:off x="1497119" y="5562966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Obed</a:t>
                      </a:r>
                      <a:endParaRPr lang="en-US" dirty="0"/>
                    </a:p>
                  </p:txBody>
                </p:sp>
                <p:cxnSp>
                  <p:nvCxnSpPr>
                    <p:cNvPr id="17" name="Straight Connector 16"/>
                    <p:cNvCxnSpPr/>
                    <p:nvPr/>
                  </p:nvCxnSpPr>
                  <p:spPr>
                    <a:xfrm flipV="1">
                      <a:off x="1041531" y="5159257"/>
                      <a:ext cx="1856373" cy="8669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" name="Rectangle 17"/>
                    <p:cNvSpPr/>
                    <p:nvPr/>
                  </p:nvSpPr>
                  <p:spPr>
                    <a:xfrm>
                      <a:off x="1497120" y="5980623"/>
                      <a:ext cx="1069757" cy="334444"/>
                    </a:xfrm>
                    <a:prstGeom prst="rect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en-US" dirty="0" smtClean="0"/>
                        <a:t>Jesse</a:t>
                      </a:r>
                      <a:endParaRPr lang="en-US" dirty="0"/>
                    </a:p>
                  </p:txBody>
                </p:sp>
              </p:grpSp>
            </p:grpSp>
            <p:cxnSp>
              <p:nvCxnSpPr>
                <p:cNvPr id="8" name="Straight Connector 7"/>
                <p:cNvCxnSpPr/>
                <p:nvPr/>
              </p:nvCxnSpPr>
              <p:spPr>
                <a:xfrm>
                  <a:off x="3638334" y="3055487"/>
                  <a:ext cx="0" cy="16718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38" name="TextBox 3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R</a:t>
            </a:r>
            <a:endParaRPr lang="en-US" sz="6600" dirty="0"/>
          </a:p>
        </p:txBody>
      </p:sp>
      <p:grpSp>
        <p:nvGrpSpPr>
          <p:cNvPr id="178" name="Group 177"/>
          <p:cNvGrpSpPr/>
          <p:nvPr/>
        </p:nvGrpSpPr>
        <p:grpSpPr>
          <a:xfrm>
            <a:off x="251447" y="1920061"/>
            <a:ext cx="1741113" cy="3337738"/>
            <a:chOff x="251447" y="1920061"/>
            <a:chExt cx="1741113" cy="3337738"/>
          </a:xfrm>
        </p:grpSpPr>
        <p:sp>
          <p:nvSpPr>
            <p:cNvPr id="99" name="Round Diagonal Corner Rectangle 98"/>
            <p:cNvSpPr/>
            <p:nvPr/>
          </p:nvSpPr>
          <p:spPr>
            <a:xfrm rot="16684522" flipH="1">
              <a:off x="-270581" y="2849569"/>
              <a:ext cx="1553358" cy="5093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Double Wave 102"/>
            <p:cNvSpPr/>
            <p:nvPr/>
          </p:nvSpPr>
          <p:spPr>
            <a:xfrm rot="5699679" flipH="1">
              <a:off x="-206971" y="2744378"/>
              <a:ext cx="1492777" cy="436791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 Diagonal Corner Rectangle 99"/>
            <p:cNvSpPr/>
            <p:nvPr/>
          </p:nvSpPr>
          <p:spPr>
            <a:xfrm rot="4915478">
              <a:off x="962140" y="2878021"/>
              <a:ext cx="1551537" cy="5093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Double Wave 101"/>
            <p:cNvSpPr/>
            <p:nvPr/>
          </p:nvSpPr>
          <p:spPr>
            <a:xfrm rot="15900321">
              <a:off x="920186" y="2723224"/>
              <a:ext cx="1492777" cy="436791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3435232" flipH="1">
              <a:off x="1404055" y="3949071"/>
              <a:ext cx="377558" cy="3151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8164768">
              <a:off x="397109" y="3963552"/>
              <a:ext cx="377558" cy="296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20676161" flipH="1">
              <a:off x="1140451" y="3205976"/>
              <a:ext cx="574041" cy="955898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996339">
              <a:off x="461691" y="3200356"/>
              <a:ext cx="574041" cy="920345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rot="20260128">
              <a:off x="638246" y="5000942"/>
              <a:ext cx="526693" cy="250945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2101605">
              <a:off x="969718" y="4970495"/>
              <a:ext cx="526693" cy="28730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>
              <a:off x="610321" y="3806507"/>
              <a:ext cx="973927" cy="1283696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675250" y="3287079"/>
              <a:ext cx="842709" cy="1283696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574085" y="2199620"/>
              <a:ext cx="1091900" cy="11809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 Diagonal Corner Rectangle 95"/>
            <p:cNvSpPr/>
            <p:nvPr/>
          </p:nvSpPr>
          <p:spPr>
            <a:xfrm rot="2528866">
              <a:off x="972453" y="2069805"/>
              <a:ext cx="815098" cy="5093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ound Diagonal Corner Rectangle 96"/>
            <p:cNvSpPr/>
            <p:nvPr/>
          </p:nvSpPr>
          <p:spPr>
            <a:xfrm rot="19071134" flipH="1">
              <a:off x="450240" y="2069804"/>
              <a:ext cx="815098" cy="5093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8164768">
              <a:off x="1046545" y="2038492"/>
              <a:ext cx="377558" cy="36305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18164768">
              <a:off x="1616448" y="2442547"/>
              <a:ext cx="202517" cy="22812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8164768">
              <a:off x="436996" y="2411027"/>
              <a:ext cx="202517" cy="22812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lowchart: Delay 105"/>
            <p:cNvSpPr/>
            <p:nvPr/>
          </p:nvSpPr>
          <p:spPr>
            <a:xfrm rot="16200000">
              <a:off x="947173" y="1386066"/>
              <a:ext cx="391683" cy="1459673"/>
            </a:xfrm>
            <a:prstGeom prst="flowChartDelay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384743" y="2232979"/>
              <a:ext cx="1483672" cy="244008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7"/>
            <p:cNvGrpSpPr/>
            <p:nvPr/>
          </p:nvGrpSpPr>
          <p:grpSpPr>
            <a:xfrm>
              <a:off x="657124" y="2232492"/>
              <a:ext cx="845775" cy="244480"/>
              <a:chOff x="4953000" y="1968708"/>
              <a:chExt cx="5056682" cy="1751350"/>
            </a:xfrm>
          </p:grpSpPr>
          <p:grpSp>
            <p:nvGrpSpPr>
              <p:cNvPr id="109" name="Group 108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20" name="Quad Arrow 119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Diamond 120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18" name="Quad Arrow 117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16" name="Quad Arrow 115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2" name="Isosceles Triangle 111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Isosceles Triangle 112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Isosceles Triangle 113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Isosceles Triangle 114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/>
            <p:cNvGrpSpPr/>
            <p:nvPr/>
          </p:nvGrpSpPr>
          <p:grpSpPr>
            <a:xfrm>
              <a:off x="627090" y="4915900"/>
              <a:ext cx="939908" cy="167028"/>
              <a:chOff x="4953000" y="1968708"/>
              <a:chExt cx="5056682" cy="1751350"/>
            </a:xfrm>
          </p:grpSpPr>
          <p:grpSp>
            <p:nvGrpSpPr>
              <p:cNvPr id="137" name="Group 136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8" name="Quad Arrow 147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Diamond 148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6" name="Quad Arrow 145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Diamond 146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" name="Group 138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4" name="Quad Arrow 143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Diamond 144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0" name="Isosceles Triangle 139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Isosceles Triangle 140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Isosceles Triangle 141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Isosceles Triangle 142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 rot="15706577">
              <a:off x="671325" y="3859915"/>
              <a:ext cx="1201616" cy="226319"/>
              <a:chOff x="4953000" y="1968708"/>
              <a:chExt cx="5056682" cy="1751350"/>
            </a:xfrm>
            <a:solidFill>
              <a:srgbClr val="E1AE47"/>
            </a:solidFill>
          </p:grpSpPr>
          <p:grpSp>
            <p:nvGrpSpPr>
              <p:cNvPr id="151" name="Group 150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62" name="Quad Arrow 161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60" name="Quad Arrow 159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Diamond 160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152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58" name="Quad Arrow 157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Diamond 158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Isosceles Triangle 153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Isosceles Triangle 154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Isosceles Triangle 155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Isosceles Triangle 156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163"/>
            <p:cNvGrpSpPr/>
            <p:nvPr/>
          </p:nvGrpSpPr>
          <p:grpSpPr>
            <a:xfrm rot="16726130">
              <a:off x="319421" y="3856661"/>
              <a:ext cx="1201616" cy="226319"/>
              <a:chOff x="4953000" y="1968708"/>
              <a:chExt cx="5056682" cy="1751350"/>
            </a:xfrm>
            <a:solidFill>
              <a:srgbClr val="E1AE47"/>
            </a:solidFill>
          </p:grpSpPr>
          <p:grpSp>
            <p:nvGrpSpPr>
              <p:cNvPr id="165" name="Group 164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76" name="Quad Arrow 175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iamond 176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" name="Group 165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74" name="Quad Arrow 173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166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72" name="Quad Arrow 171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8" name="Isosceles Triangle 167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Isosceles Triangle 168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Isosceles Triangle 169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Isosceles Triangle 170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grpFill/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9" name="TextBox 178"/>
          <p:cNvSpPr txBox="1"/>
          <p:nvPr/>
        </p:nvSpPr>
        <p:spPr>
          <a:xfrm>
            <a:off x="613755" y="5638800"/>
            <a:ext cx="13718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Ruth</a:t>
            </a:r>
            <a:endParaRPr lang="en-US" dirty="0"/>
          </a:p>
        </p:txBody>
      </p:sp>
      <p:grpSp>
        <p:nvGrpSpPr>
          <p:cNvPr id="123" name="Group 122"/>
          <p:cNvGrpSpPr/>
          <p:nvPr/>
        </p:nvGrpSpPr>
        <p:grpSpPr>
          <a:xfrm>
            <a:off x="7101825" y="3303447"/>
            <a:ext cx="1245756" cy="2798042"/>
            <a:chOff x="3436450" y="2898790"/>
            <a:chExt cx="1245756" cy="2798042"/>
          </a:xfrm>
        </p:grpSpPr>
        <p:grpSp>
          <p:nvGrpSpPr>
            <p:cNvPr id="124" name="Group 123"/>
            <p:cNvGrpSpPr/>
            <p:nvPr/>
          </p:nvGrpSpPr>
          <p:grpSpPr>
            <a:xfrm>
              <a:off x="3436450" y="2898790"/>
              <a:ext cx="1225065" cy="2798042"/>
              <a:chOff x="251447" y="1920061"/>
              <a:chExt cx="1741113" cy="3337738"/>
            </a:xfrm>
          </p:grpSpPr>
          <p:sp>
            <p:nvSpPr>
              <p:cNvPr id="226" name="Round Diagonal Corner Rectangle 225"/>
              <p:cNvSpPr/>
              <p:nvPr/>
            </p:nvSpPr>
            <p:spPr>
              <a:xfrm rot="16684522" flipH="1">
                <a:off x="-270581" y="2849569"/>
                <a:ext cx="1553358" cy="5093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Double Wave 226"/>
              <p:cNvSpPr/>
              <p:nvPr/>
            </p:nvSpPr>
            <p:spPr>
              <a:xfrm rot="5699679" flipH="1">
                <a:off x="-206971" y="2744378"/>
                <a:ext cx="1492777" cy="436791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6F350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Round Diagonal Corner Rectangle 227"/>
              <p:cNvSpPr/>
              <p:nvPr/>
            </p:nvSpPr>
            <p:spPr>
              <a:xfrm rot="4915478">
                <a:off x="962140" y="2878021"/>
                <a:ext cx="1551537" cy="5093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Double Wave 228"/>
              <p:cNvSpPr/>
              <p:nvPr/>
            </p:nvSpPr>
            <p:spPr>
              <a:xfrm rot="15900321">
                <a:off x="920186" y="2723224"/>
                <a:ext cx="1492777" cy="436791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6F350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/>
              <p:cNvSpPr/>
              <p:nvPr/>
            </p:nvSpPr>
            <p:spPr>
              <a:xfrm rot="3435232" flipH="1">
                <a:off x="1404055" y="3949071"/>
                <a:ext cx="377558" cy="3151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/>
              <p:cNvSpPr/>
              <p:nvPr/>
            </p:nvSpPr>
            <p:spPr>
              <a:xfrm rot="18164768">
                <a:off x="397109" y="3963552"/>
                <a:ext cx="377558" cy="2963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rapezoid 231"/>
              <p:cNvSpPr/>
              <p:nvPr/>
            </p:nvSpPr>
            <p:spPr>
              <a:xfrm rot="20676161" flipH="1">
                <a:off x="1140451" y="3205976"/>
                <a:ext cx="574041" cy="955898"/>
              </a:xfrm>
              <a:prstGeom prst="trapezoi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rapezoid 232"/>
              <p:cNvSpPr/>
              <p:nvPr/>
            </p:nvSpPr>
            <p:spPr>
              <a:xfrm rot="996339">
                <a:off x="461691" y="3200356"/>
                <a:ext cx="574041" cy="920345"/>
              </a:xfrm>
              <a:prstGeom prst="trapezoi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20260128">
                <a:off x="638246" y="5000942"/>
                <a:ext cx="526693" cy="25094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 rot="2101605">
                <a:off x="969718" y="4970495"/>
                <a:ext cx="526693" cy="287304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Trapezoid 235"/>
              <p:cNvSpPr/>
              <p:nvPr/>
            </p:nvSpPr>
            <p:spPr>
              <a:xfrm>
                <a:off x="610321" y="3806507"/>
                <a:ext cx="973927" cy="1283696"/>
              </a:xfrm>
              <a:prstGeom prst="trapezoid">
                <a:avLst/>
              </a:prstGeom>
              <a:solidFill>
                <a:srgbClr val="CD8B2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rapezoid 236"/>
              <p:cNvSpPr/>
              <p:nvPr/>
            </p:nvSpPr>
            <p:spPr>
              <a:xfrm>
                <a:off x="675250" y="3287079"/>
                <a:ext cx="842709" cy="1283696"/>
              </a:xfrm>
              <a:prstGeom prst="trapezoi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/>
              <p:cNvSpPr/>
              <p:nvPr/>
            </p:nvSpPr>
            <p:spPr>
              <a:xfrm>
                <a:off x="574085" y="2199620"/>
                <a:ext cx="1091900" cy="11809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Round Diagonal Corner Rectangle 238"/>
              <p:cNvSpPr/>
              <p:nvPr/>
            </p:nvSpPr>
            <p:spPr>
              <a:xfrm rot="2528866">
                <a:off x="972453" y="2069805"/>
                <a:ext cx="815098" cy="5093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F350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Round Diagonal Corner Rectangle 239"/>
              <p:cNvSpPr/>
              <p:nvPr/>
            </p:nvSpPr>
            <p:spPr>
              <a:xfrm rot="19071134" flipH="1">
                <a:off x="487615" y="2069805"/>
                <a:ext cx="815098" cy="5093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F350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18164768">
                <a:off x="1046545" y="2038492"/>
                <a:ext cx="377558" cy="36305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18164768">
                <a:off x="1616448" y="2442547"/>
                <a:ext cx="202517" cy="228126"/>
              </a:xfrm>
              <a:prstGeom prst="ellipse">
                <a:avLst/>
              </a:prstGeom>
              <a:solidFill>
                <a:srgbClr val="6F3505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18164768">
                <a:off x="436996" y="2411027"/>
                <a:ext cx="202517" cy="228126"/>
              </a:xfrm>
              <a:prstGeom prst="ellipse">
                <a:avLst/>
              </a:prstGeom>
              <a:solidFill>
                <a:srgbClr val="6F3505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Flowchart: Delay 243"/>
              <p:cNvSpPr/>
              <p:nvPr/>
            </p:nvSpPr>
            <p:spPr>
              <a:xfrm rot="16200000">
                <a:off x="947173" y="1386066"/>
                <a:ext cx="391683" cy="1459673"/>
              </a:xfrm>
              <a:prstGeom prst="flowChartDelay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Rounded Rectangle 244"/>
              <p:cNvSpPr/>
              <p:nvPr/>
            </p:nvSpPr>
            <p:spPr>
              <a:xfrm>
                <a:off x="384743" y="2232979"/>
                <a:ext cx="1483672" cy="244008"/>
              </a:xfrm>
              <a:prstGeom prst="roundRect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6" name="Group 245"/>
              <p:cNvGrpSpPr/>
              <p:nvPr/>
            </p:nvGrpSpPr>
            <p:grpSpPr>
              <a:xfrm>
                <a:off x="657124" y="2232492"/>
                <a:ext cx="845775" cy="244480"/>
                <a:chOff x="4953000" y="1968708"/>
                <a:chExt cx="5056682" cy="1751350"/>
              </a:xfrm>
            </p:grpSpPr>
            <p:grpSp>
              <p:nvGrpSpPr>
                <p:cNvPr id="289" name="Group 28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300" name="Quad Arrow 299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Diamond 300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0" name="Group 28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298" name="Quad Arrow 297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Diamond 298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1" name="Group 290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296" name="Quad Arrow 295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Diamond 296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2" name="Isosceles Triangle 291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Isosceles Triangle 292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Isosceles Triangle 293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Isosceles Triangle 294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7" name="Group 246"/>
              <p:cNvGrpSpPr/>
              <p:nvPr/>
            </p:nvGrpSpPr>
            <p:grpSpPr>
              <a:xfrm>
                <a:off x="627090" y="4915900"/>
                <a:ext cx="939908" cy="167028"/>
                <a:chOff x="4953000" y="1968708"/>
                <a:chExt cx="5056682" cy="1751350"/>
              </a:xfrm>
            </p:grpSpPr>
            <p:grpSp>
              <p:nvGrpSpPr>
                <p:cNvPr id="276" name="Group 275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287" name="Quad Arrow 286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Diamond 287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" name="Group 276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285" name="Quad Arrow 284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Diamond 285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77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283" name="Quad Arrow 282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Diamond 283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9" name="Isosceles Triangle 278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Isosceles Triangle 279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Isosceles Triangle 280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Isosceles Triangle 281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8" name="Group 247"/>
              <p:cNvGrpSpPr/>
              <p:nvPr/>
            </p:nvGrpSpPr>
            <p:grpSpPr>
              <a:xfrm rot="15706577">
                <a:off x="671325" y="3859915"/>
                <a:ext cx="1201616" cy="226319"/>
                <a:chOff x="4953000" y="1968708"/>
                <a:chExt cx="5056682" cy="1751350"/>
              </a:xfrm>
              <a:solidFill>
                <a:srgbClr val="E1AE47"/>
              </a:solidFill>
            </p:grpSpPr>
            <p:grpSp>
              <p:nvGrpSpPr>
                <p:cNvPr id="263" name="Group 262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74" name="Quad Arrow 273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Diamond 274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4" name="Group 263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72" name="Quad Arrow 271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Diamond 272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64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70" name="Quad Arrow 269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Diamond 270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6" name="Isosceles Triangle 265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Isosceles Triangle 266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Isosceles Triangle 267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Isosceles Triangle 268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9" name="Group 248"/>
              <p:cNvGrpSpPr/>
              <p:nvPr/>
            </p:nvGrpSpPr>
            <p:grpSpPr>
              <a:xfrm rot="16726130">
                <a:off x="319421" y="3856661"/>
                <a:ext cx="1201616" cy="226319"/>
                <a:chOff x="4953000" y="1968708"/>
                <a:chExt cx="5056682" cy="1751350"/>
              </a:xfrm>
              <a:solidFill>
                <a:srgbClr val="E1AE47"/>
              </a:solidFill>
            </p:grpSpPr>
            <p:grpSp>
              <p:nvGrpSpPr>
                <p:cNvPr id="250" name="Group 249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61" name="Quad Arrow 260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Diamond 261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1" name="Group 250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59" name="Quad Arrow 258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Diamond 259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1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57" name="Quad Arrow 256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Diamond 257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3" name="Isosceles Triangle 252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Isosceles Triangle 253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Isosceles Triangle 254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Isosceles Triangle 255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5" name="Group 107"/>
            <p:cNvGrpSpPr/>
            <p:nvPr/>
          </p:nvGrpSpPr>
          <p:grpSpPr>
            <a:xfrm rot="1271288">
              <a:off x="4202372" y="3878854"/>
              <a:ext cx="479834" cy="1464089"/>
              <a:chOff x="7610042" y="1124339"/>
              <a:chExt cx="2183077" cy="4674359"/>
            </a:xfrm>
          </p:grpSpPr>
          <p:grpSp>
            <p:nvGrpSpPr>
              <p:cNvPr id="127" name="Group 126"/>
              <p:cNvGrpSpPr/>
              <p:nvPr/>
            </p:nvGrpSpPr>
            <p:grpSpPr>
              <a:xfrm rot="19650881">
                <a:off x="7610042" y="1912498"/>
                <a:ext cx="560711" cy="1828800"/>
                <a:chOff x="6765584" y="990600"/>
                <a:chExt cx="1083016" cy="3532339"/>
              </a:xfrm>
            </p:grpSpPr>
            <p:sp>
              <p:nvSpPr>
                <p:cNvPr id="221" name="Moon 220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8" name="Moon 127"/>
              <p:cNvSpPr/>
              <p:nvPr/>
            </p:nvSpPr>
            <p:spPr>
              <a:xfrm flipH="1">
                <a:off x="8153400" y="2667000"/>
                <a:ext cx="533400" cy="31242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9" name="Group 128"/>
              <p:cNvGrpSpPr/>
              <p:nvPr/>
            </p:nvGrpSpPr>
            <p:grpSpPr>
              <a:xfrm rot="19650881">
                <a:off x="7610043" y="2598297"/>
                <a:ext cx="560711" cy="1828800"/>
                <a:chOff x="6765584" y="990600"/>
                <a:chExt cx="1083016" cy="3532339"/>
              </a:xfrm>
            </p:grpSpPr>
            <p:sp>
              <p:nvSpPr>
                <p:cNvPr id="216" name="Moon 215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219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 rot="19650881">
                <a:off x="7610042" y="3360298"/>
                <a:ext cx="560711" cy="1828800"/>
                <a:chOff x="6765584" y="990600"/>
                <a:chExt cx="1083016" cy="3532339"/>
              </a:xfrm>
            </p:grpSpPr>
            <p:sp>
              <p:nvSpPr>
                <p:cNvPr id="211" name="Moon 210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Moon 211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130"/>
              <p:cNvGrpSpPr/>
              <p:nvPr/>
            </p:nvGrpSpPr>
            <p:grpSpPr>
              <a:xfrm rot="928600">
                <a:off x="8349452" y="1870455"/>
                <a:ext cx="560711" cy="1828800"/>
                <a:chOff x="6765584" y="990600"/>
                <a:chExt cx="1083016" cy="3532339"/>
              </a:xfrm>
            </p:grpSpPr>
            <p:sp>
              <p:nvSpPr>
                <p:cNvPr id="206" name="Moon 205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131"/>
              <p:cNvGrpSpPr/>
              <p:nvPr/>
            </p:nvGrpSpPr>
            <p:grpSpPr>
              <a:xfrm rot="2972959">
                <a:off x="8598363" y="2330596"/>
                <a:ext cx="560711" cy="1828800"/>
                <a:chOff x="6765584" y="990600"/>
                <a:chExt cx="1083016" cy="3532339"/>
              </a:xfrm>
            </p:grpSpPr>
            <p:sp>
              <p:nvSpPr>
                <p:cNvPr id="201" name="Moon 200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oon 202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203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132"/>
              <p:cNvGrpSpPr/>
              <p:nvPr/>
            </p:nvGrpSpPr>
            <p:grpSpPr>
              <a:xfrm rot="21057775">
                <a:off x="7936516" y="1124339"/>
                <a:ext cx="560711" cy="2493875"/>
                <a:chOff x="6765584" y="990600"/>
                <a:chExt cx="1083016" cy="3532339"/>
              </a:xfrm>
            </p:grpSpPr>
            <p:sp>
              <p:nvSpPr>
                <p:cNvPr id="196" name="Moon 195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 rot="1547556">
                <a:off x="8354077" y="3318090"/>
                <a:ext cx="560711" cy="1828800"/>
                <a:chOff x="6765584" y="990600"/>
                <a:chExt cx="1083016" cy="3532339"/>
              </a:xfrm>
            </p:grpSpPr>
            <p:sp>
              <p:nvSpPr>
                <p:cNvPr id="191" name="Moon 190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193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Moon 194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 rot="19650881">
                <a:off x="7610042" y="3969898"/>
                <a:ext cx="560711" cy="1828800"/>
                <a:chOff x="6765584" y="990600"/>
                <a:chExt cx="1083016" cy="3532339"/>
              </a:xfrm>
            </p:grpSpPr>
            <p:sp>
              <p:nvSpPr>
                <p:cNvPr id="186" name="Moon 185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Moon 186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Moon 187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 rot="1949119" flipH="1">
                <a:off x="8372043" y="3969897"/>
                <a:ext cx="560711" cy="1828800"/>
                <a:chOff x="6765584" y="990600"/>
                <a:chExt cx="1083016" cy="3532339"/>
              </a:xfrm>
            </p:grpSpPr>
            <p:sp>
              <p:nvSpPr>
                <p:cNvPr id="181" name="Moon 180"/>
                <p:cNvSpPr/>
                <p:nvPr/>
              </p:nvSpPr>
              <p:spPr>
                <a:xfrm>
                  <a:off x="7010400" y="990600"/>
                  <a:ext cx="304800" cy="2362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620681">
                  <a:off x="7162800" y="10668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21005458">
                  <a:off x="6765584" y="1170138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20597297">
                  <a:off x="6841783" y="2008339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flipH="1">
                  <a:off x="7315200" y="1828800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6" name="Oval 125"/>
            <p:cNvSpPr/>
            <p:nvPr/>
          </p:nvSpPr>
          <p:spPr>
            <a:xfrm rot="18952234" flipH="1">
              <a:off x="4381762" y="4626392"/>
              <a:ext cx="197079" cy="2574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178078" y="260770"/>
            <a:ext cx="1532404" cy="1526512"/>
            <a:chOff x="1178078" y="260770"/>
            <a:chExt cx="1532404" cy="1526512"/>
          </a:xfrm>
        </p:grpSpPr>
        <p:grpSp>
          <p:nvGrpSpPr>
            <p:cNvPr id="302" name="Group 301"/>
            <p:cNvGrpSpPr/>
            <p:nvPr/>
          </p:nvGrpSpPr>
          <p:grpSpPr>
            <a:xfrm>
              <a:off x="1178078" y="260770"/>
              <a:ext cx="1532404" cy="1526512"/>
              <a:chOff x="6915265" y="1125005"/>
              <a:chExt cx="1532404" cy="1674711"/>
            </a:xfrm>
          </p:grpSpPr>
          <p:sp>
            <p:nvSpPr>
              <p:cNvPr id="303" name="Rectangle 302"/>
              <p:cNvSpPr/>
              <p:nvPr/>
            </p:nvSpPr>
            <p:spPr>
              <a:xfrm>
                <a:off x="6957165" y="1234110"/>
                <a:ext cx="1474292" cy="1488968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Frame 303"/>
              <p:cNvSpPr/>
              <p:nvPr/>
            </p:nvSpPr>
            <p:spPr>
              <a:xfrm>
                <a:off x="6915265" y="1125005"/>
                <a:ext cx="1532404" cy="1674711"/>
              </a:xfrm>
              <a:prstGeom prst="frame">
                <a:avLst>
                  <a:gd name="adj1" fmla="val 9347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1515902" y="570819"/>
              <a:ext cx="879066" cy="1092735"/>
              <a:chOff x="8200259" y="1546370"/>
              <a:chExt cx="879066" cy="1092735"/>
            </a:xfrm>
          </p:grpSpPr>
          <p:sp>
            <p:nvSpPr>
              <p:cNvPr id="306" name="Round Diagonal Corner Rectangle 305"/>
              <p:cNvSpPr/>
              <p:nvPr/>
            </p:nvSpPr>
            <p:spPr>
              <a:xfrm rot="16684522" flipH="1">
                <a:off x="7901996" y="2068567"/>
                <a:ext cx="853665" cy="25714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Double Wave 306"/>
              <p:cNvSpPr/>
              <p:nvPr/>
            </p:nvSpPr>
            <p:spPr>
              <a:xfrm rot="5699679" flipH="1">
                <a:off x="7935465" y="2009139"/>
                <a:ext cx="820372" cy="220531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 Diagonal Corner Rectangle 307"/>
              <p:cNvSpPr/>
              <p:nvPr/>
            </p:nvSpPr>
            <p:spPr>
              <a:xfrm rot="4915478">
                <a:off x="8524423" y="2084203"/>
                <a:ext cx="852664" cy="25714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Double Wave 308"/>
              <p:cNvSpPr/>
              <p:nvPr/>
            </p:nvSpPr>
            <p:spPr>
              <a:xfrm rot="15900321">
                <a:off x="8504553" y="1997513"/>
                <a:ext cx="820372" cy="220531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Trapezoid 316"/>
              <p:cNvSpPr/>
              <p:nvPr/>
            </p:nvSpPr>
            <p:spPr>
              <a:xfrm>
                <a:off x="8358643" y="2209190"/>
                <a:ext cx="555798" cy="394088"/>
              </a:xfrm>
              <a:prstGeom prst="trapezoi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>
                <a:off x="8363154" y="1700005"/>
                <a:ext cx="551287" cy="649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ound Diagonal Corner Rectangle 318"/>
              <p:cNvSpPr/>
              <p:nvPr/>
            </p:nvSpPr>
            <p:spPr>
              <a:xfrm rot="2528866">
                <a:off x="8564285" y="1628663"/>
                <a:ext cx="411533" cy="279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 Diagonal Corner Rectangle 319"/>
              <p:cNvSpPr/>
              <p:nvPr/>
            </p:nvSpPr>
            <p:spPr>
              <a:xfrm rot="19071134" flipH="1">
                <a:off x="8300626" y="1628663"/>
                <a:ext cx="411533" cy="279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/>
              <p:cNvSpPr/>
              <p:nvPr/>
            </p:nvSpPr>
            <p:spPr>
              <a:xfrm rot="18164768">
                <a:off x="8593260" y="1619564"/>
                <a:ext cx="207491" cy="18330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Oval 321"/>
              <p:cNvSpPr/>
              <p:nvPr/>
            </p:nvSpPr>
            <p:spPr>
              <a:xfrm rot="18164768">
                <a:off x="8884907" y="1838603"/>
                <a:ext cx="111295" cy="11517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Oval 322"/>
              <p:cNvSpPr/>
              <p:nvPr/>
            </p:nvSpPr>
            <p:spPr>
              <a:xfrm rot="18164768">
                <a:off x="8289416" y="1821281"/>
                <a:ext cx="111295" cy="11517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lowchart: Delay 323"/>
              <p:cNvSpPr/>
              <p:nvPr/>
            </p:nvSpPr>
            <p:spPr>
              <a:xfrm rot="16200000">
                <a:off x="8542773" y="1285511"/>
                <a:ext cx="215254" cy="736971"/>
              </a:xfrm>
              <a:prstGeom prst="flowChartDelay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Rounded Rectangle 324"/>
              <p:cNvSpPr/>
              <p:nvPr/>
            </p:nvSpPr>
            <p:spPr>
              <a:xfrm>
                <a:off x="8267558" y="1718337"/>
                <a:ext cx="749088" cy="134097"/>
              </a:xfrm>
              <a:prstGeom prst="roundRect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6" name="Group 325"/>
              <p:cNvGrpSpPr/>
              <p:nvPr/>
            </p:nvGrpSpPr>
            <p:grpSpPr>
              <a:xfrm>
                <a:off x="8405079" y="1718070"/>
                <a:ext cx="427022" cy="134357"/>
                <a:chOff x="4953000" y="1968708"/>
                <a:chExt cx="5056682" cy="1751350"/>
              </a:xfrm>
            </p:grpSpPr>
            <p:grpSp>
              <p:nvGrpSpPr>
                <p:cNvPr id="369" name="Group 36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380" name="Quad Arrow 379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Diamond 380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0" name="Group 36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378" name="Quad Arrow 377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Diamond 378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1" name="Group 370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376" name="Quad Arrow 375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Diamond 376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2" name="Isosceles Triangle 371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Isosceles Triangle 372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Isosceles Triangle 373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Isosceles Triangle 374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95163406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S</a:t>
            </a:r>
            <a:endParaRPr lang="en-US" sz="6600" dirty="0"/>
          </a:p>
        </p:txBody>
      </p:sp>
      <p:grpSp>
        <p:nvGrpSpPr>
          <p:cNvPr id="17" name="Group 16"/>
          <p:cNvGrpSpPr/>
          <p:nvPr/>
        </p:nvGrpSpPr>
        <p:grpSpPr>
          <a:xfrm>
            <a:off x="609600" y="579398"/>
            <a:ext cx="1686423" cy="2819400"/>
            <a:chOff x="609600" y="579398"/>
            <a:chExt cx="1686423" cy="2819400"/>
          </a:xfrm>
        </p:grpSpPr>
        <p:grpSp>
          <p:nvGrpSpPr>
            <p:cNvPr id="2" name="Group 120"/>
            <p:cNvGrpSpPr/>
            <p:nvPr/>
          </p:nvGrpSpPr>
          <p:grpSpPr>
            <a:xfrm>
              <a:off x="609600" y="579398"/>
              <a:ext cx="1686423" cy="2819400"/>
              <a:chOff x="638812" y="685800"/>
              <a:chExt cx="2398468" cy="4876800"/>
            </a:xfrm>
          </p:grpSpPr>
          <p:sp>
            <p:nvSpPr>
              <p:cNvPr id="3" name="Cloud 2"/>
              <p:cNvSpPr/>
              <p:nvPr/>
            </p:nvSpPr>
            <p:spPr>
              <a:xfrm>
                <a:off x="914400" y="685800"/>
                <a:ext cx="1828800" cy="1524000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671902">
                <a:off x="2490686" y="3048161"/>
                <a:ext cx="546594" cy="8772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2647766">
                <a:off x="638812" y="2934390"/>
                <a:ext cx="479515" cy="8772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1579249" y="1633849"/>
                <a:ext cx="501458" cy="115190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Cloud 13"/>
            <p:cNvSpPr/>
            <p:nvPr/>
          </p:nvSpPr>
          <p:spPr>
            <a:xfrm>
              <a:off x="1245120" y="1186430"/>
              <a:ext cx="435584" cy="698523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rot="19671902">
              <a:off x="1368881" y="1336428"/>
              <a:ext cx="186541" cy="1743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972756" y="3441275"/>
            <a:ext cx="14287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Seth- son of Adam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3220237" y="57150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Shem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2643345" y="841112"/>
            <a:ext cx="1952568" cy="4934660"/>
            <a:chOff x="3124425" y="529034"/>
            <a:chExt cx="1380536" cy="3344532"/>
          </a:xfrm>
        </p:grpSpPr>
        <p:sp>
          <p:nvSpPr>
            <p:cNvPr id="20" name="Oval 19"/>
            <p:cNvSpPr/>
            <p:nvPr/>
          </p:nvSpPr>
          <p:spPr>
            <a:xfrm rot="208670" flipH="1">
              <a:off x="3290479" y="666542"/>
              <a:ext cx="1082574" cy="1225198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1928098" flipH="1">
              <a:off x="3124425" y="2231507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18952234" flipH="1">
              <a:off x="4116273" y="2184038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2247591" flipH="1">
              <a:off x="3488745" y="3290199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18952234" flipH="1">
              <a:off x="3778423" y="3278660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1430708" flipH="1">
              <a:off x="3232839" y="1543682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19809709" flipH="1">
              <a:off x="3817759" y="1509588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flipH="1">
              <a:off x="3396529" y="1677588"/>
              <a:ext cx="799476" cy="1901253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flipH="1">
              <a:off x="3434005" y="683242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 Diagonal Corner Rectangle 28"/>
            <p:cNvSpPr/>
            <p:nvPr/>
          </p:nvSpPr>
          <p:spPr>
            <a:xfrm rot="20363465" flipH="1">
              <a:off x="3797487" y="529034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 Diagonal Corner Rectangle 29"/>
            <p:cNvSpPr/>
            <p:nvPr/>
          </p:nvSpPr>
          <p:spPr>
            <a:xfrm rot="16523337" flipH="1">
              <a:off x="3401695" y="596361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flipH="1">
              <a:off x="3662605" y="607042"/>
              <a:ext cx="381000" cy="38100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21333240" flipH="1">
              <a:off x="3739056" y="1571378"/>
              <a:ext cx="535898" cy="1941196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301939" flipH="1">
              <a:off x="3286312" y="1642895"/>
              <a:ext cx="535898" cy="1869571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flipH="1">
              <a:off x="3545298" y="1280504"/>
              <a:ext cx="504876" cy="58336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flipH="1">
              <a:off x="3675112" y="1366705"/>
              <a:ext cx="223756" cy="1529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271588" y="553998"/>
            <a:ext cx="2022382" cy="3816236"/>
            <a:chOff x="6271588" y="553998"/>
            <a:chExt cx="2022382" cy="3816236"/>
          </a:xfrm>
        </p:grpSpPr>
        <p:sp>
          <p:nvSpPr>
            <p:cNvPr id="37" name="Oval 36"/>
            <p:cNvSpPr/>
            <p:nvPr/>
          </p:nvSpPr>
          <p:spPr>
            <a:xfrm rot="3435232" flipH="1">
              <a:off x="7673811" y="2692254"/>
              <a:ext cx="443101" cy="3698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8164768">
              <a:off x="6389098" y="2759160"/>
              <a:ext cx="443101" cy="3477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20676161" flipH="1">
              <a:off x="7354333" y="1977212"/>
              <a:ext cx="673694" cy="95983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996339">
              <a:off x="6464891" y="1863475"/>
              <a:ext cx="673694" cy="1080116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Cloud 40"/>
            <p:cNvSpPr/>
            <p:nvPr/>
          </p:nvSpPr>
          <p:spPr>
            <a:xfrm rot="10800000">
              <a:off x="6392471" y="611603"/>
              <a:ext cx="1730753" cy="210259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260128">
              <a:off x="6662172" y="4068787"/>
              <a:ext cx="618126" cy="29450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2101605">
              <a:off x="7051187" y="4033055"/>
              <a:ext cx="618126" cy="3371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>
              <a:off x="6629400" y="2667000"/>
              <a:ext cx="1143000" cy="1506544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6705600" y="2057400"/>
              <a:ext cx="989002" cy="1506544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6840178" y="1496996"/>
              <a:ext cx="805783" cy="1219200"/>
              <a:chOff x="6859404" y="1496996"/>
              <a:chExt cx="920895" cy="1219200"/>
            </a:xfrm>
          </p:grpSpPr>
          <p:sp>
            <p:nvSpPr>
              <p:cNvPr id="91" name="Oval 90"/>
              <p:cNvSpPr/>
              <p:nvPr/>
            </p:nvSpPr>
            <p:spPr>
              <a:xfrm>
                <a:off x="6859404" y="1496996"/>
                <a:ext cx="920895" cy="1219200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7051097" y="1606717"/>
                <a:ext cx="57129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Oval 46"/>
            <p:cNvSpPr/>
            <p:nvPr/>
          </p:nvSpPr>
          <p:spPr>
            <a:xfrm>
              <a:off x="6705600" y="914400"/>
              <a:ext cx="1236252" cy="12406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6661727" y="3902364"/>
              <a:ext cx="1066800" cy="228600"/>
              <a:chOff x="5562600" y="5257800"/>
              <a:chExt cx="2743200" cy="533400"/>
            </a:xfrm>
          </p:grpSpPr>
          <p:grpSp>
            <p:nvGrpSpPr>
              <p:cNvPr id="79" name="Group 78"/>
              <p:cNvGrpSpPr/>
              <p:nvPr/>
            </p:nvGrpSpPr>
            <p:grpSpPr>
              <a:xfrm>
                <a:off x="55626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9" name="Hexagon 88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Cross 89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79"/>
              <p:cNvGrpSpPr/>
              <p:nvPr/>
            </p:nvGrpSpPr>
            <p:grpSpPr>
              <a:xfrm>
                <a:off x="62484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7" name="Hexagon 86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Cross 87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80"/>
              <p:cNvGrpSpPr/>
              <p:nvPr/>
            </p:nvGrpSpPr>
            <p:grpSpPr>
              <a:xfrm>
                <a:off x="69342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5" name="Hexagon 84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Cross 85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81"/>
              <p:cNvGrpSpPr/>
              <p:nvPr/>
            </p:nvGrpSpPr>
            <p:grpSpPr>
              <a:xfrm>
                <a:off x="76200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3" name="Hexagon 82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Cross 83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9" name="Cloud 48"/>
            <p:cNvSpPr/>
            <p:nvPr/>
          </p:nvSpPr>
          <p:spPr>
            <a:xfrm>
              <a:off x="6781800" y="553998"/>
              <a:ext cx="1143000" cy="89380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6553201" y="990600"/>
              <a:ext cx="1447800" cy="279400"/>
              <a:chOff x="4950691" y="2343727"/>
              <a:chExt cx="1208937" cy="279400"/>
            </a:xfrm>
          </p:grpSpPr>
          <p:sp>
            <p:nvSpPr>
              <p:cNvPr id="65" name="Cross 64"/>
              <p:cNvSpPr/>
              <p:nvPr/>
            </p:nvSpPr>
            <p:spPr>
              <a:xfrm>
                <a:off x="4950691" y="2343727"/>
                <a:ext cx="1208937" cy="2794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" name="Group 65"/>
              <p:cNvGrpSpPr/>
              <p:nvPr/>
            </p:nvGrpSpPr>
            <p:grpSpPr>
              <a:xfrm>
                <a:off x="5029200" y="2362200"/>
                <a:ext cx="1066800" cy="228600"/>
                <a:chOff x="5562600" y="5257800"/>
                <a:chExt cx="2743200" cy="533400"/>
              </a:xfrm>
            </p:grpSpPr>
            <p:grpSp>
              <p:nvGrpSpPr>
                <p:cNvPr id="67" name="Group 335"/>
                <p:cNvGrpSpPr/>
                <p:nvPr/>
              </p:nvGrpSpPr>
              <p:grpSpPr>
                <a:xfrm>
                  <a:off x="55626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7" name="Hexagon 76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Cross 77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336"/>
                <p:cNvGrpSpPr/>
                <p:nvPr/>
              </p:nvGrpSpPr>
              <p:grpSpPr>
                <a:xfrm>
                  <a:off x="62484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5" name="Hexagon 74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Cross 75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339"/>
                <p:cNvGrpSpPr/>
                <p:nvPr/>
              </p:nvGrpSpPr>
              <p:grpSpPr>
                <a:xfrm>
                  <a:off x="69342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3" name="Hexagon 72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Cross 73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342"/>
                <p:cNvGrpSpPr/>
                <p:nvPr/>
              </p:nvGrpSpPr>
              <p:grpSpPr>
                <a:xfrm>
                  <a:off x="76200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1" name="Hexagon 70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Cross 71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51" name="Isosceles Triangle 50"/>
            <p:cNvSpPr/>
            <p:nvPr/>
          </p:nvSpPr>
          <p:spPr>
            <a:xfrm>
              <a:off x="7912970" y="1148134"/>
              <a:ext cx="381000" cy="1471460"/>
            </a:xfrm>
            <a:prstGeom prst="triangle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Isosceles Triangle 51"/>
            <p:cNvSpPr/>
            <p:nvPr/>
          </p:nvSpPr>
          <p:spPr>
            <a:xfrm>
              <a:off x="6271588" y="1167856"/>
              <a:ext cx="390139" cy="1451738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6894801" y="2174967"/>
              <a:ext cx="238478" cy="260636"/>
              <a:chOff x="1756756" y="4876800"/>
              <a:chExt cx="1367444" cy="1295400"/>
            </a:xfrm>
          </p:grpSpPr>
          <p:sp>
            <p:nvSpPr>
              <p:cNvPr id="62" name="Quad Arrow Callout 61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Quad Arrow Callout 62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Quad Arrow Callout 63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7088428" y="2393269"/>
              <a:ext cx="308572" cy="337242"/>
              <a:chOff x="1756756" y="4876800"/>
              <a:chExt cx="1367444" cy="1295400"/>
            </a:xfrm>
          </p:grpSpPr>
          <p:sp>
            <p:nvSpPr>
              <p:cNvPr id="59" name="Quad Arrow Callout 58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Quad Arrow Callout 59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Quad Arrow Callout 60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7335996" y="2164703"/>
              <a:ext cx="287568" cy="314287"/>
              <a:chOff x="1756756" y="4876800"/>
              <a:chExt cx="1367444" cy="1295400"/>
            </a:xfrm>
          </p:grpSpPr>
          <p:sp>
            <p:nvSpPr>
              <p:cNvPr id="56" name="Quad Arrow Callout 55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Quad Arrow Callout 56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Quad Arrow Callout 57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3" name="TextBox 92"/>
          <p:cNvSpPr txBox="1"/>
          <p:nvPr/>
        </p:nvSpPr>
        <p:spPr>
          <a:xfrm>
            <a:off x="6647885" y="4561700"/>
            <a:ext cx="1258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Sarai</a:t>
            </a:r>
          </a:p>
          <a:p>
            <a:r>
              <a:rPr lang="en-US" dirty="0" smtClean="0"/>
              <a:t>Sarah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54537386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S</a:t>
            </a:r>
            <a:endParaRPr lang="en-US" sz="6600" dirty="0"/>
          </a:p>
        </p:txBody>
      </p:sp>
      <p:grpSp>
        <p:nvGrpSpPr>
          <p:cNvPr id="139" name="Group 138"/>
          <p:cNvGrpSpPr/>
          <p:nvPr/>
        </p:nvGrpSpPr>
        <p:grpSpPr>
          <a:xfrm>
            <a:off x="932051" y="1946129"/>
            <a:ext cx="1695163" cy="3482807"/>
            <a:chOff x="932051" y="1946129"/>
            <a:chExt cx="1695163" cy="3482807"/>
          </a:xfrm>
        </p:grpSpPr>
        <p:sp>
          <p:nvSpPr>
            <p:cNvPr id="138" name="Oval 137"/>
            <p:cNvSpPr/>
            <p:nvPr/>
          </p:nvSpPr>
          <p:spPr>
            <a:xfrm>
              <a:off x="1313707" y="1946129"/>
              <a:ext cx="1008259" cy="672086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loud 74"/>
            <p:cNvSpPr/>
            <p:nvPr/>
          </p:nvSpPr>
          <p:spPr>
            <a:xfrm rot="9591401">
              <a:off x="1840353" y="2421875"/>
              <a:ext cx="647614" cy="91008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 rot="12122868">
              <a:off x="1277501" y="2365497"/>
              <a:ext cx="647614" cy="84487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8905227">
              <a:off x="932051" y="4214329"/>
              <a:ext cx="506272" cy="36733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3325804" flipH="1">
              <a:off x="2221240" y="4242000"/>
              <a:ext cx="491549" cy="320399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217087" flipH="1">
              <a:off x="1121270" y="3244541"/>
              <a:ext cx="564421" cy="1224816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105976">
              <a:off x="1950660" y="3249007"/>
              <a:ext cx="599243" cy="1230557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1448824" y="5218578"/>
              <a:ext cx="774383" cy="210358"/>
              <a:chOff x="5980439" y="5455677"/>
              <a:chExt cx="1091373" cy="415108"/>
            </a:xfrm>
          </p:grpSpPr>
          <p:sp>
            <p:nvSpPr>
              <p:cNvPr id="57" name="Oval 56"/>
              <p:cNvSpPr/>
              <p:nvPr/>
            </p:nvSpPr>
            <p:spPr>
              <a:xfrm rot="649721" flipH="1">
                <a:off x="6457935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649721" flipH="1">
                <a:off x="5980439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Trapezoid 13"/>
            <p:cNvSpPr/>
            <p:nvPr/>
          </p:nvSpPr>
          <p:spPr>
            <a:xfrm flipH="1">
              <a:off x="1420714" y="4059144"/>
              <a:ext cx="806148" cy="1274856"/>
            </a:xfrm>
            <a:prstGeom prst="trapezoid">
              <a:avLst>
                <a:gd name="adj" fmla="val 8553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flipH="1">
              <a:off x="1427784" y="3208253"/>
              <a:ext cx="799077" cy="1487209"/>
            </a:xfrm>
            <a:prstGeom prst="trapezoid">
              <a:avLst>
                <a:gd name="adj" fmla="val 18523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1453850" y="3294336"/>
              <a:ext cx="903675" cy="880951"/>
              <a:chOff x="3352800" y="3208253"/>
              <a:chExt cx="2024250" cy="1973347"/>
            </a:xfrm>
          </p:grpSpPr>
          <p:grpSp>
            <p:nvGrpSpPr>
              <p:cNvPr id="62" name="Group 61"/>
              <p:cNvGrpSpPr/>
              <p:nvPr/>
            </p:nvGrpSpPr>
            <p:grpSpPr>
              <a:xfrm>
                <a:off x="3352800" y="3208253"/>
                <a:ext cx="819077" cy="1482199"/>
                <a:chOff x="3352800" y="3208253"/>
                <a:chExt cx="819077" cy="1482199"/>
              </a:xfrm>
            </p:grpSpPr>
            <p:sp>
              <p:nvSpPr>
                <p:cNvPr id="60" name="Donut 59"/>
                <p:cNvSpPr/>
                <p:nvPr/>
              </p:nvSpPr>
              <p:spPr>
                <a:xfrm rot="19973257">
                  <a:off x="3352800" y="3208253"/>
                  <a:ext cx="457200" cy="925900"/>
                </a:xfrm>
                <a:prstGeom prst="donut">
                  <a:avLst>
                    <a:gd name="adj" fmla="val 17381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" name="Donut 60"/>
                <p:cNvSpPr/>
                <p:nvPr/>
              </p:nvSpPr>
              <p:spPr>
                <a:xfrm rot="19973257">
                  <a:off x="3714677" y="3764552"/>
                  <a:ext cx="457200" cy="925900"/>
                </a:xfrm>
                <a:prstGeom prst="donut">
                  <a:avLst>
                    <a:gd name="adj" fmla="val 17381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" name="Group 62"/>
              <p:cNvGrpSpPr/>
              <p:nvPr/>
            </p:nvGrpSpPr>
            <p:grpSpPr>
              <a:xfrm rot="3677313">
                <a:off x="4226412" y="3239153"/>
                <a:ext cx="819077" cy="1482199"/>
                <a:chOff x="3352800" y="3208253"/>
                <a:chExt cx="819077" cy="1482199"/>
              </a:xfrm>
            </p:grpSpPr>
            <p:sp>
              <p:nvSpPr>
                <p:cNvPr id="64" name="Donut 63"/>
                <p:cNvSpPr/>
                <p:nvPr/>
              </p:nvSpPr>
              <p:spPr>
                <a:xfrm rot="19973257">
                  <a:off x="3352800" y="3208253"/>
                  <a:ext cx="457200" cy="925900"/>
                </a:xfrm>
                <a:prstGeom prst="donut">
                  <a:avLst>
                    <a:gd name="adj" fmla="val 17381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" name="Donut 64"/>
                <p:cNvSpPr/>
                <p:nvPr/>
              </p:nvSpPr>
              <p:spPr>
                <a:xfrm rot="19973257">
                  <a:off x="3714677" y="3764552"/>
                  <a:ext cx="457200" cy="925900"/>
                </a:xfrm>
                <a:prstGeom prst="donut">
                  <a:avLst>
                    <a:gd name="adj" fmla="val 17381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6" name="Oval 65"/>
              <p:cNvSpPr/>
              <p:nvPr/>
            </p:nvSpPr>
            <p:spPr>
              <a:xfrm>
                <a:off x="3810000" y="4343400"/>
                <a:ext cx="762000" cy="83820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71"/>
              <p:cNvGrpSpPr/>
              <p:nvPr/>
            </p:nvGrpSpPr>
            <p:grpSpPr>
              <a:xfrm>
                <a:off x="3873609" y="4489035"/>
                <a:ext cx="628723" cy="543906"/>
                <a:chOff x="3148218" y="1139462"/>
                <a:chExt cx="1365404" cy="1181206"/>
              </a:xfrm>
            </p:grpSpPr>
            <p:sp>
              <p:nvSpPr>
                <p:cNvPr id="67" name="Flowchart: Collate 66"/>
                <p:cNvSpPr/>
                <p:nvPr/>
              </p:nvSpPr>
              <p:spPr>
                <a:xfrm>
                  <a:off x="3563647" y="1295400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Flowchart: Collate 67"/>
                <p:cNvSpPr/>
                <p:nvPr/>
              </p:nvSpPr>
              <p:spPr>
                <a:xfrm rot="16200000">
                  <a:off x="3551841" y="1051456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" name="Flowchart: Collate 68"/>
                <p:cNvSpPr/>
                <p:nvPr/>
              </p:nvSpPr>
              <p:spPr>
                <a:xfrm rot="16200000">
                  <a:off x="3568923" y="164667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Flowchart: Collate 69"/>
                <p:cNvSpPr/>
                <p:nvPr/>
              </p:nvSpPr>
              <p:spPr>
                <a:xfrm>
                  <a:off x="3927635" y="136211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Flowchart: Collate 70"/>
                <p:cNvSpPr/>
                <p:nvPr/>
              </p:nvSpPr>
              <p:spPr>
                <a:xfrm>
                  <a:off x="3148218" y="1349052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3" name="Regular Pentagon 12"/>
            <p:cNvSpPr/>
            <p:nvPr/>
          </p:nvSpPr>
          <p:spPr>
            <a:xfrm rot="10800000">
              <a:off x="1403480" y="2490929"/>
              <a:ext cx="879804" cy="1220312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14589242">
              <a:off x="1551061" y="2064399"/>
              <a:ext cx="647614" cy="84487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1403480" y="2486838"/>
              <a:ext cx="197828" cy="241455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2130095" y="2456204"/>
              <a:ext cx="197828" cy="241455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1420714" y="4862794"/>
              <a:ext cx="826472" cy="239596"/>
              <a:chOff x="3183274" y="4854704"/>
              <a:chExt cx="2476528" cy="561523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3805937" y="4859059"/>
                <a:ext cx="639019" cy="552813"/>
                <a:chOff x="3148218" y="1139462"/>
                <a:chExt cx="1365404" cy="1181206"/>
              </a:xfrm>
            </p:grpSpPr>
            <p:sp>
              <p:nvSpPr>
                <p:cNvPr id="83" name="Flowchart: Collate 82"/>
                <p:cNvSpPr/>
                <p:nvPr/>
              </p:nvSpPr>
              <p:spPr>
                <a:xfrm>
                  <a:off x="3563647" y="1295400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4" name="Flowchart: Collate 83"/>
                <p:cNvSpPr/>
                <p:nvPr/>
              </p:nvSpPr>
              <p:spPr>
                <a:xfrm rot="16200000">
                  <a:off x="3551841" y="1051456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Flowchart: Collate 84"/>
                <p:cNvSpPr/>
                <p:nvPr/>
              </p:nvSpPr>
              <p:spPr>
                <a:xfrm rot="16200000">
                  <a:off x="3568923" y="164667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" name="Flowchart: Collate 85"/>
                <p:cNvSpPr/>
                <p:nvPr/>
              </p:nvSpPr>
              <p:spPr>
                <a:xfrm>
                  <a:off x="3927635" y="136211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Flowchart: Collate 86"/>
                <p:cNvSpPr/>
                <p:nvPr/>
              </p:nvSpPr>
              <p:spPr>
                <a:xfrm>
                  <a:off x="3148218" y="1349052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4419892" y="4863413"/>
                <a:ext cx="639019" cy="552813"/>
                <a:chOff x="3148218" y="1139462"/>
                <a:chExt cx="1365404" cy="1181206"/>
              </a:xfrm>
            </p:grpSpPr>
            <p:sp>
              <p:nvSpPr>
                <p:cNvPr id="93" name="Flowchart: Collate 92"/>
                <p:cNvSpPr/>
                <p:nvPr/>
              </p:nvSpPr>
              <p:spPr>
                <a:xfrm>
                  <a:off x="3563647" y="1295400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Flowchart: Collate 93"/>
                <p:cNvSpPr/>
                <p:nvPr/>
              </p:nvSpPr>
              <p:spPr>
                <a:xfrm rot="16200000">
                  <a:off x="3551841" y="1051456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5" name="Flowchart: Collate 94"/>
                <p:cNvSpPr/>
                <p:nvPr/>
              </p:nvSpPr>
              <p:spPr>
                <a:xfrm rot="16200000">
                  <a:off x="3568923" y="164667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Flowchart: Collate 95"/>
                <p:cNvSpPr/>
                <p:nvPr/>
              </p:nvSpPr>
              <p:spPr>
                <a:xfrm>
                  <a:off x="3927635" y="136211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Flowchart: Collate 96"/>
                <p:cNvSpPr/>
                <p:nvPr/>
              </p:nvSpPr>
              <p:spPr>
                <a:xfrm>
                  <a:off x="3148218" y="1349052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" name="Group 97"/>
              <p:cNvGrpSpPr/>
              <p:nvPr/>
            </p:nvGrpSpPr>
            <p:grpSpPr>
              <a:xfrm>
                <a:off x="3183274" y="4854704"/>
                <a:ext cx="639019" cy="552813"/>
                <a:chOff x="3148218" y="1139462"/>
                <a:chExt cx="1365404" cy="1181206"/>
              </a:xfrm>
            </p:grpSpPr>
            <p:sp>
              <p:nvSpPr>
                <p:cNvPr id="99" name="Flowchart: Collate 98"/>
                <p:cNvSpPr/>
                <p:nvPr/>
              </p:nvSpPr>
              <p:spPr>
                <a:xfrm>
                  <a:off x="3563647" y="1295400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Flowchart: Collate 99"/>
                <p:cNvSpPr/>
                <p:nvPr/>
              </p:nvSpPr>
              <p:spPr>
                <a:xfrm rot="16200000">
                  <a:off x="3551841" y="1051456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" name="Flowchart: Collate 100"/>
                <p:cNvSpPr/>
                <p:nvPr/>
              </p:nvSpPr>
              <p:spPr>
                <a:xfrm rot="16200000">
                  <a:off x="3568923" y="164667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" name="Flowchart: Collate 101"/>
                <p:cNvSpPr/>
                <p:nvPr/>
              </p:nvSpPr>
              <p:spPr>
                <a:xfrm>
                  <a:off x="3927635" y="136211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" name="Flowchart: Collate 102"/>
                <p:cNvSpPr/>
                <p:nvPr/>
              </p:nvSpPr>
              <p:spPr>
                <a:xfrm>
                  <a:off x="3148218" y="1349052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" name="Group 103"/>
              <p:cNvGrpSpPr/>
              <p:nvPr/>
            </p:nvGrpSpPr>
            <p:grpSpPr>
              <a:xfrm>
                <a:off x="5020783" y="4863414"/>
                <a:ext cx="639019" cy="552813"/>
                <a:chOff x="3148218" y="1139462"/>
                <a:chExt cx="1365404" cy="1181206"/>
              </a:xfrm>
            </p:grpSpPr>
            <p:sp>
              <p:nvSpPr>
                <p:cNvPr id="105" name="Flowchart: Collate 104"/>
                <p:cNvSpPr/>
                <p:nvPr/>
              </p:nvSpPr>
              <p:spPr>
                <a:xfrm>
                  <a:off x="3563647" y="1295400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" name="Flowchart: Collate 105"/>
                <p:cNvSpPr/>
                <p:nvPr/>
              </p:nvSpPr>
              <p:spPr>
                <a:xfrm rot="16200000">
                  <a:off x="3551841" y="1051456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Flowchart: Collate 106"/>
                <p:cNvSpPr/>
                <p:nvPr/>
              </p:nvSpPr>
              <p:spPr>
                <a:xfrm rot="16200000">
                  <a:off x="3568923" y="164667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" name="Flowchart: Collate 107"/>
                <p:cNvSpPr/>
                <p:nvPr/>
              </p:nvSpPr>
              <p:spPr>
                <a:xfrm>
                  <a:off x="3927635" y="1362115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9" name="Flowchart: Collate 108"/>
                <p:cNvSpPr/>
                <p:nvPr/>
              </p:nvSpPr>
              <p:spPr>
                <a:xfrm>
                  <a:off x="3148218" y="1349052"/>
                  <a:ext cx="585987" cy="762000"/>
                </a:xfrm>
                <a:prstGeom prst="flowChartCollat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37" name="Oval 136"/>
            <p:cNvSpPr/>
            <p:nvPr/>
          </p:nvSpPr>
          <p:spPr>
            <a:xfrm>
              <a:off x="1351728" y="2037892"/>
              <a:ext cx="1008259" cy="672086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" name="Group 135"/>
            <p:cNvGrpSpPr/>
            <p:nvPr/>
          </p:nvGrpSpPr>
          <p:grpSpPr>
            <a:xfrm>
              <a:off x="1327249" y="2429577"/>
              <a:ext cx="1046280" cy="302845"/>
              <a:chOff x="4863436" y="2425449"/>
              <a:chExt cx="1046280" cy="302845"/>
            </a:xfrm>
          </p:grpSpPr>
          <p:sp>
            <p:nvSpPr>
              <p:cNvPr id="37" name="Rounded Rectangle 36"/>
              <p:cNvSpPr/>
              <p:nvPr/>
            </p:nvSpPr>
            <p:spPr>
              <a:xfrm>
                <a:off x="4863436" y="2425449"/>
                <a:ext cx="1046280" cy="302845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" name="Group 110"/>
              <p:cNvGrpSpPr/>
              <p:nvPr/>
            </p:nvGrpSpPr>
            <p:grpSpPr>
              <a:xfrm>
                <a:off x="4953000" y="2425450"/>
                <a:ext cx="826472" cy="239596"/>
                <a:chOff x="3183274" y="4854704"/>
                <a:chExt cx="2476528" cy="561523"/>
              </a:xfrm>
            </p:grpSpPr>
            <p:grpSp>
              <p:nvGrpSpPr>
                <p:cNvPr id="112" name="Group 111"/>
                <p:cNvGrpSpPr/>
                <p:nvPr/>
              </p:nvGrpSpPr>
              <p:grpSpPr>
                <a:xfrm>
                  <a:off x="3805937" y="4859059"/>
                  <a:ext cx="639019" cy="552813"/>
                  <a:chOff x="3148218" y="1139462"/>
                  <a:chExt cx="1365404" cy="1181206"/>
                </a:xfrm>
              </p:grpSpPr>
              <p:sp>
                <p:nvSpPr>
                  <p:cNvPr id="131" name="Flowchart: Collate 130"/>
                  <p:cNvSpPr/>
                  <p:nvPr/>
                </p:nvSpPr>
                <p:spPr>
                  <a:xfrm>
                    <a:off x="3563647" y="1295400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2" name="Flowchart: Collate 131"/>
                  <p:cNvSpPr/>
                  <p:nvPr/>
                </p:nvSpPr>
                <p:spPr>
                  <a:xfrm rot="16200000">
                    <a:off x="3551841" y="1051456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3" name="Flowchart: Collate 132"/>
                  <p:cNvSpPr/>
                  <p:nvPr/>
                </p:nvSpPr>
                <p:spPr>
                  <a:xfrm rot="16200000">
                    <a:off x="3568923" y="164667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4" name="Flowchart: Collate 133"/>
                  <p:cNvSpPr/>
                  <p:nvPr/>
                </p:nvSpPr>
                <p:spPr>
                  <a:xfrm>
                    <a:off x="3927635" y="136211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Flowchart: Collate 134"/>
                  <p:cNvSpPr/>
                  <p:nvPr/>
                </p:nvSpPr>
                <p:spPr>
                  <a:xfrm>
                    <a:off x="3148218" y="1349052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" name="Group 112"/>
                <p:cNvGrpSpPr/>
                <p:nvPr/>
              </p:nvGrpSpPr>
              <p:grpSpPr>
                <a:xfrm>
                  <a:off x="4419892" y="4863413"/>
                  <a:ext cx="639019" cy="552813"/>
                  <a:chOff x="3148218" y="1139462"/>
                  <a:chExt cx="1365404" cy="1181206"/>
                </a:xfrm>
              </p:grpSpPr>
              <p:sp>
                <p:nvSpPr>
                  <p:cNvPr id="126" name="Flowchart: Collate 125"/>
                  <p:cNvSpPr/>
                  <p:nvPr/>
                </p:nvSpPr>
                <p:spPr>
                  <a:xfrm>
                    <a:off x="3563647" y="1295400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7" name="Flowchart: Collate 126"/>
                  <p:cNvSpPr/>
                  <p:nvPr/>
                </p:nvSpPr>
                <p:spPr>
                  <a:xfrm rot="16200000">
                    <a:off x="3551841" y="1051456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Flowchart: Collate 127"/>
                  <p:cNvSpPr/>
                  <p:nvPr/>
                </p:nvSpPr>
                <p:spPr>
                  <a:xfrm rot="16200000">
                    <a:off x="3568923" y="164667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9" name="Flowchart: Collate 128"/>
                  <p:cNvSpPr/>
                  <p:nvPr/>
                </p:nvSpPr>
                <p:spPr>
                  <a:xfrm>
                    <a:off x="3927635" y="136211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0" name="Flowchart: Collate 129"/>
                  <p:cNvSpPr/>
                  <p:nvPr/>
                </p:nvSpPr>
                <p:spPr>
                  <a:xfrm>
                    <a:off x="3148218" y="1349052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3183274" y="4854704"/>
                  <a:ext cx="639019" cy="552813"/>
                  <a:chOff x="3148218" y="1139462"/>
                  <a:chExt cx="1365404" cy="1181206"/>
                </a:xfrm>
              </p:grpSpPr>
              <p:sp>
                <p:nvSpPr>
                  <p:cNvPr id="121" name="Flowchart: Collate 120"/>
                  <p:cNvSpPr/>
                  <p:nvPr/>
                </p:nvSpPr>
                <p:spPr>
                  <a:xfrm>
                    <a:off x="3563647" y="1295400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Flowchart: Collate 121"/>
                  <p:cNvSpPr/>
                  <p:nvPr/>
                </p:nvSpPr>
                <p:spPr>
                  <a:xfrm rot="16200000">
                    <a:off x="3551841" y="1051456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3" name="Flowchart: Collate 122"/>
                  <p:cNvSpPr/>
                  <p:nvPr/>
                </p:nvSpPr>
                <p:spPr>
                  <a:xfrm rot="16200000">
                    <a:off x="3568923" y="164667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4" name="Flowchart: Collate 123"/>
                  <p:cNvSpPr/>
                  <p:nvPr/>
                </p:nvSpPr>
                <p:spPr>
                  <a:xfrm>
                    <a:off x="3927635" y="136211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5" name="Flowchart: Collate 124"/>
                  <p:cNvSpPr/>
                  <p:nvPr/>
                </p:nvSpPr>
                <p:spPr>
                  <a:xfrm>
                    <a:off x="3148218" y="1349052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5" name="Group 114"/>
                <p:cNvGrpSpPr/>
                <p:nvPr/>
              </p:nvGrpSpPr>
              <p:grpSpPr>
                <a:xfrm>
                  <a:off x="5020783" y="4863414"/>
                  <a:ext cx="639019" cy="552813"/>
                  <a:chOff x="3148218" y="1139462"/>
                  <a:chExt cx="1365404" cy="1181206"/>
                </a:xfrm>
              </p:grpSpPr>
              <p:sp>
                <p:nvSpPr>
                  <p:cNvPr id="116" name="Flowchart: Collate 115"/>
                  <p:cNvSpPr/>
                  <p:nvPr/>
                </p:nvSpPr>
                <p:spPr>
                  <a:xfrm>
                    <a:off x="3563647" y="1295400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" name="Flowchart: Collate 116"/>
                  <p:cNvSpPr/>
                  <p:nvPr/>
                </p:nvSpPr>
                <p:spPr>
                  <a:xfrm rot="16200000">
                    <a:off x="3551841" y="1051456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8" name="Flowchart: Collate 117"/>
                  <p:cNvSpPr/>
                  <p:nvPr/>
                </p:nvSpPr>
                <p:spPr>
                  <a:xfrm rot="16200000">
                    <a:off x="3568923" y="164667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9" name="Flowchart: Collate 118"/>
                  <p:cNvSpPr/>
                  <p:nvPr/>
                </p:nvSpPr>
                <p:spPr>
                  <a:xfrm>
                    <a:off x="3927635" y="1362115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0" name="Flowchart: Collate 119"/>
                  <p:cNvSpPr/>
                  <p:nvPr/>
                </p:nvSpPr>
                <p:spPr>
                  <a:xfrm>
                    <a:off x="3148218" y="1349052"/>
                    <a:ext cx="585987" cy="762000"/>
                  </a:xfrm>
                  <a:prstGeom prst="flowChartCollat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40" name="TextBox 139"/>
          <p:cNvSpPr txBox="1"/>
          <p:nvPr/>
        </p:nvSpPr>
        <p:spPr>
          <a:xfrm>
            <a:off x="1142605" y="5638800"/>
            <a:ext cx="17529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Shechem</a:t>
            </a:r>
            <a:r>
              <a:rPr lang="en-US" dirty="0" smtClean="0"/>
              <a:t>—</a:t>
            </a:r>
            <a:r>
              <a:rPr lang="en-US" dirty="0" err="1" smtClean="0"/>
              <a:t>Hivite</a:t>
            </a:r>
            <a:r>
              <a:rPr lang="en-US" dirty="0" smtClean="0"/>
              <a:t> fell in love with Dinah</a:t>
            </a:r>
            <a:endParaRPr lang="en-US" dirty="0"/>
          </a:p>
        </p:txBody>
      </p:sp>
      <p:sp>
        <p:nvSpPr>
          <p:cNvPr id="179" name="TextBox 178"/>
          <p:cNvSpPr txBox="1"/>
          <p:nvPr/>
        </p:nvSpPr>
        <p:spPr>
          <a:xfrm>
            <a:off x="4571028" y="5691007"/>
            <a:ext cx="17529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Samson—judges 13-21</a:t>
            </a:r>
            <a:endParaRPr lang="en-US" dirty="0"/>
          </a:p>
        </p:txBody>
      </p:sp>
      <p:grpSp>
        <p:nvGrpSpPr>
          <p:cNvPr id="240" name="Group 239"/>
          <p:cNvGrpSpPr/>
          <p:nvPr/>
        </p:nvGrpSpPr>
        <p:grpSpPr>
          <a:xfrm>
            <a:off x="3810000" y="553998"/>
            <a:ext cx="2267111" cy="691254"/>
            <a:chOff x="2586167" y="5289078"/>
            <a:chExt cx="2267111" cy="691254"/>
          </a:xfrm>
        </p:grpSpPr>
        <p:sp>
          <p:nvSpPr>
            <p:cNvPr id="241" name="Pentagon 240"/>
            <p:cNvSpPr/>
            <p:nvPr/>
          </p:nvSpPr>
          <p:spPr>
            <a:xfrm>
              <a:off x="3318906" y="5482966"/>
              <a:ext cx="1534372" cy="282495"/>
            </a:xfrm>
            <a:prstGeom prst="homePlat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Left-Right-Up Arrow 241"/>
            <p:cNvSpPr/>
            <p:nvPr/>
          </p:nvSpPr>
          <p:spPr>
            <a:xfrm rot="16200000">
              <a:off x="2685386" y="5189859"/>
              <a:ext cx="691254" cy="889691"/>
            </a:xfrm>
            <a:prstGeom prst="leftRightUpArrow">
              <a:avLst>
                <a:gd name="adj1" fmla="val 50000"/>
                <a:gd name="adj2" fmla="val 25000"/>
                <a:gd name="adj3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857780" y="1426204"/>
            <a:ext cx="2165316" cy="5166479"/>
            <a:chOff x="6857780" y="1426204"/>
            <a:chExt cx="2165316" cy="5166479"/>
          </a:xfrm>
        </p:grpSpPr>
        <p:sp>
          <p:nvSpPr>
            <p:cNvPr id="165" name="Oval 164"/>
            <p:cNvSpPr/>
            <p:nvPr/>
          </p:nvSpPr>
          <p:spPr>
            <a:xfrm rot="20127589" flipH="1">
              <a:off x="8611987" y="4037195"/>
              <a:ext cx="411109" cy="7747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" name="Group 207"/>
            <p:cNvGrpSpPr/>
            <p:nvPr/>
          </p:nvGrpSpPr>
          <p:grpSpPr>
            <a:xfrm rot="6218584" flipH="1">
              <a:off x="7565889" y="2182335"/>
              <a:ext cx="1678189" cy="1111280"/>
              <a:chOff x="4927647" y="478236"/>
              <a:chExt cx="1490468" cy="758286"/>
            </a:xfrm>
          </p:grpSpPr>
          <p:sp>
            <p:nvSpPr>
              <p:cNvPr id="209" name="Round Diagonal Corner Rectangle 208"/>
              <p:cNvSpPr/>
              <p:nvPr/>
            </p:nvSpPr>
            <p:spPr>
              <a:xfrm rot="1394948">
                <a:off x="4927647" y="478236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ound Diagonal Corner Rectangle 209"/>
              <p:cNvSpPr/>
              <p:nvPr/>
            </p:nvSpPr>
            <p:spPr>
              <a:xfrm rot="4073020">
                <a:off x="5706220" y="524627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flipH="1">
                <a:off x="5505531" y="610112"/>
                <a:ext cx="324056" cy="21662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/>
            <p:cNvGrpSpPr/>
            <p:nvPr/>
          </p:nvGrpSpPr>
          <p:grpSpPr>
            <a:xfrm rot="15777095">
              <a:off x="6608871" y="2212646"/>
              <a:ext cx="1781419" cy="1111280"/>
              <a:chOff x="4927647" y="478236"/>
              <a:chExt cx="1490468" cy="758286"/>
            </a:xfrm>
          </p:grpSpPr>
          <p:sp>
            <p:nvSpPr>
              <p:cNvPr id="205" name="Round Diagonal Corner Rectangle 204"/>
              <p:cNvSpPr/>
              <p:nvPr/>
            </p:nvSpPr>
            <p:spPr>
              <a:xfrm rot="1394948">
                <a:off x="4927647" y="478236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 Diagonal Corner Rectangle 205"/>
              <p:cNvSpPr/>
              <p:nvPr/>
            </p:nvSpPr>
            <p:spPr>
              <a:xfrm rot="4073020">
                <a:off x="5706220" y="524627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flipH="1">
                <a:off x="5505531" y="610112"/>
                <a:ext cx="324056" cy="21662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0" name="Trapezoid 189"/>
            <p:cNvSpPr/>
            <p:nvPr/>
          </p:nvSpPr>
          <p:spPr>
            <a:xfrm rot="20563539" flipH="1">
              <a:off x="8186471" y="3137091"/>
              <a:ext cx="760078" cy="1321124"/>
            </a:xfrm>
            <a:prstGeom prst="trapezoid">
              <a:avLst>
                <a:gd name="adj" fmla="val 29036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 rot="1928098" flipH="1">
              <a:off x="6857780" y="3919981"/>
              <a:ext cx="444275" cy="8784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2247591" flipH="1">
              <a:off x="7505465" y="5714252"/>
              <a:ext cx="386819" cy="878431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 rot="18952234" flipH="1">
              <a:off x="7952016" y="5696877"/>
              <a:ext cx="384968" cy="878431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1430708" flipH="1">
              <a:off x="6964164" y="3122894"/>
              <a:ext cx="760078" cy="1321124"/>
            </a:xfrm>
            <a:prstGeom prst="trapezoid">
              <a:avLst>
                <a:gd name="adj" fmla="val 35236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flipH="1">
              <a:off x="7344202" y="4477853"/>
              <a:ext cx="1210339" cy="1566882"/>
            </a:xfrm>
            <a:prstGeom prst="trapezoi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7337224" y="3121327"/>
              <a:ext cx="1232427" cy="1359534"/>
              <a:chOff x="7082667" y="2357680"/>
              <a:chExt cx="1232427" cy="1359534"/>
            </a:xfrm>
          </p:grpSpPr>
          <p:sp>
            <p:nvSpPr>
              <p:cNvPr id="170" name="Trapezoid 169"/>
              <p:cNvSpPr/>
              <p:nvPr/>
            </p:nvSpPr>
            <p:spPr>
              <a:xfrm rot="10800000" flipH="1">
                <a:off x="7082667" y="2357680"/>
                <a:ext cx="1232427" cy="1359534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7276959" y="2373935"/>
                <a:ext cx="45719" cy="90623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8065085" y="2386997"/>
                <a:ext cx="45719" cy="90623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7525153" y="2378289"/>
                <a:ext cx="60013" cy="132285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7782056" y="2360023"/>
                <a:ext cx="64367" cy="1354183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3" name="Oval 192"/>
            <p:cNvSpPr/>
            <p:nvPr/>
          </p:nvSpPr>
          <p:spPr>
            <a:xfrm flipH="1">
              <a:off x="7379886" y="1689232"/>
              <a:ext cx="1174656" cy="16416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flipH="1">
              <a:off x="7551449" y="2588585"/>
              <a:ext cx="778288" cy="878431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flipH="1">
              <a:off x="7734974" y="2754914"/>
              <a:ext cx="394738" cy="2303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7221980" y="1426204"/>
              <a:ext cx="1490468" cy="758286"/>
              <a:chOff x="4927647" y="478236"/>
              <a:chExt cx="1490468" cy="758286"/>
            </a:xfrm>
          </p:grpSpPr>
          <p:sp>
            <p:nvSpPr>
              <p:cNvPr id="199" name="Round Diagonal Corner Rectangle 198"/>
              <p:cNvSpPr/>
              <p:nvPr/>
            </p:nvSpPr>
            <p:spPr>
              <a:xfrm rot="1394948">
                <a:off x="4927647" y="478236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 Diagonal Corner Rectangle 199"/>
              <p:cNvSpPr/>
              <p:nvPr/>
            </p:nvSpPr>
            <p:spPr>
              <a:xfrm rot="4073020">
                <a:off x="5706220" y="524627"/>
                <a:ext cx="755105" cy="66868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/>
              <p:cNvSpPr/>
              <p:nvPr/>
            </p:nvSpPr>
            <p:spPr>
              <a:xfrm flipH="1">
                <a:off x="5505531" y="610112"/>
                <a:ext cx="324056" cy="21662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7576609" y="4476460"/>
              <a:ext cx="275144" cy="943500"/>
              <a:chOff x="3597563" y="1955699"/>
              <a:chExt cx="533316" cy="1828800"/>
            </a:xfrm>
          </p:grpSpPr>
          <p:sp>
            <p:nvSpPr>
              <p:cNvPr id="24" name="Pentagon 23"/>
              <p:cNvSpPr/>
              <p:nvPr/>
            </p:nvSpPr>
            <p:spPr>
              <a:xfrm rot="5400000">
                <a:off x="2958667" y="2612287"/>
                <a:ext cx="1828800" cy="515623"/>
              </a:xfrm>
              <a:prstGeom prst="homePlate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" name="Group 26"/>
              <p:cNvGrpSpPr/>
              <p:nvPr/>
            </p:nvGrpSpPr>
            <p:grpSpPr>
              <a:xfrm>
                <a:off x="3597563" y="1994435"/>
                <a:ext cx="533316" cy="507886"/>
                <a:chOff x="4724400" y="2007158"/>
                <a:chExt cx="987562" cy="978124"/>
              </a:xfrm>
            </p:grpSpPr>
            <p:sp>
              <p:nvSpPr>
                <p:cNvPr id="25" name="Quad Arrow 24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Diamond 25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211"/>
              <p:cNvGrpSpPr/>
              <p:nvPr/>
            </p:nvGrpSpPr>
            <p:grpSpPr>
              <a:xfrm>
                <a:off x="3597563" y="2519624"/>
                <a:ext cx="533316" cy="507886"/>
                <a:chOff x="4724400" y="2007158"/>
                <a:chExt cx="987562" cy="978124"/>
              </a:xfrm>
            </p:grpSpPr>
            <p:sp>
              <p:nvSpPr>
                <p:cNvPr id="213" name="Quad Arrow 212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Diamond 213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214"/>
              <p:cNvGrpSpPr/>
              <p:nvPr/>
            </p:nvGrpSpPr>
            <p:grpSpPr>
              <a:xfrm>
                <a:off x="3597563" y="3044813"/>
                <a:ext cx="533316" cy="507886"/>
                <a:chOff x="4724400" y="2007158"/>
                <a:chExt cx="987562" cy="978124"/>
              </a:xfrm>
            </p:grpSpPr>
            <p:sp>
              <p:nvSpPr>
                <p:cNvPr id="216" name="Quad Arrow 215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Diamond 216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8" name="Group 217"/>
            <p:cNvGrpSpPr/>
            <p:nvPr/>
          </p:nvGrpSpPr>
          <p:grpSpPr>
            <a:xfrm>
              <a:off x="7834888" y="4482530"/>
              <a:ext cx="275144" cy="943500"/>
              <a:chOff x="3597563" y="1955699"/>
              <a:chExt cx="533316" cy="1828800"/>
            </a:xfrm>
          </p:grpSpPr>
          <p:sp>
            <p:nvSpPr>
              <p:cNvPr id="219" name="Pentagon 218"/>
              <p:cNvSpPr/>
              <p:nvPr/>
            </p:nvSpPr>
            <p:spPr>
              <a:xfrm rot="5400000">
                <a:off x="2958667" y="2612287"/>
                <a:ext cx="1828800" cy="515623"/>
              </a:xfrm>
              <a:prstGeom prst="homePlate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0" name="Group 219"/>
              <p:cNvGrpSpPr/>
              <p:nvPr/>
            </p:nvGrpSpPr>
            <p:grpSpPr>
              <a:xfrm>
                <a:off x="3597563" y="1994435"/>
                <a:ext cx="533316" cy="507886"/>
                <a:chOff x="4724400" y="2007158"/>
                <a:chExt cx="987562" cy="978124"/>
              </a:xfrm>
            </p:grpSpPr>
            <p:sp>
              <p:nvSpPr>
                <p:cNvPr id="227" name="Quad Arrow 226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Diamond 227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" name="Group 220"/>
              <p:cNvGrpSpPr/>
              <p:nvPr/>
            </p:nvGrpSpPr>
            <p:grpSpPr>
              <a:xfrm>
                <a:off x="3597563" y="2519624"/>
                <a:ext cx="533316" cy="507886"/>
                <a:chOff x="4724400" y="2007158"/>
                <a:chExt cx="987562" cy="978124"/>
              </a:xfrm>
            </p:grpSpPr>
            <p:sp>
              <p:nvSpPr>
                <p:cNvPr id="225" name="Quad Arrow 224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Diamond 225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" name="Group 221"/>
              <p:cNvGrpSpPr/>
              <p:nvPr/>
            </p:nvGrpSpPr>
            <p:grpSpPr>
              <a:xfrm>
                <a:off x="3597563" y="3044813"/>
                <a:ext cx="533316" cy="507886"/>
                <a:chOff x="4724400" y="2007158"/>
                <a:chExt cx="987562" cy="978124"/>
              </a:xfrm>
            </p:grpSpPr>
            <p:sp>
              <p:nvSpPr>
                <p:cNvPr id="223" name="Quad Arrow 222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" name="Group 228"/>
            <p:cNvGrpSpPr/>
            <p:nvPr/>
          </p:nvGrpSpPr>
          <p:grpSpPr>
            <a:xfrm>
              <a:off x="8069095" y="4479724"/>
              <a:ext cx="275144" cy="943500"/>
              <a:chOff x="3597563" y="1955699"/>
              <a:chExt cx="533316" cy="1828800"/>
            </a:xfrm>
          </p:grpSpPr>
          <p:sp>
            <p:nvSpPr>
              <p:cNvPr id="230" name="Pentagon 229"/>
              <p:cNvSpPr/>
              <p:nvPr/>
            </p:nvSpPr>
            <p:spPr>
              <a:xfrm rot="5400000">
                <a:off x="2958667" y="2612287"/>
                <a:ext cx="1828800" cy="515623"/>
              </a:xfrm>
              <a:prstGeom prst="homePlate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1" name="Group 230"/>
              <p:cNvGrpSpPr/>
              <p:nvPr/>
            </p:nvGrpSpPr>
            <p:grpSpPr>
              <a:xfrm>
                <a:off x="3597563" y="1994435"/>
                <a:ext cx="533316" cy="507886"/>
                <a:chOff x="4724400" y="2007158"/>
                <a:chExt cx="987562" cy="978124"/>
              </a:xfrm>
            </p:grpSpPr>
            <p:sp>
              <p:nvSpPr>
                <p:cNvPr id="238" name="Quad Arrow 237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Diamond 238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231"/>
              <p:cNvGrpSpPr/>
              <p:nvPr/>
            </p:nvGrpSpPr>
            <p:grpSpPr>
              <a:xfrm>
                <a:off x="3597563" y="2519624"/>
                <a:ext cx="533316" cy="507886"/>
                <a:chOff x="4724400" y="2007158"/>
                <a:chExt cx="987562" cy="978124"/>
              </a:xfrm>
            </p:grpSpPr>
            <p:sp>
              <p:nvSpPr>
                <p:cNvPr id="236" name="Quad Arrow 235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Diamond 236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" name="Group 232"/>
              <p:cNvGrpSpPr/>
              <p:nvPr/>
            </p:nvGrpSpPr>
            <p:grpSpPr>
              <a:xfrm>
                <a:off x="3597563" y="3044813"/>
                <a:ext cx="533316" cy="507886"/>
                <a:chOff x="4724400" y="2007158"/>
                <a:chExt cx="987562" cy="978124"/>
              </a:xfrm>
            </p:grpSpPr>
            <p:sp>
              <p:nvSpPr>
                <p:cNvPr id="234" name="Quad Arrow 233"/>
                <p:cNvSpPr/>
                <p:nvPr/>
              </p:nvSpPr>
              <p:spPr>
                <a:xfrm>
                  <a:off x="4724400" y="2007158"/>
                  <a:ext cx="987562" cy="978124"/>
                </a:xfrm>
                <a:prstGeom prst="quadArrow">
                  <a:avLst/>
                </a:pr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Diamond 234"/>
                <p:cNvSpPr/>
                <p:nvPr/>
              </p:nvSpPr>
              <p:spPr>
                <a:xfrm>
                  <a:off x="5134567" y="2348700"/>
                  <a:ext cx="152400" cy="304237"/>
                </a:xfrm>
                <a:prstGeom prst="diamon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3" name="Group 242"/>
            <p:cNvGrpSpPr/>
            <p:nvPr/>
          </p:nvGrpSpPr>
          <p:grpSpPr>
            <a:xfrm rot="6808585">
              <a:off x="6768563" y="4657439"/>
              <a:ext cx="1630214" cy="370327"/>
              <a:chOff x="2586167" y="5289078"/>
              <a:chExt cx="3042965" cy="691254"/>
            </a:xfrm>
          </p:grpSpPr>
          <p:sp>
            <p:nvSpPr>
              <p:cNvPr id="244" name="Pentagon 243"/>
              <p:cNvSpPr/>
              <p:nvPr/>
            </p:nvSpPr>
            <p:spPr>
              <a:xfrm>
                <a:off x="3318906" y="5482964"/>
                <a:ext cx="2310226" cy="298201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Left-Right-Up Arrow 244"/>
              <p:cNvSpPr/>
              <p:nvPr/>
            </p:nvSpPr>
            <p:spPr>
              <a:xfrm rot="16200000">
                <a:off x="2685386" y="5189859"/>
                <a:ext cx="691254" cy="889691"/>
              </a:xfrm>
              <a:prstGeom prst="leftRightUpArrow">
                <a:avLst>
                  <a:gd name="adj1" fmla="val 50000"/>
                  <a:gd name="adj2" fmla="val 25000"/>
                  <a:gd name="adj3" fmla="val 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Rounded Rectangle 28"/>
            <p:cNvSpPr/>
            <p:nvPr/>
          </p:nvSpPr>
          <p:spPr>
            <a:xfrm>
              <a:off x="7543875" y="4421527"/>
              <a:ext cx="821486" cy="160748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3953882" y="3244334"/>
            <a:ext cx="146004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err="1" smtClean="0">
                <a:solidFill>
                  <a:srgbClr val="333333"/>
                </a:solidFill>
                <a:latin typeface="Palatino"/>
              </a:rPr>
              <a:t>Shammah</a:t>
            </a:r>
            <a:r>
              <a:rPr lang="en-US" sz="1200" dirty="0" smtClean="0">
                <a:solidFill>
                  <a:srgbClr val="333333"/>
                </a:solidFill>
                <a:latin typeface="Palatino"/>
              </a:rPr>
              <a:t>- </a:t>
            </a:r>
            <a:r>
              <a:rPr lang="en-US" sz="1200" dirty="0" err="1" smtClean="0">
                <a:solidFill>
                  <a:srgbClr val="333333"/>
                </a:solidFill>
                <a:latin typeface="Palatino"/>
              </a:rPr>
              <a:t>david’s</a:t>
            </a:r>
            <a:r>
              <a:rPr lang="en-US" sz="1200" dirty="0" smtClean="0">
                <a:solidFill>
                  <a:srgbClr val="333333"/>
                </a:solidFill>
                <a:latin typeface="Palatino"/>
              </a:rPr>
              <a:t> 3</a:t>
            </a:r>
            <a:r>
              <a:rPr lang="en-US" sz="1200" baseline="30000" dirty="0" smtClean="0">
                <a:solidFill>
                  <a:srgbClr val="333333"/>
                </a:solidFill>
                <a:latin typeface="Palatino"/>
              </a:rPr>
              <a:t>rd</a:t>
            </a:r>
            <a:r>
              <a:rPr lang="en-US" sz="1200" dirty="0" smtClean="0">
                <a:solidFill>
                  <a:srgbClr val="333333"/>
                </a:solidFill>
                <a:latin typeface="Palatino"/>
              </a:rPr>
              <a:t> oldest brother</a:t>
            </a:r>
            <a:endParaRPr lang="en-US" sz="1200" dirty="0"/>
          </a:p>
        </p:txBody>
      </p:sp>
      <p:grpSp>
        <p:nvGrpSpPr>
          <p:cNvPr id="3" name="Group 2"/>
          <p:cNvGrpSpPr/>
          <p:nvPr/>
        </p:nvGrpSpPr>
        <p:grpSpPr>
          <a:xfrm>
            <a:off x="4068513" y="2132272"/>
            <a:ext cx="1024713" cy="1005310"/>
            <a:chOff x="4068513" y="2132272"/>
            <a:chExt cx="1024713" cy="1005310"/>
          </a:xfrm>
        </p:grpSpPr>
        <p:sp>
          <p:nvSpPr>
            <p:cNvPr id="160" name="Rectangle 159"/>
            <p:cNvSpPr/>
            <p:nvPr/>
          </p:nvSpPr>
          <p:spPr>
            <a:xfrm>
              <a:off x="4068513" y="2132272"/>
              <a:ext cx="1024713" cy="100531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762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" name="Group 160"/>
            <p:cNvGrpSpPr/>
            <p:nvPr/>
          </p:nvGrpSpPr>
          <p:grpSpPr>
            <a:xfrm>
              <a:off x="4232788" y="2179787"/>
              <a:ext cx="675610" cy="925762"/>
              <a:chOff x="4116891" y="4369459"/>
              <a:chExt cx="885618" cy="1213528"/>
            </a:xfrm>
          </p:grpSpPr>
          <p:grpSp>
            <p:nvGrpSpPr>
              <p:cNvPr id="162" name="Group 161"/>
              <p:cNvGrpSpPr/>
              <p:nvPr/>
            </p:nvGrpSpPr>
            <p:grpSpPr>
              <a:xfrm flipH="1">
                <a:off x="4683689" y="4678427"/>
                <a:ext cx="318820" cy="792686"/>
                <a:chOff x="4580952" y="1323647"/>
                <a:chExt cx="664589" cy="792389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197" name="Moon 196"/>
                <p:cNvSpPr/>
                <p:nvPr/>
              </p:nvSpPr>
              <p:spPr>
                <a:xfrm rot="266471">
                  <a:off x="4580952" y="1323647"/>
                  <a:ext cx="664589" cy="792389"/>
                </a:xfrm>
                <a:prstGeom prst="moon">
                  <a:avLst>
                    <a:gd name="adj" fmla="val 87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20998437">
                  <a:off x="4661745" y="1342474"/>
                  <a:ext cx="374533" cy="635058"/>
                </a:xfrm>
                <a:prstGeom prst="moon">
                  <a:avLst>
                    <a:gd name="adj" fmla="val 87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4116891" y="4679644"/>
                <a:ext cx="318820" cy="806537"/>
                <a:chOff x="4580952" y="1323647"/>
                <a:chExt cx="664589" cy="792389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192" name="Moon 191"/>
                <p:cNvSpPr/>
                <p:nvPr/>
              </p:nvSpPr>
              <p:spPr>
                <a:xfrm rot="266471">
                  <a:off x="4580952" y="1323647"/>
                  <a:ext cx="664589" cy="792389"/>
                </a:xfrm>
                <a:prstGeom prst="moon">
                  <a:avLst>
                    <a:gd name="adj" fmla="val 87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Moon 195"/>
                <p:cNvSpPr/>
                <p:nvPr/>
              </p:nvSpPr>
              <p:spPr>
                <a:xfrm rot="20998437">
                  <a:off x="4661745" y="1342474"/>
                  <a:ext cx="374533" cy="635058"/>
                </a:xfrm>
                <a:prstGeom prst="moon">
                  <a:avLst>
                    <a:gd name="adj" fmla="val 87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1" name="Oval 170"/>
              <p:cNvSpPr/>
              <p:nvPr/>
            </p:nvSpPr>
            <p:spPr>
              <a:xfrm rot="20403615">
                <a:off x="4149328" y="4959089"/>
                <a:ext cx="178179" cy="365187"/>
              </a:xfrm>
              <a:prstGeom prst="ellipse">
                <a:avLst/>
              </a:prstGeom>
              <a:solidFill>
                <a:srgbClr val="E1A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1466315">
                <a:off x="4815266" y="4975763"/>
                <a:ext cx="163321" cy="367708"/>
              </a:xfrm>
              <a:prstGeom prst="ellipse">
                <a:avLst/>
              </a:prstGeom>
              <a:solidFill>
                <a:srgbClr val="E1A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rapezoid 172"/>
              <p:cNvSpPr/>
              <p:nvPr/>
            </p:nvSpPr>
            <p:spPr>
              <a:xfrm>
                <a:off x="4289504" y="5135382"/>
                <a:ext cx="510936" cy="447605"/>
              </a:xfrm>
              <a:prstGeom prst="trapezoid">
                <a:avLst>
                  <a:gd name="adj" fmla="val 10276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 rot="10800000">
                <a:off x="4489342" y="5117638"/>
                <a:ext cx="137844" cy="328995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5" name="Group 18"/>
              <p:cNvGrpSpPr/>
              <p:nvPr/>
            </p:nvGrpSpPr>
            <p:grpSpPr>
              <a:xfrm>
                <a:off x="4223425" y="4419556"/>
                <a:ext cx="657990" cy="804210"/>
                <a:chOff x="2819400" y="1066800"/>
                <a:chExt cx="1828800" cy="1676400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182" name="Oval 181"/>
                <p:cNvSpPr/>
                <p:nvPr/>
              </p:nvSpPr>
              <p:spPr>
                <a:xfrm>
                  <a:off x="2819400" y="1199148"/>
                  <a:ext cx="1828800" cy="15440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6174437">
                  <a:off x="3123439" y="969223"/>
                  <a:ext cx="566425" cy="1056518"/>
                </a:xfrm>
                <a:prstGeom prst="moon">
                  <a:avLst>
                    <a:gd name="adj" fmla="val 70238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6938956">
                  <a:off x="3469398" y="943473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3266913" y="1226742"/>
                  <a:ext cx="954298" cy="410886"/>
                </a:xfrm>
                <a:prstGeom prst="ellipse">
                  <a:avLst/>
                </a:prstGeom>
                <a:solidFill>
                  <a:srgbClr val="E1A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175"/>
              <p:cNvGrpSpPr/>
              <p:nvPr/>
            </p:nvGrpSpPr>
            <p:grpSpPr>
              <a:xfrm>
                <a:off x="4216198" y="4369459"/>
                <a:ext cx="693621" cy="545322"/>
                <a:chOff x="5209995" y="2728815"/>
                <a:chExt cx="1132515" cy="1136740"/>
              </a:xfrm>
              <a:solidFill>
                <a:schemeClr val="bg2">
                  <a:lumMod val="90000"/>
                </a:schemeClr>
              </a:solidFill>
            </p:grpSpPr>
            <p:sp>
              <p:nvSpPr>
                <p:cNvPr id="180" name="Chord 179"/>
                <p:cNvSpPr/>
                <p:nvPr/>
              </p:nvSpPr>
              <p:spPr>
                <a:xfrm rot="4451877">
                  <a:off x="5187117" y="2751693"/>
                  <a:ext cx="1136740" cy="1090983"/>
                </a:xfrm>
                <a:prstGeom prst="chord">
                  <a:avLst>
                    <a:gd name="adj1" fmla="val 7288814"/>
                    <a:gd name="adj2" fmla="val 16200000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lowchart: Stored Data 180"/>
                <p:cNvSpPr/>
                <p:nvPr/>
              </p:nvSpPr>
              <p:spPr>
                <a:xfrm rot="5400000">
                  <a:off x="5650775" y="2674445"/>
                  <a:ext cx="290693" cy="1092777"/>
                </a:xfrm>
                <a:prstGeom prst="flowChartOnlineStorag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3" name="Pentagon 202"/>
            <p:cNvSpPr/>
            <p:nvPr/>
          </p:nvSpPr>
          <p:spPr>
            <a:xfrm rot="17635294">
              <a:off x="4514646" y="2744239"/>
              <a:ext cx="685172" cy="74614"/>
            </a:xfrm>
            <a:prstGeom prst="homePlate">
              <a:avLst>
                <a:gd name="adj" fmla="val 239181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415403260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S</a:t>
            </a:r>
            <a:endParaRPr lang="en-US" sz="6600" dirty="0"/>
          </a:p>
        </p:txBody>
      </p:sp>
      <p:sp>
        <p:nvSpPr>
          <p:cNvPr id="24" name="TextBox 23"/>
          <p:cNvSpPr txBox="1"/>
          <p:nvPr/>
        </p:nvSpPr>
        <p:spPr>
          <a:xfrm>
            <a:off x="457200" y="6172200"/>
            <a:ext cx="17529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Samuel</a:t>
            </a:r>
            <a:endParaRPr lang="en-US" dirty="0"/>
          </a:p>
        </p:txBody>
      </p:sp>
      <p:grpSp>
        <p:nvGrpSpPr>
          <p:cNvPr id="75" name="Group 74"/>
          <p:cNvGrpSpPr/>
          <p:nvPr/>
        </p:nvGrpSpPr>
        <p:grpSpPr>
          <a:xfrm>
            <a:off x="1716284" y="474750"/>
            <a:ext cx="2445026" cy="4972565"/>
            <a:chOff x="1716284" y="474750"/>
            <a:chExt cx="2445026" cy="4972565"/>
          </a:xfrm>
        </p:grpSpPr>
        <p:grpSp>
          <p:nvGrpSpPr>
            <p:cNvPr id="32" name="Group 31"/>
            <p:cNvGrpSpPr/>
            <p:nvPr/>
          </p:nvGrpSpPr>
          <p:grpSpPr>
            <a:xfrm flipH="1">
              <a:off x="3176816" y="1118804"/>
              <a:ext cx="664589" cy="1122315"/>
              <a:chOff x="4580952" y="1323647"/>
              <a:chExt cx="664589" cy="792389"/>
            </a:xfrm>
          </p:grpSpPr>
          <p:sp>
            <p:nvSpPr>
              <p:cNvPr id="33" name="Moon 32"/>
              <p:cNvSpPr/>
              <p:nvPr/>
            </p:nvSpPr>
            <p:spPr>
              <a:xfrm rot="266471">
                <a:off x="4580952" y="1323647"/>
                <a:ext cx="664589" cy="792389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20998437">
                <a:off x="4661745" y="1342474"/>
                <a:ext cx="374533" cy="63505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1995309" y="1121340"/>
              <a:ext cx="664589" cy="1122315"/>
              <a:chOff x="4580952" y="1323647"/>
              <a:chExt cx="664589" cy="792389"/>
            </a:xfrm>
          </p:grpSpPr>
          <p:sp>
            <p:nvSpPr>
              <p:cNvPr id="26" name="Moon 25"/>
              <p:cNvSpPr/>
              <p:nvPr/>
            </p:nvSpPr>
            <p:spPr>
              <a:xfrm rot="266471">
                <a:off x="4580952" y="1323647"/>
                <a:ext cx="664589" cy="792389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Moon 26"/>
              <p:cNvSpPr/>
              <p:nvPr/>
            </p:nvSpPr>
            <p:spPr>
              <a:xfrm rot="20998437">
                <a:off x="4661745" y="1342474"/>
                <a:ext cx="374533" cy="63505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" name="Oval 2"/>
            <p:cNvSpPr/>
            <p:nvPr/>
          </p:nvSpPr>
          <p:spPr>
            <a:xfrm rot="19907266">
              <a:off x="3739694" y="3233615"/>
              <a:ext cx="42161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645044">
              <a:off x="1716284" y="3248591"/>
              <a:ext cx="46312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442075">
              <a:off x="2456399" y="4747463"/>
              <a:ext cx="414834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8928376">
              <a:off x="3122728" y="4761515"/>
              <a:ext cx="396826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440561">
              <a:off x="1731867" y="2330662"/>
              <a:ext cx="1009860" cy="1443356"/>
            </a:xfrm>
            <a:prstGeom prst="trapezoid">
              <a:avLst>
                <a:gd name="adj" fmla="val 30077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585184">
              <a:off x="1872672" y="2084557"/>
              <a:ext cx="1003899" cy="1436005"/>
            </a:xfrm>
            <a:prstGeom prst="trapezoid">
              <a:avLst>
                <a:gd name="adj" fmla="val 31003"/>
              </a:avLst>
            </a:prstGeom>
            <a:solidFill>
              <a:srgbClr val="F68B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3151051" y="2334430"/>
              <a:ext cx="948562" cy="1443356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2947455" y="2097736"/>
              <a:ext cx="972511" cy="1397052"/>
            </a:xfrm>
            <a:prstGeom prst="trapezoid">
              <a:avLst/>
            </a:prstGeom>
            <a:solidFill>
              <a:srgbClr val="F68B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209800" y="2128072"/>
              <a:ext cx="1447800" cy="2895600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2637385" y="2085338"/>
              <a:ext cx="599605" cy="1308671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186724">
              <a:off x="2963096" y="1987049"/>
              <a:ext cx="699099" cy="2898914"/>
            </a:xfrm>
            <a:prstGeom prst="trapezoid">
              <a:avLst/>
            </a:prstGeom>
            <a:solidFill>
              <a:srgbClr val="F68B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2187146" y="2050706"/>
              <a:ext cx="699099" cy="2879911"/>
            </a:xfrm>
            <a:prstGeom prst="trapezoid">
              <a:avLst/>
            </a:prstGeom>
            <a:solidFill>
              <a:srgbClr val="F68B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Isosceles Triangle 24"/>
            <p:cNvSpPr/>
            <p:nvPr/>
          </p:nvSpPr>
          <p:spPr>
            <a:xfrm rot="10800000">
              <a:off x="2771693" y="2034351"/>
              <a:ext cx="287339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8"/>
            <p:cNvGrpSpPr/>
            <p:nvPr/>
          </p:nvGrpSpPr>
          <p:grpSpPr>
            <a:xfrm>
              <a:off x="2217383" y="579179"/>
              <a:ext cx="1371600" cy="1676400"/>
              <a:chOff x="2819400" y="1066800"/>
              <a:chExt cx="1828800" cy="16764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6174437">
                <a:off x="3123439" y="969223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4898057">
                <a:off x="3836728" y="1005297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6938956">
                <a:off x="3469398" y="943473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3713858" flipH="1">
                <a:off x="3288094" y="978820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266913" y="1226742"/>
                <a:ext cx="954298" cy="41088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2202323" y="474750"/>
              <a:ext cx="1423008" cy="1136740"/>
              <a:chOff x="5209995" y="2728815"/>
              <a:chExt cx="1114604" cy="1136740"/>
            </a:xfrm>
            <a:solidFill>
              <a:schemeClr val="bg2">
                <a:lumMod val="75000"/>
              </a:schemeClr>
            </a:solidFill>
          </p:grpSpPr>
          <p:sp>
            <p:nvSpPr>
              <p:cNvPr id="35" name="Chord 34"/>
              <p:cNvSpPr/>
              <p:nvPr/>
            </p:nvSpPr>
            <p:spPr>
              <a:xfrm rot="4451877">
                <a:off x="5187117" y="2751693"/>
                <a:ext cx="1136740" cy="1090983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lowchart: Stored Data 35"/>
              <p:cNvSpPr/>
              <p:nvPr/>
            </p:nvSpPr>
            <p:spPr>
              <a:xfrm rot="5400000">
                <a:off x="5632864" y="2651992"/>
                <a:ext cx="290693" cy="1092777"/>
              </a:xfrm>
              <a:prstGeom prst="flowChartOnlineStorag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2492118" y="2871634"/>
              <a:ext cx="883164" cy="180706"/>
              <a:chOff x="4876800" y="2662262"/>
              <a:chExt cx="2595154" cy="678668"/>
            </a:xfrm>
          </p:grpSpPr>
          <p:grpSp>
            <p:nvGrpSpPr>
              <p:cNvPr id="41" name="Group 40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38" name="Hexagon 37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Quad Arrow 38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41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43" name="Hexagon 42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Quad Arrow 43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5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47" name="Hexagon 46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Quad Arrow 47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" name="Group 50"/>
            <p:cNvGrpSpPr/>
            <p:nvPr/>
          </p:nvGrpSpPr>
          <p:grpSpPr>
            <a:xfrm>
              <a:off x="2496643" y="3302399"/>
              <a:ext cx="883164" cy="180706"/>
              <a:chOff x="4876800" y="2662262"/>
              <a:chExt cx="2595154" cy="678668"/>
            </a:xfrm>
          </p:grpSpPr>
          <p:grpSp>
            <p:nvGrpSpPr>
              <p:cNvPr id="52" name="Group 51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60" name="Hexagon 59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Quad Arrow 60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52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57" name="Hexagon 56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Quad Arrow 57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55" name="Hexagon 54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Quad Arrow 55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3" name="Group 62"/>
            <p:cNvGrpSpPr/>
            <p:nvPr/>
          </p:nvGrpSpPr>
          <p:grpSpPr>
            <a:xfrm>
              <a:off x="2480957" y="3783349"/>
              <a:ext cx="883164" cy="180706"/>
              <a:chOff x="4876800" y="2662262"/>
              <a:chExt cx="2595154" cy="678668"/>
            </a:xfrm>
          </p:grpSpPr>
          <p:grpSp>
            <p:nvGrpSpPr>
              <p:cNvPr id="64" name="Group 63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72" name="Hexagon 71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Quad Arrow 72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64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69" name="Hexagon 68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Quad Arrow 69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65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67" name="Hexagon 66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Quad Arrow 67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4" name="TextBox 143"/>
          <p:cNvSpPr txBox="1"/>
          <p:nvPr/>
        </p:nvSpPr>
        <p:spPr>
          <a:xfrm>
            <a:off x="5884836" y="5763319"/>
            <a:ext cx="17529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Samuel prophet and </a:t>
            </a:r>
            <a:r>
              <a:rPr lang="en-US" dirty="0"/>
              <a:t>N</a:t>
            </a:r>
            <a:r>
              <a:rPr lang="en-US" dirty="0" smtClean="0"/>
              <a:t>azarite</a:t>
            </a:r>
            <a:endParaRPr lang="en-US" dirty="0"/>
          </a:p>
        </p:txBody>
      </p:sp>
      <p:grpSp>
        <p:nvGrpSpPr>
          <p:cNvPr id="152" name="Group 151"/>
          <p:cNvGrpSpPr/>
          <p:nvPr/>
        </p:nvGrpSpPr>
        <p:grpSpPr>
          <a:xfrm>
            <a:off x="5334000" y="548928"/>
            <a:ext cx="2445026" cy="4972565"/>
            <a:chOff x="5334000" y="548928"/>
            <a:chExt cx="2445026" cy="4972565"/>
          </a:xfrm>
        </p:grpSpPr>
        <p:grpSp>
          <p:nvGrpSpPr>
            <p:cNvPr id="77" name="Group 76"/>
            <p:cNvGrpSpPr/>
            <p:nvPr/>
          </p:nvGrpSpPr>
          <p:grpSpPr>
            <a:xfrm flipH="1">
              <a:off x="6794531" y="1192982"/>
              <a:ext cx="664589" cy="1652378"/>
              <a:chOff x="4580952" y="1323647"/>
              <a:chExt cx="664589" cy="792389"/>
            </a:xfrm>
            <a:solidFill>
              <a:schemeClr val="bg1">
                <a:lumMod val="50000"/>
              </a:schemeClr>
            </a:solidFill>
          </p:grpSpPr>
          <p:sp>
            <p:nvSpPr>
              <p:cNvPr id="140" name="Moon 139"/>
              <p:cNvSpPr/>
              <p:nvPr/>
            </p:nvSpPr>
            <p:spPr>
              <a:xfrm rot="266471">
                <a:off x="4580952" y="1323647"/>
                <a:ext cx="664589" cy="792389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Moon 140"/>
              <p:cNvSpPr/>
              <p:nvPr/>
            </p:nvSpPr>
            <p:spPr>
              <a:xfrm rot="20998437">
                <a:off x="4661745" y="1342474"/>
                <a:ext cx="374533" cy="635058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5613025" y="1195518"/>
              <a:ext cx="664589" cy="1681250"/>
              <a:chOff x="4580952" y="1323647"/>
              <a:chExt cx="664589" cy="792389"/>
            </a:xfrm>
            <a:solidFill>
              <a:schemeClr val="bg1">
                <a:lumMod val="50000"/>
              </a:schemeClr>
            </a:solidFill>
          </p:grpSpPr>
          <p:sp>
            <p:nvSpPr>
              <p:cNvPr id="138" name="Moon 137"/>
              <p:cNvSpPr/>
              <p:nvPr/>
            </p:nvSpPr>
            <p:spPr>
              <a:xfrm rot="266471">
                <a:off x="4580952" y="1323647"/>
                <a:ext cx="664589" cy="792389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Moon 138"/>
              <p:cNvSpPr/>
              <p:nvPr/>
            </p:nvSpPr>
            <p:spPr>
              <a:xfrm rot="20998437">
                <a:off x="4661745" y="1342474"/>
                <a:ext cx="374533" cy="635058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5" name="Oval 144"/>
            <p:cNvSpPr/>
            <p:nvPr/>
          </p:nvSpPr>
          <p:spPr>
            <a:xfrm rot="20403615">
              <a:off x="5664259" y="1791112"/>
              <a:ext cx="313380" cy="65496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rot="1466315">
              <a:off x="7102637" y="1814253"/>
              <a:ext cx="313380" cy="608819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907266">
              <a:off x="7357410" y="3307793"/>
              <a:ext cx="42161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1645044">
              <a:off x="5334000" y="3322769"/>
              <a:ext cx="46312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1442075">
              <a:off x="6074115" y="4821641"/>
              <a:ext cx="414834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18928376">
              <a:off x="6740444" y="4835693"/>
              <a:ext cx="396826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1440561">
              <a:off x="5349583" y="2404840"/>
              <a:ext cx="1009860" cy="1443356"/>
            </a:xfrm>
            <a:prstGeom prst="trapezoid">
              <a:avLst>
                <a:gd name="adj" fmla="val 30077"/>
              </a:avLst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1585184">
              <a:off x="5490388" y="2158735"/>
              <a:ext cx="1003899" cy="1436005"/>
            </a:xfrm>
            <a:prstGeom prst="trapezoid">
              <a:avLst>
                <a:gd name="adj" fmla="val 31003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rot="19870960">
              <a:off x="6768767" y="2408608"/>
              <a:ext cx="948562" cy="1443356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 rot="20036208">
              <a:off x="6565171" y="2171914"/>
              <a:ext cx="972511" cy="1397052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>
              <a:off x="5827516" y="2202250"/>
              <a:ext cx="1447800" cy="2895600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1186724">
              <a:off x="6580812" y="2061227"/>
              <a:ext cx="699099" cy="2898914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353417">
              <a:off x="5804862" y="2124884"/>
              <a:ext cx="699099" cy="2879911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 rot="10800000">
              <a:off x="6389409" y="2108529"/>
              <a:ext cx="287339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18"/>
            <p:cNvGrpSpPr/>
            <p:nvPr/>
          </p:nvGrpSpPr>
          <p:grpSpPr>
            <a:xfrm>
              <a:off x="5835099" y="653357"/>
              <a:ext cx="1371600" cy="1676400"/>
              <a:chOff x="2819400" y="1066800"/>
              <a:chExt cx="1828800" cy="1676400"/>
            </a:xfrm>
            <a:solidFill>
              <a:schemeClr val="bg1">
                <a:lumMod val="50000"/>
              </a:schemeClr>
            </a:solidFill>
          </p:grpSpPr>
          <p:sp>
            <p:nvSpPr>
              <p:cNvPr id="132" name="Oval 131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Moon 132"/>
              <p:cNvSpPr/>
              <p:nvPr/>
            </p:nvSpPr>
            <p:spPr>
              <a:xfrm rot="6174437">
                <a:off x="3123439" y="969223"/>
                <a:ext cx="566425" cy="1056518"/>
              </a:xfrm>
              <a:prstGeom prst="moon">
                <a:avLst>
                  <a:gd name="adj" fmla="val 7023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Moon 133"/>
              <p:cNvSpPr/>
              <p:nvPr/>
            </p:nvSpPr>
            <p:spPr>
              <a:xfrm rot="4898057">
                <a:off x="3836728" y="1005297"/>
                <a:ext cx="566425" cy="1056518"/>
              </a:xfrm>
              <a:prstGeom prst="moon">
                <a:avLst>
                  <a:gd name="adj" fmla="val 7023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Moon 134"/>
              <p:cNvSpPr/>
              <p:nvPr/>
            </p:nvSpPr>
            <p:spPr>
              <a:xfrm rot="6938956">
                <a:off x="3469398" y="943473"/>
                <a:ext cx="657417" cy="904071"/>
              </a:xfrm>
              <a:prstGeom prst="moon">
                <a:avLst>
                  <a:gd name="adj" fmla="val 7023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Moon 135"/>
              <p:cNvSpPr/>
              <p:nvPr/>
            </p:nvSpPr>
            <p:spPr>
              <a:xfrm rot="13713858" flipH="1">
                <a:off x="3288094" y="978820"/>
                <a:ext cx="657417" cy="904071"/>
              </a:xfrm>
              <a:prstGeom prst="moon">
                <a:avLst>
                  <a:gd name="adj" fmla="val 7023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3266913" y="1226742"/>
                <a:ext cx="954298" cy="41088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5820039" y="548928"/>
              <a:ext cx="1423008" cy="1136740"/>
              <a:chOff x="5209995" y="2728815"/>
              <a:chExt cx="1114604" cy="1136740"/>
            </a:xfrm>
            <a:solidFill>
              <a:schemeClr val="bg2">
                <a:lumMod val="90000"/>
              </a:schemeClr>
            </a:solidFill>
          </p:grpSpPr>
          <p:sp>
            <p:nvSpPr>
              <p:cNvPr id="130" name="Chord 129"/>
              <p:cNvSpPr/>
              <p:nvPr/>
            </p:nvSpPr>
            <p:spPr>
              <a:xfrm rot="4451877">
                <a:off x="5187117" y="2751693"/>
                <a:ext cx="1136740" cy="1090983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lowchart: Stored Data 130"/>
              <p:cNvSpPr/>
              <p:nvPr/>
            </p:nvSpPr>
            <p:spPr>
              <a:xfrm rot="5400000">
                <a:off x="5632864" y="2651992"/>
                <a:ext cx="290693" cy="1092777"/>
              </a:xfrm>
              <a:prstGeom prst="flowChartOnlineStorag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6108548" y="2937183"/>
              <a:ext cx="883164" cy="180706"/>
              <a:chOff x="4876800" y="2662262"/>
              <a:chExt cx="2595154" cy="678668"/>
            </a:xfrm>
          </p:grpSpPr>
          <p:grpSp>
            <p:nvGrpSpPr>
              <p:cNvPr id="119" name="Group 118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127" name="Hexagon 126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Quad Arrow 127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124" name="Hexagon 123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Quad Arrow 124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Diamond 125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122" name="Hexagon 121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Quad Arrow 122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5" name="Group 94"/>
            <p:cNvGrpSpPr/>
            <p:nvPr/>
          </p:nvGrpSpPr>
          <p:grpSpPr>
            <a:xfrm>
              <a:off x="6113073" y="3132824"/>
              <a:ext cx="883164" cy="180706"/>
              <a:chOff x="4876800" y="2662262"/>
              <a:chExt cx="2595154" cy="678668"/>
            </a:xfrm>
          </p:grpSpPr>
          <p:grpSp>
            <p:nvGrpSpPr>
              <p:cNvPr id="108" name="Group 107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116" name="Hexagon 115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Quad Arrow 116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113" name="Hexagon 112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Quad Arrow 113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111" name="Hexagon 110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Quad Arrow 111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6" name="Group 95"/>
            <p:cNvGrpSpPr/>
            <p:nvPr/>
          </p:nvGrpSpPr>
          <p:grpSpPr>
            <a:xfrm>
              <a:off x="6114707" y="3335837"/>
              <a:ext cx="883164" cy="180706"/>
              <a:chOff x="4876800" y="2662262"/>
              <a:chExt cx="2595154" cy="678668"/>
            </a:xfrm>
          </p:grpSpPr>
          <p:grpSp>
            <p:nvGrpSpPr>
              <p:cNvPr id="97" name="Group 96"/>
              <p:cNvGrpSpPr/>
              <p:nvPr/>
            </p:nvGrpSpPr>
            <p:grpSpPr>
              <a:xfrm>
                <a:off x="4876800" y="2662262"/>
                <a:ext cx="914400" cy="656897"/>
                <a:chOff x="4876800" y="2662262"/>
                <a:chExt cx="914400" cy="656897"/>
              </a:xfrm>
            </p:grpSpPr>
            <p:sp>
              <p:nvSpPr>
                <p:cNvPr id="105" name="Hexagon 104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Quad Arrow 105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97"/>
              <p:cNvGrpSpPr/>
              <p:nvPr/>
            </p:nvGrpSpPr>
            <p:grpSpPr>
              <a:xfrm>
                <a:off x="5786846" y="2666616"/>
                <a:ext cx="914400" cy="656897"/>
                <a:chOff x="4876800" y="2662262"/>
                <a:chExt cx="914400" cy="656897"/>
              </a:xfrm>
            </p:grpSpPr>
            <p:sp>
              <p:nvSpPr>
                <p:cNvPr id="102" name="Hexagon 101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Quad Arrow 102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5638800" y="2819400"/>
                  <a:ext cx="152400" cy="359819"/>
                </a:xfrm>
                <a:prstGeom prst="diamond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98"/>
              <p:cNvGrpSpPr/>
              <p:nvPr/>
            </p:nvGrpSpPr>
            <p:grpSpPr>
              <a:xfrm>
                <a:off x="6709954" y="2684033"/>
                <a:ext cx="762000" cy="656897"/>
                <a:chOff x="4876800" y="2662262"/>
                <a:chExt cx="762000" cy="656897"/>
              </a:xfrm>
            </p:grpSpPr>
            <p:sp>
              <p:nvSpPr>
                <p:cNvPr id="100" name="Hexagon 99"/>
                <p:cNvSpPr/>
                <p:nvPr/>
              </p:nvSpPr>
              <p:spPr>
                <a:xfrm>
                  <a:off x="4876800" y="2662262"/>
                  <a:ext cx="762000" cy="656897"/>
                </a:xfrm>
                <a:prstGeom prst="hexagon">
                  <a:avLst/>
                </a:prstGeom>
                <a:solidFill>
                  <a:srgbClr val="C05B08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Quad Arrow 100"/>
                <p:cNvSpPr/>
                <p:nvPr/>
              </p:nvSpPr>
              <p:spPr>
                <a:xfrm>
                  <a:off x="4998153" y="2720152"/>
                  <a:ext cx="519293" cy="556448"/>
                </a:xfrm>
                <a:prstGeom prst="quadArrow">
                  <a:avLst>
                    <a:gd name="adj1" fmla="val 32562"/>
                    <a:gd name="adj2" fmla="val 22500"/>
                    <a:gd name="adj3" fmla="val 22500"/>
                  </a:avLst>
                </a:prstGeom>
                <a:solidFill>
                  <a:srgbClr val="8C430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" name="Oval 141"/>
            <p:cNvSpPr/>
            <p:nvPr/>
          </p:nvSpPr>
          <p:spPr>
            <a:xfrm>
              <a:off x="6228782" y="1898575"/>
              <a:ext cx="591144" cy="93425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>
              <a:off x="6370462" y="2006879"/>
              <a:ext cx="275276" cy="1590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5847905" y="3637398"/>
              <a:ext cx="1395143" cy="187791"/>
            </a:xfrm>
            <a:prstGeom prst="round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7002111" y="3657810"/>
              <a:ext cx="140481" cy="757970"/>
            </a:xfrm>
            <a:prstGeom prst="round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 rot="20860497">
              <a:off x="7133002" y="3673462"/>
              <a:ext cx="138038" cy="706383"/>
            </a:xfrm>
            <a:prstGeom prst="round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ounded Rectangle 149"/>
            <p:cNvSpPr/>
            <p:nvPr/>
          </p:nvSpPr>
          <p:spPr>
            <a:xfrm>
              <a:off x="6989182" y="3637175"/>
              <a:ext cx="235545" cy="225234"/>
            </a:xfrm>
            <a:prstGeom prst="round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57200" y="4673303"/>
            <a:ext cx="1024713" cy="1005310"/>
            <a:chOff x="457200" y="4673303"/>
            <a:chExt cx="1024713" cy="1005310"/>
          </a:xfrm>
        </p:grpSpPr>
        <p:sp>
          <p:nvSpPr>
            <p:cNvPr id="226" name="Rectangle 225"/>
            <p:cNvSpPr/>
            <p:nvPr/>
          </p:nvSpPr>
          <p:spPr>
            <a:xfrm>
              <a:off x="457200" y="4673303"/>
              <a:ext cx="1024713" cy="100531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621475" y="4720818"/>
              <a:ext cx="675610" cy="925762"/>
              <a:chOff x="4116891" y="4369459"/>
              <a:chExt cx="885618" cy="1213528"/>
            </a:xfrm>
          </p:grpSpPr>
          <p:grpSp>
            <p:nvGrpSpPr>
              <p:cNvPr id="153" name="Group 152"/>
              <p:cNvGrpSpPr/>
              <p:nvPr/>
            </p:nvGrpSpPr>
            <p:grpSpPr>
              <a:xfrm flipH="1">
                <a:off x="4683689" y="4678427"/>
                <a:ext cx="318820" cy="792686"/>
                <a:chOff x="4580952" y="1323647"/>
                <a:chExt cx="664589" cy="792389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23" name="Moon 222"/>
                <p:cNvSpPr/>
                <p:nvPr/>
              </p:nvSpPr>
              <p:spPr>
                <a:xfrm rot="266471">
                  <a:off x="4580952" y="1323647"/>
                  <a:ext cx="664589" cy="792389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20998437">
                  <a:off x="4661745" y="1342474"/>
                  <a:ext cx="374533" cy="635058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" name="Group 153"/>
              <p:cNvGrpSpPr/>
              <p:nvPr/>
            </p:nvGrpSpPr>
            <p:grpSpPr>
              <a:xfrm>
                <a:off x="4116891" y="4679644"/>
                <a:ext cx="318820" cy="806537"/>
                <a:chOff x="4580952" y="1323647"/>
                <a:chExt cx="664589" cy="792389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21" name="Moon 220"/>
                <p:cNvSpPr/>
                <p:nvPr/>
              </p:nvSpPr>
              <p:spPr>
                <a:xfrm rot="266471">
                  <a:off x="4580952" y="1323647"/>
                  <a:ext cx="664589" cy="792389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20998437">
                  <a:off x="4661745" y="1342474"/>
                  <a:ext cx="374533" cy="635058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5" name="Oval 154"/>
              <p:cNvSpPr/>
              <p:nvPr/>
            </p:nvSpPr>
            <p:spPr>
              <a:xfrm rot="20403615">
                <a:off x="4149328" y="4959089"/>
                <a:ext cx="178179" cy="36518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 rot="1466315">
                <a:off x="4815266" y="4975763"/>
                <a:ext cx="163321" cy="367708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rapezoid 166"/>
              <p:cNvSpPr/>
              <p:nvPr/>
            </p:nvSpPr>
            <p:spPr>
              <a:xfrm>
                <a:off x="4289504" y="5135382"/>
                <a:ext cx="510936" cy="447605"/>
              </a:xfrm>
              <a:prstGeom prst="trapezoid">
                <a:avLst>
                  <a:gd name="adj" fmla="val 10276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Isosceles Triangle 167"/>
              <p:cNvSpPr/>
              <p:nvPr/>
            </p:nvSpPr>
            <p:spPr>
              <a:xfrm rot="10800000">
                <a:off x="4489342" y="5117638"/>
                <a:ext cx="137844" cy="328995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18"/>
              <p:cNvGrpSpPr/>
              <p:nvPr/>
            </p:nvGrpSpPr>
            <p:grpSpPr>
              <a:xfrm>
                <a:off x="4223425" y="4419556"/>
                <a:ext cx="657990" cy="804210"/>
                <a:chOff x="2819400" y="1066800"/>
                <a:chExt cx="1828800" cy="1676400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15" name="Oval 214"/>
                <p:cNvSpPr/>
                <p:nvPr/>
              </p:nvSpPr>
              <p:spPr>
                <a:xfrm>
                  <a:off x="2819400" y="1199148"/>
                  <a:ext cx="1828800" cy="15440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6174437">
                  <a:off x="3123439" y="969223"/>
                  <a:ext cx="566425" cy="1056518"/>
                </a:xfrm>
                <a:prstGeom prst="moon">
                  <a:avLst>
                    <a:gd name="adj" fmla="val 7023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4898057">
                  <a:off x="3836728" y="1005297"/>
                  <a:ext cx="566425" cy="1056518"/>
                </a:xfrm>
                <a:prstGeom prst="moon">
                  <a:avLst>
                    <a:gd name="adj" fmla="val 7023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6938956">
                  <a:off x="3469398" y="943473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13713858" flipH="1">
                  <a:off x="3288094" y="978820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Oval 219"/>
                <p:cNvSpPr/>
                <p:nvPr/>
              </p:nvSpPr>
              <p:spPr>
                <a:xfrm>
                  <a:off x="3266913" y="1226742"/>
                  <a:ext cx="954298" cy="41088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" name="Group 169"/>
              <p:cNvGrpSpPr/>
              <p:nvPr/>
            </p:nvGrpSpPr>
            <p:grpSpPr>
              <a:xfrm>
                <a:off x="4216201" y="4369459"/>
                <a:ext cx="682652" cy="545322"/>
                <a:chOff x="5209995" y="2728815"/>
                <a:chExt cx="1114604" cy="1136740"/>
              </a:xfrm>
              <a:solidFill>
                <a:schemeClr val="bg2">
                  <a:lumMod val="90000"/>
                </a:schemeClr>
              </a:solidFill>
            </p:grpSpPr>
            <p:sp>
              <p:nvSpPr>
                <p:cNvPr id="213" name="Chord 212"/>
                <p:cNvSpPr/>
                <p:nvPr/>
              </p:nvSpPr>
              <p:spPr>
                <a:xfrm rot="4451877">
                  <a:off x="5187117" y="2751693"/>
                  <a:ext cx="1136740" cy="1090983"/>
                </a:xfrm>
                <a:prstGeom prst="chord">
                  <a:avLst>
                    <a:gd name="adj1" fmla="val 7288814"/>
                    <a:gd name="adj2" fmla="val 16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lowchart: Stored Data 213"/>
                <p:cNvSpPr/>
                <p:nvPr/>
              </p:nvSpPr>
              <p:spPr>
                <a:xfrm rot="5400000">
                  <a:off x="5632864" y="2651992"/>
                  <a:ext cx="290693" cy="1092777"/>
                </a:xfrm>
                <a:prstGeom prst="flowChartOnlineStorag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4" name="Oval 173"/>
              <p:cNvSpPr/>
              <p:nvPr/>
            </p:nvSpPr>
            <p:spPr>
              <a:xfrm>
                <a:off x="4412285" y="5016918"/>
                <a:ext cx="283586" cy="44818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4480252" y="5068874"/>
                <a:ext cx="132057" cy="762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55067137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S</a:t>
            </a:r>
            <a:endParaRPr lang="en-US" sz="6600" dirty="0"/>
          </a:p>
        </p:txBody>
      </p:sp>
      <p:sp>
        <p:nvSpPr>
          <p:cNvPr id="24" name="TextBox 23"/>
          <p:cNvSpPr txBox="1"/>
          <p:nvPr/>
        </p:nvSpPr>
        <p:spPr>
          <a:xfrm>
            <a:off x="457200" y="6172200"/>
            <a:ext cx="17529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Saul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1716284" y="513070"/>
            <a:ext cx="2445026" cy="4934245"/>
            <a:chOff x="1716284" y="513070"/>
            <a:chExt cx="2445026" cy="4934245"/>
          </a:xfrm>
        </p:grpSpPr>
        <p:sp>
          <p:nvSpPr>
            <p:cNvPr id="22" name="Oval 21"/>
            <p:cNvSpPr/>
            <p:nvPr/>
          </p:nvSpPr>
          <p:spPr>
            <a:xfrm>
              <a:off x="1988604" y="513070"/>
              <a:ext cx="1818854" cy="2679826"/>
            </a:xfrm>
            <a:prstGeom prst="ellipse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Moon 150"/>
            <p:cNvSpPr/>
            <p:nvPr/>
          </p:nvSpPr>
          <p:spPr>
            <a:xfrm rot="601563" flipH="1">
              <a:off x="3049825" y="1667599"/>
              <a:ext cx="703348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Moon 152"/>
            <p:cNvSpPr/>
            <p:nvPr/>
          </p:nvSpPr>
          <p:spPr>
            <a:xfrm rot="20998437">
              <a:off x="2089775" y="1683059"/>
              <a:ext cx="703348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Moon 33"/>
            <p:cNvSpPr/>
            <p:nvPr/>
          </p:nvSpPr>
          <p:spPr>
            <a:xfrm rot="601563" flipH="1">
              <a:off x="3386079" y="1145469"/>
              <a:ext cx="374533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Moon 26"/>
            <p:cNvSpPr/>
            <p:nvPr/>
          </p:nvSpPr>
          <p:spPr>
            <a:xfrm rot="20998437">
              <a:off x="2076102" y="1148005"/>
              <a:ext cx="374533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19907266">
              <a:off x="3739694" y="3233615"/>
              <a:ext cx="42161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645044">
              <a:off x="1716284" y="3248591"/>
              <a:ext cx="46312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442075">
              <a:off x="2456399" y="4747463"/>
              <a:ext cx="414834" cy="68580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8928376">
              <a:off x="3122728" y="4761515"/>
              <a:ext cx="396826" cy="68580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440561">
              <a:off x="1731867" y="2330662"/>
              <a:ext cx="1009860" cy="1443356"/>
            </a:xfrm>
            <a:prstGeom prst="trapezoid">
              <a:avLst>
                <a:gd name="adj" fmla="val 30077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585184">
              <a:off x="1872672" y="2084557"/>
              <a:ext cx="1003899" cy="1436005"/>
            </a:xfrm>
            <a:prstGeom prst="trapezoid">
              <a:avLst>
                <a:gd name="adj" fmla="val 31003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3301112" y="2313689"/>
              <a:ext cx="723841" cy="1443356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2947455" y="2097736"/>
              <a:ext cx="972511" cy="139705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209800" y="2128072"/>
              <a:ext cx="1447800" cy="2895600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186724">
              <a:off x="2963096" y="1987049"/>
              <a:ext cx="699099" cy="2898914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2187146" y="2050706"/>
              <a:ext cx="699099" cy="2879911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Isosceles Triangle 24"/>
            <p:cNvSpPr/>
            <p:nvPr/>
          </p:nvSpPr>
          <p:spPr>
            <a:xfrm rot="10800000">
              <a:off x="2771372" y="1947207"/>
              <a:ext cx="287339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8"/>
            <p:cNvGrpSpPr/>
            <p:nvPr/>
          </p:nvGrpSpPr>
          <p:grpSpPr>
            <a:xfrm>
              <a:off x="2215331" y="711527"/>
              <a:ext cx="1400061" cy="1544052"/>
              <a:chOff x="2816664" y="1199148"/>
              <a:chExt cx="1866748" cy="1544052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2123416" y="630518"/>
              <a:ext cx="1534771" cy="1160209"/>
              <a:chOff x="5148189" y="2884583"/>
              <a:chExt cx="1202145" cy="1160209"/>
            </a:xfrm>
            <a:solidFill>
              <a:schemeClr val="bg2">
                <a:lumMod val="75000"/>
              </a:schemeClr>
            </a:solidFill>
          </p:grpSpPr>
          <p:sp>
            <p:nvSpPr>
              <p:cNvPr id="35" name="Chord 34"/>
              <p:cNvSpPr/>
              <p:nvPr/>
            </p:nvSpPr>
            <p:spPr>
              <a:xfrm rot="4451877">
                <a:off x="5147312" y="2891018"/>
                <a:ext cx="1160209" cy="1147340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lowchart: Stored Data 35"/>
              <p:cNvSpPr/>
              <p:nvPr/>
            </p:nvSpPr>
            <p:spPr>
              <a:xfrm rot="5400000">
                <a:off x="5603915" y="2798785"/>
                <a:ext cx="290693" cy="1202145"/>
              </a:xfrm>
              <a:prstGeom prst="flowChartOnlineStorag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Oval 1"/>
            <p:cNvSpPr/>
            <p:nvPr/>
          </p:nvSpPr>
          <p:spPr>
            <a:xfrm rot="20659949">
              <a:off x="2234208" y="1791835"/>
              <a:ext cx="139616" cy="467109"/>
            </a:xfrm>
            <a:prstGeom prst="ellipse">
              <a:avLst/>
            </a:prstGeom>
            <a:solidFill>
              <a:srgbClr val="4D2403"/>
            </a:solidFill>
            <a:ln>
              <a:solidFill>
                <a:srgbClr val="4D240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 rot="1487189">
              <a:off x="3515448" y="1537972"/>
              <a:ext cx="153651" cy="693811"/>
            </a:xfrm>
            <a:prstGeom prst="ellipse">
              <a:avLst/>
            </a:prstGeom>
            <a:solidFill>
              <a:srgbClr val="4D2403"/>
            </a:solidFill>
            <a:ln>
              <a:solidFill>
                <a:srgbClr val="4D240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" name="Group 154"/>
            <p:cNvGrpSpPr/>
            <p:nvPr/>
          </p:nvGrpSpPr>
          <p:grpSpPr>
            <a:xfrm rot="16543144">
              <a:off x="1908042" y="2791953"/>
              <a:ext cx="1362267" cy="393777"/>
              <a:chOff x="4953000" y="1968708"/>
              <a:chExt cx="5056682" cy="1751350"/>
            </a:xfrm>
          </p:grpSpPr>
          <p:grpSp>
            <p:nvGrpSpPr>
              <p:cNvPr id="156" name="Group 155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67" name="Quad Arrow 166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Diamond 167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7" name="Group 156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65" name="Quad Arrow 164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iamond 165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157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63" name="Quad Arrow 162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9" name="Isosceles Triangle 158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 rot="15820934">
              <a:off x="2566240" y="2806178"/>
              <a:ext cx="1362267" cy="393777"/>
              <a:chOff x="4953000" y="1968708"/>
              <a:chExt cx="5056682" cy="1751350"/>
            </a:xfrm>
          </p:grpSpPr>
          <p:grpSp>
            <p:nvGrpSpPr>
              <p:cNvPr id="170" name="Group 169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81" name="Quad Arrow 180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Diamond 181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79" name="Quad Arrow 178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Diamond 179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171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77" name="Quad Arrow 176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Diamond 177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3" name="Isosceles Triangle 172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Isosceles Triangle 174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Isosceles Triangle 175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Rounded Rectangle 28"/>
            <p:cNvSpPr/>
            <p:nvPr/>
          </p:nvSpPr>
          <p:spPr>
            <a:xfrm>
              <a:off x="2221056" y="3533678"/>
              <a:ext cx="1402758" cy="268099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2326035" y="3555001"/>
              <a:ext cx="1127934" cy="240085"/>
              <a:chOff x="4953000" y="1968708"/>
              <a:chExt cx="5056682" cy="1751350"/>
            </a:xfrm>
            <a:solidFill>
              <a:srgbClr val="BA7816"/>
            </a:solidFill>
          </p:grpSpPr>
          <p:grpSp>
            <p:nvGrpSpPr>
              <p:cNvPr id="184" name="Group 183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95" name="Quad Arrow 194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Diamond 195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184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93" name="Quad Arrow 192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6" name="Group 185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191" name="Quad Arrow 190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Diamond 191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7" name="Isosceles Triangle 186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Isosceles Triangle 187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Isosceles Triangle 188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Isosceles Triangle 189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/>
            <p:cNvGrpSpPr/>
            <p:nvPr/>
          </p:nvGrpSpPr>
          <p:grpSpPr>
            <a:xfrm>
              <a:off x="2351074" y="1017182"/>
              <a:ext cx="1127934" cy="240085"/>
              <a:chOff x="4953000" y="1968708"/>
              <a:chExt cx="5056682" cy="1751350"/>
            </a:xfrm>
            <a:solidFill>
              <a:srgbClr val="BA7816"/>
            </a:solidFill>
          </p:grpSpPr>
          <p:grpSp>
            <p:nvGrpSpPr>
              <p:cNvPr id="198" name="Group 197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09" name="Quad Arrow 208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Diamond 209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198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07" name="Quad Arrow 206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Diamond 207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199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05" name="Quad Arrow 204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Diamond 205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Isosceles Triangle 200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Isosceles Triangle 201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Isosceles Triangle 202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Isosceles Triangle 203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1" name="Oval 210"/>
            <p:cNvSpPr/>
            <p:nvPr/>
          </p:nvSpPr>
          <p:spPr>
            <a:xfrm>
              <a:off x="2551439" y="2006312"/>
              <a:ext cx="685544" cy="42219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/>
            <p:nvPr/>
          </p:nvSpPr>
          <p:spPr>
            <a:xfrm>
              <a:off x="2749449" y="2062623"/>
              <a:ext cx="280232" cy="918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562600" y="473774"/>
            <a:ext cx="2445026" cy="5087982"/>
            <a:chOff x="5562600" y="473774"/>
            <a:chExt cx="2445026" cy="5087982"/>
          </a:xfrm>
        </p:grpSpPr>
        <p:sp>
          <p:nvSpPr>
            <p:cNvPr id="215" name="Moon 214"/>
            <p:cNvSpPr/>
            <p:nvPr/>
          </p:nvSpPr>
          <p:spPr>
            <a:xfrm rot="601563" flipH="1">
              <a:off x="6896141" y="1782040"/>
              <a:ext cx="703348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Moon 215"/>
            <p:cNvSpPr/>
            <p:nvPr/>
          </p:nvSpPr>
          <p:spPr>
            <a:xfrm rot="20998437">
              <a:off x="5936091" y="1797500"/>
              <a:ext cx="703348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Moon 216"/>
            <p:cNvSpPr/>
            <p:nvPr/>
          </p:nvSpPr>
          <p:spPr>
            <a:xfrm rot="601563" flipH="1">
              <a:off x="7232395" y="1259910"/>
              <a:ext cx="374533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Moon 217"/>
            <p:cNvSpPr/>
            <p:nvPr/>
          </p:nvSpPr>
          <p:spPr>
            <a:xfrm rot="20998437">
              <a:off x="5922418" y="1262446"/>
              <a:ext cx="374533" cy="899476"/>
            </a:xfrm>
            <a:prstGeom prst="moon">
              <a:avLst>
                <a:gd name="adj" fmla="val 87500"/>
              </a:avLst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 rot="19907266">
              <a:off x="7586010" y="3348056"/>
              <a:ext cx="42161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 rot="1645044">
              <a:off x="5562600" y="3363032"/>
              <a:ext cx="46312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rot="1442075">
              <a:off x="6302715" y="4861904"/>
              <a:ext cx="414834" cy="68580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18928376">
              <a:off x="6969044" y="4875956"/>
              <a:ext cx="396826" cy="68580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 rot="1440561">
              <a:off x="5578183" y="2445103"/>
              <a:ext cx="1009860" cy="1443356"/>
            </a:xfrm>
            <a:prstGeom prst="trapezoid">
              <a:avLst>
                <a:gd name="adj" fmla="val 30077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 rot="1585184">
              <a:off x="5718988" y="2198998"/>
              <a:ext cx="1003899" cy="1436005"/>
            </a:xfrm>
            <a:prstGeom prst="trapezoid">
              <a:avLst>
                <a:gd name="adj" fmla="val 31003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 rot="19870960">
              <a:off x="7147428" y="2428130"/>
              <a:ext cx="723841" cy="1443356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 rot="20036208">
              <a:off x="6793771" y="2212177"/>
              <a:ext cx="972511" cy="139705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rapezoid 226"/>
            <p:cNvSpPr/>
            <p:nvPr/>
          </p:nvSpPr>
          <p:spPr>
            <a:xfrm>
              <a:off x="6056116" y="2242513"/>
              <a:ext cx="1447800" cy="2895600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rapezoid 227"/>
            <p:cNvSpPr/>
            <p:nvPr/>
          </p:nvSpPr>
          <p:spPr>
            <a:xfrm rot="21186724">
              <a:off x="6809412" y="2101490"/>
              <a:ext cx="699099" cy="2898914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rapezoid 228"/>
            <p:cNvSpPr/>
            <p:nvPr/>
          </p:nvSpPr>
          <p:spPr>
            <a:xfrm rot="353417">
              <a:off x="6033462" y="2165147"/>
              <a:ext cx="699099" cy="2879911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Isosceles Triangle 229"/>
            <p:cNvSpPr/>
            <p:nvPr/>
          </p:nvSpPr>
          <p:spPr>
            <a:xfrm rot="10800000">
              <a:off x="6617688" y="2061648"/>
              <a:ext cx="287339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18"/>
            <p:cNvGrpSpPr/>
            <p:nvPr/>
          </p:nvGrpSpPr>
          <p:grpSpPr>
            <a:xfrm>
              <a:off x="6061647" y="825968"/>
              <a:ext cx="1400061" cy="1544052"/>
              <a:chOff x="2816664" y="1199148"/>
              <a:chExt cx="1866748" cy="1544052"/>
            </a:xfrm>
          </p:grpSpPr>
          <p:sp>
            <p:nvSpPr>
              <p:cNvPr id="296" name="Oval 29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" name="Group 231"/>
            <p:cNvGrpSpPr/>
            <p:nvPr/>
          </p:nvGrpSpPr>
          <p:grpSpPr>
            <a:xfrm>
              <a:off x="5969732" y="744959"/>
              <a:ext cx="1534771" cy="1160209"/>
              <a:chOff x="5148189" y="2884583"/>
              <a:chExt cx="1202145" cy="1160209"/>
            </a:xfrm>
            <a:solidFill>
              <a:schemeClr val="bg2">
                <a:lumMod val="75000"/>
              </a:schemeClr>
            </a:solidFill>
          </p:grpSpPr>
          <p:sp>
            <p:nvSpPr>
              <p:cNvPr id="294" name="Chord 293"/>
              <p:cNvSpPr/>
              <p:nvPr/>
            </p:nvSpPr>
            <p:spPr>
              <a:xfrm rot="4451877">
                <a:off x="5147312" y="2891018"/>
                <a:ext cx="1160209" cy="1147340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lowchart: Stored Data 294"/>
              <p:cNvSpPr/>
              <p:nvPr/>
            </p:nvSpPr>
            <p:spPr>
              <a:xfrm rot="5400000">
                <a:off x="5603915" y="2798785"/>
                <a:ext cx="290693" cy="1202145"/>
              </a:xfrm>
              <a:prstGeom prst="flowChartOnlineStorag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3" name="Oval 232"/>
            <p:cNvSpPr/>
            <p:nvPr/>
          </p:nvSpPr>
          <p:spPr>
            <a:xfrm rot="20659949">
              <a:off x="6080524" y="1906276"/>
              <a:ext cx="139616" cy="467109"/>
            </a:xfrm>
            <a:prstGeom prst="ellipse">
              <a:avLst/>
            </a:prstGeom>
            <a:solidFill>
              <a:srgbClr val="4D2403"/>
            </a:solidFill>
            <a:ln>
              <a:solidFill>
                <a:srgbClr val="4D240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/>
            <p:cNvSpPr/>
            <p:nvPr/>
          </p:nvSpPr>
          <p:spPr>
            <a:xfrm rot="1487189">
              <a:off x="7361764" y="1652413"/>
              <a:ext cx="153651" cy="693811"/>
            </a:xfrm>
            <a:prstGeom prst="ellipse">
              <a:avLst/>
            </a:prstGeom>
            <a:solidFill>
              <a:srgbClr val="4D2403"/>
            </a:solidFill>
            <a:ln>
              <a:solidFill>
                <a:srgbClr val="4D240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Group 234"/>
            <p:cNvGrpSpPr/>
            <p:nvPr/>
          </p:nvGrpSpPr>
          <p:grpSpPr>
            <a:xfrm rot="16543144">
              <a:off x="5754358" y="2906394"/>
              <a:ext cx="1362267" cy="393777"/>
              <a:chOff x="4953000" y="1968708"/>
              <a:chExt cx="5056682" cy="1751350"/>
            </a:xfrm>
          </p:grpSpPr>
          <p:grpSp>
            <p:nvGrpSpPr>
              <p:cNvPr id="281" name="Group 280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92" name="Quad Arrow 291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Diamond 292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2" name="Group 281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90" name="Quad Arrow 289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Diamond 290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282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88" name="Quad Arrow 287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Diamond 288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4" name="Isosceles Triangle 283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Isosceles Triangle 284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Isosceles Triangle 285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Isosceles Triangle 286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6" name="Group 235"/>
            <p:cNvGrpSpPr/>
            <p:nvPr/>
          </p:nvGrpSpPr>
          <p:grpSpPr>
            <a:xfrm rot="15820934">
              <a:off x="6412556" y="2920619"/>
              <a:ext cx="1362267" cy="393777"/>
              <a:chOff x="4953000" y="1968708"/>
              <a:chExt cx="5056682" cy="1751350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79" name="Quad Arrow 278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Diamond 279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268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77" name="Quad Arrow 276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Diamond 277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275" name="Quad Arrow 274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Diamond 275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1" name="Isosceles Triangle 270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Isosceles Triangle 271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Isosceles Triangle 272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Isosceles Triangle 273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6197390" y="1131623"/>
              <a:ext cx="1127934" cy="240085"/>
              <a:chOff x="4953000" y="1968708"/>
              <a:chExt cx="5056682" cy="1751350"/>
            </a:xfrm>
            <a:solidFill>
              <a:srgbClr val="FFC000"/>
            </a:solidFill>
          </p:grpSpPr>
          <p:grpSp>
            <p:nvGrpSpPr>
              <p:cNvPr id="242" name="Group 241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53" name="Quad Arrow 252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Diamond 253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" name="Group 242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51" name="Quad Arrow 250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Diamond 251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4" name="Group 243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  <a:grpFill/>
            </p:grpSpPr>
            <p:sp>
              <p:nvSpPr>
                <p:cNvPr id="249" name="Quad Arrow 248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Diamond 249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0" name="Oval 239"/>
            <p:cNvSpPr/>
            <p:nvPr/>
          </p:nvSpPr>
          <p:spPr>
            <a:xfrm>
              <a:off x="6397755" y="2120753"/>
              <a:ext cx="685544" cy="42219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6595765" y="2177064"/>
              <a:ext cx="280232" cy="918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9" name="Group 298"/>
            <p:cNvGrpSpPr/>
            <p:nvPr/>
          </p:nvGrpSpPr>
          <p:grpSpPr>
            <a:xfrm rot="5400000">
              <a:off x="6485035" y="560062"/>
              <a:ext cx="653109" cy="480533"/>
              <a:chOff x="4953000" y="1981200"/>
              <a:chExt cx="1681397" cy="1721370"/>
            </a:xfrm>
            <a:solidFill>
              <a:srgbClr val="FFC000"/>
            </a:solidFill>
          </p:grpSpPr>
          <p:sp>
            <p:nvSpPr>
              <p:cNvPr id="310" name="Quad Arrow 309"/>
              <p:cNvSpPr/>
              <p:nvPr/>
            </p:nvSpPr>
            <p:spPr>
              <a:xfrm>
                <a:off x="4953000" y="1981200"/>
                <a:ext cx="1681397" cy="1721370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Diamond 310"/>
              <p:cNvSpPr/>
              <p:nvPr/>
            </p:nvSpPr>
            <p:spPr>
              <a:xfrm>
                <a:off x="5486400" y="2362200"/>
                <a:ext cx="609600" cy="914400"/>
              </a:xfrm>
              <a:prstGeom prst="diamond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311"/>
            <p:cNvGrpSpPr/>
            <p:nvPr/>
          </p:nvGrpSpPr>
          <p:grpSpPr>
            <a:xfrm rot="5400000">
              <a:off x="7021344" y="756312"/>
              <a:ext cx="452877" cy="333210"/>
              <a:chOff x="4953000" y="1981200"/>
              <a:chExt cx="1681397" cy="1721370"/>
            </a:xfrm>
            <a:solidFill>
              <a:srgbClr val="FFC000"/>
            </a:solidFill>
          </p:grpSpPr>
          <p:sp>
            <p:nvSpPr>
              <p:cNvPr id="313" name="Quad Arrow 312"/>
              <p:cNvSpPr/>
              <p:nvPr/>
            </p:nvSpPr>
            <p:spPr>
              <a:xfrm>
                <a:off x="4953000" y="1981200"/>
                <a:ext cx="1681397" cy="1721370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Diamond 313"/>
              <p:cNvSpPr/>
              <p:nvPr/>
            </p:nvSpPr>
            <p:spPr>
              <a:xfrm>
                <a:off x="5486400" y="2362200"/>
                <a:ext cx="609600" cy="914400"/>
              </a:xfrm>
              <a:prstGeom prst="diamond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5" name="Group 314"/>
            <p:cNvGrpSpPr/>
            <p:nvPr/>
          </p:nvGrpSpPr>
          <p:grpSpPr>
            <a:xfrm rot="5400000">
              <a:off x="6102639" y="743449"/>
              <a:ext cx="452877" cy="333210"/>
              <a:chOff x="4953000" y="1981200"/>
              <a:chExt cx="1681397" cy="1721370"/>
            </a:xfrm>
            <a:solidFill>
              <a:srgbClr val="FFC000"/>
            </a:solidFill>
          </p:grpSpPr>
          <p:sp>
            <p:nvSpPr>
              <p:cNvPr id="316" name="Quad Arrow 315"/>
              <p:cNvSpPr/>
              <p:nvPr/>
            </p:nvSpPr>
            <p:spPr>
              <a:xfrm>
                <a:off x="4953000" y="1981200"/>
                <a:ext cx="1681397" cy="1721370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Diamond 316"/>
              <p:cNvSpPr/>
              <p:nvPr/>
            </p:nvSpPr>
            <p:spPr>
              <a:xfrm>
                <a:off x="5486400" y="2362200"/>
                <a:ext cx="609600" cy="914400"/>
              </a:xfrm>
              <a:prstGeom prst="diamond">
                <a:avLst/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8" name="Group 317"/>
            <p:cNvGrpSpPr/>
            <p:nvPr/>
          </p:nvGrpSpPr>
          <p:grpSpPr>
            <a:xfrm rot="7543737">
              <a:off x="6107754" y="3595139"/>
              <a:ext cx="2267111" cy="383339"/>
              <a:chOff x="2586167" y="5289078"/>
              <a:chExt cx="2267111" cy="691254"/>
            </a:xfrm>
          </p:grpSpPr>
          <p:sp>
            <p:nvSpPr>
              <p:cNvPr id="319" name="Pentagon 318"/>
              <p:cNvSpPr/>
              <p:nvPr/>
            </p:nvSpPr>
            <p:spPr>
              <a:xfrm>
                <a:off x="3318906" y="5482966"/>
                <a:ext cx="1534372" cy="282495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Left-Right-Up Arrow 319"/>
              <p:cNvSpPr/>
              <p:nvPr/>
            </p:nvSpPr>
            <p:spPr>
              <a:xfrm rot="16200000">
                <a:off x="2685386" y="5189859"/>
                <a:ext cx="691254" cy="889691"/>
              </a:xfrm>
              <a:prstGeom prst="leftRightUpArrow">
                <a:avLst>
                  <a:gd name="adj1" fmla="val 50000"/>
                  <a:gd name="adj2" fmla="val 25000"/>
                  <a:gd name="adj3" fmla="val 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6067372" y="3648119"/>
              <a:ext cx="1402758" cy="268099"/>
              <a:chOff x="6067372" y="3648119"/>
              <a:chExt cx="1402758" cy="268099"/>
            </a:xfrm>
          </p:grpSpPr>
          <p:sp>
            <p:nvSpPr>
              <p:cNvPr id="237" name="Rounded Rectangle 236"/>
              <p:cNvSpPr/>
              <p:nvPr/>
            </p:nvSpPr>
            <p:spPr>
              <a:xfrm>
                <a:off x="6067372" y="3648119"/>
                <a:ext cx="1402758" cy="268099"/>
              </a:xfrm>
              <a:prstGeom prst="roundRect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8" name="Group 237"/>
              <p:cNvGrpSpPr/>
              <p:nvPr/>
            </p:nvGrpSpPr>
            <p:grpSpPr>
              <a:xfrm>
                <a:off x="6172351" y="3669442"/>
                <a:ext cx="1127934" cy="240085"/>
                <a:chOff x="4953000" y="1968708"/>
                <a:chExt cx="5056682" cy="1751350"/>
              </a:xfrm>
              <a:solidFill>
                <a:srgbClr val="BA7816"/>
              </a:solidFill>
            </p:grpSpPr>
            <p:grpSp>
              <p:nvGrpSpPr>
                <p:cNvPr id="255" name="Group 254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66" name="Quad Arrow 265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Diamond 266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6" name="Group 255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64" name="Quad Arrow 263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Diamond 264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256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262" name="Quad Arrow 261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Diamond 262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8" name="Isosceles Triangle 257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Isosceles Triangle 258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Isosceles Triangle 259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Isosceles Triangle 260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9" name="Group 18"/>
          <p:cNvGrpSpPr/>
          <p:nvPr/>
        </p:nvGrpSpPr>
        <p:grpSpPr>
          <a:xfrm>
            <a:off x="457200" y="4673303"/>
            <a:ext cx="1024713" cy="1005310"/>
            <a:chOff x="457200" y="4673303"/>
            <a:chExt cx="1024713" cy="1005310"/>
          </a:xfrm>
        </p:grpSpPr>
        <p:sp>
          <p:nvSpPr>
            <p:cNvPr id="18" name="Rectangle 17"/>
            <p:cNvSpPr/>
            <p:nvPr/>
          </p:nvSpPr>
          <p:spPr>
            <a:xfrm>
              <a:off x="457200" y="4673303"/>
              <a:ext cx="1024713" cy="100531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630132" y="4675947"/>
              <a:ext cx="635176" cy="966421"/>
              <a:chOff x="4455142" y="3963881"/>
              <a:chExt cx="903700" cy="1374980"/>
            </a:xfrm>
          </p:grpSpPr>
          <p:sp>
            <p:nvSpPr>
              <p:cNvPr id="214" name="Moon 213"/>
              <p:cNvSpPr/>
              <p:nvPr/>
            </p:nvSpPr>
            <p:spPr>
              <a:xfrm rot="601563" flipH="1">
                <a:off x="4977521" y="4665735"/>
                <a:ext cx="377330" cy="482548"/>
              </a:xfrm>
              <a:prstGeom prst="moon">
                <a:avLst>
                  <a:gd name="adj" fmla="val 87500"/>
                </a:avLst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Moon 244"/>
              <p:cNvSpPr/>
              <p:nvPr/>
            </p:nvSpPr>
            <p:spPr>
              <a:xfrm rot="20998437">
                <a:off x="4462477" y="4674029"/>
                <a:ext cx="377330" cy="482548"/>
              </a:xfrm>
              <a:prstGeom prst="moon">
                <a:avLst>
                  <a:gd name="adj" fmla="val 87500"/>
                </a:avLst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Moon 245"/>
              <p:cNvSpPr/>
              <p:nvPr/>
            </p:nvSpPr>
            <p:spPr>
              <a:xfrm rot="601563" flipH="1">
                <a:off x="5157914" y="4385624"/>
                <a:ext cx="200928" cy="482548"/>
              </a:xfrm>
              <a:prstGeom prst="moon">
                <a:avLst>
                  <a:gd name="adj" fmla="val 87500"/>
                </a:avLst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46"/>
              <p:cNvSpPr/>
              <p:nvPr/>
            </p:nvSpPr>
            <p:spPr>
              <a:xfrm rot="20998437">
                <a:off x="4455142" y="4386985"/>
                <a:ext cx="200928" cy="482548"/>
              </a:xfrm>
              <a:prstGeom prst="moon">
                <a:avLst>
                  <a:gd name="adj" fmla="val 87500"/>
                </a:avLst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Trapezoid 305"/>
              <p:cNvSpPr/>
              <p:nvPr/>
            </p:nvSpPr>
            <p:spPr>
              <a:xfrm>
                <a:off x="4526868" y="4912769"/>
                <a:ext cx="776711" cy="426092"/>
              </a:xfrm>
              <a:prstGeom prst="trapezoid">
                <a:avLst>
                  <a:gd name="adj" fmla="val 44334"/>
                </a:avLst>
              </a:prstGeom>
              <a:solidFill>
                <a:srgbClr val="E1AE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Isosceles Triangle 308"/>
              <p:cNvSpPr/>
              <p:nvPr/>
            </p:nvSpPr>
            <p:spPr>
              <a:xfrm rot="10800000">
                <a:off x="4828138" y="4815738"/>
                <a:ext cx="154151" cy="367915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1" name="Group 18"/>
              <p:cNvGrpSpPr/>
              <p:nvPr/>
            </p:nvGrpSpPr>
            <p:grpSpPr>
              <a:xfrm>
                <a:off x="4529835" y="4152825"/>
                <a:ext cx="751100" cy="828347"/>
                <a:chOff x="2816664" y="1199148"/>
                <a:chExt cx="1866748" cy="1544052"/>
              </a:xfrm>
            </p:grpSpPr>
            <p:sp>
              <p:nvSpPr>
                <p:cNvPr id="395" name="Oval 394"/>
                <p:cNvSpPr/>
                <p:nvPr/>
              </p:nvSpPr>
              <p:spPr>
                <a:xfrm>
                  <a:off x="2819400" y="1199148"/>
                  <a:ext cx="1828800" cy="15440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Oval 395"/>
                <p:cNvSpPr/>
                <p:nvPr/>
              </p:nvSpPr>
              <p:spPr>
                <a:xfrm>
                  <a:off x="2816664" y="1357300"/>
                  <a:ext cx="1866748" cy="644741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2" name="Group 321"/>
              <p:cNvGrpSpPr/>
              <p:nvPr/>
            </p:nvGrpSpPr>
            <p:grpSpPr>
              <a:xfrm>
                <a:off x="4480525" y="4109365"/>
                <a:ext cx="823369" cy="622425"/>
                <a:chOff x="5148189" y="2884583"/>
                <a:chExt cx="1202145" cy="1160209"/>
              </a:xfrm>
              <a:solidFill>
                <a:schemeClr val="bg2">
                  <a:lumMod val="75000"/>
                </a:schemeClr>
              </a:solidFill>
            </p:grpSpPr>
            <p:sp>
              <p:nvSpPr>
                <p:cNvPr id="393" name="Chord 392"/>
                <p:cNvSpPr/>
                <p:nvPr/>
              </p:nvSpPr>
              <p:spPr>
                <a:xfrm rot="4451877">
                  <a:off x="5147312" y="2891018"/>
                  <a:ext cx="1160209" cy="1147340"/>
                </a:xfrm>
                <a:prstGeom prst="chord">
                  <a:avLst>
                    <a:gd name="adj1" fmla="val 7288814"/>
                    <a:gd name="adj2" fmla="val 16200000"/>
                  </a:avLst>
                </a:prstGeom>
                <a:solidFill>
                  <a:srgbClr val="4D240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Flowchart: Stored Data 393"/>
                <p:cNvSpPr/>
                <p:nvPr/>
              </p:nvSpPr>
              <p:spPr>
                <a:xfrm rot="5400000">
                  <a:off x="5603915" y="2798785"/>
                  <a:ext cx="290693" cy="1202145"/>
                </a:xfrm>
                <a:prstGeom prst="flowChartOnlineStorag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3" name="Oval 322"/>
              <p:cNvSpPr/>
              <p:nvPr/>
            </p:nvSpPr>
            <p:spPr>
              <a:xfrm rot="20659949">
                <a:off x="4539962" y="4732384"/>
                <a:ext cx="74901" cy="250593"/>
              </a:xfrm>
              <a:prstGeom prst="ellipse">
                <a:avLst/>
              </a:prstGeom>
              <a:solidFill>
                <a:srgbClr val="4D2403"/>
              </a:solidFill>
              <a:ln>
                <a:solidFill>
                  <a:srgbClr val="4D240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 rot="1487189">
                <a:off x="5227317" y="4596193"/>
                <a:ext cx="82430" cy="372213"/>
              </a:xfrm>
              <a:prstGeom prst="ellipse">
                <a:avLst/>
              </a:prstGeom>
              <a:solidFill>
                <a:srgbClr val="4D2403"/>
              </a:solidFill>
              <a:ln>
                <a:solidFill>
                  <a:srgbClr val="4D240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7" name="Group 326"/>
              <p:cNvGrpSpPr/>
              <p:nvPr/>
            </p:nvGrpSpPr>
            <p:grpSpPr>
              <a:xfrm>
                <a:off x="4602658" y="4316801"/>
                <a:ext cx="605110" cy="128800"/>
                <a:chOff x="4953000" y="1968708"/>
                <a:chExt cx="5056682" cy="1751350"/>
              </a:xfrm>
              <a:solidFill>
                <a:srgbClr val="FFC000"/>
              </a:solidFill>
            </p:grpSpPr>
            <p:grpSp>
              <p:nvGrpSpPr>
                <p:cNvPr id="358" name="Group 357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365" name="Quad Arrow 364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Diamond 365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9" name="Group 358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363" name="Quad Arrow 362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Diamond 363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0" name="Group 359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  <a:grpFill/>
              </p:grpSpPr>
              <p:sp>
                <p:nvSpPr>
                  <p:cNvPr id="361" name="Quad Arrow 360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grp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Diamond 361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28" name="Oval 327"/>
              <p:cNvSpPr/>
              <p:nvPr/>
            </p:nvSpPr>
            <p:spPr>
              <a:xfrm>
                <a:off x="4710149" y="4847446"/>
                <a:ext cx="367778" cy="226495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Oval 328"/>
              <p:cNvSpPr/>
              <p:nvPr/>
            </p:nvSpPr>
            <p:spPr>
              <a:xfrm>
                <a:off x="4816377" y="4877656"/>
                <a:ext cx="150338" cy="4929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0" name="Group 329"/>
              <p:cNvGrpSpPr/>
              <p:nvPr/>
            </p:nvGrpSpPr>
            <p:grpSpPr>
              <a:xfrm rot="5400000">
                <a:off x="4756973" y="4010172"/>
                <a:ext cx="350378" cy="257795"/>
                <a:chOff x="4953000" y="1981200"/>
                <a:chExt cx="1681397" cy="1721370"/>
              </a:xfrm>
              <a:solidFill>
                <a:srgbClr val="FFC000"/>
              </a:solidFill>
            </p:grpSpPr>
            <p:sp>
              <p:nvSpPr>
                <p:cNvPr id="356" name="Quad Arrow 355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Diamond 356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1" name="Group 330"/>
              <p:cNvGrpSpPr/>
              <p:nvPr/>
            </p:nvGrpSpPr>
            <p:grpSpPr>
              <a:xfrm rot="5400000">
                <a:off x="5044690" y="4115456"/>
                <a:ext cx="242958" cy="178759"/>
                <a:chOff x="4953000" y="1981200"/>
                <a:chExt cx="1681397" cy="1721370"/>
              </a:xfrm>
              <a:solidFill>
                <a:srgbClr val="FFC000"/>
              </a:solidFill>
            </p:grpSpPr>
            <p:sp>
              <p:nvSpPr>
                <p:cNvPr id="354" name="Quad Arrow 353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Diamond 354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2" name="Group 331"/>
              <p:cNvGrpSpPr/>
              <p:nvPr/>
            </p:nvGrpSpPr>
            <p:grpSpPr>
              <a:xfrm rot="5400000">
                <a:off x="4551826" y="4108555"/>
                <a:ext cx="242958" cy="178759"/>
                <a:chOff x="4953000" y="1981200"/>
                <a:chExt cx="1681397" cy="1721370"/>
              </a:xfrm>
              <a:solidFill>
                <a:srgbClr val="FFC000"/>
              </a:solidFill>
            </p:grpSpPr>
            <p:sp>
              <p:nvSpPr>
                <p:cNvPr id="352" name="Quad Arrow 351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Diamond 352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364528187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S</a:t>
            </a:r>
            <a:endParaRPr lang="en-US" sz="6600" dirty="0"/>
          </a:p>
        </p:txBody>
      </p:sp>
      <p:sp>
        <p:nvSpPr>
          <p:cNvPr id="24" name="TextBox 23"/>
          <p:cNvSpPr txBox="1"/>
          <p:nvPr/>
        </p:nvSpPr>
        <p:spPr>
          <a:xfrm>
            <a:off x="457200" y="6172200"/>
            <a:ext cx="17529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Solomon</a:t>
            </a:r>
            <a:endParaRPr lang="en-US" dirty="0"/>
          </a:p>
        </p:txBody>
      </p:sp>
      <p:sp>
        <p:nvSpPr>
          <p:cNvPr id="18" name="Rectangle 17"/>
          <p:cNvSpPr/>
          <p:nvPr/>
        </p:nvSpPr>
        <p:spPr>
          <a:xfrm>
            <a:off x="457200" y="4673303"/>
            <a:ext cx="1024713" cy="1005310"/>
          </a:xfrm>
          <a:prstGeom prst="rect">
            <a:avLst/>
          </a:prstGeom>
          <a:solidFill>
            <a:schemeClr val="bg2">
              <a:lumMod val="90000"/>
            </a:schemeClr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/>
          <p:cNvGrpSpPr/>
          <p:nvPr/>
        </p:nvGrpSpPr>
        <p:grpSpPr>
          <a:xfrm>
            <a:off x="2438400" y="723529"/>
            <a:ext cx="2438400" cy="5296271"/>
            <a:chOff x="2438400" y="723529"/>
            <a:chExt cx="2438400" cy="5296271"/>
          </a:xfrm>
        </p:grpSpPr>
        <p:sp>
          <p:nvSpPr>
            <p:cNvPr id="217" name="Moon 216"/>
            <p:cNvSpPr/>
            <p:nvPr/>
          </p:nvSpPr>
          <p:spPr>
            <a:xfrm rot="601563" flipH="1">
              <a:off x="4103670" y="1509948"/>
              <a:ext cx="373518" cy="942968"/>
            </a:xfrm>
            <a:prstGeom prst="moon">
              <a:avLst>
                <a:gd name="adj" fmla="val 8750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Moon 217"/>
            <p:cNvSpPr/>
            <p:nvPr/>
          </p:nvSpPr>
          <p:spPr>
            <a:xfrm rot="20998437">
              <a:off x="2797243" y="1512606"/>
              <a:ext cx="373518" cy="942968"/>
            </a:xfrm>
            <a:prstGeom prst="moon">
              <a:avLst>
                <a:gd name="adj" fmla="val 8750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 rot="19907266">
              <a:off x="4456327" y="3699061"/>
              <a:ext cx="420473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 rot="1645044">
              <a:off x="2438400" y="3714762"/>
              <a:ext cx="461865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rot="1442075">
              <a:off x="3176509" y="5286108"/>
              <a:ext cx="413710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18928376">
              <a:off x="3841033" y="5300840"/>
              <a:ext cx="395751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 rot="1440561">
              <a:off x="2453941" y="2752448"/>
              <a:ext cx="1007123" cy="1513146"/>
            </a:xfrm>
            <a:prstGeom prst="trapezoid">
              <a:avLst>
                <a:gd name="adj" fmla="val 30077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 rot="1585184">
              <a:off x="2554235" y="2485023"/>
              <a:ext cx="1001178" cy="1685818"/>
            </a:xfrm>
            <a:prstGeom prst="trapezoid">
              <a:avLst>
                <a:gd name="adj" fmla="val 31003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 rot="19870960">
              <a:off x="4018933" y="2734655"/>
              <a:ext cx="721879" cy="1513146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 rot="20036208">
              <a:off x="3706614" y="2498914"/>
              <a:ext cx="969876" cy="1648410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rapezoid 226"/>
            <p:cNvSpPr/>
            <p:nvPr/>
          </p:nvSpPr>
          <p:spPr>
            <a:xfrm>
              <a:off x="2930579" y="2540062"/>
              <a:ext cx="1443876" cy="3035610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rapezoid 227"/>
            <p:cNvSpPr/>
            <p:nvPr/>
          </p:nvSpPr>
          <p:spPr>
            <a:xfrm rot="21186724">
              <a:off x="3681833" y="2392221"/>
              <a:ext cx="697204" cy="3039085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rapezoid 228"/>
            <p:cNvSpPr/>
            <p:nvPr/>
          </p:nvSpPr>
          <p:spPr>
            <a:xfrm rot="353417">
              <a:off x="2907986" y="2458956"/>
              <a:ext cx="697204" cy="3019163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Isosceles Triangle 229"/>
            <p:cNvSpPr/>
            <p:nvPr/>
          </p:nvSpPr>
          <p:spPr>
            <a:xfrm rot="10800000">
              <a:off x="3490629" y="2350452"/>
              <a:ext cx="286560" cy="71896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18"/>
            <p:cNvGrpSpPr/>
            <p:nvPr/>
          </p:nvGrpSpPr>
          <p:grpSpPr>
            <a:xfrm>
              <a:off x="2936095" y="1055024"/>
              <a:ext cx="1396267" cy="1618711"/>
              <a:chOff x="2816664" y="1199148"/>
              <a:chExt cx="1866748" cy="1544052"/>
            </a:xfrm>
          </p:grpSpPr>
          <p:sp>
            <p:nvSpPr>
              <p:cNvPr id="296" name="Oval 29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" name="Group 231"/>
            <p:cNvGrpSpPr/>
            <p:nvPr/>
          </p:nvGrpSpPr>
          <p:grpSpPr>
            <a:xfrm>
              <a:off x="2844429" y="970098"/>
              <a:ext cx="1530612" cy="1216308"/>
              <a:chOff x="5148189" y="2884583"/>
              <a:chExt cx="1202145" cy="1160209"/>
            </a:xfrm>
            <a:solidFill>
              <a:schemeClr val="bg2">
                <a:lumMod val="75000"/>
              </a:schemeClr>
            </a:solidFill>
          </p:grpSpPr>
          <p:sp>
            <p:nvSpPr>
              <p:cNvPr id="294" name="Chord 293"/>
              <p:cNvSpPr/>
              <p:nvPr/>
            </p:nvSpPr>
            <p:spPr>
              <a:xfrm rot="4451877">
                <a:off x="5147312" y="2891018"/>
                <a:ext cx="1160209" cy="1147340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lowchart: Stored Data 294"/>
              <p:cNvSpPr/>
              <p:nvPr/>
            </p:nvSpPr>
            <p:spPr>
              <a:xfrm rot="5400000">
                <a:off x="5603915" y="2798785"/>
                <a:ext cx="290693" cy="1202145"/>
              </a:xfrm>
              <a:prstGeom prst="flowChartOnlineStorag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3056850" y="1168774"/>
              <a:ext cx="1124877" cy="334242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253" name="Quad Arrow 252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Quad Arrow 250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Quad Arrow 248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0" name="Oval 239"/>
            <p:cNvSpPr/>
            <p:nvPr/>
          </p:nvSpPr>
          <p:spPr>
            <a:xfrm>
              <a:off x="3271292" y="2412415"/>
              <a:ext cx="683686" cy="442605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3516628" y="2462654"/>
              <a:ext cx="199007" cy="1234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/>
            <p:cNvGrpSpPr/>
            <p:nvPr/>
          </p:nvGrpSpPr>
          <p:grpSpPr>
            <a:xfrm rot="5041480">
              <a:off x="3381929" y="4438337"/>
              <a:ext cx="1455123" cy="432142"/>
              <a:chOff x="5021877" y="1970119"/>
              <a:chExt cx="5024985" cy="1492320"/>
            </a:xfrm>
          </p:grpSpPr>
          <p:sp>
            <p:nvSpPr>
              <p:cNvPr id="20" name="Quad Arrow Callout 19"/>
              <p:cNvSpPr/>
              <p:nvPr/>
            </p:nvSpPr>
            <p:spPr>
              <a:xfrm>
                <a:off x="5021877" y="1988654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Quad Arrow Callout 247"/>
              <p:cNvSpPr/>
              <p:nvPr/>
            </p:nvSpPr>
            <p:spPr>
              <a:xfrm>
                <a:off x="6227580" y="1970119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Quad Arrow Callout 297"/>
              <p:cNvSpPr/>
              <p:nvPr/>
            </p:nvSpPr>
            <p:spPr>
              <a:xfrm>
                <a:off x="7413321" y="1979386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Quad Arrow Callout 299"/>
              <p:cNvSpPr/>
              <p:nvPr/>
            </p:nvSpPr>
            <p:spPr>
              <a:xfrm>
                <a:off x="8599062" y="1979385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Quad Arrow 25"/>
              <p:cNvSpPr/>
              <p:nvPr/>
            </p:nvSpPr>
            <p:spPr>
              <a:xfrm>
                <a:off x="5236551" y="2212456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Quad Arrow 300"/>
              <p:cNvSpPr/>
              <p:nvPr/>
            </p:nvSpPr>
            <p:spPr>
              <a:xfrm>
                <a:off x="6426777" y="2193921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Quad Arrow 301"/>
              <p:cNvSpPr/>
              <p:nvPr/>
            </p:nvSpPr>
            <p:spPr>
              <a:xfrm>
                <a:off x="7631973" y="2193920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Quad Arrow 302"/>
              <p:cNvSpPr/>
              <p:nvPr/>
            </p:nvSpPr>
            <p:spPr>
              <a:xfrm>
                <a:off x="8817714" y="2219181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Quad Arrow Callout 303"/>
              <p:cNvSpPr/>
              <p:nvPr/>
            </p:nvSpPr>
            <p:spPr>
              <a:xfrm>
                <a:off x="5454722" y="2410556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Quad Arrow Callout 304"/>
              <p:cNvSpPr/>
              <p:nvPr/>
            </p:nvSpPr>
            <p:spPr>
              <a:xfrm>
                <a:off x="6638679" y="2407046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Quad Arrow Callout 306"/>
              <p:cNvSpPr/>
              <p:nvPr/>
            </p:nvSpPr>
            <p:spPr>
              <a:xfrm>
                <a:off x="7848755" y="2413893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Quad Arrow Callout 307"/>
              <p:cNvSpPr/>
              <p:nvPr/>
            </p:nvSpPr>
            <p:spPr>
              <a:xfrm>
                <a:off x="9041617" y="2431151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5" name="Group 324"/>
            <p:cNvGrpSpPr/>
            <p:nvPr/>
          </p:nvGrpSpPr>
          <p:grpSpPr>
            <a:xfrm rot="16558520" flipH="1">
              <a:off x="2432099" y="4439645"/>
              <a:ext cx="1455123" cy="432142"/>
              <a:chOff x="5021877" y="1970119"/>
              <a:chExt cx="5024985" cy="1492320"/>
            </a:xfrm>
          </p:grpSpPr>
          <p:sp>
            <p:nvSpPr>
              <p:cNvPr id="326" name="Quad Arrow Callout 325"/>
              <p:cNvSpPr/>
              <p:nvPr/>
            </p:nvSpPr>
            <p:spPr>
              <a:xfrm>
                <a:off x="5021877" y="1988654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Quad Arrow Callout 332"/>
              <p:cNvSpPr/>
              <p:nvPr/>
            </p:nvSpPr>
            <p:spPr>
              <a:xfrm>
                <a:off x="6227580" y="1970119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Quad Arrow Callout 333"/>
              <p:cNvSpPr/>
              <p:nvPr/>
            </p:nvSpPr>
            <p:spPr>
              <a:xfrm>
                <a:off x="7413321" y="1979386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Quad Arrow Callout 334"/>
              <p:cNvSpPr/>
              <p:nvPr/>
            </p:nvSpPr>
            <p:spPr>
              <a:xfrm>
                <a:off x="8599062" y="1979385"/>
                <a:ext cx="1447800" cy="1473785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Quad Arrow 335"/>
              <p:cNvSpPr/>
              <p:nvPr/>
            </p:nvSpPr>
            <p:spPr>
              <a:xfrm>
                <a:off x="5236551" y="2212456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Quad Arrow 336"/>
              <p:cNvSpPr/>
              <p:nvPr/>
            </p:nvSpPr>
            <p:spPr>
              <a:xfrm>
                <a:off x="6426777" y="2193921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Quad Arrow 337"/>
              <p:cNvSpPr/>
              <p:nvPr/>
            </p:nvSpPr>
            <p:spPr>
              <a:xfrm>
                <a:off x="7631973" y="2193920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Quad Arrow 338"/>
              <p:cNvSpPr/>
              <p:nvPr/>
            </p:nvSpPr>
            <p:spPr>
              <a:xfrm>
                <a:off x="8817714" y="2219181"/>
                <a:ext cx="1029444" cy="102617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Quad Arrow Callout 339"/>
              <p:cNvSpPr/>
              <p:nvPr/>
            </p:nvSpPr>
            <p:spPr>
              <a:xfrm>
                <a:off x="5454722" y="2410556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Quad Arrow Callout 340"/>
              <p:cNvSpPr/>
              <p:nvPr/>
            </p:nvSpPr>
            <p:spPr>
              <a:xfrm>
                <a:off x="6638679" y="2407046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Quad Arrow Callout 341"/>
              <p:cNvSpPr/>
              <p:nvPr/>
            </p:nvSpPr>
            <p:spPr>
              <a:xfrm>
                <a:off x="7848755" y="2413893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Quad Arrow Callout 342"/>
              <p:cNvSpPr/>
              <p:nvPr/>
            </p:nvSpPr>
            <p:spPr>
              <a:xfrm>
                <a:off x="9041617" y="2431151"/>
                <a:ext cx="581638" cy="592077"/>
              </a:xfrm>
              <a:prstGeom prst="quadArrowCallout">
                <a:avLst>
                  <a:gd name="adj1" fmla="val 29895"/>
                  <a:gd name="adj2" fmla="val 27619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" name="Moon 32"/>
            <p:cNvSpPr/>
            <p:nvPr/>
          </p:nvSpPr>
          <p:spPr>
            <a:xfrm rot="5400000">
              <a:off x="3511545" y="2863666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3153002" y="2959256"/>
              <a:ext cx="412622" cy="420028"/>
              <a:chOff x="5111812" y="2300860"/>
              <a:chExt cx="653976" cy="665714"/>
            </a:xfrm>
          </p:grpSpPr>
          <p:sp>
            <p:nvSpPr>
              <p:cNvPr id="344" name="Quad Arrow Callout 343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Quad Arrow 344"/>
              <p:cNvSpPr/>
              <p:nvPr/>
            </p:nvSpPr>
            <p:spPr>
              <a:xfrm>
                <a:off x="5297145" y="2460377"/>
                <a:ext cx="305806" cy="304836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6" name="Group 345"/>
            <p:cNvGrpSpPr/>
            <p:nvPr/>
          </p:nvGrpSpPr>
          <p:grpSpPr>
            <a:xfrm>
              <a:off x="3710267" y="2972278"/>
              <a:ext cx="412622" cy="420028"/>
              <a:chOff x="5111812" y="2300860"/>
              <a:chExt cx="653976" cy="665714"/>
            </a:xfrm>
          </p:grpSpPr>
          <p:sp>
            <p:nvSpPr>
              <p:cNvPr id="347" name="Quad Arrow Callout 346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Quad Arrow 347"/>
              <p:cNvSpPr/>
              <p:nvPr/>
            </p:nvSpPr>
            <p:spPr>
              <a:xfrm>
                <a:off x="5283884" y="2471463"/>
                <a:ext cx="305805" cy="30483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9" name="Moon 348"/>
            <p:cNvSpPr/>
            <p:nvPr/>
          </p:nvSpPr>
          <p:spPr>
            <a:xfrm rot="5400000">
              <a:off x="3525460" y="3370562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0" name="Group 349"/>
            <p:cNvGrpSpPr/>
            <p:nvPr/>
          </p:nvGrpSpPr>
          <p:grpSpPr>
            <a:xfrm>
              <a:off x="3166917" y="3466152"/>
              <a:ext cx="412622" cy="420028"/>
              <a:chOff x="5111812" y="2300860"/>
              <a:chExt cx="653976" cy="665714"/>
            </a:xfrm>
          </p:grpSpPr>
          <p:sp>
            <p:nvSpPr>
              <p:cNvPr id="351" name="Quad Arrow Callout 350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Quad Arrow 366"/>
              <p:cNvSpPr/>
              <p:nvPr/>
            </p:nvSpPr>
            <p:spPr>
              <a:xfrm>
                <a:off x="5297145" y="2460377"/>
                <a:ext cx="305806" cy="304836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>
              <a:off x="3724182" y="3479174"/>
              <a:ext cx="412622" cy="420028"/>
              <a:chOff x="5111812" y="2300860"/>
              <a:chExt cx="653976" cy="665714"/>
            </a:xfrm>
          </p:grpSpPr>
          <p:sp>
            <p:nvSpPr>
              <p:cNvPr id="369" name="Quad Arrow Callout 368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Quad Arrow 369"/>
              <p:cNvSpPr/>
              <p:nvPr/>
            </p:nvSpPr>
            <p:spPr>
              <a:xfrm>
                <a:off x="5271332" y="2460263"/>
                <a:ext cx="305805" cy="30483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136609" y="970134"/>
              <a:ext cx="969887" cy="433050"/>
              <a:chOff x="3305402" y="3111656"/>
              <a:chExt cx="969887" cy="433050"/>
            </a:xfrm>
          </p:grpSpPr>
          <p:sp>
            <p:nvSpPr>
              <p:cNvPr id="371" name="Moon 370"/>
              <p:cNvSpPr/>
              <p:nvPr/>
            </p:nvSpPr>
            <p:spPr>
              <a:xfrm rot="5400000">
                <a:off x="3663945" y="3016066"/>
                <a:ext cx="210587" cy="516731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2" name="Group 371"/>
              <p:cNvGrpSpPr/>
              <p:nvPr/>
            </p:nvGrpSpPr>
            <p:grpSpPr>
              <a:xfrm>
                <a:off x="3305402" y="3111656"/>
                <a:ext cx="412622" cy="420028"/>
                <a:chOff x="5111812" y="2300860"/>
                <a:chExt cx="653976" cy="665714"/>
              </a:xfrm>
            </p:grpSpPr>
            <p:sp>
              <p:nvSpPr>
                <p:cNvPr id="373" name="Quad Arrow Callout 372"/>
                <p:cNvSpPr/>
                <p:nvPr/>
              </p:nvSpPr>
              <p:spPr>
                <a:xfrm>
                  <a:off x="5111812" y="2300860"/>
                  <a:ext cx="653976" cy="665714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Quad Arrow 373"/>
                <p:cNvSpPr/>
                <p:nvPr/>
              </p:nvSpPr>
              <p:spPr>
                <a:xfrm>
                  <a:off x="5297145" y="2460377"/>
                  <a:ext cx="305806" cy="30483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" name="Group 374"/>
              <p:cNvGrpSpPr/>
              <p:nvPr/>
            </p:nvGrpSpPr>
            <p:grpSpPr>
              <a:xfrm>
                <a:off x="3862667" y="3124678"/>
                <a:ext cx="412622" cy="420028"/>
                <a:chOff x="5111812" y="2300860"/>
                <a:chExt cx="653976" cy="665714"/>
              </a:xfrm>
            </p:grpSpPr>
            <p:sp>
              <p:nvSpPr>
                <p:cNvPr id="376" name="Quad Arrow Callout 375"/>
                <p:cNvSpPr/>
                <p:nvPr/>
              </p:nvSpPr>
              <p:spPr>
                <a:xfrm>
                  <a:off x="5111812" y="2300860"/>
                  <a:ext cx="653976" cy="665714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Quad Arrow 376"/>
                <p:cNvSpPr/>
                <p:nvPr/>
              </p:nvSpPr>
              <p:spPr>
                <a:xfrm>
                  <a:off x="5297145" y="2460377"/>
                  <a:ext cx="305806" cy="30483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8" name="Group 377"/>
            <p:cNvGrpSpPr/>
            <p:nvPr/>
          </p:nvGrpSpPr>
          <p:grpSpPr>
            <a:xfrm>
              <a:off x="3410527" y="723529"/>
              <a:ext cx="412622" cy="420028"/>
              <a:chOff x="5111812" y="2300860"/>
              <a:chExt cx="653976" cy="665714"/>
            </a:xfrm>
          </p:grpSpPr>
          <p:sp>
            <p:nvSpPr>
              <p:cNvPr id="379" name="Quad Arrow Callout 378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Quad Arrow 379"/>
              <p:cNvSpPr/>
              <p:nvPr/>
            </p:nvSpPr>
            <p:spPr>
              <a:xfrm>
                <a:off x="5297145" y="2460377"/>
                <a:ext cx="305806" cy="304836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1" name="TextBox 160"/>
          <p:cNvSpPr txBox="1"/>
          <p:nvPr/>
        </p:nvSpPr>
        <p:spPr>
          <a:xfrm>
            <a:off x="6328225" y="6003342"/>
            <a:ext cx="17529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Shebna</a:t>
            </a:r>
            <a:r>
              <a:rPr lang="en-US" dirty="0" smtClean="0"/>
              <a:t> –Isaiah 22:15-23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5803568" y="850670"/>
            <a:ext cx="2438400" cy="5049701"/>
            <a:chOff x="5803568" y="850670"/>
            <a:chExt cx="2438400" cy="5049701"/>
          </a:xfrm>
        </p:grpSpPr>
        <p:sp>
          <p:nvSpPr>
            <p:cNvPr id="4" name="Oval 3"/>
            <p:cNvSpPr/>
            <p:nvPr/>
          </p:nvSpPr>
          <p:spPr>
            <a:xfrm>
              <a:off x="6210494" y="1190334"/>
              <a:ext cx="1560370" cy="147293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Moon 2"/>
            <p:cNvSpPr/>
            <p:nvPr/>
          </p:nvSpPr>
          <p:spPr>
            <a:xfrm>
              <a:off x="6117176" y="1348247"/>
              <a:ext cx="253828" cy="1425539"/>
            </a:xfrm>
            <a:prstGeom prst="moon">
              <a:avLst>
                <a:gd name="adj" fmla="val 875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9907266">
              <a:off x="7821495" y="3579632"/>
              <a:ext cx="420473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1645044">
              <a:off x="5803568" y="3595333"/>
              <a:ext cx="461865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1442075">
              <a:off x="6541677" y="5166679"/>
              <a:ext cx="413710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18928376">
              <a:off x="7206201" y="5181411"/>
              <a:ext cx="395751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1440561">
              <a:off x="5819109" y="2633019"/>
              <a:ext cx="1007123" cy="1513146"/>
            </a:xfrm>
            <a:prstGeom prst="trapezoid">
              <a:avLst>
                <a:gd name="adj" fmla="val 30077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1585184">
              <a:off x="5919403" y="2365594"/>
              <a:ext cx="1001178" cy="1685818"/>
            </a:xfrm>
            <a:prstGeom prst="trapezoid">
              <a:avLst>
                <a:gd name="adj" fmla="val 31003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19870960">
              <a:off x="7384101" y="2615226"/>
              <a:ext cx="721879" cy="1513146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20036208">
              <a:off x="7071782" y="2379485"/>
              <a:ext cx="969876" cy="164841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>
              <a:off x="6295747" y="2420633"/>
              <a:ext cx="1443876" cy="3035610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21186724">
              <a:off x="7047001" y="2272792"/>
              <a:ext cx="697204" cy="3039085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353417">
              <a:off x="6273154" y="2339527"/>
              <a:ext cx="697204" cy="301916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Isosceles Triangle 96"/>
            <p:cNvSpPr/>
            <p:nvPr/>
          </p:nvSpPr>
          <p:spPr>
            <a:xfrm rot="10800000">
              <a:off x="6855797" y="2231023"/>
              <a:ext cx="286560" cy="71896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18"/>
            <p:cNvGrpSpPr/>
            <p:nvPr/>
          </p:nvGrpSpPr>
          <p:grpSpPr>
            <a:xfrm>
              <a:off x="6301263" y="935595"/>
              <a:ext cx="1396267" cy="1618711"/>
              <a:chOff x="2816664" y="1199148"/>
              <a:chExt cx="1866748" cy="1544052"/>
            </a:xfrm>
          </p:grpSpPr>
          <p:sp>
            <p:nvSpPr>
              <p:cNvPr id="159" name="Oval 158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7" name="Chord 156"/>
            <p:cNvSpPr/>
            <p:nvPr/>
          </p:nvSpPr>
          <p:spPr>
            <a:xfrm rot="4451877">
              <a:off x="6338933" y="728408"/>
              <a:ext cx="1216308" cy="1460832"/>
            </a:xfrm>
            <a:prstGeom prst="chord">
              <a:avLst>
                <a:gd name="adj1" fmla="val 7288814"/>
                <a:gd name="adj2" fmla="val 162000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Moon 104"/>
            <p:cNvSpPr/>
            <p:nvPr/>
          </p:nvSpPr>
          <p:spPr>
            <a:xfrm rot="5400000">
              <a:off x="6860697" y="3197166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Moon 107"/>
            <p:cNvSpPr/>
            <p:nvPr/>
          </p:nvSpPr>
          <p:spPr>
            <a:xfrm rot="5400000">
              <a:off x="6874612" y="3704062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6263448" y="1129607"/>
              <a:ext cx="1463434" cy="303774"/>
            </a:xfrm>
            <a:prstGeom prst="roundRect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178246" y="4466693"/>
              <a:ext cx="652727" cy="881910"/>
              <a:chOff x="6178246" y="4466693"/>
              <a:chExt cx="652727" cy="881910"/>
            </a:xfrm>
          </p:grpSpPr>
          <p:grpSp>
            <p:nvGrpSpPr>
              <p:cNvPr id="104" name="Group 103"/>
              <p:cNvGrpSpPr/>
              <p:nvPr/>
            </p:nvGrpSpPr>
            <p:grpSpPr>
              <a:xfrm rot="16558520" flipH="1">
                <a:off x="5887035" y="4757904"/>
                <a:ext cx="828457" cy="246035"/>
                <a:chOff x="5021877" y="1970119"/>
                <a:chExt cx="5024985" cy="1492320"/>
              </a:xfrm>
            </p:grpSpPr>
            <p:sp>
              <p:nvSpPr>
                <p:cNvPr id="130" name="Quad Arrow Callout 129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Quad Arrow Callout 130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Quad Arrow Callout 131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Quad Arrow Callout 132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Quad Arrow 133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Quad Arrow 134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Quad Arrow 135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Quad Arrow 136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Quad Arrow Callout 137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Quad Arrow Callout 138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Quad Arrow Callout 139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Quad Arrow Callout 140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164"/>
              <p:cNvGrpSpPr/>
              <p:nvPr/>
            </p:nvGrpSpPr>
            <p:grpSpPr>
              <a:xfrm rot="16558520" flipH="1">
                <a:off x="6105918" y="4788823"/>
                <a:ext cx="828457" cy="246035"/>
                <a:chOff x="5021877" y="1970119"/>
                <a:chExt cx="5024985" cy="1492320"/>
              </a:xfrm>
            </p:grpSpPr>
            <p:sp>
              <p:nvSpPr>
                <p:cNvPr id="166" name="Quad Arrow Callout 165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Quad Arrow Callout 166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Quad Arrow Callout 167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Quad Arrow Callout 168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Quad Arrow 169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Quad Arrow 170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Quad Arrow 171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Quad Arrow 172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Quad Arrow Callout 173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Quad Arrow Callout 174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Quad Arrow Callout 175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Quad Arrow Callout 176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8" name="Group 177"/>
              <p:cNvGrpSpPr/>
              <p:nvPr/>
            </p:nvGrpSpPr>
            <p:grpSpPr>
              <a:xfrm rot="16558520" flipH="1">
                <a:off x="6293727" y="4811357"/>
                <a:ext cx="828457" cy="246035"/>
                <a:chOff x="5021877" y="1970119"/>
                <a:chExt cx="5024985" cy="1492320"/>
              </a:xfrm>
            </p:grpSpPr>
            <p:sp>
              <p:nvSpPr>
                <p:cNvPr id="179" name="Quad Arrow Callout 178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Quad Arrow Callout 179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Quad Arrow Callout 180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Quad Arrow Callout 181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Quad Arrow 182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Quad Arrow 183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Quad Arrow 184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Quad Arrow 185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Quad Arrow Callout 186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Quad Arrow Callout 187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Quad Arrow Callout 188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Quad Arrow Callout 189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2" name="Group 191"/>
            <p:cNvGrpSpPr/>
            <p:nvPr/>
          </p:nvGrpSpPr>
          <p:grpSpPr>
            <a:xfrm rot="20680352">
              <a:off x="7206682" y="4445611"/>
              <a:ext cx="652727" cy="881910"/>
              <a:chOff x="6178246" y="4466693"/>
              <a:chExt cx="652727" cy="881910"/>
            </a:xfrm>
          </p:grpSpPr>
          <p:grpSp>
            <p:nvGrpSpPr>
              <p:cNvPr id="193" name="Group 192"/>
              <p:cNvGrpSpPr/>
              <p:nvPr/>
            </p:nvGrpSpPr>
            <p:grpSpPr>
              <a:xfrm rot="16558520" flipH="1">
                <a:off x="5887035" y="4757904"/>
                <a:ext cx="828457" cy="246035"/>
                <a:chOff x="5021877" y="1970119"/>
                <a:chExt cx="5024985" cy="1492320"/>
              </a:xfrm>
            </p:grpSpPr>
            <p:sp>
              <p:nvSpPr>
                <p:cNvPr id="236" name="Quad Arrow Callout 235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Quad Arrow Callout 236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Quad Arrow Callout 237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Quad Arrow Callout 241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Quad Arrow 242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Quad Arrow 243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Quad Arrow 244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Quad Arrow 245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Quad Arrow Callout 246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Quad Arrow Callout 249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Quad Arrow Callout 251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Quad Arrow Callout 253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93"/>
              <p:cNvGrpSpPr/>
              <p:nvPr/>
            </p:nvGrpSpPr>
            <p:grpSpPr>
              <a:xfrm rot="16558520" flipH="1">
                <a:off x="6105918" y="4788823"/>
                <a:ext cx="828457" cy="246035"/>
                <a:chOff x="5021877" y="1970119"/>
                <a:chExt cx="5024985" cy="1492320"/>
              </a:xfrm>
            </p:grpSpPr>
            <p:sp>
              <p:nvSpPr>
                <p:cNvPr id="208" name="Quad Arrow Callout 207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Quad Arrow Callout 208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Quad Arrow Callout 209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Quad Arrow Callout 210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Quad Arrow 211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Quad Arrow 212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Quad Arrow 213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Quad Arrow 214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Quad Arrow Callout 215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Quad Arrow Callout 232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Quad Arrow Callout 233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Quad Arrow Callout 234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94"/>
              <p:cNvGrpSpPr/>
              <p:nvPr/>
            </p:nvGrpSpPr>
            <p:grpSpPr>
              <a:xfrm rot="16558520" flipH="1">
                <a:off x="6293727" y="4811357"/>
                <a:ext cx="828457" cy="246035"/>
                <a:chOff x="5021877" y="1970119"/>
                <a:chExt cx="5024985" cy="1492320"/>
              </a:xfrm>
            </p:grpSpPr>
            <p:sp>
              <p:nvSpPr>
                <p:cNvPr id="196" name="Quad Arrow Callout 195"/>
                <p:cNvSpPr/>
                <p:nvPr/>
              </p:nvSpPr>
              <p:spPr>
                <a:xfrm>
                  <a:off x="5021877" y="1988654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Quad Arrow Callout 196"/>
                <p:cNvSpPr/>
                <p:nvPr/>
              </p:nvSpPr>
              <p:spPr>
                <a:xfrm>
                  <a:off x="6227580" y="1970119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Quad Arrow Callout 197"/>
                <p:cNvSpPr/>
                <p:nvPr/>
              </p:nvSpPr>
              <p:spPr>
                <a:xfrm>
                  <a:off x="7413321" y="1979386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Quad Arrow Callout 198"/>
                <p:cNvSpPr/>
                <p:nvPr/>
              </p:nvSpPr>
              <p:spPr>
                <a:xfrm>
                  <a:off x="8599062" y="1979385"/>
                  <a:ext cx="1447800" cy="1473785"/>
                </a:xfrm>
                <a:prstGeom prst="quadArrowCallout">
                  <a:avLst>
                    <a:gd name="adj1" fmla="val 35585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Quad Arrow 199"/>
                <p:cNvSpPr/>
                <p:nvPr/>
              </p:nvSpPr>
              <p:spPr>
                <a:xfrm>
                  <a:off x="5236551" y="2212456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Quad Arrow 200"/>
                <p:cNvSpPr/>
                <p:nvPr/>
              </p:nvSpPr>
              <p:spPr>
                <a:xfrm>
                  <a:off x="6426777" y="219392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Quad Arrow 201"/>
                <p:cNvSpPr/>
                <p:nvPr/>
              </p:nvSpPr>
              <p:spPr>
                <a:xfrm>
                  <a:off x="7631973" y="2193920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Quad Arrow 202"/>
                <p:cNvSpPr/>
                <p:nvPr/>
              </p:nvSpPr>
              <p:spPr>
                <a:xfrm>
                  <a:off x="8817714" y="2219181"/>
                  <a:ext cx="1029444" cy="1026179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Quad Arrow Callout 203"/>
                <p:cNvSpPr/>
                <p:nvPr/>
              </p:nvSpPr>
              <p:spPr>
                <a:xfrm>
                  <a:off x="5454722" y="241055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Quad Arrow Callout 204"/>
                <p:cNvSpPr/>
                <p:nvPr/>
              </p:nvSpPr>
              <p:spPr>
                <a:xfrm>
                  <a:off x="6638679" y="2407046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Quad Arrow Callout 205"/>
                <p:cNvSpPr/>
                <p:nvPr/>
              </p:nvSpPr>
              <p:spPr>
                <a:xfrm>
                  <a:off x="7848755" y="2413893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Quad Arrow Callout 206"/>
                <p:cNvSpPr/>
                <p:nvPr/>
              </p:nvSpPr>
              <p:spPr>
                <a:xfrm>
                  <a:off x="9041617" y="2431151"/>
                  <a:ext cx="581638" cy="592077"/>
                </a:xfrm>
                <a:prstGeom prst="quadArrowCallout">
                  <a:avLst>
                    <a:gd name="adj1" fmla="val 29895"/>
                    <a:gd name="adj2" fmla="val 27619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" name="Group 254"/>
            <p:cNvGrpSpPr/>
            <p:nvPr/>
          </p:nvGrpSpPr>
          <p:grpSpPr>
            <a:xfrm rot="3971384">
              <a:off x="6460015" y="2693662"/>
              <a:ext cx="692086" cy="302326"/>
              <a:chOff x="5881772" y="938753"/>
              <a:chExt cx="715875" cy="153178"/>
            </a:xfrm>
          </p:grpSpPr>
          <p:grpSp>
            <p:nvGrpSpPr>
              <p:cNvPr id="256" name="Group 255"/>
              <p:cNvGrpSpPr/>
              <p:nvPr/>
            </p:nvGrpSpPr>
            <p:grpSpPr>
              <a:xfrm rot="2670115">
                <a:off x="5881772" y="940897"/>
                <a:ext cx="152122" cy="148890"/>
                <a:chOff x="5757466" y="974350"/>
                <a:chExt cx="1743980" cy="1706926"/>
              </a:xfrm>
            </p:grpSpPr>
            <p:sp>
              <p:nvSpPr>
                <p:cNvPr id="272" name="Donut 271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3" name="Donut 272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4" name="Donut 273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5" name="Donut 274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 rot="2670115">
                <a:off x="6072548" y="943041"/>
                <a:ext cx="152122" cy="148890"/>
                <a:chOff x="5757466" y="974350"/>
                <a:chExt cx="1743980" cy="1706926"/>
              </a:xfrm>
            </p:grpSpPr>
            <p:sp>
              <p:nvSpPr>
                <p:cNvPr id="268" name="Donut 267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9" name="Donut 268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0" name="Donut 269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1" name="Donut 270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8" name="Group 257"/>
              <p:cNvGrpSpPr/>
              <p:nvPr/>
            </p:nvGrpSpPr>
            <p:grpSpPr>
              <a:xfrm rot="2670115">
                <a:off x="6256892" y="943040"/>
                <a:ext cx="152122" cy="148890"/>
                <a:chOff x="5757466" y="974350"/>
                <a:chExt cx="1743980" cy="1706926"/>
              </a:xfrm>
            </p:grpSpPr>
            <p:sp>
              <p:nvSpPr>
                <p:cNvPr id="264" name="Donut 263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" name="Donut 264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" name="Donut 265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" name="Donut 266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" name="Group 258"/>
              <p:cNvGrpSpPr/>
              <p:nvPr/>
            </p:nvGrpSpPr>
            <p:grpSpPr>
              <a:xfrm rot="2670115">
                <a:off x="6445525" y="938753"/>
                <a:ext cx="152122" cy="148890"/>
                <a:chOff x="5757466" y="974350"/>
                <a:chExt cx="1743980" cy="1706926"/>
              </a:xfrm>
            </p:grpSpPr>
            <p:sp>
              <p:nvSpPr>
                <p:cNvPr id="260" name="Donut 259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1" name="Donut 260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2" name="Donut 261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" name="Donut 262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76" name="Group 275"/>
            <p:cNvGrpSpPr/>
            <p:nvPr/>
          </p:nvGrpSpPr>
          <p:grpSpPr>
            <a:xfrm rot="17628616" flipH="1">
              <a:off x="6850923" y="2688664"/>
              <a:ext cx="692086" cy="302326"/>
              <a:chOff x="5881772" y="938753"/>
              <a:chExt cx="715875" cy="153178"/>
            </a:xfrm>
          </p:grpSpPr>
          <p:grpSp>
            <p:nvGrpSpPr>
              <p:cNvPr id="277" name="Group 276"/>
              <p:cNvGrpSpPr/>
              <p:nvPr/>
            </p:nvGrpSpPr>
            <p:grpSpPr>
              <a:xfrm rot="2670115">
                <a:off x="5881772" y="940897"/>
                <a:ext cx="152122" cy="148890"/>
                <a:chOff x="5757466" y="974350"/>
                <a:chExt cx="1743980" cy="1706926"/>
              </a:xfrm>
            </p:grpSpPr>
            <p:sp>
              <p:nvSpPr>
                <p:cNvPr id="293" name="Donut 292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9" name="Donut 298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Donut 305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Donut 308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8" name="Group 277"/>
              <p:cNvGrpSpPr/>
              <p:nvPr/>
            </p:nvGrpSpPr>
            <p:grpSpPr>
              <a:xfrm rot="2670115">
                <a:off x="6072548" y="943041"/>
                <a:ext cx="152122" cy="148890"/>
                <a:chOff x="5757466" y="974350"/>
                <a:chExt cx="1743980" cy="1706926"/>
              </a:xfrm>
            </p:grpSpPr>
            <p:sp>
              <p:nvSpPr>
                <p:cNvPr id="289" name="Donut 288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0" name="Donut 289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1" name="Donut 290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2" name="Donut 291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" name="Group 278"/>
              <p:cNvGrpSpPr/>
              <p:nvPr/>
            </p:nvGrpSpPr>
            <p:grpSpPr>
              <a:xfrm rot="2670115">
                <a:off x="6256892" y="943040"/>
                <a:ext cx="152122" cy="148890"/>
                <a:chOff x="5757466" y="974350"/>
                <a:chExt cx="1743980" cy="1706926"/>
              </a:xfrm>
            </p:grpSpPr>
            <p:sp>
              <p:nvSpPr>
                <p:cNvPr id="285" name="Donut 284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" name="Donut 285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7" name="Donut 286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8" name="Donut 287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 rot="2670115">
                <a:off x="6445525" y="938753"/>
                <a:ext cx="152122" cy="148890"/>
                <a:chOff x="5757466" y="974350"/>
                <a:chExt cx="1743980" cy="1706926"/>
              </a:xfrm>
            </p:grpSpPr>
            <p:sp>
              <p:nvSpPr>
                <p:cNvPr id="281" name="Donut 280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2" name="Donut 281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3" name="Donut 282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4" name="Donut 283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10" name="Group 309"/>
            <p:cNvGrpSpPr/>
            <p:nvPr/>
          </p:nvGrpSpPr>
          <p:grpSpPr>
            <a:xfrm>
              <a:off x="6610770" y="1215391"/>
              <a:ext cx="758631" cy="162327"/>
              <a:chOff x="5881772" y="938753"/>
              <a:chExt cx="715875" cy="153178"/>
            </a:xfrm>
          </p:grpSpPr>
          <p:grpSp>
            <p:nvGrpSpPr>
              <p:cNvPr id="311" name="Group 310"/>
              <p:cNvGrpSpPr/>
              <p:nvPr/>
            </p:nvGrpSpPr>
            <p:grpSpPr>
              <a:xfrm rot="2670115">
                <a:off x="5881772" y="940897"/>
                <a:ext cx="152122" cy="148890"/>
                <a:chOff x="5757466" y="974350"/>
                <a:chExt cx="1743980" cy="1706926"/>
              </a:xfrm>
            </p:grpSpPr>
            <p:sp>
              <p:nvSpPr>
                <p:cNvPr id="329" name="Donut 328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" name="Donut 329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" name="Donut 330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" name="Donut 331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2" name="Group 311"/>
              <p:cNvGrpSpPr/>
              <p:nvPr/>
            </p:nvGrpSpPr>
            <p:grpSpPr>
              <a:xfrm rot="2670115">
                <a:off x="6072548" y="943041"/>
                <a:ext cx="152122" cy="148890"/>
                <a:chOff x="5757466" y="974350"/>
                <a:chExt cx="1743980" cy="1706926"/>
              </a:xfrm>
            </p:grpSpPr>
            <p:sp>
              <p:nvSpPr>
                <p:cNvPr id="323" name="Donut 322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4" name="Donut 323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" name="Donut 326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" name="Donut 327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3" name="Group 312"/>
              <p:cNvGrpSpPr/>
              <p:nvPr/>
            </p:nvGrpSpPr>
            <p:grpSpPr>
              <a:xfrm rot="2670115">
                <a:off x="6256892" y="943040"/>
                <a:ext cx="152122" cy="148890"/>
                <a:chOff x="5757466" y="974350"/>
                <a:chExt cx="1743980" cy="1706926"/>
              </a:xfrm>
            </p:grpSpPr>
            <p:sp>
              <p:nvSpPr>
                <p:cNvPr id="319" name="Donut 318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" name="Donut 319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" name="Donut 320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" name="Donut 321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" name="Group 313"/>
              <p:cNvGrpSpPr/>
              <p:nvPr/>
            </p:nvGrpSpPr>
            <p:grpSpPr>
              <a:xfrm rot="2670115">
                <a:off x="6445525" y="938753"/>
                <a:ext cx="152122" cy="148890"/>
                <a:chOff x="5757466" y="974350"/>
                <a:chExt cx="1743980" cy="1706926"/>
              </a:xfrm>
            </p:grpSpPr>
            <p:sp>
              <p:nvSpPr>
                <p:cNvPr id="315" name="Donut 314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6" name="Donut 315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" name="Donut 316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" name="Donut 317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52" name="Quad Arrow Callout 351"/>
            <p:cNvSpPr/>
            <p:nvPr/>
          </p:nvSpPr>
          <p:spPr>
            <a:xfrm>
              <a:off x="6794206" y="2868949"/>
              <a:ext cx="412622" cy="420028"/>
            </a:xfrm>
            <a:prstGeom prst="quadArrowCallout">
              <a:avLst>
                <a:gd name="adj1" fmla="val 35585"/>
                <a:gd name="adj2" fmla="val 18515"/>
                <a:gd name="adj3" fmla="val 18515"/>
                <a:gd name="adj4" fmla="val 48123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Quad Arrow Callout 352"/>
            <p:cNvSpPr/>
            <p:nvPr/>
          </p:nvSpPr>
          <p:spPr>
            <a:xfrm>
              <a:off x="6875666" y="2957359"/>
              <a:ext cx="252950" cy="257490"/>
            </a:xfrm>
            <a:prstGeom prst="quadArrowCallout">
              <a:avLst>
                <a:gd name="adj1" fmla="val 35585"/>
                <a:gd name="adj2" fmla="val 18515"/>
                <a:gd name="adj3" fmla="val 18515"/>
                <a:gd name="adj4" fmla="val 48123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5" name="Group 354"/>
            <p:cNvGrpSpPr/>
            <p:nvPr/>
          </p:nvGrpSpPr>
          <p:grpSpPr>
            <a:xfrm rot="8070115">
              <a:off x="7416576" y="1112304"/>
              <a:ext cx="272425" cy="266637"/>
              <a:chOff x="5757466" y="974350"/>
              <a:chExt cx="1743980" cy="1706926"/>
            </a:xfrm>
          </p:grpSpPr>
          <p:sp>
            <p:nvSpPr>
              <p:cNvPr id="385" name="Donut 384"/>
              <p:cNvSpPr/>
              <p:nvPr/>
            </p:nvSpPr>
            <p:spPr>
              <a:xfrm>
                <a:off x="5757466" y="976466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6" name="Donut 385"/>
              <p:cNvSpPr/>
              <p:nvPr/>
            </p:nvSpPr>
            <p:spPr>
              <a:xfrm>
                <a:off x="6467126" y="974350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7" name="Donut 386"/>
              <p:cNvSpPr/>
              <p:nvPr/>
            </p:nvSpPr>
            <p:spPr>
              <a:xfrm>
                <a:off x="5776692" y="1673073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8" name="Donut 387"/>
              <p:cNvSpPr/>
              <p:nvPr/>
            </p:nvSpPr>
            <p:spPr>
              <a:xfrm>
                <a:off x="6496242" y="1676072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6627459" y="3364093"/>
              <a:ext cx="697906" cy="243424"/>
              <a:chOff x="6627459" y="3364093"/>
              <a:chExt cx="697906" cy="243424"/>
            </a:xfrm>
          </p:grpSpPr>
          <p:grpSp>
            <p:nvGrpSpPr>
              <p:cNvPr id="356" name="Group 355"/>
              <p:cNvGrpSpPr/>
              <p:nvPr/>
            </p:nvGrpSpPr>
            <p:grpSpPr>
              <a:xfrm rot="8070115">
                <a:off x="6624873" y="3366679"/>
                <a:ext cx="243424" cy="238252"/>
                <a:chOff x="5757466" y="974350"/>
                <a:chExt cx="1743980" cy="1706926"/>
              </a:xfrm>
            </p:grpSpPr>
            <p:sp>
              <p:nvSpPr>
                <p:cNvPr id="381" name="Donut 380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2" name="Donut 381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3" name="Donut 382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4" name="Donut 383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" name="Group 356"/>
              <p:cNvGrpSpPr/>
              <p:nvPr/>
            </p:nvGrpSpPr>
            <p:grpSpPr>
              <a:xfrm rot="8070115">
                <a:off x="7105023" y="3379024"/>
                <a:ext cx="222708" cy="217976"/>
                <a:chOff x="5757466" y="974350"/>
                <a:chExt cx="1743980" cy="1706926"/>
              </a:xfrm>
            </p:grpSpPr>
            <p:sp>
              <p:nvSpPr>
                <p:cNvPr id="363" name="Donut 362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" name="Donut 363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" name="Donut 364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" name="Donut 365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" name="Group 357"/>
            <p:cNvGrpSpPr/>
            <p:nvPr/>
          </p:nvGrpSpPr>
          <p:grpSpPr>
            <a:xfrm rot="8070115">
              <a:off x="6271700" y="1118837"/>
              <a:ext cx="294817" cy="288553"/>
              <a:chOff x="5757466" y="974350"/>
              <a:chExt cx="1743980" cy="1706926"/>
            </a:xfrm>
          </p:grpSpPr>
          <p:sp>
            <p:nvSpPr>
              <p:cNvPr id="359" name="Donut 358"/>
              <p:cNvSpPr/>
              <p:nvPr/>
            </p:nvSpPr>
            <p:spPr>
              <a:xfrm>
                <a:off x="5757466" y="976466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0" name="Donut 359"/>
              <p:cNvSpPr/>
              <p:nvPr/>
            </p:nvSpPr>
            <p:spPr>
              <a:xfrm>
                <a:off x="6467126" y="974350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1" name="Donut 360"/>
              <p:cNvSpPr/>
              <p:nvPr/>
            </p:nvSpPr>
            <p:spPr>
              <a:xfrm>
                <a:off x="5776692" y="1673073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Donut 361"/>
              <p:cNvSpPr/>
              <p:nvPr/>
            </p:nvSpPr>
            <p:spPr>
              <a:xfrm>
                <a:off x="6496242" y="1676072"/>
                <a:ext cx="1005204" cy="1005204"/>
              </a:xfrm>
              <a:prstGeom prst="donut">
                <a:avLst>
                  <a:gd name="adj" fmla="val 8539"/>
                </a:avLst>
              </a:prstGeom>
              <a:solidFill>
                <a:srgbClr val="FFC000"/>
              </a:solidFill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89" name="Group 388"/>
            <p:cNvGrpSpPr/>
            <p:nvPr/>
          </p:nvGrpSpPr>
          <p:grpSpPr>
            <a:xfrm>
              <a:off x="6616746" y="3878387"/>
              <a:ext cx="697906" cy="243424"/>
              <a:chOff x="6627459" y="3364093"/>
              <a:chExt cx="697906" cy="243424"/>
            </a:xfrm>
          </p:grpSpPr>
          <p:grpSp>
            <p:nvGrpSpPr>
              <p:cNvPr id="390" name="Group 389"/>
              <p:cNvGrpSpPr/>
              <p:nvPr/>
            </p:nvGrpSpPr>
            <p:grpSpPr>
              <a:xfrm rot="8070115">
                <a:off x="6624873" y="3366679"/>
                <a:ext cx="243424" cy="238252"/>
                <a:chOff x="5757466" y="974350"/>
                <a:chExt cx="1743980" cy="1706926"/>
              </a:xfrm>
            </p:grpSpPr>
            <p:sp>
              <p:nvSpPr>
                <p:cNvPr id="396" name="Donut 395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7" name="Donut 396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8" name="Donut 397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9" name="Donut 398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" name="Group 390"/>
              <p:cNvGrpSpPr/>
              <p:nvPr/>
            </p:nvGrpSpPr>
            <p:grpSpPr>
              <a:xfrm rot="8070115">
                <a:off x="7105023" y="3379024"/>
                <a:ext cx="222708" cy="217976"/>
                <a:chOff x="5757466" y="974350"/>
                <a:chExt cx="1743980" cy="1706926"/>
              </a:xfrm>
            </p:grpSpPr>
            <p:sp>
              <p:nvSpPr>
                <p:cNvPr id="392" name="Donut 391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3" name="Donut 392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4" name="Donut 393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5" name="Donut 394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00" name="Group 399"/>
          <p:cNvGrpSpPr/>
          <p:nvPr/>
        </p:nvGrpSpPr>
        <p:grpSpPr>
          <a:xfrm>
            <a:off x="7767708" y="3823723"/>
            <a:ext cx="887071" cy="981585"/>
            <a:chOff x="5524500" y="3505200"/>
            <a:chExt cx="1205101" cy="1333500"/>
          </a:xfrm>
        </p:grpSpPr>
        <p:sp>
          <p:nvSpPr>
            <p:cNvPr id="401" name="Teardrop 400"/>
            <p:cNvSpPr/>
            <p:nvPr/>
          </p:nvSpPr>
          <p:spPr>
            <a:xfrm rot="18797480">
              <a:off x="5562600" y="3810000"/>
              <a:ext cx="990600" cy="1066800"/>
            </a:xfrm>
            <a:prstGeom prst="teardrop">
              <a:avLst/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Trapezoid 401"/>
            <p:cNvSpPr/>
            <p:nvPr/>
          </p:nvSpPr>
          <p:spPr>
            <a:xfrm rot="10800000">
              <a:off x="5715000" y="3505200"/>
              <a:ext cx="609600" cy="304800"/>
            </a:xfrm>
            <a:prstGeom prst="trapezoid">
              <a:avLst/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Diagonal Stripe 402"/>
            <p:cNvSpPr/>
            <p:nvPr/>
          </p:nvSpPr>
          <p:spPr>
            <a:xfrm rot="6023315">
              <a:off x="6079910" y="3776592"/>
              <a:ext cx="613581" cy="685800"/>
            </a:xfrm>
            <a:prstGeom prst="diagStripe">
              <a:avLst>
                <a:gd name="adj" fmla="val 73752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4" name="Diagonal Stripe 403"/>
            <p:cNvSpPr/>
            <p:nvPr/>
          </p:nvSpPr>
          <p:spPr>
            <a:xfrm rot="6850890">
              <a:off x="5964307" y="3860454"/>
              <a:ext cx="613581" cy="685800"/>
            </a:xfrm>
            <a:prstGeom prst="diagStripe">
              <a:avLst>
                <a:gd name="adj" fmla="val 73752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5" name="Rounded Rectangle 404"/>
            <p:cNvSpPr/>
            <p:nvPr/>
          </p:nvSpPr>
          <p:spPr>
            <a:xfrm>
              <a:off x="5791199" y="3733800"/>
              <a:ext cx="457200" cy="1524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Oval 405"/>
          <p:cNvSpPr/>
          <p:nvPr/>
        </p:nvSpPr>
        <p:spPr>
          <a:xfrm rot="1645044">
            <a:off x="8136966" y="3866398"/>
            <a:ext cx="247645" cy="282164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5056292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957100" y="3148717"/>
            <a:ext cx="1502830" cy="3168106"/>
            <a:chOff x="5957100" y="3148717"/>
            <a:chExt cx="1502830" cy="3168106"/>
          </a:xfrm>
        </p:grpSpPr>
        <p:grpSp>
          <p:nvGrpSpPr>
            <p:cNvPr id="3" name="Group 2"/>
            <p:cNvGrpSpPr/>
            <p:nvPr/>
          </p:nvGrpSpPr>
          <p:grpSpPr>
            <a:xfrm>
              <a:off x="5957100" y="3148717"/>
              <a:ext cx="1502830" cy="3168106"/>
              <a:chOff x="3611312" y="415548"/>
              <a:chExt cx="1083521" cy="2284162"/>
            </a:xfrm>
          </p:grpSpPr>
          <p:sp>
            <p:nvSpPr>
              <p:cNvPr id="6" name="Oval 5"/>
              <p:cNvSpPr/>
              <p:nvPr/>
            </p:nvSpPr>
            <p:spPr>
              <a:xfrm rot="649721" flipH="1">
                <a:off x="4128584" y="2487607"/>
                <a:ext cx="328318" cy="212103"/>
              </a:xfrm>
              <a:prstGeom prst="ellipse">
                <a:avLst/>
              </a:prstGeom>
              <a:solidFill>
                <a:srgbClr val="9966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649721" flipH="1">
                <a:off x="3864401" y="2487607"/>
                <a:ext cx="328318" cy="212103"/>
              </a:xfrm>
              <a:prstGeom prst="ellipse">
                <a:avLst/>
              </a:prstGeom>
              <a:solidFill>
                <a:srgbClr val="9966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flipH="1">
                <a:off x="3754397" y="2056920"/>
                <a:ext cx="752129" cy="545997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18050600">
                <a:off x="3580294" y="1878374"/>
                <a:ext cx="256105" cy="17041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3335437" flipH="1">
                <a:off x="4446336" y="1858847"/>
                <a:ext cx="307741" cy="18925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1217087" flipH="1">
                <a:off x="3700206" y="1191759"/>
                <a:ext cx="294074" cy="781574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 rot="20382913">
                <a:off x="4289179" y="1293008"/>
                <a:ext cx="320116" cy="705492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 rot="671737">
                <a:off x="3611312" y="723431"/>
                <a:ext cx="413235" cy="809699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20706537">
                <a:off x="4238841" y="758661"/>
                <a:ext cx="444958" cy="720339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flipH="1">
                <a:off x="3773789" y="1261039"/>
                <a:ext cx="711428" cy="1176153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10800000" flipH="1">
                <a:off x="4020271" y="1279987"/>
                <a:ext cx="237143" cy="345175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flipH="1">
                <a:off x="3829617" y="570689"/>
                <a:ext cx="655601" cy="86293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 rot="16200000">
                <a:off x="3918252" y="260626"/>
                <a:ext cx="467719" cy="777564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3731208" y="612766"/>
                <a:ext cx="799163" cy="206355"/>
              </a:xfrm>
              <a:prstGeom prst="roundRect">
                <a:avLst>
                  <a:gd name="adj" fmla="val 25101"/>
                </a:avLst>
              </a:prstGeom>
              <a:solidFill>
                <a:schemeClr val="accent5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118"/>
              <p:cNvGrpSpPr/>
              <p:nvPr/>
            </p:nvGrpSpPr>
            <p:grpSpPr>
              <a:xfrm rot="11700000">
                <a:off x="3703888" y="1566154"/>
                <a:ext cx="333203" cy="1078928"/>
                <a:chOff x="2438400" y="990600"/>
                <a:chExt cx="762000" cy="3200400"/>
              </a:xfrm>
            </p:grpSpPr>
            <p:sp>
              <p:nvSpPr>
                <p:cNvPr id="99" name="Pentagon 98"/>
                <p:cNvSpPr/>
                <p:nvPr/>
              </p:nvSpPr>
              <p:spPr>
                <a:xfrm rot="16200000">
                  <a:off x="1562100" y="2171700"/>
                  <a:ext cx="2514600" cy="152400"/>
                </a:xfrm>
                <a:prstGeom prst="homePlate">
                  <a:avLst/>
                </a:pr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Plaque 99"/>
                <p:cNvSpPr/>
                <p:nvPr/>
              </p:nvSpPr>
              <p:spPr>
                <a:xfrm>
                  <a:off x="2438400" y="3124200"/>
                  <a:ext cx="762000" cy="685800"/>
                </a:xfrm>
                <a:prstGeom prst="plaque">
                  <a:avLst>
                    <a:gd name="adj" fmla="val 41373"/>
                  </a:avLst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100"/>
                <p:cNvSpPr/>
                <p:nvPr/>
              </p:nvSpPr>
              <p:spPr>
                <a:xfrm>
                  <a:off x="2667000" y="3657600"/>
                  <a:ext cx="304800" cy="533400"/>
                </a:xfrm>
                <a:prstGeom prst="roundRect">
                  <a:avLst/>
                </a:prstGeom>
                <a:solidFill>
                  <a:schemeClr val="bg2">
                    <a:lumMod val="25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onut 101"/>
                <p:cNvSpPr/>
                <p:nvPr/>
              </p:nvSpPr>
              <p:spPr>
                <a:xfrm>
                  <a:off x="2590800" y="3276600"/>
                  <a:ext cx="457200" cy="304800"/>
                </a:xfrm>
                <a:prstGeom prst="donut">
                  <a:avLst>
                    <a:gd name="adj" fmla="val 20588"/>
                  </a:avLst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" name="Donut 102"/>
                <p:cNvSpPr/>
                <p:nvPr/>
              </p:nvSpPr>
              <p:spPr>
                <a:xfrm>
                  <a:off x="2667000" y="3124200"/>
                  <a:ext cx="304800" cy="228600"/>
                </a:xfrm>
                <a:prstGeom prst="donut">
                  <a:avLst>
                    <a:gd name="adj" fmla="val 20588"/>
                  </a:avLst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1" name="Rounded Rectangle 20"/>
              <p:cNvSpPr/>
              <p:nvPr/>
            </p:nvSpPr>
            <p:spPr>
              <a:xfrm>
                <a:off x="3803977" y="1897268"/>
                <a:ext cx="635510" cy="164098"/>
              </a:xfrm>
              <a:prstGeom prst="roundRect">
                <a:avLst>
                  <a:gd name="adj" fmla="val 25101"/>
                </a:avLst>
              </a:prstGeom>
              <a:solidFill>
                <a:schemeClr val="accent5">
                  <a:lumMod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21"/>
              <p:cNvGrpSpPr/>
              <p:nvPr/>
            </p:nvGrpSpPr>
            <p:grpSpPr>
              <a:xfrm>
                <a:off x="3809272" y="1919281"/>
                <a:ext cx="617466" cy="119145"/>
                <a:chOff x="7162800" y="4789357"/>
                <a:chExt cx="2676993" cy="1001843"/>
              </a:xfrm>
            </p:grpSpPr>
            <p:grpSp>
              <p:nvGrpSpPr>
                <p:cNvPr id="90" name="Group 89"/>
                <p:cNvGrpSpPr/>
                <p:nvPr/>
              </p:nvGrpSpPr>
              <p:grpSpPr>
                <a:xfrm>
                  <a:off x="71628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97" name="Cross 96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Diamond 97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1" name="Group 90"/>
                <p:cNvGrpSpPr/>
                <p:nvPr/>
              </p:nvGrpSpPr>
              <p:grpSpPr>
                <a:xfrm>
                  <a:off x="80772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95" name="Cross 94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" name="Group 91"/>
                <p:cNvGrpSpPr/>
                <p:nvPr/>
              </p:nvGrpSpPr>
              <p:grpSpPr>
                <a:xfrm>
                  <a:off x="9001593" y="4789357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93" name="Cross 92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" name="Group 22"/>
              <p:cNvGrpSpPr/>
              <p:nvPr/>
            </p:nvGrpSpPr>
            <p:grpSpPr>
              <a:xfrm>
                <a:off x="3740071" y="592259"/>
                <a:ext cx="769838" cy="258661"/>
                <a:chOff x="3811872" y="17998"/>
                <a:chExt cx="805120" cy="270515"/>
              </a:xfrm>
            </p:grpSpPr>
            <p:grpSp>
              <p:nvGrpSpPr>
                <p:cNvPr id="24" name="Group 23"/>
                <p:cNvGrpSpPr/>
                <p:nvPr/>
              </p:nvGrpSpPr>
              <p:grpSpPr>
                <a:xfrm>
                  <a:off x="3811872" y="17998"/>
                  <a:ext cx="627615" cy="262087"/>
                  <a:chOff x="4649991" y="5423557"/>
                  <a:chExt cx="2704332" cy="1129307"/>
                </a:xfrm>
              </p:grpSpPr>
              <p:grpSp>
                <p:nvGrpSpPr>
                  <p:cNvPr id="38" name="Group 37"/>
                  <p:cNvGrpSpPr/>
                  <p:nvPr/>
                </p:nvGrpSpPr>
                <p:grpSpPr>
                  <a:xfrm>
                    <a:off x="4649991" y="5427911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78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85" name="Pentagon 84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" name="Plaque 85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" name="Rounded Rectangle 86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8" name="Donut 87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89" name="Donut 88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79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80" name="Pentagon 79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" name="Plaque 80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" name="Rounded Rectangle 81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3" name="Donut 82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84" name="Donut 83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9" name="Group 38"/>
                  <p:cNvGrpSpPr/>
                  <p:nvPr/>
                </p:nvGrpSpPr>
                <p:grpSpPr>
                  <a:xfrm rot="10800000">
                    <a:off x="5378679" y="5433801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66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73" name="Pentagon 72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" name="Plaque 73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" name="Rounded Rectangle 74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6" name="Donut 75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77" name="Donut 76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7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68" name="Pentagon 67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" name="Plaque 68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" name="Rounded Rectangle 69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" name="Donut 70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72" name="Donut 71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40" name="Group 39"/>
                  <p:cNvGrpSpPr/>
                  <p:nvPr/>
                </p:nvGrpSpPr>
                <p:grpSpPr>
                  <a:xfrm>
                    <a:off x="6108676" y="5423557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54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61" name="Pentagon 60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" name="Plaque 61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" name="Rounded Rectangle 62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" name="Donut 63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5" name="Donut 64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5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56" name="Pentagon 55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" name="Plaque 56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" name="Rounded Rectangle 57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" name="Donut 58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0" name="Donut 59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41" name="Group 40"/>
                  <p:cNvGrpSpPr/>
                  <p:nvPr/>
                </p:nvGrpSpPr>
                <p:grpSpPr>
                  <a:xfrm rot="10800000">
                    <a:off x="6837364" y="5429447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42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49" name="Pentagon 48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" name="Plaque 49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" name="Rounded Rectangle 50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" name="Donut 51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3" name="Donut 52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43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44" name="Pentagon 43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5" name="Plaque 44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" name="Rounded Rectangle 45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" name="Donut 46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8" name="Donut 47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4497017" y="28803"/>
                  <a:ext cx="119975" cy="259710"/>
                  <a:chOff x="4649991" y="5427911"/>
                  <a:chExt cx="516959" cy="1119063"/>
                </a:xfrm>
              </p:grpSpPr>
              <p:grpSp>
                <p:nvGrpSpPr>
                  <p:cNvPr id="26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33" name="Pentagon 32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Plaque 33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Rounded Rectangle 34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Donut 35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" name="Donut 36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7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8" name="Pentagon 27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Plaque 28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Rounded Rectangle 29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Donut 30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" name="Donut 31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4" name="Cloud 3"/>
            <p:cNvSpPr/>
            <p:nvPr/>
          </p:nvSpPr>
          <p:spPr>
            <a:xfrm rot="671737">
              <a:off x="6385261" y="4241816"/>
              <a:ext cx="573152" cy="42722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16"/>
            <p:cNvSpPr/>
            <p:nvPr/>
          </p:nvSpPr>
          <p:spPr>
            <a:xfrm flipH="1">
              <a:off x="6582382" y="4313594"/>
              <a:ext cx="179766" cy="10826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2" name="TextBox 26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sp>
        <p:nvSpPr>
          <p:cNvPr id="263" name="TextBox 262"/>
          <p:cNvSpPr txBox="1"/>
          <p:nvPr/>
        </p:nvSpPr>
        <p:spPr>
          <a:xfrm>
            <a:off x="4453705" y="6247761"/>
            <a:ext cx="13735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Amalekites</a:t>
            </a:r>
            <a:endParaRPr lang="en-US" dirty="0"/>
          </a:p>
        </p:txBody>
      </p:sp>
      <p:grpSp>
        <p:nvGrpSpPr>
          <p:cNvPr id="277" name="Group 276"/>
          <p:cNvGrpSpPr/>
          <p:nvPr/>
        </p:nvGrpSpPr>
        <p:grpSpPr>
          <a:xfrm>
            <a:off x="4249710" y="3110601"/>
            <a:ext cx="1219671" cy="2900362"/>
            <a:chOff x="4249710" y="3110601"/>
            <a:chExt cx="1219671" cy="2900362"/>
          </a:xfrm>
        </p:grpSpPr>
        <p:grpSp>
          <p:nvGrpSpPr>
            <p:cNvPr id="104" name="Group 103"/>
            <p:cNvGrpSpPr/>
            <p:nvPr/>
          </p:nvGrpSpPr>
          <p:grpSpPr>
            <a:xfrm>
              <a:off x="4249710" y="3110601"/>
              <a:ext cx="1219671" cy="2900362"/>
              <a:chOff x="8712679" y="2930576"/>
              <a:chExt cx="1219671" cy="2900362"/>
            </a:xfrm>
          </p:grpSpPr>
          <p:sp>
            <p:nvSpPr>
              <p:cNvPr id="105" name="Oval 112"/>
              <p:cNvSpPr/>
              <p:nvPr/>
            </p:nvSpPr>
            <p:spPr>
              <a:xfrm rot="19166219" flipH="1">
                <a:off x="9391028" y="5510598"/>
                <a:ext cx="224807" cy="320340"/>
              </a:xfrm>
              <a:prstGeom prst="ellipse">
                <a:avLst/>
              </a:prstGeom>
              <a:solidFill>
                <a:srgbClr val="996633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 rot="21027599" flipH="1">
                <a:off x="9395448" y="5477216"/>
                <a:ext cx="190321" cy="258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106"/>
              <p:cNvGrpSpPr/>
              <p:nvPr/>
            </p:nvGrpSpPr>
            <p:grpSpPr>
              <a:xfrm rot="1493237">
                <a:off x="9088280" y="5470484"/>
                <a:ext cx="224807" cy="337890"/>
                <a:chOff x="6827399" y="4158424"/>
                <a:chExt cx="321174" cy="461617"/>
              </a:xfrm>
            </p:grpSpPr>
            <p:sp>
              <p:nvSpPr>
                <p:cNvPr id="190" name="Oval 112"/>
                <p:cNvSpPr/>
                <p:nvPr/>
              </p:nvSpPr>
              <p:spPr>
                <a:xfrm rot="19377780" flipH="1">
                  <a:off x="6827399" y="4213718"/>
                  <a:ext cx="321174" cy="406323"/>
                </a:xfrm>
                <a:prstGeom prst="ellipse">
                  <a:avLst/>
                </a:prstGeom>
                <a:solidFill>
                  <a:srgbClr val="996633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 rot="21027599" flipH="1">
                  <a:off x="6870449" y="4158424"/>
                  <a:ext cx="271905" cy="3534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8" name="Oval 107"/>
              <p:cNvSpPr/>
              <p:nvPr/>
            </p:nvSpPr>
            <p:spPr>
              <a:xfrm rot="20544376" flipH="1">
                <a:off x="9741827" y="4680870"/>
                <a:ext cx="190523" cy="3796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 rot="860249" flipH="1">
                <a:off x="8712679" y="4678879"/>
                <a:ext cx="186752" cy="31723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 flipH="1">
                <a:off x="8916674" y="4242944"/>
                <a:ext cx="798946" cy="1364888"/>
              </a:xfrm>
              <a:prstGeom prst="trapezoid">
                <a:avLst>
                  <a:gd name="adj" fmla="val 25153"/>
                </a:avLst>
              </a:prstGeom>
              <a:solidFill>
                <a:schemeClr val="tx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1719652" flipH="1">
                <a:off x="8850897" y="4020227"/>
                <a:ext cx="366730" cy="882573"/>
              </a:xfrm>
              <a:prstGeom prst="trapezoid">
                <a:avLst>
                  <a:gd name="adj" fmla="val 30203"/>
                </a:avLst>
              </a:prstGeom>
              <a:solidFill>
                <a:schemeClr val="accent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rapezoid 111"/>
              <p:cNvSpPr/>
              <p:nvPr/>
            </p:nvSpPr>
            <p:spPr>
              <a:xfrm rot="20275101" flipH="1">
                <a:off x="9481564" y="4024931"/>
                <a:ext cx="366730" cy="911382"/>
              </a:xfrm>
              <a:prstGeom prst="trapezoid">
                <a:avLst>
                  <a:gd name="adj" fmla="val 43446"/>
                </a:avLst>
              </a:prstGeom>
              <a:solidFill>
                <a:schemeClr val="accent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 flipH="1">
                <a:off x="8995623" y="3902410"/>
                <a:ext cx="689999" cy="989443"/>
              </a:xfrm>
              <a:prstGeom prst="trapezoid">
                <a:avLst>
                  <a:gd name="adj" fmla="val 28925"/>
                </a:avLst>
              </a:prstGeom>
              <a:solidFill>
                <a:schemeClr val="accent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Trapezoid 113"/>
              <p:cNvSpPr/>
              <p:nvPr/>
            </p:nvSpPr>
            <p:spPr>
              <a:xfrm flipH="1">
                <a:off x="9140887" y="4019029"/>
                <a:ext cx="399473" cy="155493"/>
              </a:xfrm>
              <a:prstGeom prst="trapezoid">
                <a:avLst>
                  <a:gd name="adj" fmla="val 2892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>
                <a:off x="9007239" y="3047196"/>
                <a:ext cx="678384" cy="10946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6" name="Group 284"/>
              <p:cNvGrpSpPr/>
              <p:nvPr/>
            </p:nvGrpSpPr>
            <p:grpSpPr>
              <a:xfrm flipH="1">
                <a:off x="8980392" y="2930576"/>
                <a:ext cx="737513" cy="531514"/>
                <a:chOff x="3818466" y="457200"/>
                <a:chExt cx="1547496" cy="1041881"/>
              </a:xfrm>
            </p:grpSpPr>
            <p:grpSp>
              <p:nvGrpSpPr>
                <p:cNvPr id="171" name="Group 18"/>
                <p:cNvGrpSpPr/>
                <p:nvPr/>
              </p:nvGrpSpPr>
              <p:grpSpPr>
                <a:xfrm flipH="1">
                  <a:off x="3847638" y="457200"/>
                  <a:ext cx="1518324" cy="1041881"/>
                  <a:chOff x="4850118" y="788842"/>
                  <a:chExt cx="2160282" cy="1573358"/>
                </a:xfrm>
              </p:grpSpPr>
              <p:grpSp>
                <p:nvGrpSpPr>
                  <p:cNvPr id="174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83" name="Moon 182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Moon 183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Moon 1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Moon 1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Moon 1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Moon 1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Oval 17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5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176" name="Moon 175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952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72" name="Oval 171"/>
                <p:cNvSpPr/>
                <p:nvPr/>
              </p:nvSpPr>
              <p:spPr>
                <a:xfrm flipH="1">
                  <a:off x="4441206" y="762000"/>
                  <a:ext cx="854057" cy="625863"/>
                </a:xfrm>
                <a:prstGeom prst="ellipse">
                  <a:avLst/>
                </a:prstGeom>
                <a:solidFill>
                  <a:srgbClr val="6633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 rot="17723225" flipH="1">
                  <a:off x="3695325" y="895013"/>
                  <a:ext cx="625863" cy="379581"/>
                </a:xfrm>
                <a:prstGeom prst="ellipse">
                  <a:avLst/>
                </a:prstGeom>
                <a:solidFill>
                  <a:srgbClr val="6633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16"/>
              <p:cNvGrpSpPr/>
              <p:nvPr/>
            </p:nvGrpSpPr>
            <p:grpSpPr>
              <a:xfrm>
                <a:off x="8998036" y="4826967"/>
                <a:ext cx="218351" cy="780865"/>
                <a:chOff x="7091303" y="3128756"/>
                <a:chExt cx="311952" cy="1066797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168" name="Double Wave 167"/>
                <p:cNvSpPr/>
                <p:nvPr/>
              </p:nvSpPr>
              <p:spPr>
                <a:xfrm rot="4646235" flipH="1">
                  <a:off x="6953676" y="3431113"/>
                  <a:ext cx="743509" cy="15564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Double Wave 168"/>
                <p:cNvSpPr/>
                <p:nvPr/>
              </p:nvSpPr>
              <p:spPr>
                <a:xfrm rot="5400000" flipH="1">
                  <a:off x="6692862" y="3527197"/>
                  <a:ext cx="1066797" cy="269916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ounded Rectangle 169"/>
                <p:cNvSpPr/>
                <p:nvPr/>
              </p:nvSpPr>
              <p:spPr>
                <a:xfrm flipH="1">
                  <a:off x="7117204" y="3128757"/>
                  <a:ext cx="207532" cy="212431"/>
                </a:xfrm>
                <a:prstGeom prst="roundRect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7"/>
              <p:cNvGrpSpPr/>
              <p:nvPr/>
            </p:nvGrpSpPr>
            <p:grpSpPr>
              <a:xfrm>
                <a:off x="9167463" y="4820405"/>
                <a:ext cx="218352" cy="787427"/>
                <a:chOff x="7091302" y="3128757"/>
                <a:chExt cx="311953" cy="1075762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165" name="Double Wave 164"/>
                <p:cNvSpPr/>
                <p:nvPr/>
              </p:nvSpPr>
              <p:spPr>
                <a:xfrm rot="4646235" flipH="1">
                  <a:off x="6953676" y="3431113"/>
                  <a:ext cx="743509" cy="15564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ouble Wave 165"/>
                <p:cNvSpPr/>
                <p:nvPr/>
              </p:nvSpPr>
              <p:spPr>
                <a:xfrm rot="5400000" flipH="1">
                  <a:off x="6658273" y="3561786"/>
                  <a:ext cx="1075762" cy="209703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Rounded Rectangle 166"/>
                <p:cNvSpPr/>
                <p:nvPr/>
              </p:nvSpPr>
              <p:spPr>
                <a:xfrm flipH="1">
                  <a:off x="7117204" y="3128757"/>
                  <a:ext cx="207532" cy="212431"/>
                </a:xfrm>
                <a:prstGeom prst="roundRect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18"/>
              <p:cNvGrpSpPr/>
              <p:nvPr/>
            </p:nvGrpSpPr>
            <p:grpSpPr>
              <a:xfrm>
                <a:off x="9336889" y="4826965"/>
                <a:ext cx="218350" cy="793626"/>
                <a:chOff x="7091305" y="3128755"/>
                <a:chExt cx="311950" cy="1084231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162" name="Double Wave 161"/>
                <p:cNvSpPr/>
                <p:nvPr/>
              </p:nvSpPr>
              <p:spPr>
                <a:xfrm rot="4646235" flipH="1">
                  <a:off x="6953676" y="3431113"/>
                  <a:ext cx="743509" cy="15564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ouble Wave 162"/>
                <p:cNvSpPr/>
                <p:nvPr/>
              </p:nvSpPr>
              <p:spPr>
                <a:xfrm rot="5400000" flipH="1">
                  <a:off x="6625110" y="3594950"/>
                  <a:ext cx="1084231" cy="151842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ounded Rectangle 163"/>
                <p:cNvSpPr/>
                <p:nvPr/>
              </p:nvSpPr>
              <p:spPr>
                <a:xfrm flipH="1">
                  <a:off x="7117204" y="3128757"/>
                  <a:ext cx="207532" cy="212431"/>
                </a:xfrm>
                <a:prstGeom prst="roundRect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>
                <a:off x="9451176" y="4826965"/>
                <a:ext cx="205961" cy="780865"/>
                <a:chOff x="7030485" y="3128753"/>
                <a:chExt cx="294251" cy="1066797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160" name="Double Wave 159"/>
                <p:cNvSpPr/>
                <p:nvPr/>
              </p:nvSpPr>
              <p:spPr>
                <a:xfrm rot="5400000" flipH="1">
                  <a:off x="6607594" y="3551644"/>
                  <a:ext cx="1066797" cy="221016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ounded Rectangle 160"/>
                <p:cNvSpPr/>
                <p:nvPr/>
              </p:nvSpPr>
              <p:spPr>
                <a:xfrm flipH="1">
                  <a:off x="7117204" y="3128757"/>
                  <a:ext cx="207532" cy="212431"/>
                </a:xfrm>
                <a:prstGeom prst="roundRect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/>
              <p:cNvGrpSpPr/>
              <p:nvPr/>
            </p:nvGrpSpPr>
            <p:grpSpPr>
              <a:xfrm>
                <a:off x="8950398" y="4829299"/>
                <a:ext cx="735224" cy="138243"/>
                <a:chOff x="6545687" y="3852415"/>
                <a:chExt cx="2392331" cy="470883"/>
              </a:xfrm>
            </p:grpSpPr>
            <p:grpSp>
              <p:nvGrpSpPr>
                <p:cNvPr id="144" name="Group 143"/>
                <p:cNvGrpSpPr/>
                <p:nvPr/>
              </p:nvGrpSpPr>
              <p:grpSpPr>
                <a:xfrm>
                  <a:off x="6545687" y="3856770"/>
                  <a:ext cx="1264571" cy="466528"/>
                  <a:chOff x="6545687" y="3856770"/>
                  <a:chExt cx="1264571" cy="466528"/>
                </a:xfrm>
              </p:grpSpPr>
              <p:grpSp>
                <p:nvGrpSpPr>
                  <p:cNvPr id="153" name="Group 152"/>
                  <p:cNvGrpSpPr/>
                  <p:nvPr/>
                </p:nvGrpSpPr>
                <p:grpSpPr>
                  <a:xfrm>
                    <a:off x="6545687" y="3863453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8" name="Block Arc 157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Rounded Rectangle 158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4" name="Group 153"/>
                  <p:cNvGrpSpPr/>
                  <p:nvPr/>
                </p:nvGrpSpPr>
                <p:grpSpPr>
                  <a:xfrm flipH="1">
                    <a:off x="7281183" y="3856770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6" name="Block Arc 155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7" name="Rounded Rectangle 156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5" name="Donut 154"/>
                  <p:cNvSpPr/>
                  <p:nvPr/>
                </p:nvSpPr>
                <p:spPr>
                  <a:xfrm>
                    <a:off x="6929521" y="4001724"/>
                    <a:ext cx="484618" cy="195991"/>
                  </a:xfrm>
                  <a:prstGeom prst="donu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5" name="Group 144"/>
                <p:cNvGrpSpPr/>
                <p:nvPr/>
              </p:nvGrpSpPr>
              <p:grpSpPr>
                <a:xfrm>
                  <a:off x="7673447" y="3852415"/>
                  <a:ext cx="1264571" cy="466528"/>
                  <a:chOff x="6545687" y="3856770"/>
                  <a:chExt cx="1264571" cy="466528"/>
                </a:xfrm>
              </p:grpSpPr>
              <p:grpSp>
                <p:nvGrpSpPr>
                  <p:cNvPr id="146" name="Group 145"/>
                  <p:cNvGrpSpPr/>
                  <p:nvPr/>
                </p:nvGrpSpPr>
                <p:grpSpPr>
                  <a:xfrm>
                    <a:off x="6545687" y="3863453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1" name="Block Arc 150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ounded Rectangle 151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7" name="Group 146"/>
                  <p:cNvGrpSpPr/>
                  <p:nvPr/>
                </p:nvGrpSpPr>
                <p:grpSpPr>
                  <a:xfrm flipH="1">
                    <a:off x="7281183" y="3856770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49" name="Block Arc 148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0" name="Rounded Rectangle 149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8" name="Donut 147"/>
                  <p:cNvSpPr/>
                  <p:nvPr/>
                </p:nvSpPr>
                <p:spPr>
                  <a:xfrm>
                    <a:off x="6929521" y="4001724"/>
                    <a:ext cx="484618" cy="195991"/>
                  </a:xfrm>
                  <a:prstGeom prst="donu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2" name="Group 121"/>
              <p:cNvGrpSpPr/>
              <p:nvPr/>
            </p:nvGrpSpPr>
            <p:grpSpPr>
              <a:xfrm>
                <a:off x="8973223" y="3232507"/>
                <a:ext cx="756927" cy="159959"/>
                <a:chOff x="6598652" y="3262350"/>
                <a:chExt cx="1132641" cy="460283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133" name="Rounded Rectangle 132"/>
                <p:cNvSpPr/>
                <p:nvPr/>
              </p:nvSpPr>
              <p:spPr>
                <a:xfrm>
                  <a:off x="6598652" y="3262350"/>
                  <a:ext cx="1132641" cy="460283"/>
                </a:xfrm>
                <a:prstGeom prst="roundRect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4" name="Group 133"/>
                <p:cNvGrpSpPr/>
                <p:nvPr/>
              </p:nvGrpSpPr>
              <p:grpSpPr>
                <a:xfrm>
                  <a:off x="6701427" y="3319491"/>
                  <a:ext cx="1023542" cy="303832"/>
                  <a:chOff x="6545687" y="3859098"/>
                  <a:chExt cx="1578458" cy="468555"/>
                </a:xfrm>
                <a:grpFill/>
              </p:grpSpPr>
              <p:grpSp>
                <p:nvGrpSpPr>
                  <p:cNvPr id="135" name="Group 134"/>
                  <p:cNvGrpSpPr/>
                  <p:nvPr/>
                </p:nvGrpSpPr>
                <p:grpSpPr>
                  <a:xfrm flipH="1">
                    <a:off x="6545687" y="3863453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142" name="Block Arc 141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3" name="Rounded Rectangle 142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6" name="Group 135"/>
                  <p:cNvGrpSpPr/>
                  <p:nvPr/>
                </p:nvGrpSpPr>
                <p:grpSpPr>
                  <a:xfrm flipH="1">
                    <a:off x="7072556" y="3859098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140" name="Block Arc 139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Rounded Rectangle 140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7" name="Group 136"/>
                  <p:cNvGrpSpPr/>
                  <p:nvPr/>
                </p:nvGrpSpPr>
                <p:grpSpPr>
                  <a:xfrm flipH="1">
                    <a:off x="7595070" y="3867808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138" name="Block Arc 137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Rounded Rectangle 138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23" name="Group 122"/>
              <p:cNvGrpSpPr/>
              <p:nvPr/>
            </p:nvGrpSpPr>
            <p:grpSpPr>
              <a:xfrm>
                <a:off x="9095976" y="4197921"/>
                <a:ext cx="517146" cy="193497"/>
                <a:chOff x="7162800" y="4789357"/>
                <a:chExt cx="2676993" cy="1001843"/>
              </a:xfrm>
            </p:grpSpPr>
            <p:grpSp>
              <p:nvGrpSpPr>
                <p:cNvPr id="124" name="Group 146"/>
                <p:cNvGrpSpPr/>
                <p:nvPr/>
              </p:nvGrpSpPr>
              <p:grpSpPr>
                <a:xfrm>
                  <a:off x="71628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31" name="Cross 130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Diamond 131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147"/>
                <p:cNvGrpSpPr/>
                <p:nvPr/>
              </p:nvGrpSpPr>
              <p:grpSpPr>
                <a:xfrm>
                  <a:off x="80772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29" name="Cross 128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Diamond 129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150"/>
                <p:cNvGrpSpPr/>
                <p:nvPr/>
              </p:nvGrpSpPr>
              <p:grpSpPr>
                <a:xfrm>
                  <a:off x="9001593" y="4789357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27" name="Cross 126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Diamond 127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952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64" name="Group 263"/>
            <p:cNvGrpSpPr/>
            <p:nvPr/>
          </p:nvGrpSpPr>
          <p:grpSpPr>
            <a:xfrm rot="9795890" flipH="1">
              <a:off x="4937760" y="4662631"/>
              <a:ext cx="288708" cy="1198724"/>
              <a:chOff x="2286000" y="1349828"/>
              <a:chExt cx="609600" cy="5812972"/>
            </a:xfrm>
          </p:grpSpPr>
          <p:sp>
            <p:nvSpPr>
              <p:cNvPr id="265" name="Pentagon 264"/>
              <p:cNvSpPr/>
              <p:nvPr/>
            </p:nvSpPr>
            <p:spPr>
              <a:xfrm rot="16200000">
                <a:off x="613561" y="3241961"/>
                <a:ext cx="3962400" cy="178133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2438400" y="5791200"/>
                <a:ext cx="304800" cy="1371600"/>
              </a:xfrm>
              <a:prstGeom prst="rect">
                <a:avLst/>
              </a:prstGeom>
              <a:solidFill>
                <a:srgbClr val="BD834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Cross 266"/>
              <p:cNvSpPr/>
              <p:nvPr/>
            </p:nvSpPr>
            <p:spPr>
              <a:xfrm>
                <a:off x="2286000" y="5181600"/>
                <a:ext cx="609600" cy="609600"/>
              </a:xfrm>
              <a:prstGeom prst="plus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Donut 267"/>
              <p:cNvSpPr/>
              <p:nvPr/>
            </p:nvSpPr>
            <p:spPr>
              <a:xfrm>
                <a:off x="2362200" y="5257800"/>
                <a:ext cx="457200" cy="457200"/>
              </a:xfrm>
              <a:prstGeom prst="donu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9" name="Donut 268"/>
              <p:cNvSpPr/>
              <p:nvPr/>
            </p:nvSpPr>
            <p:spPr>
              <a:xfrm>
                <a:off x="2438400" y="5105400"/>
                <a:ext cx="292925" cy="292925"/>
              </a:xfrm>
              <a:prstGeom prst="donu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70" name="Rounded Rectangle 269"/>
            <p:cNvSpPr/>
            <p:nvPr/>
          </p:nvSpPr>
          <p:spPr>
            <a:xfrm flipH="1">
              <a:off x="4901081" y="5079857"/>
              <a:ext cx="264330" cy="56258"/>
            </a:xfrm>
            <a:prstGeom prst="round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2944816" y="3657494"/>
            <a:ext cx="1229765" cy="2802825"/>
            <a:chOff x="2944816" y="3657494"/>
            <a:chExt cx="1229765" cy="2802825"/>
          </a:xfrm>
        </p:grpSpPr>
        <p:grpSp>
          <p:nvGrpSpPr>
            <p:cNvPr id="192" name="Group 191"/>
            <p:cNvGrpSpPr/>
            <p:nvPr/>
          </p:nvGrpSpPr>
          <p:grpSpPr>
            <a:xfrm>
              <a:off x="2944816" y="3773781"/>
              <a:ext cx="1229765" cy="2685843"/>
              <a:chOff x="6652267" y="2305515"/>
              <a:chExt cx="1881733" cy="4109760"/>
            </a:xfrm>
          </p:grpSpPr>
          <p:sp>
            <p:nvSpPr>
              <p:cNvPr id="193" name="Oval 4"/>
              <p:cNvSpPr/>
              <p:nvPr/>
            </p:nvSpPr>
            <p:spPr>
              <a:xfrm flipH="1">
                <a:off x="6691157" y="4668925"/>
                <a:ext cx="386617" cy="5764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5"/>
              <p:cNvSpPr/>
              <p:nvPr/>
            </p:nvSpPr>
            <p:spPr>
              <a:xfrm flipH="1">
                <a:off x="8016791" y="4633092"/>
                <a:ext cx="440114" cy="6393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6"/>
              <p:cNvSpPr/>
              <p:nvPr/>
            </p:nvSpPr>
            <p:spPr>
              <a:xfrm rot="18724763" flipH="1">
                <a:off x="7595566" y="5912041"/>
                <a:ext cx="440111" cy="566358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7"/>
              <p:cNvSpPr/>
              <p:nvPr/>
            </p:nvSpPr>
            <p:spPr>
              <a:xfrm rot="3076064" flipH="1">
                <a:off x="7127947" y="5884562"/>
                <a:ext cx="440112" cy="566358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Trapezoid 8"/>
              <p:cNvSpPr/>
              <p:nvPr/>
            </p:nvSpPr>
            <p:spPr>
              <a:xfrm rot="20366507" flipH="1">
                <a:off x="7661750" y="3762564"/>
                <a:ext cx="729089" cy="1314963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0"/>
              <p:cNvSpPr/>
              <p:nvPr/>
            </p:nvSpPr>
            <p:spPr>
              <a:xfrm rot="1129774" flipH="1">
                <a:off x="6788585" y="3715470"/>
                <a:ext cx="684834" cy="1318457"/>
              </a:xfrm>
              <a:prstGeom prst="trapezoid">
                <a:avLst>
                  <a:gd name="adj" fmla="val 32632"/>
                </a:avLst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12"/>
              <p:cNvSpPr/>
              <p:nvPr/>
            </p:nvSpPr>
            <p:spPr>
              <a:xfrm flipH="1">
                <a:off x="7045425" y="3776450"/>
                <a:ext cx="1045269" cy="2391291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6"/>
              <p:cNvSpPr/>
              <p:nvPr/>
            </p:nvSpPr>
            <p:spPr>
              <a:xfrm flipH="1">
                <a:off x="7045425" y="2537967"/>
                <a:ext cx="1078276" cy="137889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Cloud 200"/>
              <p:cNvSpPr/>
              <p:nvPr/>
            </p:nvSpPr>
            <p:spPr>
              <a:xfrm rot="18793003" flipH="1">
                <a:off x="7319250" y="2329577"/>
                <a:ext cx="595009" cy="546885"/>
              </a:xfrm>
              <a:prstGeom prst="cloud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Cloud 201"/>
              <p:cNvSpPr/>
              <p:nvPr/>
            </p:nvSpPr>
            <p:spPr>
              <a:xfrm rot="17623677" flipH="1">
                <a:off x="6832144" y="2606462"/>
                <a:ext cx="669055" cy="491621"/>
              </a:xfrm>
              <a:prstGeom prst="cloud">
                <a:avLst/>
              </a:prstGeom>
              <a:solidFill>
                <a:srgbClr val="422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Cloud 202"/>
              <p:cNvSpPr/>
              <p:nvPr/>
            </p:nvSpPr>
            <p:spPr>
              <a:xfrm rot="20895528" flipH="1">
                <a:off x="7816624" y="2517361"/>
                <a:ext cx="581648" cy="793129"/>
              </a:xfrm>
              <a:prstGeom prst="cloud">
                <a:avLst/>
              </a:prstGeom>
              <a:solidFill>
                <a:srgbClr val="422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16"/>
              <p:cNvSpPr/>
              <p:nvPr/>
            </p:nvSpPr>
            <p:spPr>
              <a:xfrm flipH="1">
                <a:off x="7090195" y="2426979"/>
                <a:ext cx="1053118" cy="558941"/>
              </a:xfrm>
              <a:prstGeom prst="ellipse">
                <a:avLst/>
              </a:prstGeom>
              <a:solidFill>
                <a:srgbClr val="422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5" name="Group 204"/>
              <p:cNvGrpSpPr/>
              <p:nvPr/>
            </p:nvGrpSpPr>
            <p:grpSpPr>
              <a:xfrm>
                <a:off x="7070258" y="5781301"/>
                <a:ext cx="990600" cy="367896"/>
                <a:chOff x="6553200" y="2979128"/>
                <a:chExt cx="1817276" cy="674913"/>
              </a:xfrm>
            </p:grpSpPr>
            <p:grpSp>
              <p:nvGrpSpPr>
                <p:cNvPr id="247" name="Group 246"/>
                <p:cNvGrpSpPr/>
                <p:nvPr/>
              </p:nvGrpSpPr>
              <p:grpSpPr>
                <a:xfrm>
                  <a:off x="7036526" y="2983482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60" name="Cross 259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Diamond 260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" name="Group 247"/>
                <p:cNvGrpSpPr/>
                <p:nvPr/>
              </p:nvGrpSpPr>
              <p:grpSpPr>
                <a:xfrm>
                  <a:off x="6553200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58" name="Cross 257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Diamond 258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9" name="Diamond 248"/>
                <p:cNvSpPr/>
                <p:nvPr/>
              </p:nvSpPr>
              <p:spPr>
                <a:xfrm>
                  <a:off x="6781800" y="3133875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0" name="Group 249"/>
                <p:cNvGrpSpPr/>
                <p:nvPr/>
              </p:nvGrpSpPr>
              <p:grpSpPr>
                <a:xfrm>
                  <a:off x="7528560" y="2987837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56" name="Cross 255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Diamond 256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1" name="Diamond 250"/>
                <p:cNvSpPr/>
                <p:nvPr/>
              </p:nvSpPr>
              <p:spPr>
                <a:xfrm>
                  <a:off x="7273834" y="3138230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2" name="Group 251"/>
                <p:cNvGrpSpPr/>
                <p:nvPr/>
              </p:nvGrpSpPr>
              <p:grpSpPr>
                <a:xfrm>
                  <a:off x="8007531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54" name="Cross 253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Diamond 254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3" name="Diamond 252"/>
                <p:cNvSpPr/>
                <p:nvPr/>
              </p:nvSpPr>
              <p:spPr>
                <a:xfrm>
                  <a:off x="7752805" y="3129521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6" name="Group 205"/>
              <p:cNvGrpSpPr/>
              <p:nvPr/>
            </p:nvGrpSpPr>
            <p:grpSpPr>
              <a:xfrm rot="20387557">
                <a:off x="7980225" y="4791625"/>
                <a:ext cx="553775" cy="205665"/>
                <a:chOff x="6553200" y="2979128"/>
                <a:chExt cx="1817276" cy="674913"/>
              </a:xfrm>
            </p:grpSpPr>
            <p:grpSp>
              <p:nvGrpSpPr>
                <p:cNvPr id="232" name="Group 231"/>
                <p:cNvGrpSpPr/>
                <p:nvPr/>
              </p:nvGrpSpPr>
              <p:grpSpPr>
                <a:xfrm>
                  <a:off x="7036526" y="2983482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45" name="Cross 244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Diamond 245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232"/>
                <p:cNvGrpSpPr/>
                <p:nvPr/>
              </p:nvGrpSpPr>
              <p:grpSpPr>
                <a:xfrm>
                  <a:off x="6553200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43" name="Cross 242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Diamond 243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Diamond 233"/>
                <p:cNvSpPr/>
                <p:nvPr/>
              </p:nvSpPr>
              <p:spPr>
                <a:xfrm>
                  <a:off x="6781800" y="3133875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5" name="Group 234"/>
                <p:cNvGrpSpPr/>
                <p:nvPr/>
              </p:nvGrpSpPr>
              <p:grpSpPr>
                <a:xfrm>
                  <a:off x="7528560" y="2987837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41" name="Cross 240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Diamond 241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" name="Diamond 235"/>
                <p:cNvSpPr/>
                <p:nvPr/>
              </p:nvSpPr>
              <p:spPr>
                <a:xfrm>
                  <a:off x="7273834" y="3138230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8007531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39" name="Cross 238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Diamond 239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8" name="Diamond 237"/>
                <p:cNvSpPr/>
                <p:nvPr/>
              </p:nvSpPr>
              <p:spPr>
                <a:xfrm>
                  <a:off x="7752805" y="3129521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7" name="Group 206"/>
              <p:cNvGrpSpPr/>
              <p:nvPr/>
            </p:nvGrpSpPr>
            <p:grpSpPr>
              <a:xfrm rot="1083127">
                <a:off x="6652267" y="4779924"/>
                <a:ext cx="553775" cy="205665"/>
                <a:chOff x="6553200" y="2979128"/>
                <a:chExt cx="1817276" cy="674913"/>
              </a:xfrm>
            </p:grpSpPr>
            <p:grpSp>
              <p:nvGrpSpPr>
                <p:cNvPr id="217" name="Group 216"/>
                <p:cNvGrpSpPr/>
                <p:nvPr/>
              </p:nvGrpSpPr>
              <p:grpSpPr>
                <a:xfrm>
                  <a:off x="7036526" y="2983482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30" name="Cross 229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Diamond 230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8" name="Group 217"/>
                <p:cNvGrpSpPr/>
                <p:nvPr/>
              </p:nvGrpSpPr>
              <p:grpSpPr>
                <a:xfrm>
                  <a:off x="6553200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28" name="Cross 227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Diamond 228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9" name="Diamond 218"/>
                <p:cNvSpPr/>
                <p:nvPr/>
              </p:nvSpPr>
              <p:spPr>
                <a:xfrm>
                  <a:off x="6781800" y="3133875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0" name="Group 219"/>
                <p:cNvGrpSpPr/>
                <p:nvPr/>
              </p:nvGrpSpPr>
              <p:grpSpPr>
                <a:xfrm>
                  <a:off x="7528560" y="2987837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26" name="Cross 225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Diamond 226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1" name="Diamond 220"/>
                <p:cNvSpPr/>
                <p:nvPr/>
              </p:nvSpPr>
              <p:spPr>
                <a:xfrm>
                  <a:off x="7273834" y="3138230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2" name="Group 221"/>
                <p:cNvGrpSpPr/>
                <p:nvPr/>
              </p:nvGrpSpPr>
              <p:grpSpPr>
                <a:xfrm>
                  <a:off x="8007531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224" name="Cross 223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Diamond 224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Diamond 222"/>
                <p:cNvSpPr/>
                <p:nvPr/>
              </p:nvSpPr>
              <p:spPr>
                <a:xfrm>
                  <a:off x="7752805" y="3129521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Donut 207"/>
              <p:cNvSpPr/>
              <p:nvPr/>
            </p:nvSpPr>
            <p:spPr>
              <a:xfrm rot="3570708">
                <a:off x="7276710" y="4111456"/>
                <a:ext cx="233894" cy="14409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Donut 208"/>
              <p:cNvSpPr/>
              <p:nvPr/>
            </p:nvSpPr>
            <p:spPr>
              <a:xfrm rot="4955329">
                <a:off x="7239284" y="3978054"/>
                <a:ext cx="233894" cy="14409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Donut 209"/>
              <p:cNvSpPr/>
              <p:nvPr/>
            </p:nvSpPr>
            <p:spPr>
              <a:xfrm rot="18029292" flipH="1">
                <a:off x="7655578" y="4110854"/>
                <a:ext cx="233894" cy="14409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Donut 210"/>
              <p:cNvSpPr/>
              <p:nvPr/>
            </p:nvSpPr>
            <p:spPr>
              <a:xfrm rot="16644671" flipH="1">
                <a:off x="7618152" y="3977452"/>
                <a:ext cx="233894" cy="14409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>
                <a:off x="7441659" y="4177556"/>
                <a:ext cx="272873" cy="363149"/>
                <a:chOff x="5194682" y="5543826"/>
                <a:chExt cx="197842" cy="363149"/>
              </a:xfrm>
            </p:grpSpPr>
            <p:sp>
              <p:nvSpPr>
                <p:cNvPr id="215" name="Cross 214"/>
                <p:cNvSpPr/>
                <p:nvPr/>
              </p:nvSpPr>
              <p:spPr>
                <a:xfrm>
                  <a:off x="5194682" y="5543826"/>
                  <a:ext cx="196876" cy="363149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iamond 215"/>
                <p:cNvSpPr/>
                <p:nvPr/>
              </p:nvSpPr>
              <p:spPr>
                <a:xfrm>
                  <a:off x="5198081" y="5624457"/>
                  <a:ext cx="194443" cy="194443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3" name="Cloud 212"/>
              <p:cNvSpPr/>
              <p:nvPr/>
            </p:nvSpPr>
            <p:spPr>
              <a:xfrm rot="20552374" flipH="1">
                <a:off x="7188300" y="3360422"/>
                <a:ext cx="828526" cy="739057"/>
              </a:xfrm>
              <a:prstGeom prst="cloud">
                <a:avLst/>
              </a:prstGeom>
              <a:solidFill>
                <a:srgbClr val="422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16"/>
              <p:cNvSpPr/>
              <p:nvPr/>
            </p:nvSpPr>
            <p:spPr>
              <a:xfrm flipH="1">
                <a:off x="7458030" y="3492896"/>
                <a:ext cx="275070" cy="16566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1" name="Group 270"/>
            <p:cNvGrpSpPr/>
            <p:nvPr/>
          </p:nvGrpSpPr>
          <p:grpSpPr>
            <a:xfrm rot="10800000" flipH="1" flipV="1">
              <a:off x="3000646" y="3657494"/>
              <a:ext cx="219104" cy="2802825"/>
              <a:chOff x="990600" y="457200"/>
              <a:chExt cx="609600" cy="4800600"/>
            </a:xfrm>
          </p:grpSpPr>
          <p:sp>
            <p:nvSpPr>
              <p:cNvPr id="272" name="Isosceles Triangle 271"/>
              <p:cNvSpPr/>
              <p:nvPr/>
            </p:nvSpPr>
            <p:spPr>
              <a:xfrm>
                <a:off x="1143000" y="457200"/>
                <a:ext cx="304800" cy="1600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1143000" y="1981200"/>
                <a:ext cx="304800" cy="3276600"/>
              </a:xfrm>
              <a:prstGeom prst="rect">
                <a:avLst/>
              </a:prstGeom>
              <a:solidFill>
                <a:srgbClr val="E3CAA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Multiply 273"/>
              <p:cNvSpPr/>
              <p:nvPr/>
            </p:nvSpPr>
            <p:spPr>
              <a:xfrm>
                <a:off x="990600" y="1828800"/>
                <a:ext cx="609600" cy="457200"/>
              </a:xfrm>
              <a:prstGeom prst="mathMultiply">
                <a:avLst/>
              </a:prstGeom>
              <a:solidFill>
                <a:srgbClr val="CA9B6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5" name="Oval 4"/>
            <p:cNvSpPr/>
            <p:nvPr/>
          </p:nvSpPr>
          <p:spPr>
            <a:xfrm flipH="1">
              <a:off x="2966432" y="5486000"/>
              <a:ext cx="192690" cy="1313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753374" y="404710"/>
            <a:ext cx="1719489" cy="4410030"/>
            <a:chOff x="8692693" y="957943"/>
            <a:chExt cx="2384188" cy="6292391"/>
          </a:xfrm>
        </p:grpSpPr>
        <p:sp>
          <p:nvSpPr>
            <p:cNvPr id="279" name="Oval 278"/>
            <p:cNvSpPr/>
            <p:nvPr/>
          </p:nvSpPr>
          <p:spPr>
            <a:xfrm rot="17675704">
              <a:off x="8601406" y="4844000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5191256">
              <a:off x="10626365" y="4866307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Cloud 280"/>
            <p:cNvSpPr/>
            <p:nvPr/>
          </p:nvSpPr>
          <p:spPr>
            <a:xfrm rot="594526">
              <a:off x="9160865" y="1556305"/>
              <a:ext cx="1571724" cy="1206254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Oval 281"/>
            <p:cNvSpPr/>
            <p:nvPr/>
          </p:nvSpPr>
          <p:spPr>
            <a:xfrm rot="19806939">
              <a:off x="9330659" y="6858000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 rot="12875565">
              <a:off x="9917964" y="6891105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Trapezoid 283"/>
            <p:cNvSpPr/>
            <p:nvPr/>
          </p:nvSpPr>
          <p:spPr>
            <a:xfrm rot="20906851">
              <a:off x="10316790" y="3130567"/>
              <a:ext cx="666281" cy="2002932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284"/>
            <p:cNvSpPr/>
            <p:nvPr/>
          </p:nvSpPr>
          <p:spPr>
            <a:xfrm rot="1044322">
              <a:off x="8833981" y="3037416"/>
              <a:ext cx="666281" cy="2002932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285"/>
            <p:cNvSpPr/>
            <p:nvPr/>
          </p:nvSpPr>
          <p:spPr>
            <a:xfrm rot="1534657">
              <a:off x="8849910" y="3042930"/>
              <a:ext cx="856636" cy="1208535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Trapezoid 286"/>
            <p:cNvSpPr/>
            <p:nvPr/>
          </p:nvSpPr>
          <p:spPr>
            <a:xfrm rot="20906061">
              <a:off x="10145153" y="2973946"/>
              <a:ext cx="856636" cy="1326787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Trapezoid 287"/>
            <p:cNvSpPr/>
            <p:nvPr/>
          </p:nvSpPr>
          <p:spPr>
            <a:xfrm>
              <a:off x="9057085" y="3253177"/>
              <a:ext cx="1741714" cy="3702792"/>
            </a:xfrm>
            <a:prstGeom prst="trapezoid">
              <a:avLst>
                <a:gd name="adj" fmla="val 168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>
              <a:off x="9099151" y="2873795"/>
              <a:ext cx="1668217" cy="3535616"/>
            </a:xfrm>
            <a:prstGeom prst="trapezoid">
              <a:avLst>
                <a:gd name="adj" fmla="val 16875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9049907" y="6412815"/>
              <a:ext cx="1717461" cy="173629"/>
              <a:chOff x="6004435" y="5124422"/>
              <a:chExt cx="2755911" cy="179672"/>
            </a:xfrm>
          </p:grpSpPr>
          <p:grpSp>
            <p:nvGrpSpPr>
              <p:cNvPr id="703" name="Group 702"/>
              <p:cNvGrpSpPr/>
              <p:nvPr/>
            </p:nvGrpSpPr>
            <p:grpSpPr>
              <a:xfrm>
                <a:off x="6004435" y="5124422"/>
                <a:ext cx="1415464" cy="179672"/>
                <a:chOff x="5241313" y="4637314"/>
                <a:chExt cx="4730322" cy="600444"/>
              </a:xfrm>
            </p:grpSpPr>
            <p:sp>
              <p:nvSpPr>
                <p:cNvPr id="725" name="Oval 724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6" name="Group 725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6" name="Trapezoid 74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" name="Oval 74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" name="Oval 74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7" name="Oval 726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8" name="Group 727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3" name="Trapezoid 74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" name="Oval 74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" name="Oval 74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9" name="Oval 728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0" name="Group 729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0" name="Trapezoid 73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" name="Oval 74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" name="Oval 74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31" name="Oval 730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2" name="Group 731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37" name="Trapezoid 73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" name="Oval 73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" name="Oval 73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3" name="Group 732"/>
                <p:cNvGrpSpPr/>
                <p:nvPr/>
              </p:nvGrpSpPr>
              <p:grpSpPr>
                <a:xfrm>
                  <a:off x="5241313" y="4637314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34" name="Trapezoid 73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" name="Oval 73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" name="Oval 73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4" name="Group 703"/>
              <p:cNvGrpSpPr/>
              <p:nvPr/>
            </p:nvGrpSpPr>
            <p:grpSpPr>
              <a:xfrm>
                <a:off x="7502911" y="5124422"/>
                <a:ext cx="1257435" cy="173157"/>
                <a:chOff x="5769429" y="4659086"/>
                <a:chExt cx="4202206" cy="578672"/>
              </a:xfrm>
            </p:grpSpPr>
            <p:sp>
              <p:nvSpPr>
                <p:cNvPr id="705" name="Oval 704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6" name="Group 705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22" name="Trapezoid 721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3" name="Oval 722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4" name="Oval 723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7" name="Oval 706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8" name="Group 707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9" name="Trapezoid 718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0" name="Oval 719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1" name="Oval 720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9" name="Oval 708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10" name="Group 709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6" name="Trapezoid 71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7" name="Oval 71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8" name="Oval 71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11" name="Oval 710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12" name="Group 711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3" name="Trapezoid 71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4" name="Oval 71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5" name="Oval 71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91" name="Trapezoid 290"/>
            <p:cNvSpPr/>
            <p:nvPr/>
          </p:nvSpPr>
          <p:spPr>
            <a:xfrm rot="10800000">
              <a:off x="9687287" y="2876391"/>
              <a:ext cx="513497" cy="30515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91"/>
            <p:cNvGrpSpPr/>
            <p:nvPr/>
          </p:nvGrpSpPr>
          <p:grpSpPr>
            <a:xfrm>
              <a:off x="9188009" y="4475315"/>
              <a:ext cx="1490804" cy="1784227"/>
              <a:chOff x="6147852" y="3953965"/>
              <a:chExt cx="1848129" cy="1910926"/>
            </a:xfrm>
          </p:grpSpPr>
          <p:grpSp>
            <p:nvGrpSpPr>
              <p:cNvPr id="496" name="Group 495"/>
              <p:cNvGrpSpPr/>
              <p:nvPr/>
            </p:nvGrpSpPr>
            <p:grpSpPr>
              <a:xfrm>
                <a:off x="6191837" y="3953965"/>
                <a:ext cx="1773099" cy="1675202"/>
                <a:chOff x="6683462" y="4522576"/>
                <a:chExt cx="1610846" cy="1551653"/>
              </a:xfrm>
            </p:grpSpPr>
            <p:sp>
              <p:nvSpPr>
                <p:cNvPr id="504" name="Trapezoid 503"/>
                <p:cNvSpPr/>
                <p:nvPr/>
              </p:nvSpPr>
              <p:spPr>
                <a:xfrm>
                  <a:off x="6683462" y="4522576"/>
                  <a:ext cx="1610846" cy="1546676"/>
                </a:xfrm>
                <a:prstGeom prst="trapezoid">
                  <a:avLst>
                    <a:gd name="adj" fmla="val 16875"/>
                  </a:avLst>
                </a:prstGeom>
                <a:solidFill>
                  <a:srgbClr val="FFE48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5" name="Group 504"/>
                <p:cNvGrpSpPr/>
                <p:nvPr/>
              </p:nvGrpSpPr>
              <p:grpSpPr>
                <a:xfrm rot="161150">
                  <a:off x="6776381" y="5203966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638" name="Group 637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655" name="Group 654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700" name="Rectangle 69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Quad Arrow 70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2" name="Frame 70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6" name="Group 655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7" name="Rectangle 69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Quad Arrow 69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Frame 69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7" name="Group 656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4" name="Rectangle 69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Quad Arrow 69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Frame 69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8" name="Group 657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1" name="Rectangle 69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2" name="Quad Arrow 69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3" name="Frame 69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9" name="Group 658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8" name="Rectangle 68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Quad Arrow 68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0" name="Frame 68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0" name="Group 659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5" name="Rectangle 68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Quad Arrow 68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7" name="Frame 68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1" name="Group 660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2" name="Rectangle 68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3" name="Quad Arrow 68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4" name="Frame 68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2" name="Group 661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9" name="Rectangle 67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0" name="Quad Arrow 67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1" name="Frame 68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3" name="Group 662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6" name="Rectangle 67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Quad Arrow 67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8" name="Frame 67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4" name="Group 663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3" name="Rectangle 67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Quad Arrow 67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5" name="Frame 67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5" name="Group 664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0" name="Rectangle 66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Quad Arrow 67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Frame 67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6" name="Group 665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67" name="Rectangle 66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8" name="Quad Arrow 66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9" name="Frame 66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639" name="Group 638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52" name="Rectangle 651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Quad Arrow 652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Frame 653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0" name="Group 639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9" name="Rectangle 648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0" name="Quad Arrow 649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1" name="Frame 650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1" name="Group 640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6" name="Rectangle 64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Quad Arrow 64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8" name="Frame 64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2" name="Group 641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3" name="Rectangle 64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4" name="Quad Arrow 64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Frame 64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06" name="Group 505"/>
                <p:cNvGrpSpPr/>
                <p:nvPr/>
              </p:nvGrpSpPr>
              <p:grpSpPr>
                <a:xfrm>
                  <a:off x="7371108" y="5220858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573" name="Group 572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590" name="Group 589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35" name="Rectangle 63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6" name="Quad Arrow 63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7" name="Frame 63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1" name="Group 590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32" name="Rectangle 63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3" name="Quad Arrow 63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4" name="Frame 63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2" name="Group 591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9" name="Rectangle 62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0" name="Quad Arrow 62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1" name="Frame 63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3" name="Group 592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6" name="Rectangle 62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7" name="Quad Arrow 62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8" name="Frame 62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4" name="Group 593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3" name="Rectangle 62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4" name="Quad Arrow 62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5" name="Frame 62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5" name="Group 594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0" name="Rectangle 61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1" name="Quad Arrow 62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2" name="Frame 62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6" name="Group 595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7" name="Rectangle 61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8" name="Quad Arrow 61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9" name="Frame 61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7" name="Group 596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4" name="Rectangle 61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5" name="Quad Arrow 61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6" name="Frame 61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8" name="Group 597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1" name="Rectangle 61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2" name="Quad Arrow 61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3" name="Frame 61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9" name="Group 598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8" name="Rectangle 60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9" name="Quad Arrow 60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0" name="Frame 60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00" name="Group 599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5" name="Rectangle 60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6" name="Quad Arrow 60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7" name="Frame 60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01" name="Group 600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2" name="Rectangle 60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3" name="Quad Arrow 60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4" name="Frame 60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574" name="Group 573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7" name="Rectangle 586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Quad Arrow 587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Frame 588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5" name="Group 574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4" name="Rectangle 583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5" name="Quad Arrow 584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Frame 585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6" name="Group 575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1" name="Rectangle 580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2" name="Quad Arrow 581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3" name="Frame 582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7" name="Group 576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78" name="Rectangle 577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9" name="Quad Arrow 578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Frame 579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07" name="Group 506"/>
                <p:cNvGrpSpPr/>
                <p:nvPr/>
              </p:nvGrpSpPr>
              <p:grpSpPr>
                <a:xfrm>
                  <a:off x="7094044" y="4551994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508" name="Group 507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525" name="Group 524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70" name="Rectangle 56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1" name="Quad Arrow 57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2" name="Frame 57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6" name="Group 525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7" name="Rectangle 56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8" name="Quad Arrow 56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9" name="Frame 56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7" name="Group 526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4" name="Rectangle 56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5" name="Quad Arrow 56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6" name="Frame 56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8" name="Group 527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1" name="Rectangle 56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2" name="Quad Arrow 56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3" name="Frame 56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9" name="Group 528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8" name="Rectangle 55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9" name="Quad Arrow 55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0" name="Frame 55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0" name="Group 529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5" name="Rectangle 55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6" name="Quad Arrow 55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7" name="Frame 55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1" name="Group 530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2" name="Rectangle 55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Quad Arrow 55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Frame 55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2" name="Group 531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9" name="Rectangle 54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Quad Arrow 54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1" name="Frame 55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3" name="Group 532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6" name="Rectangle 54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7" name="Quad Arrow 54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Frame 54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4" name="Group 533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3" name="Rectangle 54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4" name="Quad Arrow 54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5" name="Frame 54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5" name="Group 534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0" name="Rectangle 53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1" name="Quad Arrow 54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Frame 54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6" name="Group 535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37" name="Rectangle 53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8" name="Quad Arrow 53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Frame 53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509" name="Group 508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22" name="Rectangle 521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3" name="Quad Arrow 522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4" name="Frame 523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0" name="Group 509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9" name="Rectangle 518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0" name="Quad Arrow 519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1" name="Frame 520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1" name="Group 510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6" name="Rectangle 51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7" name="Quad Arrow 51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8" name="Frame 51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2" name="Group 511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3" name="Rectangle 51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4" name="Quad Arrow 51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5" name="Frame 51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97" name="Trapezoid 496"/>
              <p:cNvSpPr/>
              <p:nvPr/>
            </p:nvSpPr>
            <p:spPr>
              <a:xfrm>
                <a:off x="6147852" y="5604580"/>
                <a:ext cx="1848129" cy="250747"/>
              </a:xfrm>
              <a:prstGeom prst="trapezoid">
                <a:avLst>
                  <a:gd name="adj" fmla="val 16875"/>
                </a:avLst>
              </a:prstGeom>
              <a:solidFill>
                <a:srgbClr val="FFE48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Diamond 497"/>
              <p:cNvSpPr/>
              <p:nvPr/>
            </p:nvSpPr>
            <p:spPr>
              <a:xfrm>
                <a:off x="6309678" y="5613865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Diamond 498"/>
              <p:cNvSpPr/>
              <p:nvPr/>
            </p:nvSpPr>
            <p:spPr>
              <a:xfrm>
                <a:off x="6569705" y="5624444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Diamond 499"/>
              <p:cNvSpPr/>
              <p:nvPr/>
            </p:nvSpPr>
            <p:spPr>
              <a:xfrm>
                <a:off x="6829732" y="5635023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Diamond 500"/>
              <p:cNvSpPr/>
              <p:nvPr/>
            </p:nvSpPr>
            <p:spPr>
              <a:xfrm>
                <a:off x="7088767" y="5634052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Diamond 501"/>
              <p:cNvSpPr/>
              <p:nvPr/>
            </p:nvSpPr>
            <p:spPr>
              <a:xfrm>
                <a:off x="7337844" y="562367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" name="Diamond 502"/>
              <p:cNvSpPr/>
              <p:nvPr/>
            </p:nvSpPr>
            <p:spPr>
              <a:xfrm>
                <a:off x="7620460" y="561223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3" name="Group 292"/>
            <p:cNvGrpSpPr/>
            <p:nvPr/>
          </p:nvGrpSpPr>
          <p:grpSpPr>
            <a:xfrm>
              <a:off x="9748483" y="4471839"/>
              <a:ext cx="373626" cy="1416178"/>
              <a:chOff x="7071917" y="4005102"/>
              <a:chExt cx="666281" cy="2525446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80" name="Group 479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93" name="Trapezoid 49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Oval 49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1" name="Group 480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90" name="Trapezoid 48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Oval 49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Oval 49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2" name="Group 481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87" name="Trapezoid 48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Oval 48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Oval 48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3" name="Group 482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84" name="Trapezoid 48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5" name="Oval 48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6" name="Oval 48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72" name="Group 471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73" name="Trapezoid 472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74" name="Straight Connector 473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5" name="Straight Connector 474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6" name="Straight Connector 475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7" name="Straight Connector 476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94" name="Group 293"/>
            <p:cNvGrpSpPr/>
            <p:nvPr/>
          </p:nvGrpSpPr>
          <p:grpSpPr>
            <a:xfrm rot="20784326">
              <a:off x="9910957" y="4485115"/>
              <a:ext cx="373626" cy="1416178"/>
              <a:chOff x="7071917" y="4005102"/>
              <a:chExt cx="666281" cy="2525446"/>
            </a:xfrm>
          </p:grpSpPr>
          <p:grpSp>
            <p:nvGrpSpPr>
              <p:cNvPr id="446" name="Group 445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55" name="Group 454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8" name="Trapezoid 467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Oval 468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Oval 469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6" name="Group 455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5" name="Trapezoid 464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Oval 465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Oval 466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7" name="Group 456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2" name="Trapezoid 461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3" name="Oval 462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4" name="Oval 463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8" name="Group 457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59" name="Trapezoid 458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Oval 460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7" name="Group 446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48" name="Trapezoid 447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Straight Connector 452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Straight Connector 453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95" name="Group 294"/>
            <p:cNvGrpSpPr/>
            <p:nvPr/>
          </p:nvGrpSpPr>
          <p:grpSpPr>
            <a:xfrm rot="16200000">
              <a:off x="9824294" y="3802748"/>
              <a:ext cx="219144" cy="1359921"/>
              <a:chOff x="7069570" y="4005102"/>
              <a:chExt cx="694194" cy="2002932"/>
            </a:xfrm>
          </p:grpSpPr>
          <p:sp>
            <p:nvSpPr>
              <p:cNvPr id="439" name="Trapezoid 438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1" name="Straight Connector 440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Connector 441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Straight Connector 442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4" name="Straight Connector 443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5" name="Straight Connector 444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6" name="Group 295"/>
            <p:cNvGrpSpPr/>
            <p:nvPr/>
          </p:nvGrpSpPr>
          <p:grpSpPr>
            <a:xfrm rot="19143265">
              <a:off x="9293817" y="3211348"/>
              <a:ext cx="1273391" cy="1297676"/>
              <a:chOff x="7002362" y="-220093"/>
              <a:chExt cx="4266989" cy="4336706"/>
            </a:xfrm>
          </p:grpSpPr>
          <p:grpSp>
            <p:nvGrpSpPr>
              <p:cNvPr id="374" name="Group 373"/>
              <p:cNvGrpSpPr/>
              <p:nvPr/>
            </p:nvGrpSpPr>
            <p:grpSpPr>
              <a:xfrm>
                <a:off x="7002362" y="416513"/>
                <a:ext cx="3718088" cy="3700100"/>
                <a:chOff x="9313675" y="-862338"/>
                <a:chExt cx="3718088" cy="3700100"/>
              </a:xfrm>
            </p:grpSpPr>
            <p:grpSp>
              <p:nvGrpSpPr>
                <p:cNvPr id="391" name="Group 390"/>
                <p:cNvGrpSpPr/>
                <p:nvPr/>
              </p:nvGrpSpPr>
              <p:grpSpPr>
                <a:xfrm rot="2472914">
                  <a:off x="9313675" y="3783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6" name="Rectangle 435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Quad Arrow 436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ame 437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2" name="Group 391"/>
                <p:cNvGrpSpPr/>
                <p:nvPr/>
              </p:nvGrpSpPr>
              <p:grpSpPr>
                <a:xfrm rot="2472914">
                  <a:off x="9897198" y="900359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3" name="Rectangle 432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Quad Arrow 433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ame 434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3" name="Group 392"/>
                <p:cNvGrpSpPr/>
                <p:nvPr/>
              </p:nvGrpSpPr>
              <p:grpSpPr>
                <a:xfrm rot="2472914">
                  <a:off x="10490938" y="1422334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0" name="Rectangle 429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Quad Arrow 430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rame 431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4" name="Group 393"/>
                <p:cNvGrpSpPr/>
                <p:nvPr/>
              </p:nvGrpSpPr>
              <p:grpSpPr>
                <a:xfrm rot="2472914">
                  <a:off x="11074461" y="194430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7" name="Rectangle 426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Quad Arrow 427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Frame 428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5" name="Group 394"/>
                <p:cNvGrpSpPr/>
                <p:nvPr/>
              </p:nvGrpSpPr>
              <p:grpSpPr>
                <a:xfrm rot="2472914">
                  <a:off x="10424166" y="-86233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4" name="Rectangle 423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Quad Arrow 424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rame 425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6" name="Group 395"/>
                <p:cNvGrpSpPr/>
                <p:nvPr/>
              </p:nvGrpSpPr>
              <p:grpSpPr>
                <a:xfrm rot="2472914">
                  <a:off x="9865580" y="-23177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1" name="Rectangle 420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Quad Arrow 421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Frame 422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7" name="Group 396"/>
                <p:cNvGrpSpPr/>
                <p:nvPr/>
              </p:nvGrpSpPr>
              <p:grpSpPr>
                <a:xfrm rot="2472914">
                  <a:off x="10456433" y="28044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8" name="Rectangle 417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Quad Arrow 418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rame 419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8" name="Group 397"/>
                <p:cNvGrpSpPr/>
                <p:nvPr/>
              </p:nvGrpSpPr>
              <p:grpSpPr>
                <a:xfrm rot="2472914">
                  <a:off x="11039956" y="802416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5" name="Rectangle 414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Quad Arrow 415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rame 416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9" name="Group 398"/>
                <p:cNvGrpSpPr/>
                <p:nvPr/>
              </p:nvGrpSpPr>
              <p:grpSpPr>
                <a:xfrm rot="2472914">
                  <a:off x="11642157" y="13142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2" name="Rectangle 411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Quad Arrow 412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ame 413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0" name="Group 399"/>
                <p:cNvGrpSpPr/>
                <p:nvPr/>
              </p:nvGrpSpPr>
              <p:grpSpPr>
                <a:xfrm rot="2472914">
                  <a:off x="11586572" y="172393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9" name="Rectangle 408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Quad Arrow 409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Frame 410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1" name="Group 400"/>
                <p:cNvGrpSpPr/>
                <p:nvPr/>
              </p:nvGrpSpPr>
              <p:grpSpPr>
                <a:xfrm rot="2472914">
                  <a:off x="12170095" y="694367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6" name="Rectangle 405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Quad Arrow 406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Frame 407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2" name="Group 401"/>
                <p:cNvGrpSpPr/>
                <p:nvPr/>
              </p:nvGrpSpPr>
              <p:grpSpPr>
                <a:xfrm rot="2472914">
                  <a:off x="10995932" y="-35155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3" name="Rectangle 402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Quad Arrow 403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rame 404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75" name="Group 374"/>
              <p:cNvGrpSpPr/>
              <p:nvPr/>
            </p:nvGrpSpPr>
            <p:grpSpPr>
              <a:xfrm rot="2472914">
                <a:off x="9238369" y="323421"/>
                <a:ext cx="861668" cy="893454"/>
                <a:chOff x="9313675" y="378385"/>
                <a:chExt cx="861668" cy="893454"/>
              </a:xfrm>
            </p:grpSpPr>
            <p:sp>
              <p:nvSpPr>
                <p:cNvPr id="388" name="Rectangle 387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Quad Arrow 388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Frame 389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6" name="Group 375"/>
              <p:cNvGrpSpPr/>
              <p:nvPr/>
            </p:nvGrpSpPr>
            <p:grpSpPr>
              <a:xfrm rot="2472914">
                <a:off x="9832681" y="845394"/>
                <a:ext cx="861668" cy="893454"/>
                <a:chOff x="9313675" y="378385"/>
                <a:chExt cx="861668" cy="893454"/>
              </a:xfrm>
            </p:grpSpPr>
            <p:sp>
              <p:nvSpPr>
                <p:cNvPr id="385" name="Rectangle 384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Quad Arrow 385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Frame 386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" name="Group 376"/>
              <p:cNvGrpSpPr/>
              <p:nvPr/>
            </p:nvGrpSpPr>
            <p:grpSpPr>
              <a:xfrm rot="2472914">
                <a:off x="10407683" y="1332004"/>
                <a:ext cx="861668" cy="893454"/>
                <a:chOff x="9313675" y="378385"/>
                <a:chExt cx="861668" cy="893454"/>
              </a:xfrm>
            </p:grpSpPr>
            <p:sp>
              <p:nvSpPr>
                <p:cNvPr id="382" name="Rectangle 381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Quad Arrow 382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Frame 383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" name="Group 377"/>
              <p:cNvGrpSpPr/>
              <p:nvPr/>
            </p:nvGrpSpPr>
            <p:grpSpPr>
              <a:xfrm rot="2472914">
                <a:off x="8656825" y="-220093"/>
                <a:ext cx="861668" cy="893454"/>
                <a:chOff x="9313675" y="378385"/>
                <a:chExt cx="861668" cy="893454"/>
              </a:xfrm>
            </p:grpSpPr>
            <p:sp>
              <p:nvSpPr>
                <p:cNvPr id="379" name="Rectangle 378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Quad Arrow 379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Frame 380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7" name="Group 296"/>
            <p:cNvGrpSpPr/>
            <p:nvPr/>
          </p:nvGrpSpPr>
          <p:grpSpPr>
            <a:xfrm rot="2868631">
              <a:off x="9368413" y="2964523"/>
              <a:ext cx="392760" cy="384671"/>
              <a:chOff x="6472425" y="2099733"/>
              <a:chExt cx="1445191" cy="1415428"/>
            </a:xfrm>
          </p:grpSpPr>
          <p:grpSp>
            <p:nvGrpSpPr>
              <p:cNvPr id="366" name="Group 365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71" name="Rectangle 370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Quad Arrow 371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Frame 372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7" name="Group 366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68" name="Rectangle 367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Quad Arrow 368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Frame 369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8" name="Group 297"/>
            <p:cNvGrpSpPr/>
            <p:nvPr/>
          </p:nvGrpSpPr>
          <p:grpSpPr>
            <a:xfrm rot="2868631">
              <a:off x="10108536" y="2944572"/>
              <a:ext cx="392760" cy="384671"/>
              <a:chOff x="6472425" y="2099733"/>
              <a:chExt cx="1445191" cy="1415428"/>
            </a:xfrm>
          </p:grpSpPr>
          <p:grpSp>
            <p:nvGrpSpPr>
              <p:cNvPr id="358" name="Group 357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63" name="Rectangle 362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Quad Arrow 363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Frame 364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" name="Group 358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60" name="Rectangle 359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Quad Arrow 360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Frame 361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9" name="Group 298"/>
            <p:cNvGrpSpPr/>
            <p:nvPr/>
          </p:nvGrpSpPr>
          <p:grpSpPr>
            <a:xfrm>
              <a:off x="9262303" y="2772996"/>
              <a:ext cx="1416510" cy="1564879"/>
              <a:chOff x="9130144" y="2783682"/>
              <a:chExt cx="1610688" cy="1440953"/>
            </a:xfrm>
          </p:grpSpPr>
          <p:grpSp>
            <p:nvGrpSpPr>
              <p:cNvPr id="330" name="Group 329"/>
              <p:cNvGrpSpPr/>
              <p:nvPr/>
            </p:nvGrpSpPr>
            <p:grpSpPr>
              <a:xfrm rot="1278299">
                <a:off x="9352993" y="2850915"/>
                <a:ext cx="381162" cy="747166"/>
                <a:chOff x="8808031" y="203296"/>
                <a:chExt cx="827684" cy="1622452"/>
              </a:xfrm>
            </p:grpSpPr>
            <p:sp>
              <p:nvSpPr>
                <p:cNvPr id="355" name="Donut 354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6" name="Donut 355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7" name="Donut 356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1" name="Group 330"/>
              <p:cNvGrpSpPr/>
              <p:nvPr/>
            </p:nvGrpSpPr>
            <p:grpSpPr>
              <a:xfrm rot="3904488">
                <a:off x="10108943" y="2841996"/>
                <a:ext cx="381163" cy="747168"/>
                <a:chOff x="8808031" y="203296"/>
                <a:chExt cx="827684" cy="1622452"/>
              </a:xfrm>
            </p:grpSpPr>
            <p:sp>
              <p:nvSpPr>
                <p:cNvPr id="352" name="Donut 351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" name="Donut 352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4" name="Donut 353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" name="Group 331"/>
              <p:cNvGrpSpPr/>
              <p:nvPr/>
            </p:nvGrpSpPr>
            <p:grpSpPr>
              <a:xfrm>
                <a:off x="9579710" y="3446733"/>
                <a:ext cx="707573" cy="777902"/>
                <a:chOff x="10331484" y="707415"/>
                <a:chExt cx="1860518" cy="2045443"/>
              </a:xfrm>
            </p:grpSpPr>
            <p:pic>
              <p:nvPicPr>
                <p:cNvPr id="339" name="Picture 34" descr="http://atextures.com/wp-content/uploads/2014/08/Golden-Background-22.jpg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6200000">
                  <a:off x="10239021" y="799878"/>
                  <a:ext cx="2045443" cy="18605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0" name="Picture 8" descr="http://www.agta.org/gemstones/images/ruby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725" t="16136" r="19703" b="20436"/>
                <a:stretch/>
              </p:blipFill>
              <p:spPr bwMode="auto">
                <a:xfrm>
                  <a:off x="10437372" y="948242"/>
                  <a:ext cx="490087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1" name="Picture 10" descr="http://www.agta.org/gemstones/images/topaz.jpg"/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342" t="24145" r="25802" b="38140"/>
                <a:stretch/>
              </p:blipFill>
              <p:spPr bwMode="auto">
                <a:xfrm>
                  <a:off x="11034068" y="951182"/>
                  <a:ext cx="454903" cy="31274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2" name="Picture 12" descr="http://www.mnh.si.edu/earth/images/6_0_0_GeoGallery/specimen4015_1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5899" t="37532" r="29192" b="25747"/>
                <a:stretch/>
              </p:blipFill>
              <p:spPr bwMode="auto">
                <a:xfrm>
                  <a:off x="11615582" y="948242"/>
                  <a:ext cx="449807" cy="30400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3" name="Picture 14" descr="http://cdn.leibish.com/media/mediabank/turquoise-stone_2398.b73ce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9251" t="32529" r="22368" b="26328"/>
                <a:stretch/>
              </p:blipFill>
              <p:spPr bwMode="auto">
                <a:xfrm>
                  <a:off x="10446284" y="1370229"/>
                  <a:ext cx="481175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4" name="Picture 18" descr="http://www.rickety.us/wp-content/uploads/2011/02/Heliodor.jpg"/>
                <p:cNvPicPr>
                  <a:picLocks noChangeAspect="1" noChangeArrowheads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6938" t="20873" r="60143" b="43728"/>
                <a:stretch/>
              </p:blipFill>
              <p:spPr bwMode="auto">
                <a:xfrm>
                  <a:off x="11615582" y="1351084"/>
                  <a:ext cx="464212" cy="33224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5" name="Picture 20" descr="https://s3.amazonaws.com/rapgenius/Peridot%20crystal.jpg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1362" t="25508" r="14828" b="46992"/>
                <a:stretch/>
              </p:blipFill>
              <p:spPr bwMode="auto">
                <a:xfrm>
                  <a:off x="11059696" y="1367158"/>
                  <a:ext cx="463998" cy="316175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6" name="Picture 12" descr="http://i.ebayimg.com/00/s/NTAwWDUwMA==/z/GOkAAOxyVLNS-r2i/$_3.JPG?set_id=2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8962" t="51200" r="30124" b="26171"/>
                <a:stretch/>
              </p:blipFill>
              <p:spPr bwMode="auto">
                <a:xfrm>
                  <a:off x="10480916" y="1835827"/>
                  <a:ext cx="448341" cy="31002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7" name="Picture 22" descr="http://blog.tesbihane.com/wp-content/uploads/2015/03/tesbihane-ametist-tasi-blog.jpg"/>
                <p:cNvPicPr>
                  <a:picLocks noChangeAspect="1" noChangeArrowheads="1"/>
                </p:cNvPicPr>
                <p:nvPr/>
              </p:nvPicPr>
              <p:blipFill rotWithShape="1">
                <a:blip r:embed="rId10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6642" t="50320" r="43671" b="24615"/>
                <a:stretch/>
              </p:blipFill>
              <p:spPr bwMode="auto">
                <a:xfrm>
                  <a:off x="11059696" y="1835827"/>
                  <a:ext cx="489857" cy="30938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8" name="Picture 26" descr="https://s-media-cache-ak0.pinimg.com/236x/6d/09/7b/6d097ba659b23ae0427f648b06532042.jpg"/>
                <p:cNvPicPr>
                  <a:picLocks noChangeAspect="1" noChangeArrowheads="1"/>
                </p:cNvPicPr>
                <p:nvPr/>
              </p:nvPicPr>
              <p:blipFill rotWithShape="1">
                <a:blip r:embed="rId11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4762" t="34309" r="37316" b="21119"/>
                <a:stretch/>
              </p:blipFill>
              <p:spPr bwMode="auto">
                <a:xfrm rot="16200000">
                  <a:off x="11740941" y="1762068"/>
                  <a:ext cx="294415" cy="471870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9" name="Picture 28" descr="http://www.treesculptgems.com/wp-content/uploads/2015/02/Sapphire.jpg"/>
                <p:cNvPicPr>
                  <a:picLocks noChangeAspect="1" noChangeArrowheads="1"/>
                </p:cNvPicPr>
                <p:nvPr/>
              </p:nvPicPr>
              <p:blipFill rotWithShape="1">
                <a:blip r:embed="rId12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7274" t="25914" r="27012" b="33705"/>
                <a:stretch/>
              </p:blipFill>
              <p:spPr bwMode="auto">
                <a:xfrm>
                  <a:off x="10480916" y="2294445"/>
                  <a:ext cx="459227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0" name="Picture 30" descr="http://media1.riogrande.com/Products/Images/Large/087952.jpg"/>
                <p:cNvPicPr>
                  <a:picLocks noChangeAspect="1" noChangeArrowheads="1"/>
                </p:cNvPicPr>
                <p:nvPr/>
              </p:nvPicPr>
              <p:blipFill rotWithShape="1">
                <a:blip r:embed="rId1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4892" t="35592" r="30823" b="30939"/>
                <a:stretch/>
              </p:blipFill>
              <p:spPr bwMode="auto">
                <a:xfrm>
                  <a:off x="11095638" y="2294444"/>
                  <a:ext cx="475686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1" name="Picture 32" descr="http://www.hiddenitegems.com/images/gem-id/rough/jasper-banded.JPG"/>
                <p:cNvPicPr>
                  <a:picLocks noChangeAspect="1" noChangeArrowheads="1"/>
                </p:cNvPicPr>
                <p:nvPr/>
              </p:nvPicPr>
              <p:blipFill rotWithShape="1">
                <a:blip r:embed="rId1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5373" t="19048" r="29960" b="61334"/>
                <a:stretch/>
              </p:blipFill>
              <p:spPr bwMode="auto">
                <a:xfrm>
                  <a:off x="11680372" y="2289729"/>
                  <a:ext cx="413656" cy="27629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33" name="Group 332"/>
              <p:cNvGrpSpPr/>
              <p:nvPr/>
            </p:nvGrpSpPr>
            <p:grpSpPr>
              <a:xfrm>
                <a:off x="9130144" y="2783682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37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38" name="Donut 337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>
                <a:off x="10293707" y="2818218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35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36" name="Donut 335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00" name="Oval 299"/>
            <p:cNvSpPr/>
            <p:nvPr/>
          </p:nvSpPr>
          <p:spPr>
            <a:xfrm rot="16200000">
              <a:off x="9119781" y="1540765"/>
              <a:ext cx="1667676" cy="12341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1" name="Group 300"/>
            <p:cNvGrpSpPr/>
            <p:nvPr/>
          </p:nvGrpSpPr>
          <p:grpSpPr>
            <a:xfrm rot="16200000">
              <a:off x="9780939" y="4357030"/>
              <a:ext cx="347284" cy="337457"/>
              <a:chOff x="7069570" y="4005102"/>
              <a:chExt cx="694194" cy="2002932"/>
            </a:xfrm>
          </p:grpSpPr>
          <p:sp>
            <p:nvSpPr>
              <p:cNvPr id="323" name="Trapezoid 322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4" name="Straight Connector 323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2" name="Group 301"/>
            <p:cNvGrpSpPr/>
            <p:nvPr/>
          </p:nvGrpSpPr>
          <p:grpSpPr>
            <a:xfrm>
              <a:off x="9378054" y="957943"/>
              <a:ext cx="1191975" cy="1408869"/>
              <a:chOff x="7162215" y="2186809"/>
              <a:chExt cx="1025439" cy="1320738"/>
            </a:xfrm>
          </p:grpSpPr>
          <p:sp>
            <p:nvSpPr>
              <p:cNvPr id="321" name="Chord 320"/>
              <p:cNvSpPr/>
              <p:nvPr/>
            </p:nvSpPr>
            <p:spPr>
              <a:xfrm rot="5736560">
                <a:off x="7010673" y="2339279"/>
                <a:ext cx="1320738" cy="1015798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Moon 321"/>
              <p:cNvSpPr/>
              <p:nvPr/>
            </p:nvSpPr>
            <p:spPr>
              <a:xfrm rot="5400000">
                <a:off x="7512211" y="2274278"/>
                <a:ext cx="325447" cy="1025439"/>
              </a:xfrm>
              <a:prstGeom prst="moon">
                <a:avLst>
                  <a:gd name="adj" fmla="val 87500"/>
                </a:avLst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3" name="Cloud 302"/>
            <p:cNvSpPr/>
            <p:nvPr/>
          </p:nvSpPr>
          <p:spPr>
            <a:xfrm rot="594526">
              <a:off x="9491015" y="2491773"/>
              <a:ext cx="860116" cy="646096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/>
            <p:cNvSpPr/>
            <p:nvPr/>
          </p:nvSpPr>
          <p:spPr>
            <a:xfrm rot="290080">
              <a:off x="9795025" y="2624920"/>
              <a:ext cx="250745" cy="1662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/>
            <p:cNvSpPr/>
            <p:nvPr/>
          </p:nvSpPr>
          <p:spPr>
            <a:xfrm rot="17675704">
              <a:off x="10401166" y="1595156"/>
              <a:ext cx="290621" cy="223576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6" name="Group 305"/>
            <p:cNvGrpSpPr/>
            <p:nvPr/>
          </p:nvGrpSpPr>
          <p:grpSpPr>
            <a:xfrm>
              <a:off x="10256866" y="3061537"/>
              <a:ext cx="73054" cy="420913"/>
              <a:chOff x="6449412" y="4529706"/>
              <a:chExt cx="227402" cy="1379720"/>
            </a:xfrm>
          </p:grpSpPr>
          <p:sp>
            <p:nvSpPr>
              <p:cNvPr id="317" name="Oval 316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/>
            <p:cNvGrpSpPr/>
            <p:nvPr/>
          </p:nvGrpSpPr>
          <p:grpSpPr>
            <a:xfrm rot="20478843">
              <a:off x="9600475" y="3029219"/>
              <a:ext cx="68379" cy="486701"/>
              <a:chOff x="6449412" y="4529706"/>
              <a:chExt cx="227402" cy="1379720"/>
            </a:xfrm>
          </p:grpSpPr>
          <p:sp>
            <p:nvSpPr>
              <p:cNvPr id="313" name="Oval 312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8" name="Group 307"/>
            <p:cNvGrpSpPr/>
            <p:nvPr/>
          </p:nvGrpSpPr>
          <p:grpSpPr>
            <a:xfrm rot="21167713">
              <a:off x="10541944" y="1647637"/>
              <a:ext cx="84688" cy="297216"/>
              <a:chOff x="6449412" y="4529706"/>
              <a:chExt cx="227402" cy="1379720"/>
            </a:xfrm>
          </p:grpSpPr>
          <p:sp>
            <p:nvSpPr>
              <p:cNvPr id="309" name="Oval 308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Oval 309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Oval 310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Oval 311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49" name="TextBox 748"/>
          <p:cNvSpPr txBox="1"/>
          <p:nvPr/>
        </p:nvSpPr>
        <p:spPr>
          <a:xfrm>
            <a:off x="617788" y="4868036"/>
            <a:ext cx="17312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Aaron—High Priest Clothing</a:t>
            </a:r>
            <a:endParaRPr lang="en-US" dirty="0"/>
          </a:p>
        </p:txBody>
      </p:sp>
      <p:sp>
        <p:nvSpPr>
          <p:cNvPr id="750" name="Rectangle 749"/>
          <p:cNvSpPr/>
          <p:nvPr/>
        </p:nvSpPr>
        <p:spPr>
          <a:xfrm>
            <a:off x="7084990" y="2424101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latin typeface="Open Sans"/>
              </a:rPr>
              <a:t>Aholiab</a:t>
            </a:r>
            <a:r>
              <a:rPr lang="en-US" dirty="0">
                <a:latin typeface="Open Sans"/>
              </a:rPr>
              <a:t> </a:t>
            </a:r>
            <a:endParaRPr lang="en-US" dirty="0"/>
          </a:p>
        </p:txBody>
      </p:sp>
      <p:grpSp>
        <p:nvGrpSpPr>
          <p:cNvPr id="751" name="Group 750"/>
          <p:cNvGrpSpPr/>
          <p:nvPr/>
        </p:nvGrpSpPr>
        <p:grpSpPr>
          <a:xfrm>
            <a:off x="5243646" y="344575"/>
            <a:ext cx="1160347" cy="2683556"/>
            <a:chOff x="1243152" y="762000"/>
            <a:chExt cx="1446148" cy="3344532"/>
          </a:xfrm>
        </p:grpSpPr>
        <p:grpSp>
          <p:nvGrpSpPr>
            <p:cNvPr id="752" name="Group 91"/>
            <p:cNvGrpSpPr/>
            <p:nvPr/>
          </p:nvGrpSpPr>
          <p:grpSpPr>
            <a:xfrm>
              <a:off x="1330794" y="762000"/>
              <a:ext cx="1358506" cy="3344532"/>
              <a:chOff x="4073994" y="2362200"/>
              <a:chExt cx="1358506" cy="3344532"/>
            </a:xfrm>
          </p:grpSpPr>
          <p:sp>
            <p:nvSpPr>
              <p:cNvPr id="760" name="Round Diagonal Corner Rectangle 759"/>
              <p:cNvSpPr/>
              <p:nvPr/>
            </p:nvSpPr>
            <p:spPr>
              <a:xfrm rot="19527262">
                <a:off x="4778338" y="2692626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ound Diagonal Corner Rectangle 760"/>
              <p:cNvSpPr/>
              <p:nvPr/>
            </p:nvSpPr>
            <p:spPr>
              <a:xfrm rot="18091044">
                <a:off x="4125029" y="2770712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Oval 761"/>
              <p:cNvSpPr/>
              <p:nvPr/>
            </p:nvSpPr>
            <p:spPr>
              <a:xfrm rot="19671902">
                <a:off x="5153696" y="4174553"/>
                <a:ext cx="278804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" name="Oval 762"/>
              <p:cNvSpPr/>
              <p:nvPr/>
            </p:nvSpPr>
            <p:spPr>
              <a:xfrm rot="2647766">
                <a:off x="4073994" y="4122726"/>
                <a:ext cx="292225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Oval 763"/>
              <p:cNvSpPr/>
              <p:nvPr/>
            </p:nvSpPr>
            <p:spPr>
              <a:xfrm rot="19352409">
                <a:off x="4803886" y="5123365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Oval 764"/>
              <p:cNvSpPr/>
              <p:nvPr/>
            </p:nvSpPr>
            <p:spPr>
              <a:xfrm rot="2647766">
                <a:off x="4515409" y="5111826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" name="Trapezoid 765"/>
              <p:cNvSpPr/>
              <p:nvPr/>
            </p:nvSpPr>
            <p:spPr>
              <a:xfrm rot="20169292">
                <a:off x="4810871" y="3369236"/>
                <a:ext cx="535898" cy="1218903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" name="Trapezoid 766"/>
              <p:cNvSpPr/>
              <p:nvPr/>
            </p:nvSpPr>
            <p:spPr>
              <a:xfrm rot="1790291">
                <a:off x="4144004" y="3330525"/>
                <a:ext cx="535901" cy="1225068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" name="Trapezoid 767"/>
              <p:cNvSpPr/>
              <p:nvPr/>
            </p:nvSpPr>
            <p:spPr>
              <a:xfrm>
                <a:off x="4347556" y="3510754"/>
                <a:ext cx="799476" cy="1901253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9" name="Oval 768"/>
              <p:cNvSpPr/>
              <p:nvPr/>
            </p:nvSpPr>
            <p:spPr>
              <a:xfrm>
                <a:off x="4529936" y="3185969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0" name="Oval 769"/>
              <p:cNvSpPr/>
              <p:nvPr/>
            </p:nvSpPr>
            <p:spPr>
              <a:xfrm>
                <a:off x="4347556" y="2516408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Round Diagonal Corner Rectangle 770"/>
              <p:cNvSpPr/>
              <p:nvPr/>
            </p:nvSpPr>
            <p:spPr>
              <a:xfrm rot="1236535">
                <a:off x="4309319" y="2362200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Round Diagonal Corner Rectangle 771"/>
              <p:cNvSpPr/>
              <p:nvPr/>
            </p:nvSpPr>
            <p:spPr>
              <a:xfrm rot="5076663">
                <a:off x="4705111" y="2429527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Oval 772"/>
              <p:cNvSpPr/>
              <p:nvPr/>
            </p:nvSpPr>
            <p:spPr>
              <a:xfrm>
                <a:off x="4499956" y="2440208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3" name="Rounded Rectangle 752"/>
            <p:cNvSpPr/>
            <p:nvPr/>
          </p:nvSpPr>
          <p:spPr>
            <a:xfrm>
              <a:off x="1684622" y="2695414"/>
              <a:ext cx="622930" cy="201993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4" name="Group 753"/>
            <p:cNvGrpSpPr/>
            <p:nvPr/>
          </p:nvGrpSpPr>
          <p:grpSpPr>
            <a:xfrm>
              <a:off x="1654607" y="2685377"/>
              <a:ext cx="294606" cy="798551"/>
              <a:chOff x="2843434" y="3384829"/>
              <a:chExt cx="511352" cy="999726"/>
            </a:xfrm>
          </p:grpSpPr>
          <p:sp>
            <p:nvSpPr>
              <p:cNvPr id="757" name="Diagonal Stripe 756"/>
              <p:cNvSpPr/>
              <p:nvPr/>
            </p:nvSpPr>
            <p:spPr>
              <a:xfrm>
                <a:off x="2843434" y="3448356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8" name="Diagonal Stripe 757"/>
              <p:cNvSpPr/>
              <p:nvPr/>
            </p:nvSpPr>
            <p:spPr>
              <a:xfrm rot="20347188">
                <a:off x="2966289" y="3448357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9" name="Rounded Rectangle 758"/>
              <p:cNvSpPr/>
              <p:nvPr/>
            </p:nvSpPr>
            <p:spPr>
              <a:xfrm>
                <a:off x="2882158" y="3384829"/>
                <a:ext cx="381000" cy="265446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5" name="Rounded Rectangle 754"/>
            <p:cNvSpPr/>
            <p:nvPr/>
          </p:nvSpPr>
          <p:spPr>
            <a:xfrm>
              <a:off x="1308273" y="2290022"/>
              <a:ext cx="80356" cy="95785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Oval 755"/>
            <p:cNvSpPr/>
            <p:nvPr/>
          </p:nvSpPr>
          <p:spPr>
            <a:xfrm rot="19926853" flipH="1">
              <a:off x="1243152" y="2797374"/>
              <a:ext cx="150589" cy="285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3" name="Group 1272"/>
          <p:cNvGrpSpPr/>
          <p:nvPr/>
        </p:nvGrpSpPr>
        <p:grpSpPr>
          <a:xfrm>
            <a:off x="3060403" y="827873"/>
            <a:ext cx="1857829" cy="1931327"/>
            <a:chOff x="3060403" y="827873"/>
            <a:chExt cx="1857829" cy="1931327"/>
          </a:xfrm>
        </p:grpSpPr>
        <p:grpSp>
          <p:nvGrpSpPr>
            <p:cNvPr id="1263" name="Group 1262"/>
            <p:cNvGrpSpPr/>
            <p:nvPr/>
          </p:nvGrpSpPr>
          <p:grpSpPr>
            <a:xfrm>
              <a:off x="3060403" y="827873"/>
              <a:ext cx="1857829" cy="1931327"/>
              <a:chOff x="6812404" y="4014427"/>
              <a:chExt cx="1532462" cy="1723166"/>
            </a:xfrm>
          </p:grpSpPr>
          <p:sp>
            <p:nvSpPr>
              <p:cNvPr id="1271" name="Rectangle 1270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2" name="Frame 1271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46" name="Group 1245"/>
            <p:cNvGrpSpPr/>
            <p:nvPr/>
          </p:nvGrpSpPr>
          <p:grpSpPr>
            <a:xfrm>
              <a:off x="3378283" y="972225"/>
              <a:ext cx="1133536" cy="1660280"/>
              <a:chOff x="3374873" y="341670"/>
              <a:chExt cx="1133536" cy="1660280"/>
            </a:xfrm>
          </p:grpSpPr>
          <p:sp>
            <p:nvSpPr>
              <p:cNvPr id="1247" name="Cloud 1246"/>
              <p:cNvSpPr/>
              <p:nvPr/>
            </p:nvSpPr>
            <p:spPr>
              <a:xfrm rot="594526">
                <a:off x="3374873" y="761033"/>
                <a:ext cx="1133536" cy="845405"/>
              </a:xfrm>
              <a:prstGeom prst="clou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8" name="Trapezoid 1247"/>
              <p:cNvSpPr/>
              <p:nvPr/>
            </p:nvSpPr>
            <p:spPr>
              <a:xfrm>
                <a:off x="3644289" y="1693276"/>
                <a:ext cx="561406" cy="308674"/>
              </a:xfrm>
              <a:prstGeom prst="trapezoid">
                <a:avLst>
                  <a:gd name="adj" fmla="val 16875"/>
                </a:avLst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9" name="Trapezoid 1248"/>
              <p:cNvSpPr/>
              <p:nvPr/>
            </p:nvSpPr>
            <p:spPr>
              <a:xfrm rot="10800000">
                <a:off x="3754531" y="1686217"/>
                <a:ext cx="370337" cy="213868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0" name="Oval 1249"/>
              <p:cNvSpPr/>
              <p:nvPr/>
            </p:nvSpPr>
            <p:spPr>
              <a:xfrm rot="16200000">
                <a:off x="3362215" y="737581"/>
                <a:ext cx="1168793" cy="89010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51" name="Group 1250"/>
              <p:cNvGrpSpPr/>
              <p:nvPr/>
            </p:nvGrpSpPr>
            <p:grpSpPr>
              <a:xfrm>
                <a:off x="3531511" y="341670"/>
                <a:ext cx="859659" cy="987408"/>
                <a:chOff x="7162215" y="2186809"/>
                <a:chExt cx="1025439" cy="1320738"/>
              </a:xfrm>
            </p:grpSpPr>
            <p:sp>
              <p:nvSpPr>
                <p:cNvPr id="1260" name="Chord 1259"/>
                <p:cNvSpPr/>
                <p:nvPr/>
              </p:nvSpPr>
              <p:spPr>
                <a:xfrm rot="5736560">
                  <a:off x="7010673" y="2339279"/>
                  <a:ext cx="1320738" cy="1015798"/>
                </a:xfrm>
                <a:prstGeom prst="chord">
                  <a:avLst>
                    <a:gd name="adj1" fmla="val 4641897"/>
                    <a:gd name="adj2" fmla="val 16200000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Moon 1260"/>
                <p:cNvSpPr/>
                <p:nvPr/>
              </p:nvSpPr>
              <p:spPr>
                <a:xfrm rot="5400000">
                  <a:off x="7512211" y="2274278"/>
                  <a:ext cx="325447" cy="1025439"/>
                </a:xfrm>
                <a:prstGeom prst="moon">
                  <a:avLst>
                    <a:gd name="adj" fmla="val 87500"/>
                  </a:avLst>
                </a:prstGeom>
                <a:solidFill>
                  <a:srgbClr val="EDCE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52" name="Cloud 1251"/>
              <p:cNvSpPr/>
              <p:nvPr/>
            </p:nvSpPr>
            <p:spPr>
              <a:xfrm rot="594526">
                <a:off x="3612979" y="1416657"/>
                <a:ext cx="620320" cy="452817"/>
              </a:xfrm>
              <a:prstGeom prst="clou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3" name="Oval 1252"/>
              <p:cNvSpPr/>
              <p:nvPr/>
            </p:nvSpPr>
            <p:spPr>
              <a:xfrm rot="290080">
                <a:off x="3832233" y="1509973"/>
                <a:ext cx="180839" cy="1165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4" name="Oval 1253"/>
              <p:cNvSpPr/>
              <p:nvPr/>
            </p:nvSpPr>
            <p:spPr>
              <a:xfrm rot="17675704">
                <a:off x="4272342" y="785986"/>
                <a:ext cx="203682" cy="161244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55" name="Group 1254"/>
              <p:cNvGrpSpPr/>
              <p:nvPr/>
            </p:nvGrpSpPr>
            <p:grpSpPr>
              <a:xfrm rot="21167713">
                <a:off x="4370915" y="825043"/>
                <a:ext cx="61077" cy="208304"/>
                <a:chOff x="6449412" y="4529706"/>
                <a:chExt cx="227402" cy="1379720"/>
              </a:xfrm>
            </p:grpSpPr>
            <p:sp>
              <p:nvSpPr>
                <p:cNvPr id="1256" name="Oval 1255"/>
                <p:cNvSpPr/>
                <p:nvPr/>
              </p:nvSpPr>
              <p:spPr>
                <a:xfrm rot="16403310">
                  <a:off x="6285795" y="4693323"/>
                  <a:ext cx="541803" cy="214570"/>
                </a:xfrm>
                <a:prstGeom prst="ellipse">
                  <a:avLst/>
                </a:prstGeom>
                <a:solidFill>
                  <a:srgbClr val="3657E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Oval 1256"/>
                <p:cNvSpPr/>
                <p:nvPr/>
              </p:nvSpPr>
              <p:spPr>
                <a:xfrm rot="16403310">
                  <a:off x="6298627" y="4986860"/>
                  <a:ext cx="541803" cy="214570"/>
                </a:xfrm>
                <a:prstGeom prst="ellipse">
                  <a:avLst/>
                </a:prstGeom>
                <a:solidFill>
                  <a:srgbClr val="3657E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Oval 1257"/>
                <p:cNvSpPr/>
                <p:nvPr/>
              </p:nvSpPr>
              <p:spPr>
                <a:xfrm rot="16403310">
                  <a:off x="6295222" y="5292353"/>
                  <a:ext cx="541803" cy="214570"/>
                </a:xfrm>
                <a:prstGeom prst="ellipse">
                  <a:avLst/>
                </a:prstGeom>
                <a:solidFill>
                  <a:srgbClr val="3657E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9" name="Oval 1258"/>
                <p:cNvSpPr/>
                <p:nvPr/>
              </p:nvSpPr>
              <p:spPr>
                <a:xfrm rot="16403310">
                  <a:off x="6285795" y="5531240"/>
                  <a:ext cx="541803" cy="214570"/>
                </a:xfrm>
                <a:prstGeom prst="ellipse">
                  <a:avLst/>
                </a:prstGeom>
                <a:solidFill>
                  <a:srgbClr val="3657E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259078503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" y="0"/>
            <a:ext cx="381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/>
              <a:t>T</a:t>
            </a:r>
            <a:endParaRPr lang="en-US" sz="5400" dirty="0"/>
          </a:p>
        </p:txBody>
      </p:sp>
      <p:grpSp>
        <p:nvGrpSpPr>
          <p:cNvPr id="4" name="Group 199"/>
          <p:cNvGrpSpPr/>
          <p:nvPr/>
        </p:nvGrpSpPr>
        <p:grpSpPr>
          <a:xfrm>
            <a:off x="685800" y="923330"/>
            <a:ext cx="1661774" cy="2962870"/>
            <a:chOff x="4266247" y="609601"/>
            <a:chExt cx="3035448" cy="5509156"/>
          </a:xfrm>
        </p:grpSpPr>
        <p:grpSp>
          <p:nvGrpSpPr>
            <p:cNvPr id="15" name="Group 187"/>
            <p:cNvGrpSpPr/>
            <p:nvPr/>
          </p:nvGrpSpPr>
          <p:grpSpPr>
            <a:xfrm>
              <a:off x="5105400" y="5334000"/>
              <a:ext cx="584021" cy="762000"/>
              <a:chOff x="7531306" y="801594"/>
              <a:chExt cx="2573630" cy="2895600"/>
            </a:xfrm>
          </p:grpSpPr>
          <p:grpSp>
            <p:nvGrpSpPr>
              <p:cNvPr id="97" name="Group 162"/>
              <p:cNvGrpSpPr/>
              <p:nvPr/>
            </p:nvGrpSpPr>
            <p:grpSpPr>
              <a:xfrm>
                <a:off x="7531306" y="801594"/>
                <a:ext cx="2573630" cy="2895600"/>
                <a:chOff x="3859245" y="5528567"/>
                <a:chExt cx="1088566" cy="874149"/>
              </a:xfrm>
            </p:grpSpPr>
            <p:sp>
              <p:nvSpPr>
                <p:cNvPr id="99" name="Oval 98"/>
                <p:cNvSpPr/>
                <p:nvPr/>
              </p:nvSpPr>
              <p:spPr>
                <a:xfrm rot="2101605">
                  <a:off x="3859245" y="5528567"/>
                  <a:ext cx="1088566" cy="87414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5234995">
                  <a:off x="4290166" y="5630289"/>
                  <a:ext cx="252233" cy="760909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" name="Regular Pentagon 97"/>
              <p:cNvSpPr/>
              <p:nvPr/>
            </p:nvSpPr>
            <p:spPr>
              <a:xfrm>
                <a:off x="7696200" y="2362200"/>
                <a:ext cx="533400" cy="457200"/>
              </a:xfrm>
              <a:prstGeom prst="pentagon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93"/>
            <p:cNvGrpSpPr/>
            <p:nvPr/>
          </p:nvGrpSpPr>
          <p:grpSpPr>
            <a:xfrm rot="19673203" flipH="1">
              <a:off x="5731843" y="5356757"/>
              <a:ext cx="584021" cy="762000"/>
              <a:chOff x="7531306" y="801594"/>
              <a:chExt cx="2573630" cy="2895600"/>
            </a:xfrm>
          </p:grpSpPr>
          <p:grpSp>
            <p:nvGrpSpPr>
              <p:cNvPr id="92" name="Group 162"/>
              <p:cNvGrpSpPr/>
              <p:nvPr/>
            </p:nvGrpSpPr>
            <p:grpSpPr>
              <a:xfrm>
                <a:off x="7531306" y="801594"/>
                <a:ext cx="2573630" cy="2895600"/>
                <a:chOff x="3859245" y="5528567"/>
                <a:chExt cx="1088566" cy="874149"/>
              </a:xfrm>
            </p:grpSpPr>
            <p:sp>
              <p:nvSpPr>
                <p:cNvPr id="94" name="Oval 93"/>
                <p:cNvSpPr/>
                <p:nvPr/>
              </p:nvSpPr>
              <p:spPr>
                <a:xfrm rot="2101605">
                  <a:off x="3859245" y="5528567"/>
                  <a:ext cx="1088566" cy="87414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5234995">
                  <a:off x="4290166" y="5630289"/>
                  <a:ext cx="252233" cy="760909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Regular Pentagon 92"/>
              <p:cNvSpPr/>
              <p:nvPr/>
            </p:nvSpPr>
            <p:spPr>
              <a:xfrm>
                <a:off x="7696200" y="2362200"/>
                <a:ext cx="533400" cy="457200"/>
              </a:xfrm>
              <a:prstGeom prst="pentagon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86"/>
            <p:cNvGrpSpPr/>
            <p:nvPr/>
          </p:nvGrpSpPr>
          <p:grpSpPr>
            <a:xfrm>
              <a:off x="4266247" y="609601"/>
              <a:ext cx="3035448" cy="5092316"/>
              <a:chOff x="4266247" y="609601"/>
              <a:chExt cx="3035448" cy="5092316"/>
            </a:xfrm>
          </p:grpSpPr>
          <p:sp>
            <p:nvSpPr>
              <p:cNvPr id="18" name="Oval 17"/>
              <p:cNvSpPr/>
              <p:nvPr/>
            </p:nvSpPr>
            <p:spPr>
              <a:xfrm rot="2500754">
                <a:off x="4266247" y="3969275"/>
                <a:ext cx="552674" cy="7044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 rot="20155908">
                <a:off x="6749021" y="3892075"/>
                <a:ext cx="552674" cy="7044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>
                <a:off x="4899932" y="2962502"/>
                <a:ext cx="1637282" cy="2739415"/>
              </a:xfrm>
              <a:prstGeom prst="trapezoid">
                <a:avLst>
                  <a:gd name="adj" fmla="val 17846"/>
                </a:avLst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Flowchart: Delay 20"/>
              <p:cNvSpPr/>
              <p:nvPr/>
            </p:nvSpPr>
            <p:spPr>
              <a:xfrm rot="16200000">
                <a:off x="4393577" y="892689"/>
                <a:ext cx="2724412" cy="2158235"/>
              </a:xfrm>
              <a:prstGeom prst="flowChartDelay">
                <a:avLst/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1505404">
                <a:off x="4350831" y="2953068"/>
                <a:ext cx="906215" cy="1416627"/>
              </a:xfrm>
              <a:prstGeom prst="trapezoid">
                <a:avLst>
                  <a:gd name="adj" fmla="val 29076"/>
                </a:avLst>
              </a:prstGeom>
              <a:solidFill>
                <a:srgbClr val="E7BE6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20172944">
                <a:off x="6185747" y="2808632"/>
                <a:ext cx="950939" cy="1547962"/>
              </a:xfrm>
              <a:prstGeom prst="trapezoid">
                <a:avLst/>
              </a:prstGeom>
              <a:solidFill>
                <a:srgbClr val="E7BE6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Cloud 23"/>
              <p:cNvSpPr/>
              <p:nvPr/>
            </p:nvSpPr>
            <p:spPr>
              <a:xfrm rot="4849455" flipH="1">
                <a:off x="5241602" y="1794311"/>
                <a:ext cx="2001596" cy="974173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Cloud 24"/>
              <p:cNvSpPr/>
              <p:nvPr/>
            </p:nvSpPr>
            <p:spPr>
              <a:xfrm rot="16750545">
                <a:off x="4354315" y="1794311"/>
                <a:ext cx="2001596" cy="974173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Isosceles Triangle 25"/>
              <p:cNvSpPr/>
              <p:nvPr/>
            </p:nvSpPr>
            <p:spPr>
              <a:xfrm rot="10800000">
                <a:off x="5420885" y="2652909"/>
                <a:ext cx="669797" cy="495348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5197619" y="981111"/>
                <a:ext cx="1116328" cy="185755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Cloud 27"/>
              <p:cNvSpPr/>
              <p:nvPr/>
            </p:nvSpPr>
            <p:spPr>
              <a:xfrm>
                <a:off x="5197619" y="1166866"/>
                <a:ext cx="1041907" cy="43342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lowchart: Delay 28"/>
              <p:cNvSpPr/>
              <p:nvPr/>
            </p:nvSpPr>
            <p:spPr>
              <a:xfrm rot="5400000">
                <a:off x="5538539" y="431387"/>
                <a:ext cx="433429" cy="1562860"/>
              </a:xfrm>
              <a:prstGeom prst="flowChartDelay">
                <a:avLst/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154"/>
              <p:cNvGrpSpPr/>
              <p:nvPr/>
            </p:nvGrpSpPr>
            <p:grpSpPr>
              <a:xfrm>
                <a:off x="4953000" y="914399"/>
                <a:ext cx="1524000" cy="228601"/>
                <a:chOff x="7162800" y="1981200"/>
                <a:chExt cx="4847444" cy="1060563"/>
              </a:xfrm>
            </p:grpSpPr>
            <p:grpSp>
              <p:nvGrpSpPr>
                <p:cNvPr id="68" name="Group 130"/>
                <p:cNvGrpSpPr/>
                <p:nvPr/>
              </p:nvGrpSpPr>
              <p:grpSpPr>
                <a:xfrm rot="5400000">
                  <a:off x="7321133" y="1822867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87" name="Diamond 86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Isosceles Triangle 88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Isosceles Triangle 89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Hexagon 90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136"/>
                <p:cNvGrpSpPr/>
                <p:nvPr/>
              </p:nvGrpSpPr>
              <p:grpSpPr>
                <a:xfrm rot="5400000">
                  <a:off x="8485369" y="1830365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82" name="Diamond 81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iamond 82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Isosceles Triangle 83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Isosceles Triangle 84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Hexagon 85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142"/>
                <p:cNvGrpSpPr/>
                <p:nvPr/>
              </p:nvGrpSpPr>
              <p:grpSpPr>
                <a:xfrm rot="5400000">
                  <a:off x="9649605" y="1837863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77" name="Diamond 76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Diamond 77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Isosceles Triangle 78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Isosceles Triangle 79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Hexagon 80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148"/>
                <p:cNvGrpSpPr/>
                <p:nvPr/>
              </p:nvGrpSpPr>
              <p:grpSpPr>
                <a:xfrm rot="5400000">
                  <a:off x="10813841" y="1845361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72" name="Diamond 71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Diamond 72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Isosceles Triangle 73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Isosceles Triangle 74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Hexagon 75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1" name="Rectangle 30"/>
              <p:cNvSpPr/>
              <p:nvPr/>
            </p:nvSpPr>
            <p:spPr>
              <a:xfrm>
                <a:off x="5029200" y="3962400"/>
                <a:ext cx="1371600" cy="4572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155"/>
              <p:cNvGrpSpPr/>
              <p:nvPr/>
            </p:nvGrpSpPr>
            <p:grpSpPr>
              <a:xfrm>
                <a:off x="5029200" y="3962400"/>
                <a:ext cx="1447800" cy="381000"/>
                <a:chOff x="7162800" y="1981200"/>
                <a:chExt cx="4847444" cy="1060563"/>
              </a:xfrm>
            </p:grpSpPr>
            <p:grpSp>
              <p:nvGrpSpPr>
                <p:cNvPr id="44" name="Group 130"/>
                <p:cNvGrpSpPr/>
                <p:nvPr/>
              </p:nvGrpSpPr>
              <p:grpSpPr>
                <a:xfrm rot="5400000">
                  <a:off x="7321133" y="1822867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63" name="Diamond 62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Diamond 63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Isosceles Triangle 64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Isosceles Triangle 65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Hexagon 66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136"/>
                <p:cNvGrpSpPr/>
                <p:nvPr/>
              </p:nvGrpSpPr>
              <p:grpSpPr>
                <a:xfrm rot="5400000">
                  <a:off x="8485369" y="1830365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58" name="Diamond 57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Diamond 58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Isosceles Triangle 59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Isosceles Triangle 60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Hexagon 61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142"/>
                <p:cNvGrpSpPr/>
                <p:nvPr/>
              </p:nvGrpSpPr>
              <p:grpSpPr>
                <a:xfrm rot="5400000">
                  <a:off x="9649605" y="1837863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53" name="Diamond 52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Diamond 53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Isosceles Triangle 54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Isosceles Triangle 55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Hexagon 56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" name="Group 148"/>
                <p:cNvGrpSpPr/>
                <p:nvPr/>
              </p:nvGrpSpPr>
              <p:grpSpPr>
                <a:xfrm rot="5400000">
                  <a:off x="10813841" y="1845361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48" name="Diamond 47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Diamond 48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Isosceles Triangle 49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Isosceles Triangle 50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Hexagon 51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" name="Group 185"/>
              <p:cNvGrpSpPr/>
              <p:nvPr/>
            </p:nvGrpSpPr>
            <p:grpSpPr>
              <a:xfrm>
                <a:off x="5410200" y="2819400"/>
                <a:ext cx="685800" cy="914400"/>
                <a:chOff x="7641583" y="1524000"/>
                <a:chExt cx="1091090" cy="1752600"/>
              </a:xfrm>
            </p:grpSpPr>
            <p:grpSp>
              <p:nvGrpSpPr>
                <p:cNvPr id="34" name="Group 129"/>
                <p:cNvGrpSpPr/>
                <p:nvPr/>
              </p:nvGrpSpPr>
              <p:grpSpPr>
                <a:xfrm>
                  <a:off x="7696200" y="2057400"/>
                  <a:ext cx="990600" cy="1219200"/>
                  <a:chOff x="7162800" y="381000"/>
                  <a:chExt cx="1371600" cy="1295400"/>
                </a:xfrm>
              </p:grpSpPr>
              <p:sp>
                <p:nvSpPr>
                  <p:cNvPr id="39" name="Diamond 38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Diamond 39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Isosceles Triangle 40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Isosceles Triangle 41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Hexagon 42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" name="Diamond 34"/>
                <p:cNvSpPr/>
                <p:nvPr/>
              </p:nvSpPr>
              <p:spPr>
                <a:xfrm>
                  <a:off x="7641583" y="1735111"/>
                  <a:ext cx="440267" cy="645459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8292406" y="1761344"/>
                  <a:ext cx="440267" cy="645459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Hexagon 36"/>
                <p:cNvSpPr/>
                <p:nvPr/>
              </p:nvSpPr>
              <p:spPr>
                <a:xfrm>
                  <a:off x="7696200" y="1524000"/>
                  <a:ext cx="290504" cy="35623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Hexagon 37"/>
                <p:cNvSpPr/>
                <p:nvPr/>
              </p:nvSpPr>
              <p:spPr>
                <a:xfrm>
                  <a:off x="8382000" y="1524000"/>
                  <a:ext cx="290504" cy="35623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02" name="TextBox 101"/>
          <p:cNvSpPr txBox="1"/>
          <p:nvPr/>
        </p:nvSpPr>
        <p:spPr>
          <a:xfrm>
            <a:off x="728624" y="3861664"/>
            <a:ext cx="157347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Tamar-daughter-in law to Judah</a:t>
            </a:r>
            <a:endParaRPr lang="en-US" dirty="0"/>
          </a:p>
        </p:txBody>
      </p:sp>
      <p:sp>
        <p:nvSpPr>
          <p:cNvPr id="124" name="TextBox 123"/>
          <p:cNvSpPr txBox="1"/>
          <p:nvPr/>
        </p:nvSpPr>
        <p:spPr>
          <a:xfrm>
            <a:off x="3292240" y="4304139"/>
            <a:ext cx="28219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Tola</a:t>
            </a:r>
            <a:r>
              <a:rPr lang="en-US" dirty="0" smtClean="0"/>
              <a:t>- Judges 10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3405448" y="533400"/>
            <a:ext cx="1866386" cy="3325018"/>
            <a:chOff x="3405448" y="533400"/>
            <a:chExt cx="1866386" cy="3325018"/>
          </a:xfrm>
        </p:grpSpPr>
        <p:sp>
          <p:nvSpPr>
            <p:cNvPr id="108" name="Rounded Rectangle 107"/>
            <p:cNvSpPr/>
            <p:nvPr/>
          </p:nvSpPr>
          <p:spPr>
            <a:xfrm>
              <a:off x="3541673" y="533400"/>
              <a:ext cx="1463013" cy="2743200"/>
            </a:xfrm>
            <a:prstGeom prst="roundRect">
              <a:avLst>
                <a:gd name="adj" fmla="val 39276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18242526">
              <a:off x="4963411" y="2626575"/>
              <a:ext cx="259709" cy="3571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>
              <a:off x="3405448" y="2620129"/>
              <a:ext cx="314713" cy="3493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lowchart: Manual Operation 105"/>
            <p:cNvSpPr/>
            <p:nvPr/>
          </p:nvSpPr>
          <p:spPr>
            <a:xfrm rot="12217775">
              <a:off x="3573981" y="1734569"/>
              <a:ext cx="441735" cy="1116929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lowchart: Manual Operation 106"/>
            <p:cNvSpPr/>
            <p:nvPr/>
          </p:nvSpPr>
          <p:spPr>
            <a:xfrm rot="9181948" flipH="1">
              <a:off x="4567323" y="1791628"/>
              <a:ext cx="441735" cy="1057374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>
              <a:off x="3867241" y="3588875"/>
              <a:ext cx="502639" cy="249541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4203248" y="3608877"/>
              <a:ext cx="502639" cy="249541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Cloud 110"/>
            <p:cNvSpPr/>
            <p:nvPr/>
          </p:nvSpPr>
          <p:spPr>
            <a:xfrm rot="20835976" flipH="1">
              <a:off x="4478305" y="1008339"/>
              <a:ext cx="664301" cy="1193217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lowchart: Manual Operation 111"/>
            <p:cNvSpPr/>
            <p:nvPr/>
          </p:nvSpPr>
          <p:spPr>
            <a:xfrm rot="10800000">
              <a:off x="3772840" y="1792679"/>
              <a:ext cx="1003214" cy="1767390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772840" y="3532434"/>
              <a:ext cx="997070" cy="167914"/>
            </a:xfrm>
            <a:prstGeom prst="rect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lowchart: Extract 113"/>
            <p:cNvSpPr/>
            <p:nvPr/>
          </p:nvSpPr>
          <p:spPr>
            <a:xfrm rot="10800000">
              <a:off x="4044490" y="1863189"/>
              <a:ext cx="439810" cy="385126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15" name="Cloud 114"/>
            <p:cNvSpPr/>
            <p:nvPr/>
          </p:nvSpPr>
          <p:spPr>
            <a:xfrm rot="764024">
              <a:off x="3407593" y="1002590"/>
              <a:ext cx="605003" cy="1237831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3856002" y="1014751"/>
              <a:ext cx="816787" cy="9906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Cloud 116"/>
            <p:cNvSpPr/>
            <p:nvPr/>
          </p:nvSpPr>
          <p:spPr>
            <a:xfrm rot="16200000" flipH="1">
              <a:off x="4111873" y="496901"/>
              <a:ext cx="387146" cy="1256596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ed Rectangle 117"/>
            <p:cNvSpPr/>
            <p:nvPr/>
          </p:nvSpPr>
          <p:spPr>
            <a:xfrm>
              <a:off x="3861323" y="2734088"/>
              <a:ext cx="851856" cy="122093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99"/>
            <p:cNvGrpSpPr/>
            <p:nvPr/>
          </p:nvGrpSpPr>
          <p:grpSpPr>
            <a:xfrm>
              <a:off x="4484299" y="2673368"/>
              <a:ext cx="546231" cy="1062519"/>
              <a:chOff x="5029205" y="1676401"/>
              <a:chExt cx="982013" cy="1407436"/>
            </a:xfrm>
            <a:solidFill>
              <a:srgbClr val="996633"/>
            </a:solidFill>
          </p:grpSpPr>
          <p:sp>
            <p:nvSpPr>
              <p:cNvPr id="121" name="Diagonal Stripe 120"/>
              <p:cNvSpPr/>
              <p:nvPr/>
            </p:nvSpPr>
            <p:spPr>
              <a:xfrm rot="19468279">
                <a:off x="5401618" y="1834736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Diagonal Stripe 121"/>
              <p:cNvSpPr/>
              <p:nvPr/>
            </p:nvSpPr>
            <p:spPr>
              <a:xfrm rot="20963615">
                <a:off x="5066204" y="1940837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5029205" y="1676401"/>
                <a:ext cx="548640" cy="334109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Rounded Rectangle 119"/>
            <p:cNvSpPr/>
            <p:nvPr/>
          </p:nvSpPr>
          <p:spPr>
            <a:xfrm>
              <a:off x="3541673" y="932155"/>
              <a:ext cx="1463013" cy="146989"/>
            </a:xfrm>
            <a:prstGeom prst="roundRect">
              <a:avLst>
                <a:gd name="adj" fmla="val 28478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3935811" y="1966612"/>
              <a:ext cx="668891" cy="498053"/>
            </a:xfrm>
            <a:custGeom>
              <a:avLst/>
              <a:gdLst>
                <a:gd name="connsiteX0" fmla="*/ 0 w 1384663"/>
                <a:gd name="connsiteY0" fmla="*/ 71778 h 751047"/>
                <a:gd name="connsiteX1" fmla="*/ 43543 w 1384663"/>
                <a:gd name="connsiteY1" fmla="*/ 63070 h 751047"/>
                <a:gd name="connsiteX2" fmla="*/ 95794 w 1384663"/>
                <a:gd name="connsiteY2" fmla="*/ 45653 h 751047"/>
                <a:gd name="connsiteX3" fmla="*/ 148046 w 1384663"/>
                <a:gd name="connsiteY3" fmla="*/ 54361 h 751047"/>
                <a:gd name="connsiteX4" fmla="*/ 156754 w 1384663"/>
                <a:gd name="connsiteY4" fmla="*/ 89195 h 751047"/>
                <a:gd name="connsiteX5" fmla="*/ 139337 w 1384663"/>
                <a:gd name="connsiteY5" fmla="*/ 228533 h 751047"/>
                <a:gd name="connsiteX6" fmla="*/ 156754 w 1384663"/>
                <a:gd name="connsiteY6" fmla="*/ 263367 h 751047"/>
                <a:gd name="connsiteX7" fmla="*/ 252548 w 1384663"/>
                <a:gd name="connsiteY7" fmla="*/ 272075 h 751047"/>
                <a:gd name="connsiteX8" fmla="*/ 278674 w 1384663"/>
                <a:gd name="connsiteY8" fmla="*/ 280784 h 751047"/>
                <a:gd name="connsiteX9" fmla="*/ 269966 w 1384663"/>
                <a:gd name="connsiteY9" fmla="*/ 411413 h 751047"/>
                <a:gd name="connsiteX10" fmla="*/ 252548 w 1384663"/>
                <a:gd name="connsiteY10" fmla="*/ 463664 h 751047"/>
                <a:gd name="connsiteX11" fmla="*/ 261257 w 1384663"/>
                <a:gd name="connsiteY11" fmla="*/ 489790 h 751047"/>
                <a:gd name="connsiteX12" fmla="*/ 313508 w 1384663"/>
                <a:gd name="connsiteY12" fmla="*/ 515915 h 751047"/>
                <a:gd name="connsiteX13" fmla="*/ 496388 w 1384663"/>
                <a:gd name="connsiteY13" fmla="*/ 524624 h 751047"/>
                <a:gd name="connsiteX14" fmla="*/ 522514 w 1384663"/>
                <a:gd name="connsiteY14" fmla="*/ 542041 h 751047"/>
                <a:gd name="connsiteX15" fmla="*/ 548640 w 1384663"/>
                <a:gd name="connsiteY15" fmla="*/ 594293 h 751047"/>
                <a:gd name="connsiteX16" fmla="*/ 566057 w 1384663"/>
                <a:gd name="connsiteY16" fmla="*/ 620418 h 751047"/>
                <a:gd name="connsiteX17" fmla="*/ 574766 w 1384663"/>
                <a:gd name="connsiteY17" fmla="*/ 646544 h 751047"/>
                <a:gd name="connsiteX18" fmla="*/ 600891 w 1384663"/>
                <a:gd name="connsiteY18" fmla="*/ 663961 h 751047"/>
                <a:gd name="connsiteX19" fmla="*/ 661851 w 1384663"/>
                <a:gd name="connsiteY19" fmla="*/ 733630 h 751047"/>
                <a:gd name="connsiteX20" fmla="*/ 714103 w 1384663"/>
                <a:gd name="connsiteY20" fmla="*/ 751047 h 751047"/>
                <a:gd name="connsiteX21" fmla="*/ 766354 w 1384663"/>
                <a:gd name="connsiteY21" fmla="*/ 742338 h 751047"/>
                <a:gd name="connsiteX22" fmla="*/ 809897 w 1384663"/>
                <a:gd name="connsiteY22" fmla="*/ 698795 h 751047"/>
                <a:gd name="connsiteX23" fmla="*/ 818606 w 1384663"/>
                <a:gd name="connsiteY23" fmla="*/ 672670 h 751047"/>
                <a:gd name="connsiteX24" fmla="*/ 836023 w 1384663"/>
                <a:gd name="connsiteY24" fmla="*/ 568167 h 751047"/>
                <a:gd name="connsiteX25" fmla="*/ 844731 w 1384663"/>
                <a:gd name="connsiteY25" fmla="*/ 542041 h 751047"/>
                <a:gd name="connsiteX26" fmla="*/ 870857 w 1384663"/>
                <a:gd name="connsiteY26" fmla="*/ 524624 h 751047"/>
                <a:gd name="connsiteX27" fmla="*/ 1010194 w 1384663"/>
                <a:gd name="connsiteY27" fmla="*/ 507207 h 751047"/>
                <a:gd name="connsiteX28" fmla="*/ 1071154 w 1384663"/>
                <a:gd name="connsiteY28" fmla="*/ 446247 h 751047"/>
                <a:gd name="connsiteX29" fmla="*/ 1062446 w 1384663"/>
                <a:gd name="connsiteY29" fmla="*/ 393995 h 751047"/>
                <a:gd name="connsiteX30" fmla="*/ 1045028 w 1384663"/>
                <a:gd name="connsiteY30" fmla="*/ 341744 h 751047"/>
                <a:gd name="connsiteX31" fmla="*/ 1036320 w 1384663"/>
                <a:gd name="connsiteY31" fmla="*/ 298201 h 751047"/>
                <a:gd name="connsiteX32" fmla="*/ 1045028 w 1384663"/>
                <a:gd name="connsiteY32" fmla="*/ 245950 h 751047"/>
                <a:gd name="connsiteX33" fmla="*/ 1166948 w 1384663"/>
                <a:gd name="connsiteY33" fmla="*/ 219824 h 751047"/>
                <a:gd name="connsiteX34" fmla="*/ 1193074 w 1384663"/>
                <a:gd name="connsiteY34" fmla="*/ 202407 h 751047"/>
                <a:gd name="connsiteX35" fmla="*/ 1193074 w 1384663"/>
                <a:gd name="connsiteY35" fmla="*/ 89195 h 751047"/>
                <a:gd name="connsiteX36" fmla="*/ 1201783 w 1384663"/>
                <a:gd name="connsiteY36" fmla="*/ 28235 h 751047"/>
                <a:gd name="connsiteX37" fmla="*/ 1236617 w 1384663"/>
                <a:gd name="connsiteY37" fmla="*/ 19527 h 751047"/>
                <a:gd name="connsiteX38" fmla="*/ 1262743 w 1384663"/>
                <a:gd name="connsiteY38" fmla="*/ 2110 h 751047"/>
                <a:gd name="connsiteX39" fmla="*/ 1384663 w 1384663"/>
                <a:gd name="connsiteY39" fmla="*/ 2110 h 75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84663" h="751047">
                  <a:moveTo>
                    <a:pt x="0" y="71778"/>
                  </a:moveTo>
                  <a:cubicBezTo>
                    <a:pt x="14514" y="68875"/>
                    <a:pt x="29263" y="66965"/>
                    <a:pt x="43543" y="63070"/>
                  </a:cubicBezTo>
                  <a:cubicBezTo>
                    <a:pt x="61255" y="58240"/>
                    <a:pt x="95794" y="45653"/>
                    <a:pt x="95794" y="45653"/>
                  </a:cubicBezTo>
                  <a:cubicBezTo>
                    <a:pt x="113211" y="48556"/>
                    <a:pt x="133677" y="44098"/>
                    <a:pt x="148046" y="54361"/>
                  </a:cubicBezTo>
                  <a:cubicBezTo>
                    <a:pt x="157785" y="61318"/>
                    <a:pt x="156754" y="77226"/>
                    <a:pt x="156754" y="89195"/>
                  </a:cubicBezTo>
                  <a:cubicBezTo>
                    <a:pt x="156754" y="183325"/>
                    <a:pt x="157732" y="173349"/>
                    <a:pt x="139337" y="228533"/>
                  </a:cubicBezTo>
                  <a:cubicBezTo>
                    <a:pt x="145143" y="240144"/>
                    <a:pt x="144637" y="258707"/>
                    <a:pt x="156754" y="263367"/>
                  </a:cubicBezTo>
                  <a:cubicBezTo>
                    <a:pt x="186680" y="274877"/>
                    <a:pt x="220807" y="267541"/>
                    <a:pt x="252548" y="272075"/>
                  </a:cubicBezTo>
                  <a:cubicBezTo>
                    <a:pt x="261636" y="273373"/>
                    <a:pt x="269965" y="277881"/>
                    <a:pt x="278674" y="280784"/>
                  </a:cubicBezTo>
                  <a:cubicBezTo>
                    <a:pt x="294162" y="342732"/>
                    <a:pt x="292488" y="315697"/>
                    <a:pt x="269966" y="411413"/>
                  </a:cubicBezTo>
                  <a:cubicBezTo>
                    <a:pt x="265761" y="429284"/>
                    <a:pt x="252548" y="463664"/>
                    <a:pt x="252548" y="463664"/>
                  </a:cubicBezTo>
                  <a:cubicBezTo>
                    <a:pt x="255451" y="472373"/>
                    <a:pt x="255522" y="482622"/>
                    <a:pt x="261257" y="489790"/>
                  </a:cubicBezTo>
                  <a:cubicBezTo>
                    <a:pt x="269330" y="499881"/>
                    <a:pt x="299985" y="514788"/>
                    <a:pt x="313508" y="515915"/>
                  </a:cubicBezTo>
                  <a:cubicBezTo>
                    <a:pt x="374326" y="520983"/>
                    <a:pt x="435428" y="521721"/>
                    <a:pt x="496388" y="524624"/>
                  </a:cubicBezTo>
                  <a:cubicBezTo>
                    <a:pt x="505097" y="530430"/>
                    <a:pt x="515113" y="534640"/>
                    <a:pt x="522514" y="542041"/>
                  </a:cubicBezTo>
                  <a:cubicBezTo>
                    <a:pt x="547470" y="566997"/>
                    <a:pt x="534475" y="565963"/>
                    <a:pt x="548640" y="594293"/>
                  </a:cubicBezTo>
                  <a:cubicBezTo>
                    <a:pt x="553321" y="603654"/>
                    <a:pt x="561376" y="611057"/>
                    <a:pt x="566057" y="620418"/>
                  </a:cubicBezTo>
                  <a:cubicBezTo>
                    <a:pt x="570162" y="628629"/>
                    <a:pt x="569031" y="639376"/>
                    <a:pt x="574766" y="646544"/>
                  </a:cubicBezTo>
                  <a:cubicBezTo>
                    <a:pt x="581304" y="654717"/>
                    <a:pt x="592183" y="658155"/>
                    <a:pt x="600891" y="663961"/>
                  </a:cubicBezTo>
                  <a:cubicBezTo>
                    <a:pt x="614850" y="684901"/>
                    <a:pt x="640017" y="726352"/>
                    <a:pt x="661851" y="733630"/>
                  </a:cubicBezTo>
                  <a:lnTo>
                    <a:pt x="714103" y="751047"/>
                  </a:lnTo>
                  <a:cubicBezTo>
                    <a:pt x="731520" y="748144"/>
                    <a:pt x="749603" y="747922"/>
                    <a:pt x="766354" y="742338"/>
                  </a:cubicBezTo>
                  <a:cubicBezTo>
                    <a:pt x="787256" y="735371"/>
                    <a:pt x="800607" y="717374"/>
                    <a:pt x="809897" y="698795"/>
                  </a:cubicBezTo>
                  <a:cubicBezTo>
                    <a:pt x="814002" y="690585"/>
                    <a:pt x="816084" y="681496"/>
                    <a:pt x="818606" y="672670"/>
                  </a:cubicBezTo>
                  <a:cubicBezTo>
                    <a:pt x="835907" y="612117"/>
                    <a:pt x="820125" y="655604"/>
                    <a:pt x="836023" y="568167"/>
                  </a:cubicBezTo>
                  <a:cubicBezTo>
                    <a:pt x="837665" y="559135"/>
                    <a:pt x="838997" y="549209"/>
                    <a:pt x="844731" y="542041"/>
                  </a:cubicBezTo>
                  <a:cubicBezTo>
                    <a:pt x="851269" y="533868"/>
                    <a:pt x="860615" y="526780"/>
                    <a:pt x="870857" y="524624"/>
                  </a:cubicBezTo>
                  <a:cubicBezTo>
                    <a:pt x="916660" y="514981"/>
                    <a:pt x="963748" y="513013"/>
                    <a:pt x="1010194" y="507207"/>
                  </a:cubicBezTo>
                  <a:cubicBezTo>
                    <a:pt x="1070084" y="467281"/>
                    <a:pt x="1055827" y="492232"/>
                    <a:pt x="1071154" y="446247"/>
                  </a:cubicBezTo>
                  <a:cubicBezTo>
                    <a:pt x="1068251" y="428830"/>
                    <a:pt x="1066729" y="411125"/>
                    <a:pt x="1062446" y="393995"/>
                  </a:cubicBezTo>
                  <a:cubicBezTo>
                    <a:pt x="1057993" y="376184"/>
                    <a:pt x="1048628" y="359747"/>
                    <a:pt x="1045028" y="341744"/>
                  </a:cubicBezTo>
                  <a:lnTo>
                    <a:pt x="1036320" y="298201"/>
                  </a:lnTo>
                  <a:cubicBezTo>
                    <a:pt x="1039223" y="280784"/>
                    <a:pt x="1033401" y="259238"/>
                    <a:pt x="1045028" y="245950"/>
                  </a:cubicBezTo>
                  <a:cubicBezTo>
                    <a:pt x="1060266" y="228535"/>
                    <a:pt x="1154547" y="221374"/>
                    <a:pt x="1166948" y="219824"/>
                  </a:cubicBezTo>
                  <a:cubicBezTo>
                    <a:pt x="1175657" y="214018"/>
                    <a:pt x="1186536" y="210580"/>
                    <a:pt x="1193074" y="202407"/>
                  </a:cubicBezTo>
                  <a:cubicBezTo>
                    <a:pt x="1213799" y="176502"/>
                    <a:pt x="1193830" y="96758"/>
                    <a:pt x="1193074" y="89195"/>
                  </a:cubicBezTo>
                  <a:cubicBezTo>
                    <a:pt x="1195977" y="68875"/>
                    <a:pt x="1190904" y="45641"/>
                    <a:pt x="1201783" y="28235"/>
                  </a:cubicBezTo>
                  <a:cubicBezTo>
                    <a:pt x="1208126" y="18086"/>
                    <a:pt x="1225616" y="24242"/>
                    <a:pt x="1236617" y="19527"/>
                  </a:cubicBezTo>
                  <a:cubicBezTo>
                    <a:pt x="1246237" y="15404"/>
                    <a:pt x="1252348" y="3333"/>
                    <a:pt x="1262743" y="2110"/>
                  </a:cubicBezTo>
                  <a:cubicBezTo>
                    <a:pt x="1303105" y="-2638"/>
                    <a:pt x="1344023" y="2110"/>
                    <a:pt x="1384663" y="2110"/>
                  </a:cubicBezTo>
                </a:path>
              </a:pathLst>
            </a:custGeom>
            <a:noFill/>
            <a:ln>
              <a:solidFill>
                <a:srgbClr val="BA78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3562804" y="931626"/>
              <a:ext cx="1428206" cy="148046"/>
            </a:xfrm>
            <a:custGeom>
              <a:avLst/>
              <a:gdLst>
                <a:gd name="connsiteX0" fmla="*/ 0 w 1428206"/>
                <a:gd name="connsiteY0" fmla="*/ 148046 h 148046"/>
                <a:gd name="connsiteX1" fmla="*/ 26126 w 1428206"/>
                <a:gd name="connsiteY1" fmla="*/ 104503 h 148046"/>
                <a:gd name="connsiteX2" fmla="*/ 34835 w 1428206"/>
                <a:gd name="connsiteY2" fmla="*/ 78377 h 148046"/>
                <a:gd name="connsiteX3" fmla="*/ 69669 w 1428206"/>
                <a:gd name="connsiteY3" fmla="*/ 26126 h 148046"/>
                <a:gd name="connsiteX4" fmla="*/ 139337 w 1428206"/>
                <a:gd name="connsiteY4" fmla="*/ 34835 h 148046"/>
                <a:gd name="connsiteX5" fmla="*/ 174172 w 1428206"/>
                <a:gd name="connsiteY5" fmla="*/ 87086 h 148046"/>
                <a:gd name="connsiteX6" fmla="*/ 217715 w 1428206"/>
                <a:gd name="connsiteY6" fmla="*/ 130629 h 148046"/>
                <a:gd name="connsiteX7" fmla="*/ 278675 w 1428206"/>
                <a:gd name="connsiteY7" fmla="*/ 121920 h 148046"/>
                <a:gd name="connsiteX8" fmla="*/ 304800 w 1428206"/>
                <a:gd name="connsiteY8" fmla="*/ 113212 h 148046"/>
                <a:gd name="connsiteX9" fmla="*/ 348343 w 1428206"/>
                <a:gd name="connsiteY9" fmla="*/ 78377 h 148046"/>
                <a:gd name="connsiteX10" fmla="*/ 357052 w 1428206"/>
                <a:gd name="connsiteY10" fmla="*/ 52252 h 148046"/>
                <a:gd name="connsiteX11" fmla="*/ 478972 w 1428206"/>
                <a:gd name="connsiteY11" fmla="*/ 17417 h 148046"/>
                <a:gd name="connsiteX12" fmla="*/ 531223 w 1428206"/>
                <a:gd name="connsiteY12" fmla="*/ 43543 h 148046"/>
                <a:gd name="connsiteX13" fmla="*/ 548640 w 1428206"/>
                <a:gd name="connsiteY13" fmla="*/ 69669 h 148046"/>
                <a:gd name="connsiteX14" fmla="*/ 557349 w 1428206"/>
                <a:gd name="connsiteY14" fmla="*/ 95795 h 148046"/>
                <a:gd name="connsiteX15" fmla="*/ 609600 w 1428206"/>
                <a:gd name="connsiteY15" fmla="*/ 130629 h 148046"/>
                <a:gd name="connsiteX16" fmla="*/ 722812 w 1428206"/>
                <a:gd name="connsiteY16" fmla="*/ 121920 h 148046"/>
                <a:gd name="connsiteX17" fmla="*/ 748937 w 1428206"/>
                <a:gd name="connsiteY17" fmla="*/ 95795 h 148046"/>
                <a:gd name="connsiteX18" fmla="*/ 783772 w 1428206"/>
                <a:gd name="connsiteY18" fmla="*/ 43543 h 148046"/>
                <a:gd name="connsiteX19" fmla="*/ 801189 w 1428206"/>
                <a:gd name="connsiteY19" fmla="*/ 17417 h 148046"/>
                <a:gd name="connsiteX20" fmla="*/ 827315 w 1428206"/>
                <a:gd name="connsiteY20" fmla="*/ 0 h 148046"/>
                <a:gd name="connsiteX21" fmla="*/ 923109 w 1428206"/>
                <a:gd name="connsiteY21" fmla="*/ 8709 h 148046"/>
                <a:gd name="connsiteX22" fmla="*/ 949235 w 1428206"/>
                <a:gd name="connsiteY22" fmla="*/ 17417 h 148046"/>
                <a:gd name="connsiteX23" fmla="*/ 984069 w 1428206"/>
                <a:gd name="connsiteY23" fmla="*/ 69669 h 148046"/>
                <a:gd name="connsiteX24" fmla="*/ 1001486 w 1428206"/>
                <a:gd name="connsiteY24" fmla="*/ 95795 h 148046"/>
                <a:gd name="connsiteX25" fmla="*/ 1079863 w 1428206"/>
                <a:gd name="connsiteY25" fmla="*/ 139337 h 148046"/>
                <a:gd name="connsiteX26" fmla="*/ 1105989 w 1428206"/>
                <a:gd name="connsiteY26" fmla="*/ 148046 h 148046"/>
                <a:gd name="connsiteX27" fmla="*/ 1175657 w 1428206"/>
                <a:gd name="connsiteY27" fmla="*/ 139337 h 148046"/>
                <a:gd name="connsiteX28" fmla="*/ 1210492 w 1428206"/>
                <a:gd name="connsiteY28" fmla="*/ 87086 h 148046"/>
                <a:gd name="connsiteX29" fmla="*/ 1227909 w 1428206"/>
                <a:gd name="connsiteY29" fmla="*/ 60960 h 148046"/>
                <a:gd name="connsiteX30" fmla="*/ 1254035 w 1428206"/>
                <a:gd name="connsiteY30" fmla="*/ 43543 h 148046"/>
                <a:gd name="connsiteX31" fmla="*/ 1306286 w 1428206"/>
                <a:gd name="connsiteY31" fmla="*/ 26126 h 148046"/>
                <a:gd name="connsiteX32" fmla="*/ 1402080 w 1428206"/>
                <a:gd name="connsiteY32" fmla="*/ 34835 h 148046"/>
                <a:gd name="connsiteX33" fmla="*/ 1410789 w 1428206"/>
                <a:gd name="connsiteY33" fmla="*/ 104503 h 148046"/>
                <a:gd name="connsiteX34" fmla="*/ 1428206 w 1428206"/>
                <a:gd name="connsiteY34" fmla="*/ 130629 h 14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8206" h="148046">
                  <a:moveTo>
                    <a:pt x="0" y="148046"/>
                  </a:moveTo>
                  <a:cubicBezTo>
                    <a:pt x="8709" y="133532"/>
                    <a:pt x="18556" y="119642"/>
                    <a:pt x="26126" y="104503"/>
                  </a:cubicBezTo>
                  <a:cubicBezTo>
                    <a:pt x="30231" y="96292"/>
                    <a:pt x="30377" y="86402"/>
                    <a:pt x="34835" y="78377"/>
                  </a:cubicBezTo>
                  <a:cubicBezTo>
                    <a:pt x="45001" y="60079"/>
                    <a:pt x="69669" y="26126"/>
                    <a:pt x="69669" y="26126"/>
                  </a:cubicBezTo>
                  <a:cubicBezTo>
                    <a:pt x="92892" y="29029"/>
                    <a:pt x="119122" y="23043"/>
                    <a:pt x="139337" y="34835"/>
                  </a:cubicBezTo>
                  <a:cubicBezTo>
                    <a:pt x="157418" y="45382"/>
                    <a:pt x="162560" y="69669"/>
                    <a:pt x="174172" y="87086"/>
                  </a:cubicBezTo>
                  <a:cubicBezTo>
                    <a:pt x="197396" y="121922"/>
                    <a:pt x="182879" y="107405"/>
                    <a:pt x="217715" y="130629"/>
                  </a:cubicBezTo>
                  <a:cubicBezTo>
                    <a:pt x="238035" y="127726"/>
                    <a:pt x="258547" y="125946"/>
                    <a:pt x="278675" y="121920"/>
                  </a:cubicBezTo>
                  <a:cubicBezTo>
                    <a:pt x="287676" y="120120"/>
                    <a:pt x="297632" y="118946"/>
                    <a:pt x="304800" y="113212"/>
                  </a:cubicBezTo>
                  <a:cubicBezTo>
                    <a:pt x="361074" y="68193"/>
                    <a:pt x="282674" y="100268"/>
                    <a:pt x="348343" y="78377"/>
                  </a:cubicBezTo>
                  <a:cubicBezTo>
                    <a:pt x="351246" y="69669"/>
                    <a:pt x="352947" y="60462"/>
                    <a:pt x="357052" y="52252"/>
                  </a:cubicBezTo>
                  <a:cubicBezTo>
                    <a:pt x="384258" y="-2158"/>
                    <a:pt x="396102" y="24323"/>
                    <a:pt x="478972" y="17417"/>
                  </a:cubicBezTo>
                  <a:cubicBezTo>
                    <a:pt x="500219" y="24500"/>
                    <a:pt x="514342" y="26662"/>
                    <a:pt x="531223" y="43543"/>
                  </a:cubicBezTo>
                  <a:cubicBezTo>
                    <a:pt x="538624" y="50944"/>
                    <a:pt x="543959" y="60308"/>
                    <a:pt x="548640" y="69669"/>
                  </a:cubicBezTo>
                  <a:cubicBezTo>
                    <a:pt x="552745" y="77880"/>
                    <a:pt x="550858" y="89304"/>
                    <a:pt x="557349" y="95795"/>
                  </a:cubicBezTo>
                  <a:cubicBezTo>
                    <a:pt x="572151" y="110597"/>
                    <a:pt x="609600" y="130629"/>
                    <a:pt x="609600" y="130629"/>
                  </a:cubicBezTo>
                  <a:cubicBezTo>
                    <a:pt x="647337" y="127726"/>
                    <a:pt x="686093" y="131100"/>
                    <a:pt x="722812" y="121920"/>
                  </a:cubicBezTo>
                  <a:cubicBezTo>
                    <a:pt x="734760" y="118933"/>
                    <a:pt x="741376" y="105516"/>
                    <a:pt x="748937" y="95795"/>
                  </a:cubicBezTo>
                  <a:cubicBezTo>
                    <a:pt x="761789" y="79271"/>
                    <a:pt x="772160" y="60960"/>
                    <a:pt x="783772" y="43543"/>
                  </a:cubicBezTo>
                  <a:cubicBezTo>
                    <a:pt x="789578" y="34834"/>
                    <a:pt x="792480" y="23223"/>
                    <a:pt x="801189" y="17417"/>
                  </a:cubicBezTo>
                  <a:lnTo>
                    <a:pt x="827315" y="0"/>
                  </a:lnTo>
                  <a:cubicBezTo>
                    <a:pt x="859246" y="2903"/>
                    <a:pt x="891368" y="4175"/>
                    <a:pt x="923109" y="8709"/>
                  </a:cubicBezTo>
                  <a:cubicBezTo>
                    <a:pt x="932196" y="10007"/>
                    <a:pt x="942744" y="10926"/>
                    <a:pt x="949235" y="17417"/>
                  </a:cubicBezTo>
                  <a:cubicBezTo>
                    <a:pt x="964037" y="32219"/>
                    <a:pt x="972458" y="52252"/>
                    <a:pt x="984069" y="69669"/>
                  </a:cubicBezTo>
                  <a:cubicBezTo>
                    <a:pt x="989875" y="78378"/>
                    <a:pt x="994085" y="88394"/>
                    <a:pt x="1001486" y="95795"/>
                  </a:cubicBezTo>
                  <a:cubicBezTo>
                    <a:pt x="1040594" y="134902"/>
                    <a:pt x="1015928" y="118025"/>
                    <a:pt x="1079863" y="139337"/>
                  </a:cubicBezTo>
                  <a:lnTo>
                    <a:pt x="1105989" y="148046"/>
                  </a:lnTo>
                  <a:cubicBezTo>
                    <a:pt x="1129212" y="145143"/>
                    <a:pt x="1155442" y="151129"/>
                    <a:pt x="1175657" y="139337"/>
                  </a:cubicBezTo>
                  <a:cubicBezTo>
                    <a:pt x="1193738" y="128790"/>
                    <a:pt x="1198880" y="104503"/>
                    <a:pt x="1210492" y="87086"/>
                  </a:cubicBezTo>
                  <a:cubicBezTo>
                    <a:pt x="1216298" y="78377"/>
                    <a:pt x="1219200" y="66766"/>
                    <a:pt x="1227909" y="60960"/>
                  </a:cubicBezTo>
                  <a:cubicBezTo>
                    <a:pt x="1236618" y="55154"/>
                    <a:pt x="1244471" y="47794"/>
                    <a:pt x="1254035" y="43543"/>
                  </a:cubicBezTo>
                  <a:cubicBezTo>
                    <a:pt x="1270812" y="36087"/>
                    <a:pt x="1306286" y="26126"/>
                    <a:pt x="1306286" y="26126"/>
                  </a:cubicBezTo>
                  <a:cubicBezTo>
                    <a:pt x="1338217" y="29029"/>
                    <a:pt x="1376430" y="15597"/>
                    <a:pt x="1402080" y="34835"/>
                  </a:cubicBezTo>
                  <a:cubicBezTo>
                    <a:pt x="1420803" y="48877"/>
                    <a:pt x="1404631" y="81924"/>
                    <a:pt x="1410789" y="104503"/>
                  </a:cubicBezTo>
                  <a:cubicBezTo>
                    <a:pt x="1413543" y="114601"/>
                    <a:pt x="1428206" y="130629"/>
                    <a:pt x="1428206" y="130629"/>
                  </a:cubicBezTo>
                </a:path>
              </a:pathLst>
            </a:custGeom>
            <a:noFill/>
            <a:ln>
              <a:solidFill>
                <a:srgbClr val="E1AE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Cloud 124"/>
            <p:cNvSpPr/>
            <p:nvPr/>
          </p:nvSpPr>
          <p:spPr>
            <a:xfrm rot="276674">
              <a:off x="4046685" y="1722495"/>
              <a:ext cx="403180" cy="160936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376347399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" y="0"/>
            <a:ext cx="381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/>
              <a:t>U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85800" y="4648200"/>
            <a:ext cx="15083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Uzziah</a:t>
            </a:r>
            <a:endParaRPr lang="en-US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762000" y="817698"/>
            <a:ext cx="2051198" cy="3830502"/>
            <a:chOff x="2274664" y="970098"/>
            <a:chExt cx="2704068" cy="5049702"/>
          </a:xfrm>
        </p:grpSpPr>
        <p:sp>
          <p:nvSpPr>
            <p:cNvPr id="5" name="Moon 4"/>
            <p:cNvSpPr/>
            <p:nvPr/>
          </p:nvSpPr>
          <p:spPr>
            <a:xfrm rot="601563" flipH="1">
              <a:off x="4103670" y="1509948"/>
              <a:ext cx="373518" cy="942968"/>
            </a:xfrm>
            <a:prstGeom prst="moon">
              <a:avLst>
                <a:gd name="adj" fmla="val 87500"/>
              </a:avLst>
            </a:prstGeom>
            <a:solidFill>
              <a:srgbClr val="C44F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Moon 5"/>
            <p:cNvSpPr/>
            <p:nvPr/>
          </p:nvSpPr>
          <p:spPr>
            <a:xfrm rot="20998437">
              <a:off x="2797243" y="1512606"/>
              <a:ext cx="373518" cy="942968"/>
            </a:xfrm>
            <a:prstGeom prst="moon">
              <a:avLst>
                <a:gd name="adj" fmla="val 87500"/>
              </a:avLst>
            </a:prstGeom>
            <a:solidFill>
              <a:srgbClr val="C44F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9907266">
              <a:off x="4456327" y="3699061"/>
              <a:ext cx="420473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645044">
              <a:off x="2438400" y="3714762"/>
              <a:ext cx="461865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442075">
              <a:off x="3176509" y="5286108"/>
              <a:ext cx="413710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8928376">
              <a:off x="3841033" y="5300840"/>
              <a:ext cx="395751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440561">
              <a:off x="2453941" y="2752448"/>
              <a:ext cx="1007123" cy="1513146"/>
            </a:xfrm>
            <a:prstGeom prst="trapezoid">
              <a:avLst>
                <a:gd name="adj" fmla="val 30077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585184">
              <a:off x="2554235" y="2485023"/>
              <a:ext cx="1001178" cy="1685818"/>
            </a:xfrm>
            <a:prstGeom prst="trapezoid">
              <a:avLst>
                <a:gd name="adj" fmla="val 31003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9870960">
              <a:off x="4018933" y="2734655"/>
              <a:ext cx="721879" cy="151314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0036208">
              <a:off x="3706614" y="2498914"/>
              <a:ext cx="969876" cy="1648410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2930579" y="2540062"/>
              <a:ext cx="1443876" cy="303561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21186724">
              <a:off x="3681833" y="2392221"/>
              <a:ext cx="697204" cy="3039085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353417">
              <a:off x="2907986" y="2458956"/>
              <a:ext cx="697204" cy="3019163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3490629" y="2350452"/>
              <a:ext cx="286560" cy="71896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936095" y="1055024"/>
              <a:ext cx="1396267" cy="1618711"/>
              <a:chOff x="2816664" y="1199148"/>
              <a:chExt cx="1866748" cy="1544052"/>
            </a:xfrm>
          </p:grpSpPr>
          <p:sp>
            <p:nvSpPr>
              <p:cNvPr id="80" name="Oval 79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44429" y="970098"/>
              <a:ext cx="1530612" cy="1216308"/>
              <a:chOff x="5148189" y="2884583"/>
              <a:chExt cx="1202145" cy="1160209"/>
            </a:xfrm>
            <a:solidFill>
              <a:schemeClr val="bg2">
                <a:lumMod val="75000"/>
              </a:schemeClr>
            </a:solidFill>
          </p:grpSpPr>
          <p:sp>
            <p:nvSpPr>
              <p:cNvPr id="78" name="Chord 77"/>
              <p:cNvSpPr/>
              <p:nvPr/>
            </p:nvSpPr>
            <p:spPr>
              <a:xfrm rot="4451877">
                <a:off x="5147312" y="2891018"/>
                <a:ext cx="1160209" cy="1147340"/>
              </a:xfrm>
              <a:prstGeom prst="chord">
                <a:avLst>
                  <a:gd name="adj1" fmla="val 7288814"/>
                  <a:gd name="adj2" fmla="val 16200000"/>
                </a:avLst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lowchart: Stored Data 78"/>
              <p:cNvSpPr/>
              <p:nvPr/>
            </p:nvSpPr>
            <p:spPr>
              <a:xfrm rot="5400000">
                <a:off x="5603915" y="2798785"/>
                <a:ext cx="290693" cy="1202145"/>
              </a:xfrm>
              <a:prstGeom prst="flowChartOnlineStorag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3056850" y="1168774"/>
              <a:ext cx="1124877" cy="334242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75" name="Quad Arrow 74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Quad Arrow 75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Quad Arrow 76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Moon 25"/>
            <p:cNvSpPr/>
            <p:nvPr/>
          </p:nvSpPr>
          <p:spPr>
            <a:xfrm rot="5400000">
              <a:off x="3511545" y="2863666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3153002" y="2959256"/>
              <a:ext cx="412622" cy="420028"/>
              <a:chOff x="5111812" y="2300860"/>
              <a:chExt cx="653976" cy="665714"/>
            </a:xfrm>
          </p:grpSpPr>
          <p:sp>
            <p:nvSpPr>
              <p:cNvPr id="49" name="Quad Arrow Callout 48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Quad Arrow 49"/>
              <p:cNvSpPr/>
              <p:nvPr/>
            </p:nvSpPr>
            <p:spPr>
              <a:xfrm>
                <a:off x="5297145" y="2460377"/>
                <a:ext cx="305806" cy="304836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3710267" y="2972278"/>
              <a:ext cx="412622" cy="420028"/>
              <a:chOff x="5111812" y="2300860"/>
              <a:chExt cx="653976" cy="665714"/>
            </a:xfrm>
          </p:grpSpPr>
          <p:sp>
            <p:nvSpPr>
              <p:cNvPr id="47" name="Quad Arrow Callout 46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Quad Arrow 47"/>
              <p:cNvSpPr/>
              <p:nvPr/>
            </p:nvSpPr>
            <p:spPr>
              <a:xfrm>
                <a:off x="5283884" y="2471463"/>
                <a:ext cx="305805" cy="30483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Moon 28"/>
            <p:cNvSpPr/>
            <p:nvPr/>
          </p:nvSpPr>
          <p:spPr>
            <a:xfrm rot="5400000">
              <a:off x="3525460" y="3370562"/>
              <a:ext cx="210587" cy="51673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166917" y="3466152"/>
              <a:ext cx="412622" cy="420028"/>
              <a:chOff x="5111812" y="2300860"/>
              <a:chExt cx="653976" cy="665714"/>
            </a:xfrm>
          </p:grpSpPr>
          <p:sp>
            <p:nvSpPr>
              <p:cNvPr id="45" name="Quad Arrow Callout 44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Quad Arrow 45"/>
              <p:cNvSpPr/>
              <p:nvPr/>
            </p:nvSpPr>
            <p:spPr>
              <a:xfrm>
                <a:off x="5297145" y="2460377"/>
                <a:ext cx="305806" cy="304836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3724182" y="3479174"/>
              <a:ext cx="412622" cy="420028"/>
              <a:chOff x="5111812" y="2300860"/>
              <a:chExt cx="653976" cy="665714"/>
            </a:xfrm>
          </p:grpSpPr>
          <p:sp>
            <p:nvSpPr>
              <p:cNvPr id="43" name="Quad Arrow Callout 42"/>
              <p:cNvSpPr/>
              <p:nvPr/>
            </p:nvSpPr>
            <p:spPr>
              <a:xfrm>
                <a:off x="5111812" y="2300860"/>
                <a:ext cx="653976" cy="665714"/>
              </a:xfrm>
              <a:prstGeom prst="quadArrowCallout">
                <a:avLst>
                  <a:gd name="adj1" fmla="val 35585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Quad Arrow 43"/>
              <p:cNvSpPr/>
              <p:nvPr/>
            </p:nvSpPr>
            <p:spPr>
              <a:xfrm>
                <a:off x="5271332" y="2460263"/>
                <a:ext cx="305805" cy="30483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Quad Arrow 81"/>
            <p:cNvSpPr/>
            <p:nvPr/>
          </p:nvSpPr>
          <p:spPr>
            <a:xfrm>
              <a:off x="3903090" y="1244321"/>
              <a:ext cx="192946" cy="192334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chemeClr val="accent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Quad Arrow 82"/>
            <p:cNvSpPr/>
            <p:nvPr/>
          </p:nvSpPr>
          <p:spPr>
            <a:xfrm>
              <a:off x="3507673" y="1236083"/>
              <a:ext cx="192946" cy="192334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chemeClr val="accent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Quad Arrow 83"/>
            <p:cNvSpPr/>
            <p:nvPr/>
          </p:nvSpPr>
          <p:spPr>
            <a:xfrm>
              <a:off x="3136971" y="1252559"/>
              <a:ext cx="192946" cy="192334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chemeClr val="accent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/>
            <p:cNvGrpSpPr/>
            <p:nvPr/>
          </p:nvGrpSpPr>
          <p:grpSpPr>
            <a:xfrm rot="553763">
              <a:off x="2748337" y="5257256"/>
              <a:ext cx="685800" cy="187011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86" name="Quad Arrow 85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Quad Arrow 86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Quad Arrow 87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 rot="21116069">
              <a:off x="3889279" y="5236660"/>
              <a:ext cx="685800" cy="187011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90" name="Quad Arrow 89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Quad Arrow 90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Quad Arrow 91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 rot="1388040">
              <a:off x="2274664" y="3844467"/>
              <a:ext cx="685800" cy="187011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94" name="Quad Arrow 93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Quad Arrow 94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Quad Arrow 95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 rot="20179520">
              <a:off x="4292932" y="3836228"/>
              <a:ext cx="685800" cy="187011"/>
              <a:chOff x="4953000" y="1968708"/>
              <a:chExt cx="5056682" cy="1751350"/>
            </a:xfrm>
            <a:solidFill>
              <a:srgbClr val="FFC000"/>
            </a:solidFill>
          </p:grpSpPr>
          <p:sp>
            <p:nvSpPr>
              <p:cNvPr id="98" name="Quad Arrow 97"/>
              <p:cNvSpPr/>
              <p:nvPr/>
            </p:nvSpPr>
            <p:spPr>
              <a:xfrm>
                <a:off x="4953000" y="198120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Quad Arrow 98"/>
              <p:cNvSpPr/>
              <p:nvPr/>
            </p:nvSpPr>
            <p:spPr>
              <a:xfrm>
                <a:off x="6634398" y="1968708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Quad Arrow 99"/>
              <p:cNvSpPr/>
              <p:nvPr/>
            </p:nvSpPr>
            <p:spPr>
              <a:xfrm>
                <a:off x="8328284" y="1998691"/>
                <a:ext cx="1681398" cy="1721367"/>
              </a:xfrm>
              <a:prstGeom prst="quadArrow">
                <a:avLst>
                  <a:gd name="adj1" fmla="val 43217"/>
                  <a:gd name="adj2" fmla="val 22500"/>
                  <a:gd name="adj3" fmla="val 225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408779818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74"/>
          <p:cNvGrpSpPr/>
          <p:nvPr/>
        </p:nvGrpSpPr>
        <p:grpSpPr>
          <a:xfrm>
            <a:off x="7466619" y="3829983"/>
            <a:ext cx="1432324" cy="2580530"/>
            <a:chOff x="4724400" y="533400"/>
            <a:chExt cx="3124200" cy="5206585"/>
          </a:xfrm>
        </p:grpSpPr>
        <p:grpSp>
          <p:nvGrpSpPr>
            <p:cNvPr id="353" name="Group 98"/>
            <p:cNvGrpSpPr/>
            <p:nvPr/>
          </p:nvGrpSpPr>
          <p:grpSpPr>
            <a:xfrm>
              <a:off x="4724400" y="533400"/>
              <a:ext cx="2743199" cy="5206585"/>
              <a:chOff x="4724400" y="533400"/>
              <a:chExt cx="2743199" cy="5206585"/>
            </a:xfrm>
          </p:grpSpPr>
          <p:grpSp>
            <p:nvGrpSpPr>
              <p:cNvPr id="364" name="Group 91"/>
              <p:cNvGrpSpPr/>
              <p:nvPr/>
            </p:nvGrpSpPr>
            <p:grpSpPr>
              <a:xfrm>
                <a:off x="4724400" y="533400"/>
                <a:ext cx="2743199" cy="5206585"/>
                <a:chOff x="4724400" y="533400"/>
                <a:chExt cx="2743199" cy="5206585"/>
              </a:xfrm>
            </p:grpSpPr>
            <p:sp>
              <p:nvSpPr>
                <p:cNvPr id="374" name="Oval 373"/>
                <p:cNvSpPr/>
                <p:nvPr/>
              </p:nvSpPr>
              <p:spPr>
                <a:xfrm rot="2542647">
                  <a:off x="4724400" y="3142747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Oval 374"/>
                <p:cNvSpPr/>
                <p:nvPr/>
              </p:nvSpPr>
              <p:spPr>
                <a:xfrm rot="19057353" flipH="1">
                  <a:off x="6958241" y="3142746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>
                <a:xfrm rot="2500661">
                  <a:off x="5460244" y="4796144"/>
                  <a:ext cx="591311" cy="943841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Oval 376"/>
                <p:cNvSpPr/>
                <p:nvPr/>
              </p:nvSpPr>
              <p:spPr>
                <a:xfrm rot="19779230">
                  <a:off x="6228316" y="4795453"/>
                  <a:ext cx="591311" cy="943841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Oval 100"/>
                <p:cNvSpPr/>
                <p:nvPr/>
              </p:nvSpPr>
              <p:spPr>
                <a:xfrm rot="19779230">
                  <a:off x="6106742" y="4511019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Oval 101"/>
                <p:cNvSpPr/>
                <p:nvPr/>
              </p:nvSpPr>
              <p:spPr>
                <a:xfrm rot="2542647">
                  <a:off x="5556318" y="4573645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Rounded Rectangle 102"/>
                <p:cNvSpPr/>
                <p:nvPr/>
              </p:nvSpPr>
              <p:spPr>
                <a:xfrm rot="2292215" flipH="1">
                  <a:off x="5101587" y="2382780"/>
                  <a:ext cx="616974" cy="1126317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Rounded Rectangle 380"/>
                <p:cNvSpPr/>
                <p:nvPr/>
              </p:nvSpPr>
              <p:spPr>
                <a:xfrm rot="19307785">
                  <a:off x="6481311" y="2382781"/>
                  <a:ext cx="616974" cy="1126317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Trapezoid 381"/>
                <p:cNvSpPr/>
                <p:nvPr/>
              </p:nvSpPr>
              <p:spPr>
                <a:xfrm>
                  <a:off x="5302500" y="2209800"/>
                  <a:ext cx="1642529" cy="2201027"/>
                </a:xfrm>
                <a:prstGeom prst="trapezoi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Rounded Rectangle 382"/>
                <p:cNvSpPr/>
                <p:nvPr/>
              </p:nvSpPr>
              <p:spPr>
                <a:xfrm rot="19307785">
                  <a:off x="6757249" y="3259625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Rounded Rectangle 383"/>
                <p:cNvSpPr/>
                <p:nvPr/>
              </p:nvSpPr>
              <p:spPr>
                <a:xfrm rot="2292215" flipH="1">
                  <a:off x="4732273" y="3202233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Oval 384"/>
                <p:cNvSpPr/>
                <p:nvPr/>
              </p:nvSpPr>
              <p:spPr>
                <a:xfrm>
                  <a:off x="5389285" y="761999"/>
                  <a:ext cx="1379725" cy="168543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Trapezoid 385"/>
                <p:cNvSpPr/>
                <p:nvPr/>
              </p:nvSpPr>
              <p:spPr>
                <a:xfrm>
                  <a:off x="5126480" y="4348094"/>
                  <a:ext cx="1971035" cy="703948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Block Arc 386"/>
                <p:cNvSpPr/>
                <p:nvPr/>
              </p:nvSpPr>
              <p:spPr>
                <a:xfrm>
                  <a:off x="5454986" y="5122437"/>
                  <a:ext cx="657012" cy="211184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8" name="Block Arc 387"/>
                <p:cNvSpPr/>
                <p:nvPr/>
              </p:nvSpPr>
              <p:spPr>
                <a:xfrm rot="21278537">
                  <a:off x="6185465" y="5084446"/>
                  <a:ext cx="657012" cy="211184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9" name="Wave 388"/>
                <p:cNvSpPr/>
                <p:nvPr/>
              </p:nvSpPr>
              <p:spPr>
                <a:xfrm rot="16200000">
                  <a:off x="4792954" y="1684046"/>
                  <a:ext cx="1357801" cy="732909"/>
                </a:xfrm>
                <a:prstGeom prst="wav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Wave 389"/>
                <p:cNvSpPr/>
                <p:nvPr/>
              </p:nvSpPr>
              <p:spPr>
                <a:xfrm rot="4166995">
                  <a:off x="5991066" y="1550098"/>
                  <a:ext cx="1221195" cy="740737"/>
                </a:xfrm>
                <a:prstGeom prst="wav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Wave 390"/>
                <p:cNvSpPr/>
                <p:nvPr/>
              </p:nvSpPr>
              <p:spPr>
                <a:xfrm rot="20844216">
                  <a:off x="5373058" y="883019"/>
                  <a:ext cx="1337501" cy="615695"/>
                </a:xfrm>
                <a:prstGeom prst="wav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Oval 391"/>
                <p:cNvSpPr/>
                <p:nvPr/>
              </p:nvSpPr>
              <p:spPr>
                <a:xfrm>
                  <a:off x="4953000" y="762000"/>
                  <a:ext cx="609600" cy="2667000"/>
                </a:xfrm>
                <a:prstGeom prst="ellipse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Oval 392"/>
                <p:cNvSpPr/>
                <p:nvPr/>
              </p:nvSpPr>
              <p:spPr>
                <a:xfrm rot="21281361">
                  <a:off x="6545918" y="747089"/>
                  <a:ext cx="609600" cy="2627131"/>
                </a:xfrm>
                <a:prstGeom prst="ellipse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Oval 116"/>
                <p:cNvSpPr/>
                <p:nvPr/>
              </p:nvSpPr>
              <p:spPr>
                <a:xfrm rot="5400000">
                  <a:off x="5753100" y="-38100"/>
                  <a:ext cx="533400" cy="1828800"/>
                </a:xfrm>
                <a:prstGeom prst="ellipse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Oval 117"/>
                <p:cNvSpPr/>
                <p:nvPr/>
              </p:nvSpPr>
              <p:spPr>
                <a:xfrm>
                  <a:off x="5105400" y="838200"/>
                  <a:ext cx="381000" cy="533400"/>
                </a:xfrm>
                <a:prstGeom prst="ellipse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Rounded Rectangle 118"/>
                <p:cNvSpPr/>
                <p:nvPr/>
              </p:nvSpPr>
              <p:spPr>
                <a:xfrm>
                  <a:off x="5105400" y="990600"/>
                  <a:ext cx="1839633" cy="21118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7" name="Group 72"/>
                <p:cNvGrpSpPr/>
                <p:nvPr/>
              </p:nvGrpSpPr>
              <p:grpSpPr>
                <a:xfrm>
                  <a:off x="5486400" y="2286000"/>
                  <a:ext cx="1143000" cy="1167870"/>
                  <a:chOff x="7620000" y="1792574"/>
                  <a:chExt cx="1377846" cy="1407826"/>
                </a:xfrm>
              </p:grpSpPr>
              <p:grpSp>
                <p:nvGrpSpPr>
                  <p:cNvPr id="407" name="Group 64"/>
                  <p:cNvGrpSpPr/>
                  <p:nvPr/>
                </p:nvGrpSpPr>
                <p:grpSpPr>
                  <a:xfrm>
                    <a:off x="7772400" y="2057400"/>
                    <a:ext cx="1066800" cy="1143000"/>
                    <a:chOff x="7772400" y="2057400"/>
                    <a:chExt cx="1066800" cy="1143000"/>
                  </a:xfrm>
                </p:grpSpPr>
                <p:sp>
                  <p:nvSpPr>
                    <p:cNvPr id="414" name="Quad Arrow 413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Diamond 414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8" name="Group 65"/>
                  <p:cNvGrpSpPr/>
                  <p:nvPr/>
                </p:nvGrpSpPr>
                <p:grpSpPr>
                  <a:xfrm>
                    <a:off x="7620000" y="18288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12" name="Quad Arrow 411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Diamond 412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9" name="Group 68"/>
                  <p:cNvGrpSpPr/>
                  <p:nvPr/>
                </p:nvGrpSpPr>
                <p:grpSpPr>
                  <a:xfrm>
                    <a:off x="8388246" y="1792574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10" name="Quad Arrow 409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Diamond 410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98" name="Group 82"/>
                <p:cNvGrpSpPr/>
                <p:nvPr/>
              </p:nvGrpSpPr>
              <p:grpSpPr>
                <a:xfrm>
                  <a:off x="5029200" y="9144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405" name="Quad Arrow 404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Diamond 405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9" name="Group 85"/>
                <p:cNvGrpSpPr/>
                <p:nvPr/>
              </p:nvGrpSpPr>
              <p:grpSpPr>
                <a:xfrm>
                  <a:off x="6400800" y="9144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403" name="Quad Arrow 402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Diamond 403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0" name="Group 88"/>
                <p:cNvGrpSpPr/>
                <p:nvPr/>
              </p:nvGrpSpPr>
              <p:grpSpPr>
                <a:xfrm>
                  <a:off x="5715000" y="5334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401" name="Quad Arrow 400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Diamond 401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5" name="Group 65"/>
              <p:cNvGrpSpPr/>
              <p:nvPr/>
            </p:nvGrpSpPr>
            <p:grpSpPr>
              <a:xfrm>
                <a:off x="5257800" y="40386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372" name="Quad Arrow 371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Diamond 372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" name="Group 92"/>
              <p:cNvGrpSpPr/>
              <p:nvPr/>
            </p:nvGrpSpPr>
            <p:grpSpPr>
              <a:xfrm>
                <a:off x="5791200" y="40386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370" name="Quad Arrow 369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Diamond 370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7" name="Group 95"/>
              <p:cNvGrpSpPr/>
              <p:nvPr/>
            </p:nvGrpSpPr>
            <p:grpSpPr>
              <a:xfrm>
                <a:off x="6324600" y="40386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368" name="Quad Arrow 90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Diamond 91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4" name="Group 118"/>
            <p:cNvGrpSpPr/>
            <p:nvPr/>
          </p:nvGrpSpPr>
          <p:grpSpPr>
            <a:xfrm flipH="1">
              <a:off x="7010400" y="2971800"/>
              <a:ext cx="838200" cy="892657"/>
              <a:chOff x="228600" y="1752600"/>
              <a:chExt cx="838200" cy="892657"/>
            </a:xfrm>
          </p:grpSpPr>
          <p:grpSp>
            <p:nvGrpSpPr>
              <p:cNvPr id="355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357" name="Round Same Side Corner Rectangle 356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Block Arc 357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" name="Oval 358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Oval 359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Oval 360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Double Wave 362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6" name="Oval 355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191"/>
          <p:cNvGrpSpPr/>
          <p:nvPr/>
        </p:nvGrpSpPr>
        <p:grpSpPr>
          <a:xfrm>
            <a:off x="6028473" y="2281322"/>
            <a:ext cx="1501415" cy="2838583"/>
            <a:chOff x="4910777" y="685800"/>
            <a:chExt cx="2861623" cy="5410200"/>
          </a:xfrm>
        </p:grpSpPr>
        <p:grpSp>
          <p:nvGrpSpPr>
            <p:cNvPr id="290" name="Group 114"/>
            <p:cNvGrpSpPr/>
            <p:nvPr/>
          </p:nvGrpSpPr>
          <p:grpSpPr>
            <a:xfrm>
              <a:off x="4910777" y="685800"/>
              <a:ext cx="2404423" cy="5410200"/>
              <a:chOff x="4910777" y="685800"/>
              <a:chExt cx="2578226" cy="4724400"/>
            </a:xfrm>
          </p:grpSpPr>
          <p:sp>
            <p:nvSpPr>
              <p:cNvPr id="301" name="Oval 203"/>
              <p:cNvSpPr/>
              <p:nvPr/>
            </p:nvSpPr>
            <p:spPr>
              <a:xfrm rot="2542647">
                <a:off x="4910777" y="3037823"/>
                <a:ext cx="482859" cy="74022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Oval 204"/>
              <p:cNvSpPr/>
              <p:nvPr/>
            </p:nvSpPr>
            <p:spPr>
              <a:xfrm rot="19057353" flipH="1">
                <a:off x="7006144" y="2981582"/>
                <a:ext cx="482859" cy="74022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/>
              <p:cNvSpPr/>
              <p:nvPr/>
            </p:nvSpPr>
            <p:spPr>
              <a:xfrm rot="2500661">
                <a:off x="5424924" y="4527636"/>
                <a:ext cx="624161" cy="882564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Oval 303"/>
              <p:cNvSpPr/>
              <p:nvPr/>
            </p:nvSpPr>
            <p:spPr>
              <a:xfrm rot="19779230">
                <a:off x="6235668" y="4526990"/>
                <a:ext cx="624161" cy="882564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Oval 304"/>
              <p:cNvSpPr/>
              <p:nvPr/>
            </p:nvSpPr>
            <p:spPr>
              <a:xfrm rot="19779230">
                <a:off x="6107340" y="4261022"/>
                <a:ext cx="624161" cy="92154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/>
              <p:cNvSpPr/>
              <p:nvPr/>
            </p:nvSpPr>
            <p:spPr>
              <a:xfrm rot="2542647">
                <a:off x="5526336" y="4319583"/>
                <a:ext cx="624161" cy="92154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 rot="1554746" flipH="1">
                <a:off x="5071300" y="2132878"/>
                <a:ext cx="651250" cy="1388737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307"/>
              <p:cNvSpPr/>
              <p:nvPr/>
            </p:nvSpPr>
            <p:spPr>
              <a:xfrm rot="19580082">
                <a:off x="6534823" y="2259839"/>
                <a:ext cx="651250" cy="1157014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Trapezoid 308"/>
              <p:cNvSpPr/>
              <p:nvPr/>
            </p:nvSpPr>
            <p:spPr>
              <a:xfrm>
                <a:off x="5258417" y="2390073"/>
                <a:ext cx="1733782" cy="1777262"/>
              </a:xfrm>
              <a:prstGeom prst="trapezoid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Oval 309"/>
              <p:cNvSpPr/>
              <p:nvPr/>
            </p:nvSpPr>
            <p:spPr>
              <a:xfrm>
                <a:off x="5341713" y="817449"/>
                <a:ext cx="1456377" cy="16456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Trapezoid 310"/>
              <p:cNvSpPr/>
              <p:nvPr/>
            </p:nvSpPr>
            <p:spPr>
              <a:xfrm>
                <a:off x="5105400" y="4114800"/>
                <a:ext cx="2029918" cy="658245"/>
              </a:xfrm>
              <a:prstGeom prst="trapezoid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Block Arc 311"/>
              <p:cNvSpPr/>
              <p:nvPr/>
            </p:nvSpPr>
            <p:spPr>
              <a:xfrm>
                <a:off x="5419374" y="4832745"/>
                <a:ext cx="693513" cy="197474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3" name="Block Arc 312"/>
              <p:cNvSpPr/>
              <p:nvPr/>
            </p:nvSpPr>
            <p:spPr>
              <a:xfrm rot="21278537">
                <a:off x="6190436" y="4797221"/>
                <a:ext cx="693513" cy="197474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4" name="Oval 313"/>
              <p:cNvSpPr/>
              <p:nvPr/>
            </p:nvSpPr>
            <p:spPr>
              <a:xfrm rot="3201000">
                <a:off x="5576194" y="2455535"/>
                <a:ext cx="434289" cy="264653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217"/>
              <p:cNvSpPr/>
              <p:nvPr/>
            </p:nvSpPr>
            <p:spPr>
              <a:xfrm rot="1914900">
                <a:off x="5685762" y="2513257"/>
                <a:ext cx="457557" cy="18817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 rot="18907975">
                <a:off x="6142133" y="2377636"/>
                <a:ext cx="457557" cy="251195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Oval 219"/>
              <p:cNvSpPr/>
              <p:nvPr/>
            </p:nvSpPr>
            <p:spPr>
              <a:xfrm rot="18907975">
                <a:off x="6061945" y="2513846"/>
                <a:ext cx="457557" cy="251195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Cloud 220"/>
              <p:cNvSpPr/>
              <p:nvPr/>
            </p:nvSpPr>
            <p:spPr>
              <a:xfrm>
                <a:off x="5334001" y="685800"/>
                <a:ext cx="1524000" cy="1066800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Cloud 221"/>
              <p:cNvSpPr/>
              <p:nvPr/>
            </p:nvSpPr>
            <p:spPr>
              <a:xfrm rot="16448485">
                <a:off x="4205887" y="2100750"/>
                <a:ext cx="2350386" cy="470212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Cloud 319"/>
              <p:cNvSpPr/>
              <p:nvPr/>
            </p:nvSpPr>
            <p:spPr>
              <a:xfrm rot="16448485">
                <a:off x="5578655" y="1968119"/>
                <a:ext cx="2319764" cy="578625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5133659" y="1212396"/>
                <a:ext cx="312642" cy="1735793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Rectangle 321"/>
              <p:cNvSpPr/>
              <p:nvPr/>
            </p:nvSpPr>
            <p:spPr>
              <a:xfrm>
                <a:off x="6798089" y="1212396"/>
                <a:ext cx="282373" cy="1669252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Trapezoid 322"/>
              <p:cNvSpPr/>
              <p:nvPr/>
            </p:nvSpPr>
            <p:spPr>
              <a:xfrm>
                <a:off x="5064308" y="1014923"/>
                <a:ext cx="2080538" cy="329123"/>
              </a:xfrm>
              <a:prstGeom prst="trapezoid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4" name="Group 87"/>
              <p:cNvGrpSpPr/>
              <p:nvPr/>
            </p:nvGrpSpPr>
            <p:grpSpPr>
              <a:xfrm>
                <a:off x="5791200" y="2590800"/>
                <a:ext cx="685800" cy="609600"/>
                <a:chOff x="3505200" y="5334000"/>
                <a:chExt cx="1066800" cy="1143000"/>
              </a:xfrm>
            </p:grpSpPr>
            <p:sp>
              <p:nvSpPr>
                <p:cNvPr id="351" name="Quad Arrow Callout 350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Quad Arrow 351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5" name="Group 100"/>
              <p:cNvGrpSpPr/>
              <p:nvPr/>
            </p:nvGrpSpPr>
            <p:grpSpPr>
              <a:xfrm>
                <a:off x="5181600" y="4267200"/>
                <a:ext cx="1878767" cy="454702"/>
                <a:chOff x="7391400" y="1285407"/>
                <a:chExt cx="1949971" cy="484126"/>
              </a:xfrm>
            </p:grpSpPr>
            <p:grpSp>
              <p:nvGrpSpPr>
                <p:cNvPr id="339" name="Group 88"/>
                <p:cNvGrpSpPr/>
                <p:nvPr/>
              </p:nvGrpSpPr>
              <p:grpSpPr>
                <a:xfrm>
                  <a:off x="73914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49" name="Quad Arrow Callout 348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Quad Arrow 349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91"/>
                <p:cNvGrpSpPr/>
                <p:nvPr/>
              </p:nvGrpSpPr>
              <p:grpSpPr>
                <a:xfrm>
                  <a:off x="78486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47" name="Quad Arrow Callout 346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Quad Arrow 347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1" name="Group 94"/>
                <p:cNvGrpSpPr/>
                <p:nvPr/>
              </p:nvGrpSpPr>
              <p:grpSpPr>
                <a:xfrm>
                  <a:off x="83058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45" name="Quad Arrow Callout 344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Quad Arrow 345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2" name="Group 97"/>
                <p:cNvGrpSpPr/>
                <p:nvPr/>
              </p:nvGrpSpPr>
              <p:grpSpPr>
                <a:xfrm>
                  <a:off x="8807971" y="1285407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43" name="Quad Arrow Callout 342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Quad Arrow 343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6" name="Group 101"/>
              <p:cNvGrpSpPr/>
              <p:nvPr/>
            </p:nvGrpSpPr>
            <p:grpSpPr>
              <a:xfrm>
                <a:off x="5105400" y="914400"/>
                <a:ext cx="1949971" cy="484126"/>
                <a:chOff x="7391400" y="1285407"/>
                <a:chExt cx="1949971" cy="484126"/>
              </a:xfrm>
            </p:grpSpPr>
            <p:grpSp>
              <p:nvGrpSpPr>
                <p:cNvPr id="327" name="Group 88"/>
                <p:cNvGrpSpPr/>
                <p:nvPr/>
              </p:nvGrpSpPr>
              <p:grpSpPr>
                <a:xfrm>
                  <a:off x="73914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37" name="Quad Arrow Callout 336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Quad Arrow 337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8" name="Group 91"/>
                <p:cNvGrpSpPr/>
                <p:nvPr/>
              </p:nvGrpSpPr>
              <p:grpSpPr>
                <a:xfrm>
                  <a:off x="78486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35" name="Quad Arrow Callout 334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Quad Arrow 335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9" name="Group 94"/>
                <p:cNvGrpSpPr/>
                <p:nvPr/>
              </p:nvGrpSpPr>
              <p:grpSpPr>
                <a:xfrm>
                  <a:off x="8305800" y="1295400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33" name="Quad Arrow Callout 332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Quad Arrow 333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0" name="Group 97"/>
                <p:cNvGrpSpPr/>
                <p:nvPr/>
              </p:nvGrpSpPr>
              <p:grpSpPr>
                <a:xfrm>
                  <a:off x="8807971" y="1285407"/>
                  <a:ext cx="533400" cy="474133"/>
                  <a:chOff x="3505200" y="5334000"/>
                  <a:chExt cx="1066800" cy="1143000"/>
                </a:xfrm>
              </p:grpSpPr>
              <p:sp>
                <p:nvSpPr>
                  <p:cNvPr id="331" name="Quad Arrow Callout 233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Quad Arrow 234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91" name="Group 135"/>
            <p:cNvGrpSpPr/>
            <p:nvPr/>
          </p:nvGrpSpPr>
          <p:grpSpPr>
            <a:xfrm flipH="1">
              <a:off x="6934200" y="3200400"/>
              <a:ext cx="838200" cy="892657"/>
              <a:chOff x="228600" y="1752600"/>
              <a:chExt cx="838200" cy="892657"/>
            </a:xfrm>
          </p:grpSpPr>
          <p:grpSp>
            <p:nvGrpSpPr>
              <p:cNvPr id="292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294" name="Round Same Side Corner Rectangle 293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Block Arc 294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6" name="Oval 295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Oval 296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Oval 297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Oval 298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Double Wave 202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3" name="Oval 292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323"/>
          <p:cNvGrpSpPr/>
          <p:nvPr/>
        </p:nvGrpSpPr>
        <p:grpSpPr>
          <a:xfrm>
            <a:off x="5023136" y="4050439"/>
            <a:ext cx="1419702" cy="2611860"/>
            <a:chOff x="4266247" y="609601"/>
            <a:chExt cx="3201353" cy="5509156"/>
          </a:xfrm>
        </p:grpSpPr>
        <p:grpSp>
          <p:nvGrpSpPr>
            <p:cNvPr id="192" name="Group 199"/>
            <p:cNvGrpSpPr/>
            <p:nvPr/>
          </p:nvGrpSpPr>
          <p:grpSpPr>
            <a:xfrm>
              <a:off x="4266247" y="609601"/>
              <a:ext cx="3035448" cy="5509156"/>
              <a:chOff x="4266247" y="609601"/>
              <a:chExt cx="3035448" cy="5509156"/>
            </a:xfrm>
          </p:grpSpPr>
          <p:grpSp>
            <p:nvGrpSpPr>
              <p:cNvPr id="203" name="Group 187"/>
              <p:cNvGrpSpPr/>
              <p:nvPr/>
            </p:nvGrpSpPr>
            <p:grpSpPr>
              <a:xfrm>
                <a:off x="5105400" y="5334000"/>
                <a:ext cx="584021" cy="762000"/>
                <a:chOff x="7531306" y="801594"/>
                <a:chExt cx="2573630" cy="2895600"/>
              </a:xfrm>
            </p:grpSpPr>
            <p:grpSp>
              <p:nvGrpSpPr>
                <p:cNvPr id="285" name="Group 162"/>
                <p:cNvGrpSpPr/>
                <p:nvPr/>
              </p:nvGrpSpPr>
              <p:grpSpPr>
                <a:xfrm>
                  <a:off x="7531306" y="801594"/>
                  <a:ext cx="2573630" cy="2895600"/>
                  <a:chOff x="3859245" y="5528567"/>
                  <a:chExt cx="1088566" cy="874149"/>
                </a:xfrm>
              </p:grpSpPr>
              <p:sp>
                <p:nvSpPr>
                  <p:cNvPr id="287" name="Oval 286"/>
                  <p:cNvSpPr/>
                  <p:nvPr/>
                </p:nvSpPr>
                <p:spPr>
                  <a:xfrm rot="2101605">
                    <a:off x="3859245" y="5528567"/>
                    <a:ext cx="1088566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Moon 288"/>
                  <p:cNvSpPr/>
                  <p:nvPr/>
                </p:nvSpPr>
                <p:spPr>
                  <a:xfrm rot="5234995">
                    <a:off x="4290166" y="5630289"/>
                    <a:ext cx="252233" cy="760909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6" name="Regular Pentagon 285"/>
                <p:cNvSpPr/>
                <p:nvPr/>
              </p:nvSpPr>
              <p:spPr>
                <a:xfrm>
                  <a:off x="7696200" y="2362200"/>
                  <a:ext cx="533400" cy="457200"/>
                </a:xfrm>
                <a:prstGeom prst="pentagon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4" name="Group 193"/>
              <p:cNvGrpSpPr/>
              <p:nvPr/>
            </p:nvGrpSpPr>
            <p:grpSpPr>
              <a:xfrm rot="19673203" flipH="1">
                <a:off x="5731843" y="5356757"/>
                <a:ext cx="584021" cy="762000"/>
                <a:chOff x="7531306" y="801594"/>
                <a:chExt cx="2573630" cy="2895600"/>
              </a:xfrm>
            </p:grpSpPr>
            <p:grpSp>
              <p:nvGrpSpPr>
                <p:cNvPr id="280" name="Group 162"/>
                <p:cNvGrpSpPr/>
                <p:nvPr/>
              </p:nvGrpSpPr>
              <p:grpSpPr>
                <a:xfrm>
                  <a:off x="7531306" y="801594"/>
                  <a:ext cx="2573630" cy="2895600"/>
                  <a:chOff x="3859245" y="5528567"/>
                  <a:chExt cx="1088566" cy="874149"/>
                </a:xfrm>
              </p:grpSpPr>
              <p:sp>
                <p:nvSpPr>
                  <p:cNvPr id="282" name="Oval 281"/>
                  <p:cNvSpPr/>
                  <p:nvPr/>
                </p:nvSpPr>
                <p:spPr>
                  <a:xfrm rot="2101605">
                    <a:off x="3859245" y="5528567"/>
                    <a:ext cx="1088566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82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Moon 283"/>
                  <p:cNvSpPr/>
                  <p:nvPr/>
                </p:nvSpPr>
                <p:spPr>
                  <a:xfrm rot="5234995">
                    <a:off x="4290166" y="5630289"/>
                    <a:ext cx="252233" cy="760909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1" name="Regular Pentagon 280"/>
                <p:cNvSpPr/>
                <p:nvPr/>
              </p:nvSpPr>
              <p:spPr>
                <a:xfrm>
                  <a:off x="7696200" y="2362200"/>
                  <a:ext cx="533400" cy="457200"/>
                </a:xfrm>
                <a:prstGeom prst="pentagon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5" name="Group 186"/>
              <p:cNvGrpSpPr/>
              <p:nvPr/>
            </p:nvGrpSpPr>
            <p:grpSpPr>
              <a:xfrm>
                <a:off x="4266247" y="609601"/>
                <a:ext cx="3035448" cy="5092316"/>
                <a:chOff x="4266247" y="609601"/>
                <a:chExt cx="3035448" cy="5092316"/>
              </a:xfrm>
            </p:grpSpPr>
            <p:sp>
              <p:nvSpPr>
                <p:cNvPr id="206" name="Oval 205"/>
                <p:cNvSpPr/>
                <p:nvPr/>
              </p:nvSpPr>
              <p:spPr>
                <a:xfrm rot="2500754">
                  <a:off x="4266247" y="3969275"/>
                  <a:ext cx="552674" cy="70444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/>
                <p:cNvSpPr/>
                <p:nvPr/>
              </p:nvSpPr>
              <p:spPr>
                <a:xfrm rot="20155908">
                  <a:off x="6749021" y="3892075"/>
                  <a:ext cx="552674" cy="70444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Trapezoid 207"/>
                <p:cNvSpPr/>
                <p:nvPr/>
              </p:nvSpPr>
              <p:spPr>
                <a:xfrm>
                  <a:off x="4899932" y="2962502"/>
                  <a:ext cx="1637282" cy="2739415"/>
                </a:xfrm>
                <a:prstGeom prst="trapezoid">
                  <a:avLst>
                    <a:gd name="adj" fmla="val 17846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9" name="Flowchart: Delay 208"/>
                <p:cNvSpPr/>
                <p:nvPr/>
              </p:nvSpPr>
              <p:spPr>
                <a:xfrm rot="16200000">
                  <a:off x="4393577" y="892689"/>
                  <a:ext cx="2724412" cy="2158235"/>
                </a:xfrm>
                <a:prstGeom prst="flowChartDelay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Trapezoid 209"/>
                <p:cNvSpPr/>
                <p:nvPr/>
              </p:nvSpPr>
              <p:spPr>
                <a:xfrm rot="1505404">
                  <a:off x="4350831" y="2953068"/>
                  <a:ext cx="906215" cy="1416627"/>
                </a:xfrm>
                <a:prstGeom prst="trapezoid">
                  <a:avLst>
                    <a:gd name="adj" fmla="val 29076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1" name="Trapezoid 210"/>
                <p:cNvSpPr/>
                <p:nvPr/>
              </p:nvSpPr>
              <p:spPr>
                <a:xfrm rot="20172944">
                  <a:off x="6185747" y="2808632"/>
                  <a:ext cx="950939" cy="1547962"/>
                </a:xfrm>
                <a:prstGeom prst="trapezoid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Cloud 211"/>
                <p:cNvSpPr/>
                <p:nvPr/>
              </p:nvSpPr>
              <p:spPr>
                <a:xfrm rot="4849455" flipH="1">
                  <a:off x="5241602" y="1794311"/>
                  <a:ext cx="2001596" cy="974173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Cloud 212"/>
                <p:cNvSpPr/>
                <p:nvPr/>
              </p:nvSpPr>
              <p:spPr>
                <a:xfrm rot="16750545">
                  <a:off x="4354315" y="1794311"/>
                  <a:ext cx="2001596" cy="974173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Isosceles Triangle 213"/>
                <p:cNvSpPr/>
                <p:nvPr/>
              </p:nvSpPr>
              <p:spPr>
                <a:xfrm rot="10800000">
                  <a:off x="5420885" y="2652909"/>
                  <a:ext cx="669797" cy="495348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>
                <a:xfrm>
                  <a:off x="5197619" y="981111"/>
                  <a:ext cx="1116328" cy="185755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Cloud 215"/>
                <p:cNvSpPr/>
                <p:nvPr/>
              </p:nvSpPr>
              <p:spPr>
                <a:xfrm>
                  <a:off x="5197619" y="1166866"/>
                  <a:ext cx="1041907" cy="433429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lowchart: Delay 216"/>
                <p:cNvSpPr/>
                <p:nvPr/>
              </p:nvSpPr>
              <p:spPr>
                <a:xfrm rot="5400000">
                  <a:off x="5538539" y="431387"/>
                  <a:ext cx="433429" cy="1562860"/>
                </a:xfrm>
                <a:prstGeom prst="flowChartDelay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8" name="Group 154"/>
                <p:cNvGrpSpPr/>
                <p:nvPr/>
              </p:nvGrpSpPr>
              <p:grpSpPr>
                <a:xfrm>
                  <a:off x="4953000" y="914399"/>
                  <a:ext cx="1524000" cy="228601"/>
                  <a:chOff x="7162800" y="1981200"/>
                  <a:chExt cx="4847444" cy="1060563"/>
                </a:xfrm>
              </p:grpSpPr>
              <p:grpSp>
                <p:nvGrpSpPr>
                  <p:cNvPr id="256" name="Group 130"/>
                  <p:cNvGrpSpPr/>
                  <p:nvPr/>
                </p:nvGrpSpPr>
                <p:grpSpPr>
                  <a:xfrm rot="5400000">
                    <a:off x="7321133" y="1822867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75" name="Diamond 274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" name="Diamond 275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" name="Isosceles Triangle 276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" name="Isosceles Triangle 277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" name="Hexagon 278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7" name="Group 136"/>
                  <p:cNvGrpSpPr/>
                  <p:nvPr/>
                </p:nvGrpSpPr>
                <p:grpSpPr>
                  <a:xfrm rot="5400000">
                    <a:off x="8485369" y="1830365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70" name="Diamond 269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" name="Diamond 270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Isosceles Triangle 271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" name="Isosceles Triangle 272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Hexagon 273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8" name="Group 142"/>
                  <p:cNvGrpSpPr/>
                  <p:nvPr/>
                </p:nvGrpSpPr>
                <p:grpSpPr>
                  <a:xfrm rot="5400000">
                    <a:off x="9649605" y="1837863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65" name="Diamond 264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" name="Diamond 265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" name="Isosceles Triangle 266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" name="Isosceles Triangle 267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" name="Hexagon 268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9" name="Group 148"/>
                  <p:cNvGrpSpPr/>
                  <p:nvPr/>
                </p:nvGrpSpPr>
                <p:grpSpPr>
                  <a:xfrm rot="5400000">
                    <a:off x="10813841" y="1845361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60" name="Diamond 259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Diamond 260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Isosceles Triangle 261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Isosceles Triangle 262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" name="Hexagon 263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19" name="Rectangle 218"/>
                <p:cNvSpPr/>
                <p:nvPr/>
              </p:nvSpPr>
              <p:spPr>
                <a:xfrm>
                  <a:off x="5029200" y="3962400"/>
                  <a:ext cx="1371600" cy="457200"/>
                </a:xfrm>
                <a:prstGeom prst="rect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0" name="Group 155"/>
                <p:cNvGrpSpPr/>
                <p:nvPr/>
              </p:nvGrpSpPr>
              <p:grpSpPr>
                <a:xfrm>
                  <a:off x="5029200" y="3962400"/>
                  <a:ext cx="1447800" cy="381000"/>
                  <a:chOff x="7162800" y="1981200"/>
                  <a:chExt cx="4847444" cy="1060563"/>
                </a:xfrm>
              </p:grpSpPr>
              <p:grpSp>
                <p:nvGrpSpPr>
                  <p:cNvPr id="232" name="Group 130"/>
                  <p:cNvGrpSpPr/>
                  <p:nvPr/>
                </p:nvGrpSpPr>
                <p:grpSpPr>
                  <a:xfrm rot="5400000">
                    <a:off x="7321133" y="1822867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51" name="Diamond 250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Diamond 251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" name="Isosceles Triangle 252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Isosceles Triangle 253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" name="Hexagon 254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3" name="Group 136"/>
                  <p:cNvGrpSpPr/>
                  <p:nvPr/>
                </p:nvGrpSpPr>
                <p:grpSpPr>
                  <a:xfrm rot="5400000">
                    <a:off x="8485369" y="1830365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46" name="Diamond 245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Diamond 246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" name="Isosceles Triangle 247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" name="Isosceles Triangle 248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Hexagon 249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4" name="Group 142"/>
                  <p:cNvGrpSpPr/>
                  <p:nvPr/>
                </p:nvGrpSpPr>
                <p:grpSpPr>
                  <a:xfrm rot="5400000">
                    <a:off x="9649605" y="1837863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41" name="Diamond 240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Diamond 241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Isosceles Triangle 242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Isosceles Triangle 243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Hexagon 244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5" name="Group 148"/>
                  <p:cNvGrpSpPr/>
                  <p:nvPr/>
                </p:nvGrpSpPr>
                <p:grpSpPr>
                  <a:xfrm rot="5400000">
                    <a:off x="10813841" y="1845361"/>
                    <a:ext cx="1038069" cy="1354736"/>
                    <a:chOff x="7162800" y="381000"/>
                    <a:chExt cx="1371600" cy="1295400"/>
                  </a:xfrm>
                </p:grpSpPr>
                <p:sp>
                  <p:nvSpPr>
                    <p:cNvPr id="236" name="Diamond 235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" name="Diamond 236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" name="Isosceles Triangle 237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" name="Isosceles Triangle 238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Hexagon 239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1" name="Group 185"/>
                <p:cNvGrpSpPr/>
                <p:nvPr/>
              </p:nvGrpSpPr>
              <p:grpSpPr>
                <a:xfrm>
                  <a:off x="5410200" y="2819400"/>
                  <a:ext cx="685800" cy="914400"/>
                  <a:chOff x="7641583" y="1524000"/>
                  <a:chExt cx="1091090" cy="1752600"/>
                </a:xfrm>
              </p:grpSpPr>
              <p:grpSp>
                <p:nvGrpSpPr>
                  <p:cNvPr id="222" name="Group 129"/>
                  <p:cNvGrpSpPr/>
                  <p:nvPr/>
                </p:nvGrpSpPr>
                <p:grpSpPr>
                  <a:xfrm>
                    <a:off x="7696200" y="2057400"/>
                    <a:ext cx="990600" cy="1219200"/>
                    <a:chOff x="7162800" y="381000"/>
                    <a:chExt cx="1371600" cy="1295400"/>
                  </a:xfrm>
                </p:grpSpPr>
                <p:sp>
                  <p:nvSpPr>
                    <p:cNvPr id="227" name="Diamond 226"/>
                    <p:cNvSpPr/>
                    <p:nvPr/>
                  </p:nvSpPr>
                  <p:spPr>
                    <a:xfrm>
                      <a:off x="7543800" y="3810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8" name="Diamond 227"/>
                    <p:cNvSpPr/>
                    <p:nvPr/>
                  </p:nvSpPr>
                  <p:spPr>
                    <a:xfrm>
                      <a:off x="7543800" y="990600"/>
                      <a:ext cx="609600" cy="685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Isosceles Triangle 228"/>
                    <p:cNvSpPr/>
                    <p:nvPr/>
                  </p:nvSpPr>
                  <p:spPr>
                    <a:xfrm rot="16200000">
                      <a:off x="78105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Isosceles Triangle 229"/>
                    <p:cNvSpPr/>
                    <p:nvPr/>
                  </p:nvSpPr>
                  <p:spPr>
                    <a:xfrm rot="5400000" flipH="1">
                      <a:off x="7200900" y="647700"/>
                      <a:ext cx="685800" cy="762000"/>
                    </a:xfrm>
                    <a:prstGeom prst="triangl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Hexagon 230"/>
                    <p:cNvSpPr/>
                    <p:nvPr/>
                  </p:nvSpPr>
                  <p:spPr>
                    <a:xfrm>
                      <a:off x="7647482" y="805721"/>
                      <a:ext cx="402236" cy="378502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23" name="Diamond 222"/>
                  <p:cNvSpPr/>
                  <p:nvPr/>
                </p:nvSpPr>
                <p:spPr>
                  <a:xfrm>
                    <a:off x="7641583" y="1735111"/>
                    <a:ext cx="440267" cy="645459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Diamond 223"/>
                  <p:cNvSpPr/>
                  <p:nvPr/>
                </p:nvSpPr>
                <p:spPr>
                  <a:xfrm>
                    <a:off x="8292406" y="1761344"/>
                    <a:ext cx="440267" cy="645459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Hexagon 224"/>
                  <p:cNvSpPr/>
                  <p:nvPr/>
                </p:nvSpPr>
                <p:spPr>
                  <a:xfrm>
                    <a:off x="7696200" y="1524000"/>
                    <a:ext cx="290504" cy="356237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Hexagon 225"/>
                  <p:cNvSpPr/>
                  <p:nvPr/>
                </p:nvSpPr>
                <p:spPr>
                  <a:xfrm>
                    <a:off x="8382000" y="1524000"/>
                    <a:ext cx="290504" cy="356237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93" name="Group 200"/>
            <p:cNvGrpSpPr/>
            <p:nvPr/>
          </p:nvGrpSpPr>
          <p:grpSpPr>
            <a:xfrm flipH="1">
              <a:off x="6629400" y="3733800"/>
              <a:ext cx="838200" cy="892657"/>
              <a:chOff x="228600" y="1752600"/>
              <a:chExt cx="838200" cy="892657"/>
            </a:xfrm>
          </p:grpSpPr>
          <p:grpSp>
            <p:nvGrpSpPr>
              <p:cNvPr id="194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196" name="Round Same Side Corner Rectangle 195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Block Arc 196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8" name="Oval 197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Oval 198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Double Wave 201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5" name="Oval 194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499"/>
          <p:cNvGrpSpPr/>
          <p:nvPr/>
        </p:nvGrpSpPr>
        <p:grpSpPr>
          <a:xfrm>
            <a:off x="3455563" y="2669126"/>
            <a:ext cx="1662486" cy="2917620"/>
            <a:chOff x="4952882" y="762000"/>
            <a:chExt cx="3124318" cy="5483097"/>
          </a:xfrm>
        </p:grpSpPr>
        <p:grpSp>
          <p:nvGrpSpPr>
            <p:cNvPr id="90" name="Group 174"/>
            <p:cNvGrpSpPr/>
            <p:nvPr/>
          </p:nvGrpSpPr>
          <p:grpSpPr>
            <a:xfrm>
              <a:off x="4952882" y="762000"/>
              <a:ext cx="2727408" cy="5483097"/>
              <a:chOff x="4952882" y="762000"/>
              <a:chExt cx="2727408" cy="5483097"/>
            </a:xfrm>
          </p:grpSpPr>
          <p:grpSp>
            <p:nvGrpSpPr>
              <p:cNvPr id="101" name="Group 167"/>
              <p:cNvGrpSpPr/>
              <p:nvPr/>
            </p:nvGrpSpPr>
            <p:grpSpPr>
              <a:xfrm>
                <a:off x="5486400" y="5334000"/>
                <a:ext cx="698294" cy="911097"/>
                <a:chOff x="7531306" y="801594"/>
                <a:chExt cx="2573630" cy="2895600"/>
              </a:xfrm>
            </p:grpSpPr>
            <p:grpSp>
              <p:nvGrpSpPr>
                <p:cNvPr id="187" name="Group 162"/>
                <p:cNvGrpSpPr/>
                <p:nvPr/>
              </p:nvGrpSpPr>
              <p:grpSpPr>
                <a:xfrm>
                  <a:off x="7531306" y="801594"/>
                  <a:ext cx="2573630" cy="2895600"/>
                  <a:chOff x="3859245" y="5528567"/>
                  <a:chExt cx="1088566" cy="874149"/>
                </a:xfrm>
              </p:grpSpPr>
              <p:sp>
                <p:nvSpPr>
                  <p:cNvPr id="189" name="Oval 188"/>
                  <p:cNvSpPr/>
                  <p:nvPr/>
                </p:nvSpPr>
                <p:spPr>
                  <a:xfrm rot="2101605">
                    <a:off x="3859245" y="5528567"/>
                    <a:ext cx="1088566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189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Moon 190"/>
                  <p:cNvSpPr/>
                  <p:nvPr/>
                </p:nvSpPr>
                <p:spPr>
                  <a:xfrm rot="5234995">
                    <a:off x="4290166" y="5630289"/>
                    <a:ext cx="252233" cy="760909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8" name="Regular Pentagon 187"/>
                <p:cNvSpPr/>
                <p:nvPr/>
              </p:nvSpPr>
              <p:spPr>
                <a:xfrm>
                  <a:off x="7696200" y="2362200"/>
                  <a:ext cx="533400" cy="457200"/>
                </a:xfrm>
                <a:prstGeom prst="pentagon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68"/>
              <p:cNvGrpSpPr/>
              <p:nvPr/>
            </p:nvGrpSpPr>
            <p:grpSpPr>
              <a:xfrm rot="21154056" flipH="1">
                <a:off x="6324600" y="5334000"/>
                <a:ext cx="698294" cy="911097"/>
                <a:chOff x="7531306" y="801594"/>
                <a:chExt cx="2573630" cy="2895600"/>
              </a:xfrm>
            </p:grpSpPr>
            <p:grpSp>
              <p:nvGrpSpPr>
                <p:cNvPr id="182" name="Group 162"/>
                <p:cNvGrpSpPr/>
                <p:nvPr/>
              </p:nvGrpSpPr>
              <p:grpSpPr>
                <a:xfrm>
                  <a:off x="7531306" y="801594"/>
                  <a:ext cx="2573630" cy="2895600"/>
                  <a:chOff x="3859245" y="5528567"/>
                  <a:chExt cx="1088566" cy="874149"/>
                </a:xfrm>
              </p:grpSpPr>
              <p:sp>
                <p:nvSpPr>
                  <p:cNvPr id="184" name="Oval 183"/>
                  <p:cNvSpPr/>
                  <p:nvPr/>
                </p:nvSpPr>
                <p:spPr>
                  <a:xfrm rot="2101605">
                    <a:off x="3859245" y="5528567"/>
                    <a:ext cx="1088566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Oval 184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185"/>
                  <p:cNvSpPr/>
                  <p:nvPr/>
                </p:nvSpPr>
                <p:spPr>
                  <a:xfrm rot="5234995">
                    <a:off x="4290166" y="5630289"/>
                    <a:ext cx="252233" cy="760909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Regular Pentagon 182"/>
                <p:cNvSpPr/>
                <p:nvPr/>
              </p:nvSpPr>
              <p:spPr>
                <a:xfrm>
                  <a:off x="7696200" y="2362200"/>
                  <a:ext cx="533400" cy="457200"/>
                </a:xfrm>
                <a:prstGeom prst="pentagon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61"/>
              <p:cNvGrpSpPr/>
              <p:nvPr/>
            </p:nvGrpSpPr>
            <p:grpSpPr>
              <a:xfrm>
                <a:off x="4952882" y="762000"/>
                <a:ext cx="2727408" cy="4959188"/>
                <a:chOff x="4952882" y="762000"/>
                <a:chExt cx="2727408" cy="4959188"/>
              </a:xfrm>
            </p:grpSpPr>
            <p:sp>
              <p:nvSpPr>
                <p:cNvPr id="104" name="Isosceles Triangle 103"/>
                <p:cNvSpPr/>
                <p:nvPr/>
              </p:nvSpPr>
              <p:spPr>
                <a:xfrm>
                  <a:off x="5181600" y="2438400"/>
                  <a:ext cx="2389395" cy="3282788"/>
                </a:xfrm>
                <a:prstGeom prst="triangle">
                  <a:avLst/>
                </a:prstGeom>
                <a:solidFill>
                  <a:srgbClr val="DFFAA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Isosceles Triangle 104"/>
                <p:cNvSpPr/>
                <p:nvPr/>
              </p:nvSpPr>
              <p:spPr>
                <a:xfrm rot="10800000">
                  <a:off x="6076582" y="2755122"/>
                  <a:ext cx="543044" cy="703455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 rot="19411276">
                  <a:off x="7066607" y="3336494"/>
                  <a:ext cx="613683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 rot="2820608">
                  <a:off x="5166984" y="3418260"/>
                  <a:ext cx="646307" cy="107451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Isosceles Triangle 107"/>
                <p:cNvSpPr/>
                <p:nvPr/>
              </p:nvSpPr>
              <p:spPr>
                <a:xfrm rot="2242960">
                  <a:off x="5170561" y="2163098"/>
                  <a:ext cx="1303307" cy="1932008"/>
                </a:xfrm>
                <a:prstGeom prst="triangle">
                  <a:avLst/>
                </a:prstGeom>
                <a:solidFill>
                  <a:srgbClr val="DFFAA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Isosceles Triangle 108"/>
                <p:cNvSpPr/>
                <p:nvPr/>
              </p:nvSpPr>
              <p:spPr>
                <a:xfrm rot="19284057">
                  <a:off x="6275276" y="2162247"/>
                  <a:ext cx="1303307" cy="1932008"/>
                </a:xfrm>
                <a:prstGeom prst="triangle">
                  <a:avLst/>
                </a:prstGeom>
                <a:solidFill>
                  <a:srgbClr val="DFFAA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Oval 109"/>
                <p:cNvSpPr/>
                <p:nvPr/>
              </p:nvSpPr>
              <p:spPr>
                <a:xfrm>
                  <a:off x="5642146" y="762000"/>
                  <a:ext cx="1411915" cy="2227607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Cloud 110"/>
                <p:cNvSpPr/>
                <p:nvPr/>
              </p:nvSpPr>
              <p:spPr>
                <a:xfrm>
                  <a:off x="5642146" y="762000"/>
                  <a:ext cx="1411915" cy="586212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Cloud 111"/>
                <p:cNvSpPr/>
                <p:nvPr/>
              </p:nvSpPr>
              <p:spPr>
                <a:xfrm rot="5107997">
                  <a:off x="5589622" y="2153998"/>
                  <a:ext cx="2827203" cy="550915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Cloud 112"/>
                <p:cNvSpPr/>
                <p:nvPr/>
              </p:nvSpPr>
              <p:spPr>
                <a:xfrm rot="6038579">
                  <a:off x="4359736" y="2131957"/>
                  <a:ext cx="2764845" cy="523182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Trapezoid 113"/>
                <p:cNvSpPr/>
                <p:nvPr/>
              </p:nvSpPr>
              <p:spPr>
                <a:xfrm rot="283094">
                  <a:off x="5323791" y="935993"/>
                  <a:ext cx="651653" cy="1993122"/>
                </a:xfrm>
                <a:prstGeom prst="trapezoid">
                  <a:avLst>
                    <a:gd name="adj" fmla="val 4365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Trapezoid 114"/>
                <p:cNvSpPr/>
                <p:nvPr/>
              </p:nvSpPr>
              <p:spPr>
                <a:xfrm rot="21363997">
                  <a:off x="6790794" y="901023"/>
                  <a:ext cx="651653" cy="1993122"/>
                </a:xfrm>
                <a:prstGeom prst="trapezoid">
                  <a:avLst>
                    <a:gd name="adj" fmla="val 43418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Flowchart: Stored Data 115"/>
                <p:cNvSpPr/>
                <p:nvPr/>
              </p:nvSpPr>
              <p:spPr>
                <a:xfrm rot="5400000">
                  <a:off x="5933439" y="362099"/>
                  <a:ext cx="937940" cy="1737742"/>
                </a:xfrm>
                <a:prstGeom prst="flowChartOnlineStorag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7" name="Group 71"/>
                <p:cNvGrpSpPr/>
                <p:nvPr/>
              </p:nvGrpSpPr>
              <p:grpSpPr>
                <a:xfrm>
                  <a:off x="5486399" y="824459"/>
                  <a:ext cx="1858781" cy="760751"/>
                  <a:chOff x="7620000" y="358515"/>
                  <a:chExt cx="2725710" cy="713282"/>
                </a:xfrm>
              </p:grpSpPr>
              <p:grpSp>
                <p:nvGrpSpPr>
                  <p:cNvPr id="154" name="Group 42"/>
                  <p:cNvGrpSpPr/>
                  <p:nvPr/>
                </p:nvGrpSpPr>
                <p:grpSpPr>
                  <a:xfrm>
                    <a:off x="7620000" y="381000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76" name="Flowchart: Collate 36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7" name="Rectangle 37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Diamond 38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Diamond 39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Diamond 40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Diamond 41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5" name="Group 43"/>
                  <p:cNvGrpSpPr/>
                  <p:nvPr/>
                </p:nvGrpSpPr>
                <p:grpSpPr>
                  <a:xfrm>
                    <a:off x="8260830" y="385997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70" name="Flowchart: Collate 169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1" name="Rectangle 170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Diamond 171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" name="Diamond 172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" name="Diamond 173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" name="Diamond 174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6" name="Group 50"/>
                  <p:cNvGrpSpPr/>
                  <p:nvPr/>
                </p:nvGrpSpPr>
                <p:grpSpPr>
                  <a:xfrm>
                    <a:off x="8884170" y="372256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64" name="Flowchart: Collate 163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5" name="Rectangle 164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Diamond 165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" name="Diamond 166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" name="Diamond 167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" name="Diamond 168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7" name="Group 57"/>
                  <p:cNvGrpSpPr/>
                  <p:nvPr/>
                </p:nvGrpSpPr>
                <p:grpSpPr>
                  <a:xfrm>
                    <a:off x="9507510" y="358515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58" name="Flowchart: Collate 157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Rectangle 158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Diamond 159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Diamond 160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Diamond 161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Diamond 162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18" name="Group 72"/>
                <p:cNvGrpSpPr/>
                <p:nvPr/>
              </p:nvGrpSpPr>
              <p:grpSpPr>
                <a:xfrm>
                  <a:off x="5334000" y="4876800"/>
                  <a:ext cx="2086131" cy="594610"/>
                  <a:chOff x="7620000" y="344774"/>
                  <a:chExt cx="3349050" cy="727023"/>
                </a:xfrm>
              </p:grpSpPr>
              <p:grpSp>
                <p:nvGrpSpPr>
                  <p:cNvPr id="119" name="Group 42"/>
                  <p:cNvGrpSpPr/>
                  <p:nvPr/>
                </p:nvGrpSpPr>
                <p:grpSpPr>
                  <a:xfrm>
                    <a:off x="7620000" y="381000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48" name="Flowchart: Collate 147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9" name="Rectangle 148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Diamond 151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Diamond 152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0" name="Group 43"/>
                  <p:cNvGrpSpPr/>
                  <p:nvPr/>
                </p:nvGrpSpPr>
                <p:grpSpPr>
                  <a:xfrm>
                    <a:off x="8260830" y="385997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42" name="Flowchart: Collate 141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3" name="Rectangle 142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Diamond 143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Diamond 145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Diamond 146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1" name="Group 50"/>
                  <p:cNvGrpSpPr/>
                  <p:nvPr/>
                </p:nvGrpSpPr>
                <p:grpSpPr>
                  <a:xfrm>
                    <a:off x="8884170" y="372256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36" name="Flowchart: Collate 135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7" name="Rectangle 136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Diamond 137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Diamond 138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" name="Diamond 139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Diamond 140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2" name="Group 57"/>
                  <p:cNvGrpSpPr/>
                  <p:nvPr/>
                </p:nvGrpSpPr>
                <p:grpSpPr>
                  <a:xfrm>
                    <a:off x="9507510" y="358515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30" name="Flowchart: Collate 129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1" name="Rectangle 130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2" name="Diamond 131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Diamond 132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Diamond 133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Diamond 134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3" name="Group 64"/>
                  <p:cNvGrpSpPr/>
                  <p:nvPr/>
                </p:nvGrpSpPr>
                <p:grpSpPr>
                  <a:xfrm>
                    <a:off x="10130850" y="344774"/>
                    <a:ext cx="838200" cy="685800"/>
                    <a:chOff x="7620000" y="381000"/>
                    <a:chExt cx="1752600" cy="1672652"/>
                  </a:xfrm>
                </p:grpSpPr>
                <p:sp>
                  <p:nvSpPr>
                    <p:cNvPr id="124" name="Flowchart: Collate 123"/>
                    <p:cNvSpPr/>
                    <p:nvPr/>
                  </p:nvSpPr>
                  <p:spPr>
                    <a:xfrm rot="5400000">
                      <a:off x="8077199" y="533400"/>
                      <a:ext cx="838200" cy="1295400"/>
                    </a:xfrm>
                    <a:prstGeom prst="flowChartCol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5" name="Rectangle 124"/>
                    <p:cNvSpPr/>
                    <p:nvPr/>
                  </p:nvSpPr>
                  <p:spPr>
                    <a:xfrm>
                      <a:off x="8382000" y="762000"/>
                      <a:ext cx="228600" cy="7620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Diamond 125"/>
                    <p:cNvSpPr/>
                    <p:nvPr/>
                  </p:nvSpPr>
                  <p:spPr>
                    <a:xfrm>
                      <a:off x="76200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Diamond 126"/>
                    <p:cNvSpPr/>
                    <p:nvPr/>
                  </p:nvSpPr>
                  <p:spPr>
                    <a:xfrm>
                      <a:off x="8915400" y="762000"/>
                      <a:ext cx="457200" cy="838200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Diamond 127"/>
                    <p:cNvSpPr/>
                    <p:nvPr/>
                  </p:nvSpPr>
                  <p:spPr>
                    <a:xfrm>
                      <a:off x="8300803" y="1357859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" name="Diamond 128"/>
                    <p:cNvSpPr/>
                    <p:nvPr/>
                  </p:nvSpPr>
                  <p:spPr>
                    <a:xfrm>
                      <a:off x="8305800" y="381000"/>
                      <a:ext cx="378502" cy="695793"/>
                    </a:xfrm>
                    <a:prstGeom prst="diamond">
                      <a:avLst/>
                    </a:prstGeom>
                    <a:solidFill>
                      <a:schemeClr val="tx2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91" name="Group 175"/>
            <p:cNvGrpSpPr/>
            <p:nvPr/>
          </p:nvGrpSpPr>
          <p:grpSpPr>
            <a:xfrm flipH="1">
              <a:off x="7239000" y="3505200"/>
              <a:ext cx="838200" cy="892657"/>
              <a:chOff x="228600" y="1752600"/>
              <a:chExt cx="838200" cy="892657"/>
            </a:xfrm>
          </p:grpSpPr>
          <p:grpSp>
            <p:nvGrpSpPr>
              <p:cNvPr id="92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94" name="Round Same Side Corner Rectangle 93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Block Arc 94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ouble Wave 99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Oval 92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684"/>
          <p:cNvGrpSpPr/>
          <p:nvPr/>
        </p:nvGrpSpPr>
        <p:grpSpPr>
          <a:xfrm>
            <a:off x="1837070" y="3638529"/>
            <a:ext cx="1725028" cy="2903096"/>
            <a:chOff x="5105400" y="609600"/>
            <a:chExt cx="3124200" cy="5257800"/>
          </a:xfrm>
        </p:grpSpPr>
        <p:grpSp>
          <p:nvGrpSpPr>
            <p:cNvPr id="8" name="Group 182"/>
            <p:cNvGrpSpPr/>
            <p:nvPr/>
          </p:nvGrpSpPr>
          <p:grpSpPr>
            <a:xfrm>
              <a:off x="5105400" y="609600"/>
              <a:ext cx="2884589" cy="5257800"/>
              <a:chOff x="5105400" y="609600"/>
              <a:chExt cx="2884589" cy="5257800"/>
            </a:xfrm>
          </p:grpSpPr>
          <p:grpSp>
            <p:nvGrpSpPr>
              <p:cNvPr id="19" name="Group 169"/>
              <p:cNvGrpSpPr/>
              <p:nvPr/>
            </p:nvGrpSpPr>
            <p:grpSpPr>
              <a:xfrm flipH="1">
                <a:off x="5867400" y="5105400"/>
                <a:ext cx="762000" cy="762000"/>
                <a:chOff x="3840508" y="5509035"/>
                <a:chExt cx="1055390" cy="957855"/>
              </a:xfrm>
            </p:grpSpPr>
            <p:sp>
              <p:nvSpPr>
                <p:cNvPr id="87" name="Oval 86"/>
                <p:cNvSpPr/>
                <p:nvPr/>
              </p:nvSpPr>
              <p:spPr>
                <a:xfrm rot="2101605">
                  <a:off x="3840508" y="5509035"/>
                  <a:ext cx="1030210" cy="957855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4319138">
                  <a:off x="4314905" y="5563212"/>
                  <a:ext cx="281239" cy="880746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168"/>
              <p:cNvGrpSpPr/>
              <p:nvPr/>
            </p:nvGrpSpPr>
            <p:grpSpPr>
              <a:xfrm>
                <a:off x="6553200" y="5105400"/>
                <a:ext cx="783670" cy="664209"/>
                <a:chOff x="3864530" y="5516614"/>
                <a:chExt cx="1031368" cy="874149"/>
              </a:xfrm>
            </p:grpSpPr>
            <p:sp>
              <p:nvSpPr>
                <p:cNvPr id="84" name="Oval 83"/>
                <p:cNvSpPr/>
                <p:nvPr/>
              </p:nvSpPr>
              <p:spPr>
                <a:xfrm rot="2101605">
                  <a:off x="3864530" y="5516614"/>
                  <a:ext cx="1030210" cy="87414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4319138">
                  <a:off x="4314905" y="5563212"/>
                  <a:ext cx="281239" cy="880746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Oval 20"/>
              <p:cNvSpPr/>
              <p:nvPr/>
            </p:nvSpPr>
            <p:spPr>
              <a:xfrm rot="3435232" flipH="1">
                <a:off x="7285726" y="3728465"/>
                <a:ext cx="702478" cy="6463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 rot="18164768">
                <a:off x="5129153" y="3849437"/>
                <a:ext cx="702478" cy="54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>
                <a:off x="5723526" y="2998024"/>
                <a:ext cx="1648336" cy="2388424"/>
              </a:xfrm>
              <a:prstGeom prst="trapezoid">
                <a:avLst/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 rot="20676161" flipH="1">
                <a:off x="6823801" y="2650869"/>
                <a:ext cx="1122824" cy="1521686"/>
              </a:xfrm>
              <a:prstGeom prst="trapezoid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rapezoid 24"/>
              <p:cNvSpPr/>
              <p:nvPr/>
            </p:nvSpPr>
            <p:spPr>
              <a:xfrm rot="996339">
                <a:off x="5194823" y="2654208"/>
                <a:ext cx="1122824" cy="1521686"/>
              </a:xfrm>
              <a:prstGeom prst="trapezoid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Cloud 25"/>
              <p:cNvSpPr/>
              <p:nvPr/>
            </p:nvSpPr>
            <p:spPr>
              <a:xfrm rot="21374563">
                <a:off x="5105400" y="609600"/>
                <a:ext cx="2884589" cy="3231397"/>
              </a:xfrm>
              <a:prstGeom prst="cloud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>
                <a:off x="5723526" y="2717033"/>
                <a:ext cx="1648336" cy="2388424"/>
              </a:xfrm>
              <a:prstGeom prst="trapezoid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5517484" y="890591"/>
                <a:ext cx="2060420" cy="19669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Cloud 28"/>
              <p:cNvSpPr/>
              <p:nvPr/>
            </p:nvSpPr>
            <p:spPr>
              <a:xfrm>
                <a:off x="5723526" y="890591"/>
                <a:ext cx="1442294" cy="702478"/>
              </a:xfrm>
              <a:prstGeom prst="cloud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 rot="996339">
                <a:off x="5123027" y="929546"/>
                <a:ext cx="807082" cy="1888730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 rot="20603661" flipH="1">
                <a:off x="7132702" y="929843"/>
                <a:ext cx="807082" cy="1888730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Cross 31"/>
              <p:cNvSpPr/>
              <p:nvPr/>
            </p:nvSpPr>
            <p:spPr>
              <a:xfrm>
                <a:off x="5723526" y="890591"/>
                <a:ext cx="1648336" cy="421487"/>
              </a:xfrm>
              <a:prstGeom prst="plus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50"/>
              <p:cNvGrpSpPr/>
              <p:nvPr/>
            </p:nvGrpSpPr>
            <p:grpSpPr>
              <a:xfrm>
                <a:off x="7010400" y="1295400"/>
                <a:ext cx="505918" cy="1447800"/>
                <a:chOff x="8257082" y="609600"/>
                <a:chExt cx="1045626" cy="3883702"/>
              </a:xfrm>
            </p:grpSpPr>
            <p:sp>
              <p:nvSpPr>
                <p:cNvPr id="73" name="Diamond 40"/>
                <p:cNvSpPr/>
                <p:nvPr/>
              </p:nvSpPr>
              <p:spPr>
                <a:xfrm>
                  <a:off x="8257082" y="1553980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4" name="Group 43"/>
                <p:cNvGrpSpPr/>
                <p:nvPr/>
              </p:nvGrpSpPr>
              <p:grpSpPr>
                <a:xfrm>
                  <a:off x="8458200" y="609600"/>
                  <a:ext cx="685800" cy="1524000"/>
                  <a:chOff x="8458200" y="609600"/>
                  <a:chExt cx="685800" cy="1524000"/>
                </a:xfrm>
              </p:grpSpPr>
              <p:sp>
                <p:nvSpPr>
                  <p:cNvPr id="82" name="Diamond 39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Quad Arrow 41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5" name="Diamond 42"/>
                <p:cNvSpPr/>
                <p:nvPr/>
              </p:nvSpPr>
              <p:spPr>
                <a:xfrm>
                  <a:off x="8994098" y="1601449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" name="Group 44"/>
                <p:cNvGrpSpPr/>
                <p:nvPr/>
              </p:nvGrpSpPr>
              <p:grpSpPr>
                <a:xfrm>
                  <a:off x="8458200" y="2209800"/>
                  <a:ext cx="685800" cy="1524000"/>
                  <a:chOff x="8458200" y="609600"/>
                  <a:chExt cx="685800" cy="1524000"/>
                </a:xfrm>
              </p:grpSpPr>
              <p:sp>
                <p:nvSpPr>
                  <p:cNvPr id="80" name="Diamond 79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Quad Arrow 80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" name="Diamond 76"/>
                <p:cNvSpPr/>
                <p:nvPr/>
              </p:nvSpPr>
              <p:spPr>
                <a:xfrm>
                  <a:off x="8382000" y="3429000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8901659" y="3414010"/>
                  <a:ext cx="311108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8666813" y="3807502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51"/>
              <p:cNvGrpSpPr/>
              <p:nvPr/>
            </p:nvGrpSpPr>
            <p:grpSpPr>
              <a:xfrm>
                <a:off x="5486400" y="1219200"/>
                <a:ext cx="505918" cy="1447800"/>
                <a:chOff x="8257082" y="609600"/>
                <a:chExt cx="1045626" cy="3883702"/>
              </a:xfrm>
            </p:grpSpPr>
            <p:sp>
              <p:nvSpPr>
                <p:cNvPr id="62" name="Diamond 61"/>
                <p:cNvSpPr/>
                <p:nvPr/>
              </p:nvSpPr>
              <p:spPr>
                <a:xfrm>
                  <a:off x="8257082" y="1553980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3" name="Group 43"/>
                <p:cNvGrpSpPr/>
                <p:nvPr/>
              </p:nvGrpSpPr>
              <p:grpSpPr>
                <a:xfrm>
                  <a:off x="8458200" y="609600"/>
                  <a:ext cx="685800" cy="1524000"/>
                  <a:chOff x="8458200" y="609600"/>
                  <a:chExt cx="685800" cy="1524000"/>
                </a:xfrm>
              </p:grpSpPr>
              <p:sp>
                <p:nvSpPr>
                  <p:cNvPr id="71" name="Diamond 70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Quad Arrow 71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4" name="Diamond 63"/>
                <p:cNvSpPr/>
                <p:nvPr/>
              </p:nvSpPr>
              <p:spPr>
                <a:xfrm>
                  <a:off x="8994098" y="1601449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5" name="Group 44"/>
                <p:cNvGrpSpPr/>
                <p:nvPr/>
              </p:nvGrpSpPr>
              <p:grpSpPr>
                <a:xfrm>
                  <a:off x="8458200" y="2209800"/>
                  <a:ext cx="685800" cy="1524000"/>
                  <a:chOff x="8458200" y="609600"/>
                  <a:chExt cx="685800" cy="1524000"/>
                </a:xfrm>
              </p:grpSpPr>
              <p:sp>
                <p:nvSpPr>
                  <p:cNvPr id="69" name="Diamond 59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Quad Arrow 69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" name="Diamond 65"/>
                <p:cNvSpPr/>
                <p:nvPr/>
              </p:nvSpPr>
              <p:spPr>
                <a:xfrm>
                  <a:off x="8382000" y="3429000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57"/>
                <p:cNvSpPr/>
                <p:nvPr/>
              </p:nvSpPr>
              <p:spPr>
                <a:xfrm>
                  <a:off x="8901659" y="3414010"/>
                  <a:ext cx="311108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8666813" y="3807502"/>
                  <a:ext cx="308610" cy="6858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102"/>
              <p:cNvGrpSpPr/>
              <p:nvPr/>
            </p:nvGrpSpPr>
            <p:grpSpPr>
              <a:xfrm>
                <a:off x="5943600" y="2743200"/>
                <a:ext cx="1261672" cy="1350364"/>
                <a:chOff x="7912643" y="1528673"/>
                <a:chExt cx="1972825" cy="2562393"/>
              </a:xfrm>
            </p:grpSpPr>
            <p:sp>
              <p:nvSpPr>
                <p:cNvPr id="36" name="Diamond 35"/>
                <p:cNvSpPr/>
                <p:nvPr/>
              </p:nvSpPr>
              <p:spPr>
                <a:xfrm rot="20525627">
                  <a:off x="7912643" y="2112758"/>
                  <a:ext cx="247390" cy="349848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" name="Group 43"/>
                <p:cNvGrpSpPr/>
                <p:nvPr/>
              </p:nvGrpSpPr>
              <p:grpSpPr>
                <a:xfrm rot="20525627">
                  <a:off x="7976344" y="1547928"/>
                  <a:ext cx="549754" cy="777441"/>
                  <a:chOff x="8458200" y="609600"/>
                  <a:chExt cx="685800" cy="1524000"/>
                </a:xfrm>
              </p:grpSpPr>
              <p:sp>
                <p:nvSpPr>
                  <p:cNvPr id="60" name="Diamond 59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Quad Arrow 60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" name="Diamond 37"/>
                <p:cNvSpPr/>
                <p:nvPr/>
              </p:nvSpPr>
              <p:spPr>
                <a:xfrm rot="20525627">
                  <a:off x="8482280" y="1954150"/>
                  <a:ext cx="247390" cy="349848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" name="Group 44"/>
                <p:cNvGrpSpPr/>
                <p:nvPr/>
              </p:nvGrpSpPr>
              <p:grpSpPr>
                <a:xfrm rot="20525627">
                  <a:off x="8227328" y="2324700"/>
                  <a:ext cx="549754" cy="777441"/>
                  <a:chOff x="8458200" y="609600"/>
                  <a:chExt cx="685800" cy="1524000"/>
                </a:xfrm>
              </p:grpSpPr>
              <p:sp>
                <p:nvSpPr>
                  <p:cNvPr id="58" name="Diamond 57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Quad Arrow 58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0" name="Diamond 39"/>
                <p:cNvSpPr/>
                <p:nvPr/>
              </p:nvSpPr>
              <p:spPr>
                <a:xfrm rot="20525627">
                  <a:off x="8302017" y="2992145"/>
                  <a:ext cx="247390" cy="349848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 rot="20525627">
                  <a:off x="8696011" y="2856482"/>
                  <a:ext cx="249392" cy="349848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 rot="20525627">
                  <a:off x="8578638" y="3105681"/>
                  <a:ext cx="247390" cy="349848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3" name="Group 87"/>
                <p:cNvGrpSpPr/>
                <p:nvPr/>
              </p:nvGrpSpPr>
              <p:grpSpPr>
                <a:xfrm rot="1074373" flipH="1">
                  <a:off x="9047268" y="1528673"/>
                  <a:ext cx="838200" cy="1981200"/>
                  <a:chOff x="8257082" y="609600"/>
                  <a:chExt cx="1045626" cy="3883702"/>
                </a:xfrm>
              </p:grpSpPr>
              <p:sp>
                <p:nvSpPr>
                  <p:cNvPr id="47" name="Diamond 46"/>
                  <p:cNvSpPr/>
                  <p:nvPr/>
                </p:nvSpPr>
                <p:spPr>
                  <a:xfrm>
                    <a:off x="8257082" y="155398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8" name="Group 43"/>
                  <p:cNvGrpSpPr/>
                  <p:nvPr/>
                </p:nvGrpSpPr>
                <p:grpSpPr>
                  <a:xfrm>
                    <a:off x="8458200" y="6096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56" name="Diamond 55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Quad Arrow 56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9" name="Diamond 48"/>
                  <p:cNvSpPr/>
                  <p:nvPr/>
                </p:nvSpPr>
                <p:spPr>
                  <a:xfrm>
                    <a:off x="8994098" y="1601449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0" name="Group 727"/>
                  <p:cNvGrpSpPr/>
                  <p:nvPr/>
                </p:nvGrpSpPr>
                <p:grpSpPr>
                  <a:xfrm>
                    <a:off x="8458200" y="22098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54" name="Diamond 53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Quad Arrow 54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1" name="Diamond 50"/>
                  <p:cNvSpPr/>
                  <p:nvPr/>
                </p:nvSpPr>
                <p:spPr>
                  <a:xfrm>
                    <a:off x="8382000" y="342900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Diamond 51"/>
                  <p:cNvSpPr/>
                  <p:nvPr/>
                </p:nvSpPr>
                <p:spPr>
                  <a:xfrm>
                    <a:off x="8901659" y="3414010"/>
                    <a:ext cx="311108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Diamond 52"/>
                  <p:cNvSpPr/>
                  <p:nvPr/>
                </p:nvSpPr>
                <p:spPr>
                  <a:xfrm>
                    <a:off x="8666813" y="3807502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4" name="Group 363"/>
                <p:cNvGrpSpPr/>
                <p:nvPr/>
              </p:nvGrpSpPr>
              <p:grpSpPr>
                <a:xfrm>
                  <a:off x="8530981" y="3075677"/>
                  <a:ext cx="747930" cy="1015389"/>
                  <a:chOff x="8458200" y="609600"/>
                  <a:chExt cx="685800" cy="1524000"/>
                </a:xfrm>
              </p:grpSpPr>
              <p:sp>
                <p:nvSpPr>
                  <p:cNvPr id="45" name="Diamond 44"/>
                  <p:cNvSpPr/>
                  <p:nvPr/>
                </p:nvSpPr>
                <p:spPr>
                  <a:xfrm>
                    <a:off x="8458200" y="609600"/>
                    <a:ext cx="685800" cy="15240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Quad Arrow 45"/>
                  <p:cNvSpPr/>
                  <p:nvPr/>
                </p:nvSpPr>
                <p:spPr>
                  <a:xfrm>
                    <a:off x="8515662" y="1064302"/>
                    <a:ext cx="562132" cy="624590"/>
                  </a:xfrm>
                  <a:prstGeom prst="quadArrow">
                    <a:avLst>
                      <a:gd name="adj1" fmla="val 20712"/>
                      <a:gd name="adj2" fmla="val 32336"/>
                      <a:gd name="adj3" fmla="val 2518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9" name="Group 256"/>
            <p:cNvGrpSpPr/>
            <p:nvPr/>
          </p:nvGrpSpPr>
          <p:grpSpPr>
            <a:xfrm flipH="1">
              <a:off x="7391400" y="3505200"/>
              <a:ext cx="838200" cy="892657"/>
              <a:chOff x="228600" y="1752600"/>
              <a:chExt cx="838200" cy="892657"/>
            </a:xfrm>
          </p:grpSpPr>
          <p:grpSp>
            <p:nvGrpSpPr>
              <p:cNvPr id="10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12" name="Round Same Side Corner Rectangle 11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Block Arc 12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" name="Oval 13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Oval 14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Oval 15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Oval 16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Double Wave 17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Oval 10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7" name="Group 39"/>
          <p:cNvGrpSpPr/>
          <p:nvPr/>
        </p:nvGrpSpPr>
        <p:grpSpPr>
          <a:xfrm>
            <a:off x="848699" y="152404"/>
            <a:ext cx="1574800" cy="2138258"/>
            <a:chOff x="304800" y="685800"/>
            <a:chExt cx="3047999" cy="5130385"/>
          </a:xfrm>
        </p:grpSpPr>
        <p:grpSp>
          <p:nvGrpSpPr>
            <p:cNvPr id="698" name="Group 29"/>
            <p:cNvGrpSpPr/>
            <p:nvPr/>
          </p:nvGrpSpPr>
          <p:grpSpPr>
            <a:xfrm>
              <a:off x="609600" y="685800"/>
              <a:ext cx="2743199" cy="5130385"/>
              <a:chOff x="609601" y="584615"/>
              <a:chExt cx="2743199" cy="5130385"/>
            </a:xfrm>
          </p:grpSpPr>
          <p:sp>
            <p:nvSpPr>
              <p:cNvPr id="707" name="Oval 706"/>
              <p:cNvSpPr/>
              <p:nvPr/>
            </p:nvSpPr>
            <p:spPr>
              <a:xfrm rot="2542647">
                <a:off x="609601" y="3117762"/>
                <a:ext cx="457445" cy="7916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" name="Oval 707"/>
              <p:cNvSpPr/>
              <p:nvPr/>
            </p:nvSpPr>
            <p:spPr>
              <a:xfrm rot="19057353" flipH="1">
                <a:off x="2843442" y="3117761"/>
                <a:ext cx="457445" cy="7916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" name="Oval 708"/>
              <p:cNvSpPr/>
              <p:nvPr/>
            </p:nvSpPr>
            <p:spPr>
              <a:xfrm rot="2500661">
                <a:off x="1345445" y="4771159"/>
                <a:ext cx="591311" cy="943841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" name="Oval 709"/>
              <p:cNvSpPr/>
              <p:nvPr/>
            </p:nvSpPr>
            <p:spPr>
              <a:xfrm rot="19779230">
                <a:off x="2113517" y="4770468"/>
                <a:ext cx="591311" cy="943841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" name="Oval 710"/>
              <p:cNvSpPr/>
              <p:nvPr/>
            </p:nvSpPr>
            <p:spPr>
              <a:xfrm rot="19779230">
                <a:off x="1991943" y="4486034"/>
                <a:ext cx="591311" cy="985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" name="Oval 711"/>
              <p:cNvSpPr/>
              <p:nvPr/>
            </p:nvSpPr>
            <p:spPr>
              <a:xfrm rot="2542647">
                <a:off x="1441519" y="4548660"/>
                <a:ext cx="591311" cy="985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" name="Rounded Rectangle 712"/>
              <p:cNvSpPr/>
              <p:nvPr/>
            </p:nvSpPr>
            <p:spPr>
              <a:xfrm rot="2292215" flipH="1">
                <a:off x="986788" y="2357795"/>
                <a:ext cx="616974" cy="1126317"/>
              </a:xfrm>
              <a:prstGeom prst="roundRect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" name="Rounded Rectangle 713"/>
              <p:cNvSpPr/>
              <p:nvPr/>
            </p:nvSpPr>
            <p:spPr>
              <a:xfrm rot="19307785">
                <a:off x="2366512" y="2357796"/>
                <a:ext cx="616974" cy="1126317"/>
              </a:xfrm>
              <a:prstGeom prst="roundRect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" name="Trapezoid 57"/>
              <p:cNvSpPr/>
              <p:nvPr/>
            </p:nvSpPr>
            <p:spPr>
              <a:xfrm>
                <a:off x="1187701" y="2485183"/>
                <a:ext cx="1642529" cy="190065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" name="Rectangle 58"/>
              <p:cNvSpPr/>
              <p:nvPr/>
            </p:nvSpPr>
            <p:spPr>
              <a:xfrm>
                <a:off x="1910414" y="2485183"/>
                <a:ext cx="131402" cy="1900659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" name="Rounded Rectangle 59"/>
              <p:cNvSpPr/>
              <p:nvPr/>
            </p:nvSpPr>
            <p:spPr>
              <a:xfrm rot="19307785">
                <a:off x="2642450" y="3234640"/>
                <a:ext cx="710350" cy="33663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" name="Rounded Rectangle 60"/>
              <p:cNvSpPr/>
              <p:nvPr/>
            </p:nvSpPr>
            <p:spPr>
              <a:xfrm rot="2292215" flipH="1">
                <a:off x="617474" y="3177248"/>
                <a:ext cx="710350" cy="33663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" name="Flowchart: Manual Input 61"/>
              <p:cNvSpPr/>
              <p:nvPr/>
            </p:nvSpPr>
            <p:spPr>
              <a:xfrm rot="20381299">
                <a:off x="1940667" y="2281660"/>
                <a:ext cx="796632" cy="209503"/>
              </a:xfrm>
              <a:prstGeom prst="flowChartManualInpu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" name="Flowchart: Manual Input 719"/>
              <p:cNvSpPr/>
              <p:nvPr/>
            </p:nvSpPr>
            <p:spPr>
              <a:xfrm rot="1218701" flipH="1">
                <a:off x="1216429" y="2284833"/>
                <a:ext cx="812638" cy="203155"/>
              </a:xfrm>
              <a:prstGeom prst="flowChartManualInpu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Oval 720"/>
              <p:cNvSpPr/>
              <p:nvPr/>
            </p:nvSpPr>
            <p:spPr>
              <a:xfrm>
                <a:off x="1274486" y="662580"/>
                <a:ext cx="1379725" cy="17598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" name="Trapezoid 721"/>
              <p:cNvSpPr/>
              <p:nvPr/>
            </p:nvSpPr>
            <p:spPr>
              <a:xfrm>
                <a:off x="1011681" y="4323109"/>
                <a:ext cx="1971035" cy="703948"/>
              </a:xfrm>
              <a:prstGeom prst="trapezoid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" name="Block Arc 722"/>
              <p:cNvSpPr/>
              <p:nvPr/>
            </p:nvSpPr>
            <p:spPr>
              <a:xfrm>
                <a:off x="1340187" y="5097452"/>
                <a:ext cx="657012" cy="211184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4" name="Block Arc 723"/>
              <p:cNvSpPr/>
              <p:nvPr/>
            </p:nvSpPr>
            <p:spPr>
              <a:xfrm rot="21278537">
                <a:off x="2070666" y="5059461"/>
                <a:ext cx="657012" cy="211184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5" name="Wave 724"/>
              <p:cNvSpPr/>
              <p:nvPr/>
            </p:nvSpPr>
            <p:spPr>
              <a:xfrm rot="16432775">
                <a:off x="636390" y="1536985"/>
                <a:ext cx="1337501" cy="910169"/>
              </a:xfrm>
              <a:prstGeom prst="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Wave 725"/>
              <p:cNvSpPr/>
              <p:nvPr/>
            </p:nvSpPr>
            <p:spPr>
              <a:xfrm rot="4166995">
                <a:off x="1917853" y="1465112"/>
                <a:ext cx="1337501" cy="910169"/>
              </a:xfrm>
              <a:prstGeom prst="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" name="Wave 726"/>
              <p:cNvSpPr/>
              <p:nvPr/>
            </p:nvSpPr>
            <p:spPr>
              <a:xfrm rot="17172890">
                <a:off x="152613" y="1342939"/>
                <a:ext cx="2081367" cy="910169"/>
              </a:xfrm>
              <a:prstGeom prst="wav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" name="Wave 70"/>
              <p:cNvSpPr/>
              <p:nvPr/>
            </p:nvSpPr>
            <p:spPr>
              <a:xfrm rot="3710616">
                <a:off x="1832274" y="1523085"/>
                <a:ext cx="1995949" cy="730529"/>
              </a:xfrm>
              <a:prstGeom prst="wav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Flowchart: Delay 71"/>
              <p:cNvSpPr/>
              <p:nvPr/>
            </p:nvSpPr>
            <p:spPr>
              <a:xfrm rot="16200000">
                <a:off x="1716529" y="-120233"/>
                <a:ext cx="429938" cy="1839633"/>
              </a:xfrm>
              <a:prstGeom prst="flowChartDelay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Oval 72"/>
              <p:cNvSpPr/>
              <p:nvPr/>
            </p:nvSpPr>
            <p:spPr>
              <a:xfrm>
                <a:off x="1011681" y="944160"/>
                <a:ext cx="1836450" cy="503640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" name="Rounded Rectangle 73"/>
              <p:cNvSpPr/>
              <p:nvPr/>
            </p:nvSpPr>
            <p:spPr>
              <a:xfrm>
                <a:off x="1011681" y="944159"/>
                <a:ext cx="1839633" cy="211184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9" name="Group 99"/>
            <p:cNvGrpSpPr/>
            <p:nvPr/>
          </p:nvGrpSpPr>
          <p:grpSpPr>
            <a:xfrm>
              <a:off x="304800" y="3048000"/>
              <a:ext cx="838200" cy="892657"/>
              <a:chOff x="3874062" y="784598"/>
              <a:chExt cx="2983938" cy="3177802"/>
            </a:xfrm>
          </p:grpSpPr>
          <p:sp>
            <p:nvSpPr>
              <p:cNvPr id="700" name="Round Same Side Corner Rectangle 699"/>
              <p:cNvSpPr/>
              <p:nvPr/>
            </p:nvSpPr>
            <p:spPr>
              <a:xfrm rot="17626500">
                <a:off x="3934271" y="2736376"/>
                <a:ext cx="738807" cy="85922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BD58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1" name="Block Arc 43"/>
              <p:cNvSpPr/>
              <p:nvPr/>
            </p:nvSpPr>
            <p:spPr>
              <a:xfrm rot="2771005">
                <a:off x="5588602" y="2343252"/>
                <a:ext cx="1219200" cy="990600"/>
              </a:xfrm>
              <a:prstGeom prst="blockArc">
                <a:avLst>
                  <a:gd name="adj1" fmla="val 9300456"/>
                  <a:gd name="adj2" fmla="val 0"/>
                  <a:gd name="adj3" fmla="val 25000"/>
                </a:avLst>
              </a:prstGeom>
              <a:solidFill>
                <a:srgbClr val="BD58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2" name="Oval 44"/>
              <p:cNvSpPr/>
              <p:nvPr/>
            </p:nvSpPr>
            <p:spPr>
              <a:xfrm>
                <a:off x="4267200" y="2590800"/>
                <a:ext cx="2590800" cy="1371600"/>
              </a:xfrm>
              <a:prstGeom prst="ellipse">
                <a:avLst/>
              </a:prstGeom>
              <a:solidFill>
                <a:srgbClr val="BD58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3" name="Oval 45"/>
              <p:cNvSpPr/>
              <p:nvPr/>
            </p:nvSpPr>
            <p:spPr>
              <a:xfrm>
                <a:off x="4648200" y="2819400"/>
                <a:ext cx="1151467" cy="6096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4" name="Oval 46"/>
              <p:cNvSpPr/>
              <p:nvPr/>
            </p:nvSpPr>
            <p:spPr>
              <a:xfrm rot="18906581">
                <a:off x="4080013" y="2867266"/>
                <a:ext cx="222009" cy="20906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" name="Oval 47"/>
              <p:cNvSpPr/>
              <p:nvPr/>
            </p:nvSpPr>
            <p:spPr>
              <a:xfrm rot="17362413">
                <a:off x="4078001" y="2966237"/>
                <a:ext cx="756587" cy="400546"/>
              </a:xfrm>
              <a:prstGeom prst="ellipse">
                <a:avLst/>
              </a:prstGeom>
              <a:solidFill>
                <a:srgbClr val="BD58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" name="Double Wave 705"/>
              <p:cNvSpPr/>
              <p:nvPr/>
            </p:nvSpPr>
            <p:spPr>
              <a:xfrm rot="16665967">
                <a:off x="3064889" y="1681769"/>
                <a:ext cx="2283810" cy="489467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rgbClr val="FFFF8F"/>
              </a:solidFill>
              <a:ln w="127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8" name="Group 138"/>
          <p:cNvGrpSpPr/>
          <p:nvPr/>
        </p:nvGrpSpPr>
        <p:grpSpPr>
          <a:xfrm>
            <a:off x="2550452" y="105980"/>
            <a:ext cx="1994452" cy="2375011"/>
            <a:chOff x="228600" y="685800"/>
            <a:chExt cx="3200400" cy="4724400"/>
          </a:xfrm>
        </p:grpSpPr>
        <p:grpSp>
          <p:nvGrpSpPr>
            <p:cNvPr id="646" name="Group 69"/>
            <p:cNvGrpSpPr/>
            <p:nvPr/>
          </p:nvGrpSpPr>
          <p:grpSpPr>
            <a:xfrm>
              <a:off x="533400" y="685800"/>
              <a:ext cx="2895600" cy="4724400"/>
              <a:chOff x="4495800" y="838200"/>
              <a:chExt cx="3181553" cy="5469075"/>
            </a:xfrm>
          </p:grpSpPr>
          <p:sp>
            <p:nvSpPr>
              <p:cNvPr id="657" name="Oval 2"/>
              <p:cNvSpPr/>
              <p:nvPr/>
            </p:nvSpPr>
            <p:spPr>
              <a:xfrm rot="2542647">
                <a:off x="4495800" y="3495852"/>
                <a:ext cx="530543" cy="85689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" name="Oval 3"/>
              <p:cNvSpPr/>
              <p:nvPr/>
            </p:nvSpPr>
            <p:spPr>
              <a:xfrm rot="19057353" flipH="1">
                <a:off x="7086601" y="3495851"/>
                <a:ext cx="530543" cy="85689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Oval 4"/>
              <p:cNvSpPr/>
              <p:nvPr/>
            </p:nvSpPr>
            <p:spPr>
              <a:xfrm rot="2500661">
                <a:off x="5349229" y="5285599"/>
                <a:ext cx="685800" cy="1021676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Oval 5"/>
              <p:cNvSpPr/>
              <p:nvPr/>
            </p:nvSpPr>
            <p:spPr>
              <a:xfrm rot="19779230">
                <a:off x="6240037" y="5284851"/>
                <a:ext cx="685800" cy="1021676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Oval 6"/>
              <p:cNvSpPr/>
              <p:nvPr/>
            </p:nvSpPr>
            <p:spPr>
              <a:xfrm rot="19779230">
                <a:off x="6099036" y="4976960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2" name="Oval 7"/>
              <p:cNvSpPr/>
              <p:nvPr/>
            </p:nvSpPr>
            <p:spPr>
              <a:xfrm rot="2542647">
                <a:off x="5460656" y="5044751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3" name="Rounded Rectangle 8"/>
              <p:cNvSpPr/>
              <p:nvPr/>
            </p:nvSpPr>
            <p:spPr>
              <a:xfrm rot="2292215" flipH="1">
                <a:off x="4933260" y="2673213"/>
                <a:ext cx="715564" cy="1219200"/>
              </a:xfrm>
              <a:prstGeom prst="round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" name="Rounded Rectangle 9"/>
              <p:cNvSpPr/>
              <p:nvPr/>
            </p:nvSpPr>
            <p:spPr>
              <a:xfrm rot="19307785">
                <a:off x="6533460" y="2673214"/>
                <a:ext cx="715564" cy="1219200"/>
              </a:xfrm>
              <a:prstGeom prst="round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" name="Trapezoid 10"/>
              <p:cNvSpPr/>
              <p:nvPr/>
            </p:nvSpPr>
            <p:spPr>
              <a:xfrm>
                <a:off x="5166279" y="2811106"/>
                <a:ext cx="1905000" cy="2057400"/>
              </a:xfrm>
              <a:prstGeom prst="trapezoid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6" name="Rectangle 11"/>
              <p:cNvSpPr/>
              <p:nvPr/>
            </p:nvSpPr>
            <p:spPr>
              <a:xfrm>
                <a:off x="6004479" y="2811106"/>
                <a:ext cx="152400" cy="2057400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" name="Rounded Rectangle 12"/>
              <p:cNvSpPr/>
              <p:nvPr/>
            </p:nvSpPr>
            <p:spPr>
              <a:xfrm rot="19307785">
                <a:off x="6853491" y="3622368"/>
                <a:ext cx="823862" cy="364391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" name="Rounded Rectangle 13"/>
              <p:cNvSpPr/>
              <p:nvPr/>
            </p:nvSpPr>
            <p:spPr>
              <a:xfrm rot="2292215" flipH="1">
                <a:off x="4504931" y="3560244"/>
                <a:ext cx="823862" cy="364391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9" name="Oval 14"/>
              <p:cNvSpPr/>
              <p:nvPr/>
            </p:nvSpPr>
            <p:spPr>
              <a:xfrm>
                <a:off x="5257800" y="990600"/>
                <a:ext cx="1600200" cy="1905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" name="Trapezoid 15"/>
              <p:cNvSpPr/>
              <p:nvPr/>
            </p:nvSpPr>
            <p:spPr>
              <a:xfrm>
                <a:off x="4962131" y="4800600"/>
                <a:ext cx="2286000" cy="7620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" name="Block Arc 16"/>
              <p:cNvSpPr/>
              <p:nvPr/>
            </p:nvSpPr>
            <p:spPr>
              <a:xfrm>
                <a:off x="5343131" y="5638800"/>
                <a:ext cx="762000" cy="228600"/>
              </a:xfrm>
              <a:prstGeom prst="blockArc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72" name="Block Arc 17"/>
              <p:cNvSpPr/>
              <p:nvPr/>
            </p:nvSpPr>
            <p:spPr>
              <a:xfrm rot="21278537">
                <a:off x="6190338" y="5597676"/>
                <a:ext cx="762000" cy="228600"/>
              </a:xfrm>
              <a:prstGeom prst="blockArc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73" name="Quad Arrow 18"/>
              <p:cNvSpPr/>
              <p:nvPr/>
            </p:nvSpPr>
            <p:spPr>
              <a:xfrm>
                <a:off x="5029200" y="5105400"/>
                <a:ext cx="457200" cy="4572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Quad Arrow 19"/>
              <p:cNvSpPr/>
              <p:nvPr/>
            </p:nvSpPr>
            <p:spPr>
              <a:xfrm>
                <a:off x="5410200" y="5105400"/>
                <a:ext cx="457200" cy="4572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5" name="Quad Arrow 20"/>
              <p:cNvSpPr/>
              <p:nvPr/>
            </p:nvSpPr>
            <p:spPr>
              <a:xfrm>
                <a:off x="5791200" y="5105400"/>
                <a:ext cx="457200" cy="4572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6" name="Quad Arrow 21"/>
              <p:cNvSpPr/>
              <p:nvPr/>
            </p:nvSpPr>
            <p:spPr>
              <a:xfrm>
                <a:off x="6248400" y="5105400"/>
                <a:ext cx="457200" cy="4572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7" name="Quad Arrow 22"/>
              <p:cNvSpPr/>
              <p:nvPr/>
            </p:nvSpPr>
            <p:spPr>
              <a:xfrm>
                <a:off x="6629400" y="5105400"/>
                <a:ext cx="457200" cy="4572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8" name="Quad Arrow 23"/>
              <p:cNvSpPr/>
              <p:nvPr/>
            </p:nvSpPr>
            <p:spPr>
              <a:xfrm rot="2046229">
                <a:off x="4585044" y="3412302"/>
                <a:ext cx="332597" cy="420353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9" name="Quad Arrow 24"/>
              <p:cNvSpPr/>
              <p:nvPr/>
            </p:nvSpPr>
            <p:spPr>
              <a:xfrm rot="2046229">
                <a:off x="4889845" y="3638497"/>
                <a:ext cx="332597" cy="420353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0" name="Quad Arrow 25"/>
              <p:cNvSpPr/>
              <p:nvPr/>
            </p:nvSpPr>
            <p:spPr>
              <a:xfrm rot="19553771" flipH="1">
                <a:off x="7023445" y="3638496"/>
                <a:ext cx="332597" cy="420353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" name="Quad Arrow 26"/>
              <p:cNvSpPr/>
              <p:nvPr/>
            </p:nvSpPr>
            <p:spPr>
              <a:xfrm rot="19553771" flipH="1">
                <a:off x="7252045" y="3486096"/>
                <a:ext cx="332597" cy="420353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" name="Oval 27"/>
              <p:cNvSpPr/>
              <p:nvPr/>
            </p:nvSpPr>
            <p:spPr>
              <a:xfrm rot="3201000">
                <a:off x="5501728" y="2733869"/>
                <a:ext cx="502743" cy="29078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" name="Oval 28"/>
              <p:cNvSpPr/>
              <p:nvPr/>
            </p:nvSpPr>
            <p:spPr>
              <a:xfrm rot="1914900">
                <a:off x="5654128" y="2886269"/>
                <a:ext cx="502743" cy="29078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" name="Oval 29"/>
              <p:cNvSpPr/>
              <p:nvPr/>
            </p:nvSpPr>
            <p:spPr>
              <a:xfrm rot="18907975">
                <a:off x="6125358" y="2725786"/>
                <a:ext cx="502743" cy="29078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" name="Oval 30"/>
              <p:cNvSpPr/>
              <p:nvPr/>
            </p:nvSpPr>
            <p:spPr>
              <a:xfrm rot="18907975">
                <a:off x="6049158" y="2954388"/>
                <a:ext cx="502743" cy="29078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/>
              <p:cNvSpPr/>
              <p:nvPr/>
            </p:nvSpPr>
            <p:spPr>
              <a:xfrm rot="317470">
                <a:off x="5806528" y="3038669"/>
                <a:ext cx="502743" cy="29078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Cloud 686"/>
              <p:cNvSpPr/>
              <p:nvPr/>
            </p:nvSpPr>
            <p:spPr>
              <a:xfrm>
                <a:off x="4953000" y="838200"/>
                <a:ext cx="2133600" cy="762000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Cloud 687"/>
              <p:cNvSpPr/>
              <p:nvPr/>
            </p:nvSpPr>
            <p:spPr>
              <a:xfrm rot="16448485">
                <a:off x="4578592" y="1894537"/>
                <a:ext cx="1526776" cy="516647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Cloud 688"/>
              <p:cNvSpPr/>
              <p:nvPr/>
            </p:nvSpPr>
            <p:spPr>
              <a:xfrm rot="16448485">
                <a:off x="6011199" y="1815716"/>
                <a:ext cx="1634754" cy="635767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Rectangle 689"/>
              <p:cNvSpPr/>
              <p:nvPr/>
            </p:nvSpPr>
            <p:spPr>
              <a:xfrm>
                <a:off x="5029200" y="1447800"/>
                <a:ext cx="304800" cy="1371600"/>
              </a:xfrm>
              <a:prstGeom prst="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Rectangle 690"/>
              <p:cNvSpPr/>
              <p:nvPr/>
            </p:nvSpPr>
            <p:spPr>
              <a:xfrm>
                <a:off x="6858000" y="1447800"/>
                <a:ext cx="304800" cy="1371600"/>
              </a:xfrm>
              <a:prstGeom prst="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Trapezoid 691"/>
              <p:cNvSpPr/>
              <p:nvPr/>
            </p:nvSpPr>
            <p:spPr>
              <a:xfrm>
                <a:off x="4953000" y="1219200"/>
                <a:ext cx="2286000" cy="381000"/>
              </a:xfrm>
              <a:prstGeom prst="trapezoid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Quad Arrow 692"/>
              <p:cNvSpPr/>
              <p:nvPr/>
            </p:nvSpPr>
            <p:spPr>
              <a:xfrm>
                <a:off x="5181600" y="1219200"/>
                <a:ext cx="381000" cy="3810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Quad Arrow 693"/>
              <p:cNvSpPr/>
              <p:nvPr/>
            </p:nvSpPr>
            <p:spPr>
              <a:xfrm>
                <a:off x="5562600" y="1219200"/>
                <a:ext cx="381000" cy="3810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Quad Arrow 694"/>
              <p:cNvSpPr/>
              <p:nvPr/>
            </p:nvSpPr>
            <p:spPr>
              <a:xfrm>
                <a:off x="5867400" y="1143000"/>
                <a:ext cx="381000" cy="5334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6" name="Quad Arrow 189"/>
              <p:cNvSpPr/>
              <p:nvPr/>
            </p:nvSpPr>
            <p:spPr>
              <a:xfrm>
                <a:off x="6248400" y="1219200"/>
                <a:ext cx="381000" cy="3810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7" name="Quad Arrow 190"/>
              <p:cNvSpPr/>
              <p:nvPr/>
            </p:nvSpPr>
            <p:spPr>
              <a:xfrm>
                <a:off x="6629400" y="1219200"/>
                <a:ext cx="381000" cy="3810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7" name="Group 115"/>
            <p:cNvGrpSpPr/>
            <p:nvPr/>
          </p:nvGrpSpPr>
          <p:grpSpPr>
            <a:xfrm>
              <a:off x="228600" y="2895600"/>
              <a:ext cx="838200" cy="892657"/>
              <a:chOff x="228600" y="1752600"/>
              <a:chExt cx="838200" cy="892657"/>
            </a:xfrm>
          </p:grpSpPr>
          <p:grpSp>
            <p:nvGrpSpPr>
              <p:cNvPr id="648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650" name="Round Same Side Corner Rectangle 649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Block Arc 650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2" name="Oval 651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Oval 652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Oval 653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Oval 654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" name="Double Wave 655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9" name="Oval 648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9" name="Group 255"/>
          <p:cNvGrpSpPr/>
          <p:nvPr/>
        </p:nvGrpSpPr>
        <p:grpSpPr>
          <a:xfrm>
            <a:off x="4582832" y="12719"/>
            <a:ext cx="2004251" cy="2540709"/>
            <a:chOff x="0" y="457200"/>
            <a:chExt cx="3514850" cy="5523447"/>
          </a:xfrm>
        </p:grpSpPr>
        <p:grpSp>
          <p:nvGrpSpPr>
            <p:cNvPr id="579" name="Group 173"/>
            <p:cNvGrpSpPr/>
            <p:nvPr/>
          </p:nvGrpSpPr>
          <p:grpSpPr>
            <a:xfrm>
              <a:off x="228600" y="457200"/>
              <a:ext cx="3286250" cy="5523447"/>
              <a:chOff x="6343981" y="2133600"/>
              <a:chExt cx="2625554" cy="4628473"/>
            </a:xfrm>
          </p:grpSpPr>
          <p:sp>
            <p:nvSpPr>
              <p:cNvPr id="590" name="Oval 2"/>
              <p:cNvSpPr/>
              <p:nvPr/>
            </p:nvSpPr>
            <p:spPr>
              <a:xfrm rot="20207568">
                <a:off x="7654611" y="6159865"/>
                <a:ext cx="441560" cy="590306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Oval 3"/>
              <p:cNvSpPr/>
              <p:nvPr/>
            </p:nvSpPr>
            <p:spPr>
              <a:xfrm rot="2500754">
                <a:off x="7205785" y="6171767"/>
                <a:ext cx="441560" cy="590306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Oval 4"/>
              <p:cNvSpPr/>
              <p:nvPr/>
            </p:nvSpPr>
            <p:spPr>
              <a:xfrm rot="2500754">
                <a:off x="6464980" y="4948901"/>
                <a:ext cx="441560" cy="590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Oval 5"/>
              <p:cNvSpPr/>
              <p:nvPr/>
            </p:nvSpPr>
            <p:spPr>
              <a:xfrm rot="20155908">
                <a:off x="8457578" y="4936452"/>
                <a:ext cx="441560" cy="590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Trapezoid 6"/>
              <p:cNvSpPr/>
              <p:nvPr/>
            </p:nvSpPr>
            <p:spPr>
              <a:xfrm>
                <a:off x="6971263" y="4105257"/>
                <a:ext cx="1308109" cy="2295543"/>
              </a:xfrm>
              <a:prstGeom prst="trapezoid">
                <a:avLst>
                  <a:gd name="adj" fmla="val 17846"/>
                </a:avLst>
              </a:prstGeom>
              <a:solidFill>
                <a:srgbClr val="F4EB74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5" name="Flowchart: Delay 7"/>
              <p:cNvSpPr/>
              <p:nvPr/>
            </p:nvSpPr>
            <p:spPr>
              <a:xfrm rot="16200000">
                <a:off x="6513561" y="2412923"/>
                <a:ext cx="2282971" cy="1724325"/>
              </a:xfrm>
              <a:prstGeom prst="flowChartDelay">
                <a:avLst/>
              </a:prstGeom>
              <a:solidFill>
                <a:srgbClr val="F4EB74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Trapezoid 8"/>
              <p:cNvSpPr/>
              <p:nvPr/>
            </p:nvSpPr>
            <p:spPr>
              <a:xfrm rot="1505404">
                <a:off x="6532558" y="4097352"/>
                <a:ext cx="724022" cy="1187088"/>
              </a:xfrm>
              <a:prstGeom prst="trapezoid">
                <a:avLst>
                  <a:gd name="adj" fmla="val 29076"/>
                </a:avLst>
              </a:prstGeom>
              <a:solidFill>
                <a:srgbClr val="F4EB74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7" name="Trapezoid 9"/>
              <p:cNvSpPr/>
              <p:nvPr/>
            </p:nvSpPr>
            <p:spPr>
              <a:xfrm rot="20172944">
                <a:off x="7998567" y="3976319"/>
                <a:ext cx="759754" cy="1297143"/>
              </a:xfrm>
              <a:prstGeom prst="trapezoid">
                <a:avLst/>
              </a:prstGeom>
              <a:solidFill>
                <a:srgbClr val="F4EB74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8" name="Cloud 10"/>
              <p:cNvSpPr/>
              <p:nvPr/>
            </p:nvSpPr>
            <p:spPr>
              <a:xfrm rot="4849455" flipH="1">
                <a:off x="7015648" y="3366024"/>
                <a:ext cx="2124332" cy="778317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Cloud 11"/>
              <p:cNvSpPr/>
              <p:nvPr/>
            </p:nvSpPr>
            <p:spPr>
              <a:xfrm rot="16750545">
                <a:off x="6273927" y="3335905"/>
                <a:ext cx="2063316" cy="778317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Isosceles Triangle 12"/>
              <p:cNvSpPr/>
              <p:nvPr/>
            </p:nvSpPr>
            <p:spPr>
              <a:xfrm rot="10800000">
                <a:off x="7387479" y="3845828"/>
                <a:ext cx="535135" cy="41508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Oval 13"/>
              <p:cNvSpPr/>
              <p:nvPr/>
            </p:nvSpPr>
            <p:spPr>
              <a:xfrm>
                <a:off x="7209101" y="2444914"/>
                <a:ext cx="891892" cy="15565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Cloud 14"/>
              <p:cNvSpPr/>
              <p:nvPr/>
            </p:nvSpPr>
            <p:spPr>
              <a:xfrm>
                <a:off x="7209101" y="2600571"/>
                <a:ext cx="832433" cy="363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Flowchart: Delay 15"/>
              <p:cNvSpPr/>
              <p:nvPr/>
            </p:nvSpPr>
            <p:spPr>
              <a:xfrm rot="5400000">
                <a:off x="7532906" y="2002190"/>
                <a:ext cx="363200" cy="1248649"/>
              </a:xfrm>
              <a:prstGeom prst="flowChartDelay">
                <a:avLst/>
              </a:prstGeom>
              <a:solidFill>
                <a:srgbClr val="F4EB74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4" name="Group 73"/>
              <p:cNvGrpSpPr/>
              <p:nvPr/>
            </p:nvGrpSpPr>
            <p:grpSpPr>
              <a:xfrm>
                <a:off x="6911803" y="2444914"/>
                <a:ext cx="1469917" cy="222003"/>
                <a:chOff x="1600200" y="5029200"/>
                <a:chExt cx="2971800" cy="609600"/>
              </a:xfrm>
            </p:grpSpPr>
            <p:sp>
              <p:nvSpPr>
                <p:cNvPr id="637" name="Rounded Rectangle 53"/>
                <p:cNvSpPr/>
                <p:nvPr/>
              </p:nvSpPr>
              <p:spPr>
                <a:xfrm>
                  <a:off x="1600200" y="5029200"/>
                  <a:ext cx="29718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38" name="Group 64"/>
                <p:cNvGrpSpPr/>
                <p:nvPr/>
              </p:nvGrpSpPr>
              <p:grpSpPr>
                <a:xfrm>
                  <a:off x="1692639" y="5156616"/>
                  <a:ext cx="2743200" cy="381000"/>
                  <a:chOff x="1219200" y="2133600"/>
                  <a:chExt cx="7086600" cy="685800"/>
                </a:xfrm>
              </p:grpSpPr>
              <p:sp>
                <p:nvSpPr>
                  <p:cNvPr id="639" name="&quot;No&quot; Symbol 638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0" name="&quot;No&quot; Symbol 639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1" name="&quot;No&quot; Symbol 640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2" name="&quot;No&quot; Symbol 641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3" name="&quot;No&quot; Symbol 16"/>
                  <p:cNvSpPr/>
                  <p:nvPr/>
                </p:nvSpPr>
                <p:spPr>
                  <a:xfrm>
                    <a:off x="49530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4" name="&quot;No&quot; Symbol 17"/>
                  <p:cNvSpPr/>
                  <p:nvPr/>
                </p:nvSpPr>
                <p:spPr>
                  <a:xfrm>
                    <a:off x="58674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5" name="&quot;No&quot; Symbol 61"/>
                  <p:cNvSpPr/>
                  <p:nvPr/>
                </p:nvSpPr>
                <p:spPr>
                  <a:xfrm>
                    <a:off x="6781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05" name="Group 64"/>
              <p:cNvGrpSpPr/>
              <p:nvPr/>
            </p:nvGrpSpPr>
            <p:grpSpPr>
              <a:xfrm>
                <a:off x="7468516" y="4411444"/>
                <a:ext cx="396594" cy="139815"/>
                <a:chOff x="2209800" y="2133600"/>
                <a:chExt cx="2438400" cy="685800"/>
              </a:xfrm>
            </p:grpSpPr>
            <p:sp>
              <p:nvSpPr>
                <p:cNvPr id="635" name="&quot;No&quot; Symbol 634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36" name="&quot;No&quot; Symbol 635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606" name="Straight Connector 605"/>
              <p:cNvCxnSpPr>
                <a:stCxn id="598" idx="0"/>
                <a:endCxn id="592" idx="2"/>
              </p:cNvCxnSpPr>
              <p:nvPr/>
            </p:nvCxnSpPr>
            <p:spPr>
              <a:xfrm flipH="1">
                <a:off x="7625318" y="4260914"/>
                <a:ext cx="29728" cy="213988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7" name="Group 73"/>
              <p:cNvGrpSpPr/>
              <p:nvPr/>
            </p:nvGrpSpPr>
            <p:grpSpPr>
              <a:xfrm>
                <a:off x="7268560" y="4779771"/>
                <a:ext cx="832433" cy="227106"/>
                <a:chOff x="1600200" y="5029200"/>
                <a:chExt cx="1981200" cy="609600"/>
              </a:xfrm>
            </p:grpSpPr>
            <p:sp>
              <p:nvSpPr>
                <p:cNvPr id="629" name="Rounded Rectangle 41"/>
                <p:cNvSpPr/>
                <p:nvPr/>
              </p:nvSpPr>
              <p:spPr>
                <a:xfrm>
                  <a:off x="1600200" y="5029200"/>
                  <a:ext cx="19812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30" name="Group 64"/>
                <p:cNvGrpSpPr/>
                <p:nvPr/>
              </p:nvGrpSpPr>
              <p:grpSpPr>
                <a:xfrm>
                  <a:off x="1692639" y="5156616"/>
                  <a:ext cx="1681317" cy="381000"/>
                  <a:chOff x="1219200" y="2133600"/>
                  <a:chExt cx="4343400" cy="685800"/>
                </a:xfrm>
              </p:grpSpPr>
              <p:sp>
                <p:nvSpPr>
                  <p:cNvPr id="631" name="&quot;No&quot; Symbol 630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2" name="&quot;No&quot; Symbol 631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3" name="&quot;No&quot; Symbol 632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4" name="&quot;No&quot; Symbol 633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08" name="Group 73"/>
              <p:cNvGrpSpPr/>
              <p:nvPr/>
            </p:nvGrpSpPr>
            <p:grpSpPr>
              <a:xfrm>
                <a:off x="7268560" y="5194857"/>
                <a:ext cx="832433" cy="199887"/>
                <a:chOff x="1600200" y="5029200"/>
                <a:chExt cx="1981200" cy="609600"/>
              </a:xfrm>
            </p:grpSpPr>
            <p:sp>
              <p:nvSpPr>
                <p:cNvPr id="623" name="Rounded Rectangle 35"/>
                <p:cNvSpPr/>
                <p:nvPr/>
              </p:nvSpPr>
              <p:spPr>
                <a:xfrm>
                  <a:off x="1600200" y="5029200"/>
                  <a:ext cx="19812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24" name="Group 64"/>
                <p:cNvGrpSpPr/>
                <p:nvPr/>
              </p:nvGrpSpPr>
              <p:grpSpPr>
                <a:xfrm>
                  <a:off x="1692639" y="5156616"/>
                  <a:ext cx="1681317" cy="381000"/>
                  <a:chOff x="1219200" y="2133600"/>
                  <a:chExt cx="4343400" cy="685800"/>
                </a:xfrm>
              </p:grpSpPr>
              <p:sp>
                <p:nvSpPr>
                  <p:cNvPr id="625" name="&quot;No&quot; Symbol 624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6" name="&quot;No&quot; Symbol 625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7" name="&quot;No&quot; Symbol 626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8" name="&quot;No&quot; Symbol 627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09" name="Group 73"/>
              <p:cNvGrpSpPr/>
              <p:nvPr/>
            </p:nvGrpSpPr>
            <p:grpSpPr>
              <a:xfrm rot="20185569">
                <a:off x="8208139" y="4966084"/>
                <a:ext cx="761396" cy="275114"/>
                <a:chOff x="1392887" y="5029200"/>
                <a:chExt cx="2188513" cy="666570"/>
              </a:xfrm>
            </p:grpSpPr>
            <p:sp>
              <p:nvSpPr>
                <p:cNvPr id="617" name="Rounded Rectangle 616"/>
                <p:cNvSpPr/>
                <p:nvPr/>
              </p:nvSpPr>
              <p:spPr>
                <a:xfrm>
                  <a:off x="1392887" y="5029200"/>
                  <a:ext cx="2188513" cy="66657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8" name="Group 64"/>
                <p:cNvGrpSpPr/>
                <p:nvPr/>
              </p:nvGrpSpPr>
              <p:grpSpPr>
                <a:xfrm>
                  <a:off x="1692639" y="5156616"/>
                  <a:ext cx="1681317" cy="381000"/>
                  <a:chOff x="1219200" y="2133600"/>
                  <a:chExt cx="4343400" cy="685800"/>
                </a:xfrm>
              </p:grpSpPr>
              <p:sp>
                <p:nvSpPr>
                  <p:cNvPr id="619" name="&quot;No&quot; Symbol 31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0" name="&quot;No&quot; Symbol 32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1" name="&quot;No&quot; Symbol 33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2" name="&quot;No&quot; Symbol 621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10" name="Group 73"/>
              <p:cNvGrpSpPr/>
              <p:nvPr/>
            </p:nvGrpSpPr>
            <p:grpSpPr>
              <a:xfrm rot="1632826">
                <a:off x="6343981" y="4944281"/>
                <a:ext cx="689271" cy="251601"/>
                <a:chOff x="1600200" y="5029200"/>
                <a:chExt cx="1981200" cy="609600"/>
              </a:xfrm>
            </p:grpSpPr>
            <p:sp>
              <p:nvSpPr>
                <p:cNvPr id="611" name="Rounded Rectangle 610"/>
                <p:cNvSpPr/>
                <p:nvPr/>
              </p:nvSpPr>
              <p:spPr>
                <a:xfrm>
                  <a:off x="1600200" y="5029200"/>
                  <a:ext cx="1981200" cy="6096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2" name="Group 64"/>
                <p:cNvGrpSpPr/>
                <p:nvPr/>
              </p:nvGrpSpPr>
              <p:grpSpPr>
                <a:xfrm>
                  <a:off x="1692639" y="5156616"/>
                  <a:ext cx="1681317" cy="381000"/>
                  <a:chOff x="1219200" y="2133600"/>
                  <a:chExt cx="4343400" cy="685800"/>
                </a:xfrm>
              </p:grpSpPr>
              <p:sp>
                <p:nvSpPr>
                  <p:cNvPr id="613" name="&quot;No&quot; Symbol 612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4" name="&quot;No&quot; Symbol 613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5" name="&quot;No&quot; Symbol 27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6" name="&quot;No&quot; Symbol 28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80" name="Group 238"/>
            <p:cNvGrpSpPr/>
            <p:nvPr/>
          </p:nvGrpSpPr>
          <p:grpSpPr>
            <a:xfrm>
              <a:off x="0" y="3657600"/>
              <a:ext cx="838200" cy="892657"/>
              <a:chOff x="304800" y="3048000"/>
              <a:chExt cx="838200" cy="892657"/>
            </a:xfrm>
          </p:grpSpPr>
          <p:grpSp>
            <p:nvGrpSpPr>
              <p:cNvPr id="581" name="Group 229"/>
              <p:cNvGrpSpPr/>
              <p:nvPr/>
            </p:nvGrpSpPr>
            <p:grpSpPr>
              <a:xfrm>
                <a:off x="304800" y="30480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583" name="Round Same Side Corner Rectangle 582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Block Arc 583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85" name="Oval 584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" name="Oval 585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Oval 586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" name="Oval 587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Double Wave 588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2" name="Oval 581"/>
              <p:cNvSpPr/>
              <p:nvPr/>
            </p:nvSpPr>
            <p:spPr>
              <a:xfrm rot="19057353" flipH="1">
                <a:off x="859436" y="3529084"/>
                <a:ext cx="215301" cy="37258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0" name="Group 422"/>
          <p:cNvGrpSpPr/>
          <p:nvPr/>
        </p:nvGrpSpPr>
        <p:grpSpPr>
          <a:xfrm>
            <a:off x="6674513" y="84102"/>
            <a:ext cx="1711739" cy="2362014"/>
            <a:chOff x="609600" y="533400"/>
            <a:chExt cx="3207604" cy="5486887"/>
          </a:xfrm>
        </p:grpSpPr>
        <p:grpSp>
          <p:nvGrpSpPr>
            <p:cNvPr id="503" name="Group 160"/>
            <p:cNvGrpSpPr/>
            <p:nvPr/>
          </p:nvGrpSpPr>
          <p:grpSpPr>
            <a:xfrm>
              <a:off x="878390" y="533400"/>
              <a:ext cx="2938814" cy="5486887"/>
              <a:chOff x="878390" y="533400"/>
              <a:chExt cx="2938814" cy="5486887"/>
            </a:xfrm>
          </p:grpSpPr>
          <p:grpSp>
            <p:nvGrpSpPr>
              <p:cNvPr id="514" name="Group 115"/>
              <p:cNvGrpSpPr/>
              <p:nvPr/>
            </p:nvGrpSpPr>
            <p:grpSpPr>
              <a:xfrm flipH="1">
                <a:off x="1484343" y="4800853"/>
                <a:ext cx="973775" cy="1219434"/>
                <a:chOff x="3281156" y="5182107"/>
                <a:chExt cx="973775" cy="1219434"/>
              </a:xfrm>
            </p:grpSpPr>
            <p:sp>
              <p:nvSpPr>
                <p:cNvPr id="577" name="Oval 576"/>
                <p:cNvSpPr/>
                <p:nvPr/>
              </p:nvSpPr>
              <p:spPr>
                <a:xfrm rot="17172481" flipH="1">
                  <a:off x="3409398" y="5556007"/>
                  <a:ext cx="717292" cy="973775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Oval 577"/>
                <p:cNvSpPr/>
                <p:nvPr/>
              </p:nvSpPr>
              <p:spPr>
                <a:xfrm rot="19411276">
                  <a:off x="3369870" y="5182107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5" name="Group 114"/>
              <p:cNvGrpSpPr/>
              <p:nvPr/>
            </p:nvGrpSpPr>
            <p:grpSpPr>
              <a:xfrm>
                <a:off x="2442681" y="4800854"/>
                <a:ext cx="951162" cy="1216277"/>
                <a:chOff x="3281606" y="5182108"/>
                <a:chExt cx="951162" cy="1216277"/>
              </a:xfrm>
            </p:grpSpPr>
            <p:sp>
              <p:nvSpPr>
                <p:cNvPr id="575" name="Oval 3"/>
                <p:cNvSpPr/>
                <p:nvPr/>
              </p:nvSpPr>
              <p:spPr>
                <a:xfrm rot="17172481" flipH="1">
                  <a:off x="3398541" y="5564158"/>
                  <a:ext cx="717292" cy="951162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" name="Oval 575"/>
                <p:cNvSpPr/>
                <p:nvPr/>
              </p:nvSpPr>
              <p:spPr>
                <a:xfrm rot="19411276">
                  <a:off x="3330888" y="5182108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16" name="Isosceles Triangle 4"/>
              <p:cNvSpPr/>
              <p:nvPr/>
            </p:nvSpPr>
            <p:spPr>
              <a:xfrm>
                <a:off x="1245192" y="2327195"/>
                <a:ext cx="2389395" cy="328278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Isosceles Triangle 516"/>
              <p:cNvSpPr/>
              <p:nvPr/>
            </p:nvSpPr>
            <p:spPr>
              <a:xfrm rot="10800000">
                <a:off x="2114063" y="2678922"/>
                <a:ext cx="543044" cy="703455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Oval 517"/>
              <p:cNvSpPr/>
              <p:nvPr/>
            </p:nvSpPr>
            <p:spPr>
              <a:xfrm rot="19411276">
                <a:off x="3177763" y="3124453"/>
                <a:ext cx="639441" cy="115992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Oval 518"/>
              <p:cNvSpPr/>
              <p:nvPr/>
            </p:nvSpPr>
            <p:spPr>
              <a:xfrm rot="2820608">
                <a:off x="1145129" y="3303559"/>
                <a:ext cx="541034" cy="107451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Isosceles Triangle 519"/>
              <p:cNvSpPr/>
              <p:nvPr/>
            </p:nvSpPr>
            <p:spPr>
              <a:xfrm rot="2242960">
                <a:off x="1208041" y="2086898"/>
                <a:ext cx="1303307" cy="193200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Isosceles Triangle 520"/>
              <p:cNvSpPr/>
              <p:nvPr/>
            </p:nvSpPr>
            <p:spPr>
              <a:xfrm rot="19284057">
                <a:off x="2312756" y="2086047"/>
                <a:ext cx="1303307" cy="193200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Oval 521"/>
              <p:cNvSpPr/>
              <p:nvPr/>
            </p:nvSpPr>
            <p:spPr>
              <a:xfrm>
                <a:off x="1679626" y="685800"/>
                <a:ext cx="1411915" cy="222760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Cloud 522"/>
              <p:cNvSpPr/>
              <p:nvPr/>
            </p:nvSpPr>
            <p:spPr>
              <a:xfrm>
                <a:off x="1679626" y="685800"/>
                <a:ext cx="1411915" cy="586212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Cloud 523"/>
              <p:cNvSpPr/>
              <p:nvPr/>
            </p:nvSpPr>
            <p:spPr>
              <a:xfrm rot="5107997">
                <a:off x="1522956" y="2191186"/>
                <a:ext cx="3182343" cy="66806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Cloud 13"/>
              <p:cNvSpPr/>
              <p:nvPr/>
            </p:nvSpPr>
            <p:spPr>
              <a:xfrm rot="6038579">
                <a:off x="127135" y="2176813"/>
                <a:ext cx="3135351" cy="626179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Trapezoid 14"/>
              <p:cNvSpPr/>
              <p:nvPr/>
            </p:nvSpPr>
            <p:spPr>
              <a:xfrm rot="283094">
                <a:off x="1376269" y="785424"/>
                <a:ext cx="651653" cy="1993122"/>
              </a:xfrm>
              <a:prstGeom prst="trapezoid">
                <a:avLst>
                  <a:gd name="adj" fmla="val 23019"/>
                </a:avLst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Trapezoid 15"/>
              <p:cNvSpPr/>
              <p:nvPr/>
            </p:nvSpPr>
            <p:spPr>
              <a:xfrm rot="21363997">
                <a:off x="2810793" y="782002"/>
                <a:ext cx="651653" cy="1993122"/>
              </a:xfrm>
              <a:prstGeom prst="trapezoid">
                <a:avLst>
                  <a:gd name="adj" fmla="val 25059"/>
                </a:avLst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lowchart: Stored Data 16"/>
              <p:cNvSpPr/>
              <p:nvPr/>
            </p:nvSpPr>
            <p:spPr>
              <a:xfrm rot="5400000">
                <a:off x="2076301" y="-18901"/>
                <a:ext cx="633140" cy="1737742"/>
              </a:xfrm>
              <a:prstGeom prst="flowChartOnlineStorage">
                <a:avLst/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9" name="Group 112"/>
              <p:cNvGrpSpPr/>
              <p:nvPr/>
            </p:nvGrpSpPr>
            <p:grpSpPr>
              <a:xfrm>
                <a:off x="1981618" y="2845382"/>
                <a:ext cx="826539" cy="1330628"/>
                <a:chOff x="8347441" y="1292651"/>
                <a:chExt cx="1650698" cy="2424910"/>
              </a:xfrm>
            </p:grpSpPr>
            <p:sp>
              <p:nvSpPr>
                <p:cNvPr id="570" name="Flowchart: Collate 18"/>
                <p:cNvSpPr/>
                <p:nvPr/>
              </p:nvSpPr>
              <p:spPr>
                <a:xfrm rot="770778">
                  <a:off x="9399713" y="1292651"/>
                  <a:ext cx="598426" cy="114350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1" name="Flowchart: Collate 570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2" name="Flowchart: Collate 571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3" name="Quad Arrow 572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Flowchart: Collate 573"/>
                <p:cNvSpPr/>
                <p:nvPr/>
              </p:nvSpPr>
              <p:spPr>
                <a:xfrm rot="20790787">
                  <a:off x="8347441" y="1319349"/>
                  <a:ext cx="598426" cy="114350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" name="Group 139"/>
              <p:cNvGrpSpPr/>
              <p:nvPr/>
            </p:nvGrpSpPr>
            <p:grpSpPr>
              <a:xfrm>
                <a:off x="1524000" y="609599"/>
                <a:ext cx="1668905" cy="424721"/>
                <a:chOff x="8207301" y="2136098"/>
                <a:chExt cx="4701747" cy="988103"/>
              </a:xfrm>
            </p:grpSpPr>
            <p:grpSp>
              <p:nvGrpSpPr>
                <p:cNvPr id="551" name="Group 118"/>
                <p:cNvGrpSpPr/>
                <p:nvPr/>
              </p:nvGrpSpPr>
              <p:grpSpPr>
                <a:xfrm>
                  <a:off x="8207301" y="2165657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67" name="Flowchart: Collate 566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8" name="Flowchart: Collate 567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9" name="Quad Arrow 568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2" name="Group 124"/>
                <p:cNvGrpSpPr/>
                <p:nvPr/>
              </p:nvGrpSpPr>
              <p:grpSpPr>
                <a:xfrm>
                  <a:off x="9386341" y="2136098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64" name="Flowchart: Collate 563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5" name="Flowchart: Collate 564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6" name="Quad Arrow 565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3" name="Group 128"/>
                <p:cNvGrpSpPr/>
                <p:nvPr/>
              </p:nvGrpSpPr>
              <p:grpSpPr>
                <a:xfrm>
                  <a:off x="10581807" y="2139846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61" name="Flowchart: Collate 560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2" name="Flowchart: Collate 561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3" name="Quad Arrow 562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4" name="Group 132"/>
                <p:cNvGrpSpPr/>
                <p:nvPr/>
              </p:nvGrpSpPr>
              <p:grpSpPr>
                <a:xfrm>
                  <a:off x="11777273" y="2143594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58" name="Flowchart: Collate 557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9" name="Flowchart: Collate 558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0" name="Quad Arrow 559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55" name="Diamond 554"/>
                <p:cNvSpPr/>
                <p:nvPr/>
              </p:nvSpPr>
              <p:spPr>
                <a:xfrm>
                  <a:off x="9144000" y="243840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" name="Diamond 555"/>
                <p:cNvSpPr/>
                <p:nvPr/>
              </p:nvSpPr>
              <p:spPr>
                <a:xfrm>
                  <a:off x="10347960" y="242316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Diamond 556"/>
                <p:cNvSpPr/>
                <p:nvPr/>
              </p:nvSpPr>
              <p:spPr>
                <a:xfrm>
                  <a:off x="11536680" y="237744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" name="Group 140"/>
              <p:cNvGrpSpPr/>
              <p:nvPr/>
            </p:nvGrpSpPr>
            <p:grpSpPr>
              <a:xfrm>
                <a:off x="1405328" y="5106650"/>
                <a:ext cx="2057400" cy="439712"/>
                <a:chOff x="8207301" y="2136098"/>
                <a:chExt cx="4701747" cy="988103"/>
              </a:xfrm>
            </p:grpSpPr>
            <p:grpSp>
              <p:nvGrpSpPr>
                <p:cNvPr id="532" name="Group 118"/>
                <p:cNvGrpSpPr/>
                <p:nvPr/>
              </p:nvGrpSpPr>
              <p:grpSpPr>
                <a:xfrm>
                  <a:off x="8207301" y="2165657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48" name="Flowchart: Collate 547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9" name="Flowchart: Collate 548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0" name="Quad Arrow 549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3" name="Group 124"/>
                <p:cNvGrpSpPr/>
                <p:nvPr/>
              </p:nvGrpSpPr>
              <p:grpSpPr>
                <a:xfrm>
                  <a:off x="9386341" y="2136098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45" name="Flowchart: Collate 544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6" name="Flowchart: Collate 545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7" name="Quad Arrow 546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4" name="Group 128"/>
                <p:cNvGrpSpPr/>
                <p:nvPr/>
              </p:nvGrpSpPr>
              <p:grpSpPr>
                <a:xfrm>
                  <a:off x="10581807" y="2139846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42" name="Flowchart: Collate 541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3" name="Flowchart: Collate 542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4" name="Quad Arrow 543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5" name="Group 132"/>
                <p:cNvGrpSpPr/>
                <p:nvPr/>
              </p:nvGrpSpPr>
              <p:grpSpPr>
                <a:xfrm>
                  <a:off x="11777273" y="2143594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539" name="Flowchart: Collate 538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0" name="Flowchart: Collate 539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1" name="Quad Arrow 540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6" name="Diamond 535"/>
                <p:cNvSpPr/>
                <p:nvPr/>
              </p:nvSpPr>
              <p:spPr>
                <a:xfrm>
                  <a:off x="9144000" y="243840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Diamond 536"/>
                <p:cNvSpPr/>
                <p:nvPr/>
              </p:nvSpPr>
              <p:spPr>
                <a:xfrm>
                  <a:off x="10347960" y="242316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Diamond 537"/>
                <p:cNvSpPr/>
                <p:nvPr/>
              </p:nvSpPr>
              <p:spPr>
                <a:xfrm>
                  <a:off x="11536680" y="237744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4" name="Group 185"/>
            <p:cNvGrpSpPr/>
            <p:nvPr/>
          </p:nvGrpSpPr>
          <p:grpSpPr>
            <a:xfrm>
              <a:off x="609600" y="3429000"/>
              <a:ext cx="838200" cy="892657"/>
              <a:chOff x="228600" y="1752600"/>
              <a:chExt cx="838200" cy="892657"/>
            </a:xfrm>
          </p:grpSpPr>
          <p:grpSp>
            <p:nvGrpSpPr>
              <p:cNvPr id="505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507" name="Round Same Side Corner Rectangle 506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" name="Block Arc 507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9" name="Oval 508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Oval 509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Oval 510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Oval 511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Double Wave 512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6" name="Oval 505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1" name="Group 602"/>
          <p:cNvGrpSpPr/>
          <p:nvPr/>
        </p:nvGrpSpPr>
        <p:grpSpPr>
          <a:xfrm>
            <a:off x="125528" y="2615659"/>
            <a:ext cx="1574800" cy="2703305"/>
            <a:chOff x="381000" y="420466"/>
            <a:chExt cx="3540113" cy="5425343"/>
          </a:xfrm>
        </p:grpSpPr>
        <p:grpSp>
          <p:nvGrpSpPr>
            <p:cNvPr id="422" name="Group 181"/>
            <p:cNvGrpSpPr/>
            <p:nvPr/>
          </p:nvGrpSpPr>
          <p:grpSpPr>
            <a:xfrm>
              <a:off x="560446" y="420466"/>
              <a:ext cx="3360667" cy="5425343"/>
              <a:chOff x="560446" y="420466"/>
              <a:chExt cx="3360667" cy="5425343"/>
            </a:xfrm>
          </p:grpSpPr>
          <p:grpSp>
            <p:nvGrpSpPr>
              <p:cNvPr id="433" name="Group 173"/>
              <p:cNvGrpSpPr/>
              <p:nvPr/>
            </p:nvGrpSpPr>
            <p:grpSpPr>
              <a:xfrm>
                <a:off x="2133600" y="5105400"/>
                <a:ext cx="783670" cy="664209"/>
                <a:chOff x="3864530" y="5516614"/>
                <a:chExt cx="1031368" cy="874149"/>
              </a:xfrm>
            </p:grpSpPr>
            <p:sp>
              <p:nvSpPr>
                <p:cNvPr id="500" name="Oval 499"/>
                <p:cNvSpPr/>
                <p:nvPr/>
              </p:nvSpPr>
              <p:spPr>
                <a:xfrm rot="2101605">
                  <a:off x="3864530" y="5516614"/>
                  <a:ext cx="1030210" cy="87414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Oval 500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Moon 501"/>
                <p:cNvSpPr/>
                <p:nvPr/>
              </p:nvSpPr>
              <p:spPr>
                <a:xfrm rot="4319138">
                  <a:off x="4314905" y="5563212"/>
                  <a:ext cx="281239" cy="880746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4" name="Group 177"/>
              <p:cNvGrpSpPr/>
              <p:nvPr/>
            </p:nvGrpSpPr>
            <p:grpSpPr>
              <a:xfrm flipH="1">
                <a:off x="1447800" y="5181600"/>
                <a:ext cx="783670" cy="664209"/>
                <a:chOff x="3864530" y="5516614"/>
                <a:chExt cx="1031368" cy="874149"/>
              </a:xfrm>
            </p:grpSpPr>
            <p:sp>
              <p:nvSpPr>
                <p:cNvPr id="497" name="Oval 496"/>
                <p:cNvSpPr/>
                <p:nvPr/>
              </p:nvSpPr>
              <p:spPr>
                <a:xfrm rot="2101605">
                  <a:off x="3864530" y="5516614"/>
                  <a:ext cx="1030210" cy="87414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Moon 498"/>
                <p:cNvSpPr/>
                <p:nvPr/>
              </p:nvSpPr>
              <p:spPr>
                <a:xfrm rot="4319138">
                  <a:off x="4314905" y="5563212"/>
                  <a:ext cx="281239" cy="880746"/>
                </a:xfrm>
                <a:prstGeom prst="moon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5" name="Group 165"/>
              <p:cNvGrpSpPr/>
              <p:nvPr/>
            </p:nvGrpSpPr>
            <p:grpSpPr>
              <a:xfrm>
                <a:off x="560446" y="420466"/>
                <a:ext cx="3360667" cy="4965982"/>
                <a:chOff x="560446" y="420466"/>
                <a:chExt cx="3360667" cy="4965982"/>
              </a:xfrm>
            </p:grpSpPr>
            <p:sp>
              <p:nvSpPr>
                <p:cNvPr id="436" name="Rounded Rectangle 435"/>
                <p:cNvSpPr/>
                <p:nvPr/>
              </p:nvSpPr>
              <p:spPr>
                <a:xfrm>
                  <a:off x="838200" y="1371600"/>
                  <a:ext cx="2667000" cy="23622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Oval 2"/>
                <p:cNvSpPr/>
                <p:nvPr/>
              </p:nvSpPr>
              <p:spPr>
                <a:xfrm rot="3435232" flipH="1">
                  <a:off x="2829629" y="3776238"/>
                  <a:ext cx="702478" cy="77014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Oval 3"/>
                <p:cNvSpPr/>
                <p:nvPr/>
              </p:nvSpPr>
              <p:spPr>
                <a:xfrm rot="18164768">
                  <a:off x="924630" y="3776238"/>
                  <a:ext cx="702478" cy="77014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Trapezoid 438"/>
                <p:cNvSpPr/>
                <p:nvPr/>
              </p:nvSpPr>
              <p:spPr>
                <a:xfrm>
                  <a:off x="1380126" y="2998024"/>
                  <a:ext cx="1648336" cy="2388424"/>
                </a:xfrm>
                <a:prstGeom prst="trapezoid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Trapezoid 439"/>
                <p:cNvSpPr/>
                <p:nvPr/>
              </p:nvSpPr>
              <p:spPr>
                <a:xfrm rot="20676161" flipH="1">
                  <a:off x="2449995" y="2425936"/>
                  <a:ext cx="917342" cy="1778506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Trapezoid 440"/>
                <p:cNvSpPr/>
                <p:nvPr/>
              </p:nvSpPr>
              <p:spPr>
                <a:xfrm rot="996339">
                  <a:off x="1023509" y="2480168"/>
                  <a:ext cx="976135" cy="1720839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Trapezoid 441"/>
                <p:cNvSpPr/>
                <p:nvPr/>
              </p:nvSpPr>
              <p:spPr>
                <a:xfrm>
                  <a:off x="1380126" y="2717033"/>
                  <a:ext cx="1648336" cy="2388424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Oval 442"/>
                <p:cNvSpPr/>
                <p:nvPr/>
              </p:nvSpPr>
              <p:spPr>
                <a:xfrm>
                  <a:off x="1792210" y="2155051"/>
                  <a:ext cx="824168" cy="84297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Oval 13"/>
                <p:cNvSpPr/>
                <p:nvPr/>
              </p:nvSpPr>
              <p:spPr>
                <a:xfrm>
                  <a:off x="1174084" y="890591"/>
                  <a:ext cx="2060420" cy="196693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Round Diagonal Corner Rectangle 444"/>
                <p:cNvSpPr/>
                <p:nvPr/>
              </p:nvSpPr>
              <p:spPr>
                <a:xfrm rot="2884430">
                  <a:off x="1952439" y="909506"/>
                  <a:ext cx="1425463" cy="771072"/>
                </a:xfrm>
                <a:prstGeom prst="round2DiagRect">
                  <a:avLst>
                    <a:gd name="adj1" fmla="val 50000"/>
                    <a:gd name="adj2" fmla="val 13374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Round Diagonal Corner Rectangle 445"/>
                <p:cNvSpPr/>
                <p:nvPr/>
              </p:nvSpPr>
              <p:spPr>
                <a:xfrm>
                  <a:off x="1066800" y="762000"/>
                  <a:ext cx="1447800" cy="990600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Trapezoid 446"/>
                <p:cNvSpPr/>
                <p:nvPr/>
              </p:nvSpPr>
              <p:spPr>
                <a:xfrm rot="996339">
                  <a:off x="560446" y="1055798"/>
                  <a:ext cx="807082" cy="2403854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Trapezoid 447"/>
                <p:cNvSpPr/>
                <p:nvPr/>
              </p:nvSpPr>
              <p:spPr>
                <a:xfrm rot="20603661" flipH="1">
                  <a:off x="3114031" y="1136672"/>
                  <a:ext cx="807082" cy="2179705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Chord 448"/>
                <p:cNvSpPr/>
                <p:nvPr/>
              </p:nvSpPr>
              <p:spPr>
                <a:xfrm rot="11111887">
                  <a:off x="906039" y="420466"/>
                  <a:ext cx="2626723" cy="1616787"/>
                </a:xfrm>
                <a:prstGeom prst="chord">
                  <a:avLst>
                    <a:gd name="adj1" fmla="val 243305"/>
                    <a:gd name="adj2" fmla="val 9993495"/>
                  </a:avLst>
                </a:prstGeom>
                <a:solidFill>
                  <a:schemeClr val="bg2"/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Cross 449"/>
                <p:cNvSpPr/>
                <p:nvPr/>
              </p:nvSpPr>
              <p:spPr>
                <a:xfrm>
                  <a:off x="838200" y="914400"/>
                  <a:ext cx="2667000" cy="533400"/>
                </a:xfrm>
                <a:prstGeom prst="plus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51" name="Group 119"/>
                <p:cNvGrpSpPr/>
                <p:nvPr/>
              </p:nvGrpSpPr>
              <p:grpSpPr>
                <a:xfrm>
                  <a:off x="1219200" y="914400"/>
                  <a:ext cx="1983698" cy="644577"/>
                  <a:chOff x="3352800" y="5486400"/>
                  <a:chExt cx="3429000" cy="838200"/>
                </a:xfrm>
              </p:grpSpPr>
              <p:grpSp>
                <p:nvGrpSpPr>
                  <p:cNvPr id="485" name="Group 109"/>
                  <p:cNvGrpSpPr/>
                  <p:nvPr/>
                </p:nvGrpSpPr>
                <p:grpSpPr>
                  <a:xfrm>
                    <a:off x="33528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95" name="Quad Arrow 494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6" name="Rounded Rectangle 495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6" name="Group 110"/>
                  <p:cNvGrpSpPr/>
                  <p:nvPr/>
                </p:nvGrpSpPr>
                <p:grpSpPr>
                  <a:xfrm>
                    <a:off x="41910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93" name="Quad Arrow 492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4" name="Rounded Rectangle 493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7" name="Group 113"/>
                  <p:cNvGrpSpPr/>
                  <p:nvPr/>
                </p:nvGrpSpPr>
                <p:grpSpPr>
                  <a:xfrm>
                    <a:off x="50292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91" name="Quad Arrow 490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Rounded Rectangle 491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8" name="Group 116"/>
                  <p:cNvGrpSpPr/>
                  <p:nvPr/>
                </p:nvGrpSpPr>
                <p:grpSpPr>
                  <a:xfrm>
                    <a:off x="5867400" y="5486400"/>
                    <a:ext cx="914400" cy="838200"/>
                    <a:chOff x="3352800" y="5486400"/>
                    <a:chExt cx="914400" cy="838200"/>
                  </a:xfrm>
                </p:grpSpPr>
                <p:sp>
                  <p:nvSpPr>
                    <p:cNvPr id="489" name="Quad Arrow 488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0" name="Rounded Rectangle 489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52" name="Group 134"/>
                <p:cNvGrpSpPr/>
                <p:nvPr/>
              </p:nvGrpSpPr>
              <p:grpSpPr>
                <a:xfrm rot="17163614">
                  <a:off x="297833" y="3730952"/>
                  <a:ext cx="2514600" cy="609600"/>
                  <a:chOff x="3124200" y="5715000"/>
                  <a:chExt cx="2514600" cy="609600"/>
                </a:xfrm>
              </p:grpSpPr>
              <p:sp>
                <p:nvSpPr>
                  <p:cNvPr id="471" name="Rounded Rectangle 470"/>
                  <p:cNvSpPr/>
                  <p:nvPr/>
                </p:nvSpPr>
                <p:spPr>
                  <a:xfrm>
                    <a:off x="3124200" y="5715000"/>
                    <a:ext cx="25146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72" name="Group 120"/>
                  <p:cNvGrpSpPr/>
                  <p:nvPr/>
                </p:nvGrpSpPr>
                <p:grpSpPr>
                  <a:xfrm>
                    <a:off x="3200400" y="5715000"/>
                    <a:ext cx="2362200" cy="609599"/>
                    <a:chOff x="3352800" y="5486400"/>
                    <a:chExt cx="3429000" cy="838200"/>
                  </a:xfrm>
                </p:grpSpPr>
                <p:grpSp>
                  <p:nvGrpSpPr>
                    <p:cNvPr id="473" name="Group 109"/>
                    <p:cNvGrpSpPr/>
                    <p:nvPr/>
                  </p:nvGrpSpPr>
                  <p:grpSpPr>
                    <a:xfrm>
                      <a:off x="33528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83" name="Quad Arrow 482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4" name="Rounded Rectangle 483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4" name="Group 110"/>
                    <p:cNvGrpSpPr/>
                    <p:nvPr/>
                  </p:nvGrpSpPr>
                  <p:grpSpPr>
                    <a:xfrm>
                      <a:off x="41910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81" name="Quad Arrow 480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2" name="Rounded Rectangle 481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5" name="Group 113"/>
                    <p:cNvGrpSpPr/>
                    <p:nvPr/>
                  </p:nvGrpSpPr>
                  <p:grpSpPr>
                    <a:xfrm>
                      <a:off x="50292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79" name="Quad Arrow 478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0" name="Rounded Rectangle 479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6" name="Group 116"/>
                    <p:cNvGrpSpPr/>
                    <p:nvPr/>
                  </p:nvGrpSpPr>
                  <p:grpSpPr>
                    <a:xfrm>
                      <a:off x="58674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77" name="Quad Arrow 476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8" name="Rounded Rectangle 477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53" name="Group 135"/>
                <p:cNvGrpSpPr/>
                <p:nvPr/>
              </p:nvGrpSpPr>
              <p:grpSpPr>
                <a:xfrm rot="4436386" flipH="1">
                  <a:off x="1593233" y="3730952"/>
                  <a:ext cx="2514600" cy="609600"/>
                  <a:chOff x="3124200" y="5715000"/>
                  <a:chExt cx="2514600" cy="609600"/>
                </a:xfrm>
              </p:grpSpPr>
              <p:sp>
                <p:nvSpPr>
                  <p:cNvPr id="457" name="Rounded Rectangle 456"/>
                  <p:cNvSpPr/>
                  <p:nvPr/>
                </p:nvSpPr>
                <p:spPr>
                  <a:xfrm>
                    <a:off x="3124200" y="5715000"/>
                    <a:ext cx="25146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8" name="Group 120"/>
                  <p:cNvGrpSpPr/>
                  <p:nvPr/>
                </p:nvGrpSpPr>
                <p:grpSpPr>
                  <a:xfrm>
                    <a:off x="3200400" y="5715000"/>
                    <a:ext cx="2362200" cy="609599"/>
                    <a:chOff x="3352800" y="5486400"/>
                    <a:chExt cx="3429000" cy="838200"/>
                  </a:xfrm>
                </p:grpSpPr>
                <p:grpSp>
                  <p:nvGrpSpPr>
                    <p:cNvPr id="459" name="Group 109"/>
                    <p:cNvGrpSpPr/>
                    <p:nvPr/>
                  </p:nvGrpSpPr>
                  <p:grpSpPr>
                    <a:xfrm>
                      <a:off x="33528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69" name="Quad Arrow 468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0" name="Rounded Rectangle 469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0" name="Group 110"/>
                    <p:cNvGrpSpPr/>
                    <p:nvPr/>
                  </p:nvGrpSpPr>
                  <p:grpSpPr>
                    <a:xfrm>
                      <a:off x="41910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67" name="Quad Arrow 466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8" name="Rounded Rectangle 467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1" name="Group 113"/>
                    <p:cNvGrpSpPr/>
                    <p:nvPr/>
                  </p:nvGrpSpPr>
                  <p:grpSpPr>
                    <a:xfrm>
                      <a:off x="50292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65" name="Quad Arrow 464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6" name="Rounded Rectangle 465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2" name="Group 116"/>
                    <p:cNvGrpSpPr/>
                    <p:nvPr/>
                  </p:nvGrpSpPr>
                  <p:grpSpPr>
                    <a:xfrm>
                      <a:off x="58674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63" name="Quad Arrow 462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4" name="Rounded Rectangle 463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54" name="Group 116"/>
                <p:cNvGrpSpPr/>
                <p:nvPr/>
              </p:nvGrpSpPr>
              <p:grpSpPr>
                <a:xfrm rot="16200000">
                  <a:off x="1877856" y="3532344"/>
                  <a:ext cx="685800" cy="631512"/>
                  <a:chOff x="3352800" y="5486400"/>
                  <a:chExt cx="914400" cy="838200"/>
                </a:xfrm>
              </p:grpSpPr>
              <p:sp>
                <p:nvSpPr>
                  <p:cNvPr id="455" name="Quad Arrow 454"/>
                  <p:cNvSpPr/>
                  <p:nvPr/>
                </p:nvSpPr>
                <p:spPr>
                  <a:xfrm>
                    <a:off x="3352800" y="5486400"/>
                    <a:ext cx="914400" cy="838200"/>
                  </a:xfrm>
                  <a:prstGeom prst="quadArrow">
                    <a:avLst>
                      <a:gd name="adj1" fmla="val 6255"/>
                      <a:gd name="adj2" fmla="val 22500"/>
                      <a:gd name="adj3" fmla="val 22500"/>
                    </a:avLst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Rounded Rectangle 455"/>
                  <p:cNvSpPr/>
                  <p:nvPr/>
                </p:nvSpPr>
                <p:spPr>
                  <a:xfrm>
                    <a:off x="3670091" y="5738734"/>
                    <a:ext cx="304800" cy="304800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23" name="Group 266"/>
            <p:cNvGrpSpPr/>
            <p:nvPr/>
          </p:nvGrpSpPr>
          <p:grpSpPr>
            <a:xfrm>
              <a:off x="381000" y="3581400"/>
              <a:ext cx="838200" cy="892657"/>
              <a:chOff x="228600" y="1752600"/>
              <a:chExt cx="838200" cy="892657"/>
            </a:xfrm>
          </p:grpSpPr>
          <p:grpSp>
            <p:nvGrpSpPr>
              <p:cNvPr id="424" name="Group 36"/>
              <p:cNvGrpSpPr/>
              <p:nvPr/>
            </p:nvGrpSpPr>
            <p:grpSpPr>
              <a:xfrm>
                <a:off x="228600" y="17526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426" name="Round Same Side Corner Rectangle 425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Block Arc 426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28" name="Oval 427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Oval 429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Double Wave 431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5" name="Oval 424"/>
              <p:cNvSpPr/>
              <p:nvPr/>
            </p:nvSpPr>
            <p:spPr>
              <a:xfrm rot="19057353" flipH="1">
                <a:off x="776914" y="2312335"/>
                <a:ext cx="205419" cy="328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2" name="TextBox 73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W</a:t>
            </a:r>
            <a:endParaRPr lang="en-US" sz="6600" dirty="0"/>
          </a:p>
        </p:txBody>
      </p:sp>
    </p:spTree>
    <p:extLst>
      <p:ext uri="{BB962C8B-B14F-4D97-AF65-F5344CB8AC3E}">
        <p14:creationId xmlns="" xmlns:p14="http://schemas.microsoft.com/office/powerpoint/2010/main" val="89462310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extBox 68"/>
          <p:cNvSpPr txBox="1"/>
          <p:nvPr/>
        </p:nvSpPr>
        <p:spPr>
          <a:xfrm>
            <a:off x="76200" y="0"/>
            <a:ext cx="457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Z</a:t>
            </a:r>
            <a:endParaRPr lang="en-US" sz="6000" dirty="0"/>
          </a:p>
        </p:txBody>
      </p:sp>
      <p:sp>
        <p:nvSpPr>
          <p:cNvPr id="70" name="TextBox 69"/>
          <p:cNvSpPr txBox="1"/>
          <p:nvPr/>
        </p:nvSpPr>
        <p:spPr>
          <a:xfrm>
            <a:off x="1210031" y="3856640"/>
            <a:ext cx="19853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Zilpah</a:t>
            </a:r>
            <a:r>
              <a:rPr lang="en-US" sz="1400" dirty="0" smtClean="0"/>
              <a:t>..handmaid of Leah give Jacob wife #4</a:t>
            </a:r>
          </a:p>
          <a:p>
            <a:r>
              <a:rPr lang="en-US" sz="1400" dirty="0" smtClean="0"/>
              <a:t>Mother of Gad and Asher</a:t>
            </a:r>
            <a:endParaRPr lang="en-US" sz="1400" dirty="0"/>
          </a:p>
        </p:txBody>
      </p:sp>
      <p:grpSp>
        <p:nvGrpSpPr>
          <p:cNvPr id="106" name="Group 105"/>
          <p:cNvGrpSpPr/>
          <p:nvPr/>
        </p:nvGrpSpPr>
        <p:grpSpPr>
          <a:xfrm>
            <a:off x="1396810" y="457200"/>
            <a:ext cx="1676400" cy="3372552"/>
            <a:chOff x="1396810" y="457200"/>
            <a:chExt cx="1676400" cy="3372552"/>
          </a:xfrm>
        </p:grpSpPr>
        <p:sp>
          <p:nvSpPr>
            <p:cNvPr id="105" name="Oval 104"/>
            <p:cNvSpPr/>
            <p:nvPr/>
          </p:nvSpPr>
          <p:spPr>
            <a:xfrm>
              <a:off x="1413428" y="1044549"/>
              <a:ext cx="1633240" cy="1874738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>
              <a:off x="1524000" y="457200"/>
              <a:ext cx="1384501" cy="1874738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19671902">
              <a:off x="2607478" y="2142019"/>
              <a:ext cx="358226" cy="597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2647766">
              <a:off x="1459344" y="2060271"/>
              <a:ext cx="326624" cy="597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19352409">
              <a:off x="2304452" y="3232306"/>
              <a:ext cx="282217" cy="597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2647766">
              <a:off x="1980007" y="3220489"/>
              <a:ext cx="280866" cy="597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20169292">
              <a:off x="2271767" y="1443639"/>
              <a:ext cx="602716" cy="1065681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1790291">
              <a:off x="1613916" y="1408723"/>
              <a:ext cx="602716" cy="1065681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>
              <a:off x="1791225" y="1580777"/>
              <a:ext cx="899158" cy="1947138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2030556" y="1248154"/>
              <a:ext cx="408343" cy="5872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1791225" y="562433"/>
              <a:ext cx="857009" cy="11165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 rot="5400000">
              <a:off x="2120418" y="2834167"/>
              <a:ext cx="786192" cy="103644"/>
            </a:xfrm>
            <a:prstGeom prst="roundRect">
              <a:avLst>
                <a:gd name="adj" fmla="val 50000"/>
              </a:avLst>
            </a:prstGeom>
            <a:solidFill>
              <a:srgbClr val="DEFBD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 rot="4754463">
              <a:off x="2242017" y="2824491"/>
              <a:ext cx="786192" cy="103644"/>
            </a:xfrm>
            <a:prstGeom prst="roundRect">
              <a:avLst>
                <a:gd name="adj" fmla="val 50000"/>
              </a:avLst>
            </a:prstGeom>
            <a:solidFill>
              <a:srgbClr val="DEFBD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865184" y="2284845"/>
              <a:ext cx="745664" cy="263711"/>
            </a:xfrm>
            <a:prstGeom prst="roundRect">
              <a:avLst/>
            </a:prstGeom>
            <a:solidFill>
              <a:srgbClr val="DEFBD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1791506" y="458288"/>
              <a:ext cx="836588" cy="55827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1884633" y="2330087"/>
              <a:ext cx="730721" cy="183779"/>
              <a:chOff x="3581400" y="2764974"/>
              <a:chExt cx="3618412" cy="910044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3581400" y="2788973"/>
                <a:ext cx="609600" cy="868627"/>
                <a:chOff x="3581400" y="2788973"/>
                <a:chExt cx="609600" cy="868627"/>
              </a:xfrm>
            </p:grpSpPr>
            <p:sp>
              <p:nvSpPr>
                <p:cNvPr id="73" name="Flowchart: Collate 72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 rot="5400000">
                <a:off x="4177936" y="2787860"/>
                <a:ext cx="905689" cy="868627"/>
                <a:chOff x="3581400" y="2788973"/>
                <a:chExt cx="609600" cy="868627"/>
              </a:xfrm>
            </p:grpSpPr>
            <p:sp>
              <p:nvSpPr>
                <p:cNvPr id="77" name="Flowchart: Collate 76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78"/>
              <p:cNvGrpSpPr/>
              <p:nvPr/>
            </p:nvGrpSpPr>
            <p:grpSpPr>
              <a:xfrm>
                <a:off x="5083628" y="2784619"/>
                <a:ext cx="609600" cy="868627"/>
                <a:chOff x="3581400" y="2788973"/>
                <a:chExt cx="609600" cy="868627"/>
              </a:xfrm>
            </p:grpSpPr>
            <p:sp>
              <p:nvSpPr>
                <p:cNvPr id="80" name="Flowchart: Collate 79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81"/>
              <p:cNvGrpSpPr/>
              <p:nvPr/>
            </p:nvGrpSpPr>
            <p:grpSpPr>
              <a:xfrm rot="5400000">
                <a:off x="5688873" y="2783505"/>
                <a:ext cx="905689" cy="868627"/>
                <a:chOff x="3581400" y="2788973"/>
                <a:chExt cx="609600" cy="868627"/>
              </a:xfrm>
            </p:grpSpPr>
            <p:sp>
              <p:nvSpPr>
                <p:cNvPr id="83" name="Flowchart: Collate 82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>
                <a:off x="6590212" y="2775910"/>
                <a:ext cx="609600" cy="868627"/>
                <a:chOff x="3581400" y="2788973"/>
                <a:chExt cx="609600" cy="868627"/>
              </a:xfrm>
            </p:grpSpPr>
            <p:sp>
              <p:nvSpPr>
                <p:cNvPr id="86" name="Flowchart: Collate 85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1" name="Group 70"/>
            <p:cNvGrpSpPr/>
            <p:nvPr/>
          </p:nvGrpSpPr>
          <p:grpSpPr>
            <a:xfrm>
              <a:off x="1396810" y="577662"/>
              <a:ext cx="1676400" cy="1481680"/>
              <a:chOff x="1371600" y="639786"/>
              <a:chExt cx="1676400" cy="1481680"/>
            </a:xfrm>
          </p:grpSpPr>
          <p:sp>
            <p:nvSpPr>
              <p:cNvPr id="31" name="Trapezoid 30"/>
              <p:cNvSpPr/>
              <p:nvPr/>
            </p:nvSpPr>
            <p:spPr>
              <a:xfrm rot="469281">
                <a:off x="1371600" y="919336"/>
                <a:ext cx="531845" cy="1175895"/>
              </a:xfrm>
              <a:prstGeom prst="trapezoid">
                <a:avLst>
                  <a:gd name="adj" fmla="val 39143"/>
                </a:avLst>
              </a:prstGeom>
              <a:solidFill>
                <a:srgbClr val="DEFBD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20910361">
                <a:off x="2516155" y="945571"/>
                <a:ext cx="531845" cy="1175895"/>
              </a:xfrm>
              <a:prstGeom prst="trapezoid">
                <a:avLst>
                  <a:gd name="adj" fmla="val 39143"/>
                </a:avLst>
              </a:prstGeom>
              <a:solidFill>
                <a:srgbClr val="DEFBD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1595498" y="639786"/>
                <a:ext cx="1203649" cy="342111"/>
              </a:xfrm>
              <a:prstGeom prst="roundRect">
                <a:avLst/>
              </a:prstGeom>
              <a:solidFill>
                <a:srgbClr val="DEFBD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1677547" y="592307"/>
              <a:ext cx="1084364" cy="315579"/>
              <a:chOff x="3581400" y="2764974"/>
              <a:chExt cx="3618412" cy="910044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3581400" y="2788973"/>
                <a:ext cx="609600" cy="868627"/>
                <a:chOff x="3581400" y="2788973"/>
                <a:chExt cx="609600" cy="868627"/>
              </a:xfrm>
            </p:grpSpPr>
            <p:sp>
              <p:nvSpPr>
                <p:cNvPr id="103" name="Flowchart: Collate 102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 rot="5400000">
                <a:off x="4177936" y="2787860"/>
                <a:ext cx="905689" cy="868627"/>
                <a:chOff x="3581400" y="2788973"/>
                <a:chExt cx="609600" cy="868627"/>
              </a:xfrm>
            </p:grpSpPr>
            <p:sp>
              <p:nvSpPr>
                <p:cNvPr id="101" name="Flowchart: Collate 100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" name="Oval 101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5083628" y="2784619"/>
                <a:ext cx="609600" cy="868627"/>
                <a:chOff x="3581400" y="2788973"/>
                <a:chExt cx="609600" cy="868627"/>
              </a:xfrm>
            </p:grpSpPr>
            <p:sp>
              <p:nvSpPr>
                <p:cNvPr id="99" name="Flowchart: Collate 98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3" name="Group 92"/>
              <p:cNvGrpSpPr/>
              <p:nvPr/>
            </p:nvGrpSpPr>
            <p:grpSpPr>
              <a:xfrm rot="5400000">
                <a:off x="5688873" y="2783505"/>
                <a:ext cx="905689" cy="868627"/>
                <a:chOff x="3581400" y="2788973"/>
                <a:chExt cx="609600" cy="868627"/>
              </a:xfrm>
            </p:grpSpPr>
            <p:sp>
              <p:nvSpPr>
                <p:cNvPr id="97" name="Flowchart: Collate 96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4" name="Group 93"/>
              <p:cNvGrpSpPr/>
              <p:nvPr/>
            </p:nvGrpSpPr>
            <p:grpSpPr>
              <a:xfrm>
                <a:off x="6590212" y="2775910"/>
                <a:ext cx="609600" cy="868627"/>
                <a:chOff x="3581400" y="2788973"/>
                <a:chExt cx="609600" cy="868627"/>
              </a:xfrm>
            </p:grpSpPr>
            <p:sp>
              <p:nvSpPr>
                <p:cNvPr id="95" name="Flowchart: Collate 94"/>
                <p:cNvSpPr/>
                <p:nvPr/>
              </p:nvSpPr>
              <p:spPr>
                <a:xfrm>
                  <a:off x="3581400" y="2788973"/>
                  <a:ext cx="609600" cy="868627"/>
                </a:xfrm>
                <a:prstGeom prst="flowChartCollate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3715924" y="3039291"/>
                  <a:ext cx="357510" cy="35751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Rectangle 1"/>
          <p:cNvSpPr/>
          <p:nvPr/>
        </p:nvSpPr>
        <p:spPr>
          <a:xfrm>
            <a:off x="3741772" y="4705926"/>
            <a:ext cx="10951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1320"/>
                </a:solidFill>
                <a:latin typeface="Trebuchet"/>
              </a:rPr>
              <a:t>Zipporah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3632218" y="799453"/>
            <a:ext cx="1665148" cy="3785316"/>
            <a:chOff x="4741298" y="661615"/>
            <a:chExt cx="1665148" cy="3785316"/>
          </a:xfrm>
        </p:grpSpPr>
        <p:sp>
          <p:nvSpPr>
            <p:cNvPr id="67" name="Rounded Rectangle 66"/>
            <p:cNvSpPr/>
            <p:nvPr/>
          </p:nvSpPr>
          <p:spPr>
            <a:xfrm>
              <a:off x="4842058" y="661615"/>
              <a:ext cx="1460500" cy="2185115"/>
            </a:xfrm>
            <a:prstGeom prst="roundRect">
              <a:avLst>
                <a:gd name="adj" fmla="val 39276"/>
              </a:avLst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191" name="Oval 190"/>
            <p:cNvSpPr/>
            <p:nvPr/>
          </p:nvSpPr>
          <p:spPr>
            <a:xfrm>
              <a:off x="4996269" y="950945"/>
              <a:ext cx="1155135" cy="156502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9671902">
              <a:off x="6040336" y="2508403"/>
              <a:ext cx="366110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2647766">
              <a:off x="4741298" y="2529819"/>
              <a:ext cx="374956" cy="5751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9352409">
              <a:off x="5671903" y="3795666"/>
              <a:ext cx="31936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2647766">
              <a:off x="5304745" y="3782784"/>
              <a:ext cx="317841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20169292">
              <a:off x="5634914" y="1845873"/>
              <a:ext cx="682061" cy="116167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 rot="1790291">
              <a:off x="4890461" y="1807811"/>
              <a:ext cx="682061" cy="116167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11"/>
            <p:cNvSpPr/>
            <p:nvPr/>
          </p:nvSpPr>
          <p:spPr>
            <a:xfrm>
              <a:off x="5091112" y="1995364"/>
              <a:ext cx="1017528" cy="212253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5091112" y="885287"/>
              <a:ext cx="969830" cy="121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ound Diagonal Corner Rectangle 113"/>
            <p:cNvSpPr/>
            <p:nvPr/>
          </p:nvSpPr>
          <p:spPr>
            <a:xfrm rot="1236535">
              <a:off x="5100323" y="936565"/>
              <a:ext cx="490742" cy="44813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 Diagonal Corner Rectangle 114"/>
            <p:cNvSpPr/>
            <p:nvPr/>
          </p:nvSpPr>
          <p:spPr>
            <a:xfrm rot="5076663">
              <a:off x="5578367" y="837698"/>
              <a:ext cx="487589" cy="64079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4966653" y="830701"/>
              <a:ext cx="1260515" cy="322562"/>
              <a:chOff x="1559695" y="1336770"/>
              <a:chExt cx="1260515" cy="322562"/>
            </a:xfrm>
          </p:grpSpPr>
          <p:sp>
            <p:nvSpPr>
              <p:cNvPr id="135" name="Rounded Rectangle 134"/>
              <p:cNvSpPr/>
              <p:nvPr/>
            </p:nvSpPr>
            <p:spPr>
              <a:xfrm>
                <a:off x="1559695" y="1336770"/>
                <a:ext cx="1260515" cy="322562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>
                <a:off x="1597391" y="1382358"/>
                <a:ext cx="1104292" cy="168984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0" name="Rounded Rectangle 129"/>
            <p:cNvSpPr/>
            <p:nvPr/>
          </p:nvSpPr>
          <p:spPr>
            <a:xfrm>
              <a:off x="4859489" y="809898"/>
              <a:ext cx="1452531" cy="390761"/>
            </a:xfrm>
            <a:prstGeom prst="roundRect">
              <a:avLst>
                <a:gd name="adj" fmla="val 28478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4917669" y="2807740"/>
              <a:ext cx="1080696" cy="681033"/>
              <a:chOff x="3352800" y="2487123"/>
              <a:chExt cx="2022718" cy="1301537"/>
            </a:xfrm>
          </p:grpSpPr>
          <p:sp>
            <p:nvSpPr>
              <p:cNvPr id="122" name="Diagonal Stripe 121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up 122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</p:grpSpPr>
            <p:sp>
              <p:nvSpPr>
                <p:cNvPr id="124" name="Diagonal Stripe 123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ounded Rectangle 125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" name="Group 8"/>
            <p:cNvGrpSpPr/>
            <p:nvPr/>
          </p:nvGrpSpPr>
          <p:grpSpPr>
            <a:xfrm>
              <a:off x="4940844" y="833900"/>
              <a:ext cx="1312131" cy="332384"/>
              <a:chOff x="6748700" y="1942885"/>
              <a:chExt cx="4125609" cy="1043137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6748700" y="1942885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3" name="Quad Arrow 2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Chevron 3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" name="Chevron 136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Chevron 137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9" name="Chevron 138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Quad Arrow 139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>
                <a:off x="7780179" y="1954466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42" name="Quad Arrow 141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Chevron 142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Chevron 143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" name="Chevron 144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6" name="Chevron 145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7" name="Quad Arrow 146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47"/>
              <p:cNvGrpSpPr/>
              <p:nvPr/>
            </p:nvGrpSpPr>
            <p:grpSpPr>
              <a:xfrm>
                <a:off x="8796550" y="1971384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49" name="Quad Arrow 148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Chevron 149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Chevron 150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" name="Chevron 151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" name="Chevron 152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" name="Quad Arrow 153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154"/>
              <p:cNvGrpSpPr/>
              <p:nvPr/>
            </p:nvGrpSpPr>
            <p:grpSpPr>
              <a:xfrm>
                <a:off x="9801054" y="1973365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56" name="Quad Arrow 155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Chevron 156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" name="Chevron 157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9" name="Chevron 158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Chevron 159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Quad Arrow 160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2" name="Group 161"/>
            <p:cNvGrpSpPr/>
            <p:nvPr/>
          </p:nvGrpSpPr>
          <p:grpSpPr>
            <a:xfrm>
              <a:off x="5114157" y="3825606"/>
              <a:ext cx="938301" cy="284839"/>
              <a:chOff x="6748700" y="1942885"/>
              <a:chExt cx="4125609" cy="1043137"/>
            </a:xfrm>
          </p:grpSpPr>
          <p:grpSp>
            <p:nvGrpSpPr>
              <p:cNvPr id="163" name="Group 162"/>
              <p:cNvGrpSpPr/>
              <p:nvPr/>
            </p:nvGrpSpPr>
            <p:grpSpPr>
              <a:xfrm>
                <a:off x="6748700" y="1942885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85" name="Quad Arrow 184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Chevron 185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Chevron 186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8" name="Chevron 187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9" name="Chevron 188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Quad Arrow 189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163"/>
              <p:cNvGrpSpPr/>
              <p:nvPr/>
            </p:nvGrpSpPr>
            <p:grpSpPr>
              <a:xfrm>
                <a:off x="7780179" y="1954466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79" name="Quad Arrow 178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Chevron 179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1" name="Chevron 180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2" name="Chevron 181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3" name="Chevron 182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Quad Arrow 183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164"/>
              <p:cNvGrpSpPr/>
              <p:nvPr/>
            </p:nvGrpSpPr>
            <p:grpSpPr>
              <a:xfrm>
                <a:off x="8796550" y="1971384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73" name="Quad Arrow 172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Chevron 173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5" name="Chevron 174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6" name="Chevron 175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7" name="Chevron 176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8" name="Quad Arrow 177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" name="Group 165"/>
              <p:cNvGrpSpPr/>
              <p:nvPr/>
            </p:nvGrpSpPr>
            <p:grpSpPr>
              <a:xfrm>
                <a:off x="9801054" y="1973365"/>
                <a:ext cx="1073255" cy="1012657"/>
                <a:chOff x="6748700" y="1942885"/>
                <a:chExt cx="1073255" cy="1012657"/>
              </a:xfrm>
            </p:grpSpPr>
            <p:sp>
              <p:nvSpPr>
                <p:cNvPr id="167" name="Quad Arrow 166"/>
                <p:cNvSpPr/>
                <p:nvPr/>
              </p:nvSpPr>
              <p:spPr>
                <a:xfrm>
                  <a:off x="6781800" y="1995364"/>
                  <a:ext cx="990600" cy="923923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Chevron 167"/>
                <p:cNvSpPr/>
                <p:nvPr/>
              </p:nvSpPr>
              <p:spPr>
                <a:xfrm rot="2939389">
                  <a:off x="7482364" y="2601782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9" name="Chevron 168"/>
                <p:cNvSpPr/>
                <p:nvPr/>
              </p:nvSpPr>
              <p:spPr>
                <a:xfrm rot="18936022">
                  <a:off x="7483767" y="1942885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0" name="Chevron 169"/>
                <p:cNvSpPr/>
                <p:nvPr/>
              </p:nvSpPr>
              <p:spPr>
                <a:xfrm rot="13524675">
                  <a:off x="6783492" y="19133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1" name="Chevron 170"/>
                <p:cNvSpPr/>
                <p:nvPr/>
              </p:nvSpPr>
              <p:spPr>
                <a:xfrm rot="7817034">
                  <a:off x="6806812" y="2615950"/>
                  <a:ext cx="304800" cy="374383"/>
                </a:xfrm>
                <a:prstGeom prst="chevr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Quad Arrow 171"/>
                <p:cNvSpPr/>
                <p:nvPr/>
              </p:nvSpPr>
              <p:spPr>
                <a:xfrm>
                  <a:off x="7050882" y="2236258"/>
                  <a:ext cx="465129" cy="433821"/>
                </a:xfrm>
                <a:prstGeom prst="quadArrow">
                  <a:avLst>
                    <a:gd name="adj1" fmla="val 35696"/>
                    <a:gd name="adj2" fmla="val 16845"/>
                    <a:gd name="adj3" fmla="val 2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16" name="TextBox 215"/>
          <p:cNvSpPr txBox="1"/>
          <p:nvPr/>
        </p:nvSpPr>
        <p:spPr>
          <a:xfrm>
            <a:off x="6719492" y="6194184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Zechariah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313364" y="2072267"/>
            <a:ext cx="1866386" cy="3947532"/>
            <a:chOff x="6313364" y="2072267"/>
            <a:chExt cx="1866386" cy="3947532"/>
          </a:xfrm>
        </p:grpSpPr>
        <p:sp>
          <p:nvSpPr>
            <p:cNvPr id="194" name="Oval 193"/>
            <p:cNvSpPr/>
            <p:nvPr/>
          </p:nvSpPr>
          <p:spPr>
            <a:xfrm rot="18242526">
              <a:off x="7827446" y="4432026"/>
              <a:ext cx="347472" cy="3571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>
              <a:off x="6313364" y="4363059"/>
              <a:ext cx="314713" cy="4674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Flowchart: Manual Operation 195"/>
            <p:cNvSpPr/>
            <p:nvPr/>
          </p:nvSpPr>
          <p:spPr>
            <a:xfrm rot="12217775">
              <a:off x="6478214" y="3195841"/>
              <a:ext cx="529547" cy="1494369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Flowchart: Manual Operation 196"/>
            <p:cNvSpPr/>
            <p:nvPr/>
          </p:nvSpPr>
          <p:spPr>
            <a:xfrm rot="9181948" flipH="1">
              <a:off x="7384808" y="3276269"/>
              <a:ext cx="537366" cy="1414689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>
              <a:off x="6775157" y="5659170"/>
              <a:ext cx="502639" cy="33386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>
              <a:off x="7111164" y="5685931"/>
              <a:ext cx="502639" cy="33386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Cloud 199"/>
            <p:cNvSpPr/>
            <p:nvPr/>
          </p:nvSpPr>
          <p:spPr>
            <a:xfrm rot="20835976" flipH="1">
              <a:off x="7244076" y="2222461"/>
              <a:ext cx="808215" cy="1596437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lowchart: Manual Operation 200"/>
            <p:cNvSpPr/>
            <p:nvPr/>
          </p:nvSpPr>
          <p:spPr>
            <a:xfrm rot="10800000">
              <a:off x="6680756" y="3255991"/>
              <a:ext cx="1003214" cy="2364639"/>
            </a:xfrm>
            <a:prstGeom prst="flowChartManualOperation">
              <a:avLst/>
            </a:prstGeom>
            <a:solidFill>
              <a:srgbClr val="E7BE6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ectangle 201"/>
            <p:cNvSpPr/>
            <p:nvPr/>
          </p:nvSpPr>
          <p:spPr>
            <a:xfrm>
              <a:off x="6680756" y="5583656"/>
              <a:ext cx="997070" cy="224657"/>
            </a:xfrm>
            <a:prstGeom prst="rect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Flowchart: Extract 202"/>
            <p:cNvSpPr/>
            <p:nvPr/>
          </p:nvSpPr>
          <p:spPr>
            <a:xfrm rot="10800000">
              <a:off x="6972623" y="3243716"/>
              <a:ext cx="439810" cy="515270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04" name="Cloud 203"/>
            <p:cNvSpPr/>
            <p:nvPr/>
          </p:nvSpPr>
          <p:spPr>
            <a:xfrm rot="764024">
              <a:off x="6338226" y="2236455"/>
              <a:ext cx="953813" cy="1656127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>
              <a:off x="6763918" y="2215180"/>
              <a:ext cx="816787" cy="13254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loud 205"/>
            <p:cNvSpPr/>
            <p:nvPr/>
          </p:nvSpPr>
          <p:spPr>
            <a:xfrm rot="16200000" flipH="1">
              <a:off x="6954375" y="1734654"/>
              <a:ext cx="517973" cy="1256596"/>
            </a:xfrm>
            <a:prstGeom prst="cloud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ounded Rectangle 206"/>
            <p:cNvSpPr/>
            <p:nvPr/>
          </p:nvSpPr>
          <p:spPr>
            <a:xfrm>
              <a:off x="6769239" y="4515528"/>
              <a:ext cx="851856" cy="1633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" name="Group 99"/>
            <p:cNvGrpSpPr/>
            <p:nvPr/>
          </p:nvGrpSpPr>
          <p:grpSpPr>
            <a:xfrm>
              <a:off x="7392215" y="4434289"/>
              <a:ext cx="546231" cy="1421573"/>
              <a:chOff x="5029205" y="1676401"/>
              <a:chExt cx="982013" cy="1407436"/>
            </a:xfrm>
            <a:solidFill>
              <a:srgbClr val="996633"/>
            </a:solidFill>
          </p:grpSpPr>
          <p:sp>
            <p:nvSpPr>
              <p:cNvPr id="213" name="Diagonal Stripe 212"/>
              <p:cNvSpPr/>
              <p:nvPr/>
            </p:nvSpPr>
            <p:spPr>
              <a:xfrm rot="19468279">
                <a:off x="5401618" y="1834736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Diagonal Stripe 213"/>
              <p:cNvSpPr/>
              <p:nvPr/>
            </p:nvSpPr>
            <p:spPr>
              <a:xfrm rot="20963615">
                <a:off x="5066204" y="1940837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Rounded Rectangle 214"/>
              <p:cNvSpPr/>
              <p:nvPr/>
            </p:nvSpPr>
            <p:spPr>
              <a:xfrm>
                <a:off x="5029205" y="1676401"/>
                <a:ext cx="548640" cy="334109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7" name="Rounded Rectangle 216"/>
            <p:cNvSpPr/>
            <p:nvPr/>
          </p:nvSpPr>
          <p:spPr>
            <a:xfrm>
              <a:off x="6580124" y="2325437"/>
              <a:ext cx="1261535" cy="191081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Snip Diagonal Corner Rectangle 10"/>
            <p:cNvSpPr/>
            <p:nvPr/>
          </p:nvSpPr>
          <p:spPr>
            <a:xfrm>
              <a:off x="6460569" y="2072267"/>
              <a:ext cx="1469196" cy="269849"/>
            </a:xfrm>
            <a:prstGeom prst="snip2DiagRect">
              <a:avLst>
                <a:gd name="adj1" fmla="val 50000"/>
                <a:gd name="adj2" fmla="val 50000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197078445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/>
          <p:cNvSpPr txBox="1"/>
          <p:nvPr/>
        </p:nvSpPr>
        <p:spPr>
          <a:xfrm>
            <a:off x="2819400" y="5791200"/>
            <a:ext cx="1192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Zephaniah</a:t>
            </a:r>
            <a:endParaRPr lang="en-US" dirty="0"/>
          </a:p>
        </p:txBody>
      </p:sp>
      <p:sp>
        <p:nvSpPr>
          <p:cNvPr id="61" name="TextBox 60"/>
          <p:cNvSpPr txBox="1"/>
          <p:nvPr/>
        </p:nvSpPr>
        <p:spPr>
          <a:xfrm>
            <a:off x="76200" y="0"/>
            <a:ext cx="457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Z</a:t>
            </a:r>
            <a:endParaRPr lang="en-US" sz="6000" dirty="0"/>
          </a:p>
        </p:txBody>
      </p:sp>
      <p:grpSp>
        <p:nvGrpSpPr>
          <p:cNvPr id="83" name="Group 82"/>
          <p:cNvGrpSpPr/>
          <p:nvPr/>
        </p:nvGrpSpPr>
        <p:grpSpPr>
          <a:xfrm>
            <a:off x="2217776" y="1381898"/>
            <a:ext cx="2024693" cy="4028302"/>
            <a:chOff x="2217776" y="1381898"/>
            <a:chExt cx="2024693" cy="4028302"/>
          </a:xfrm>
        </p:grpSpPr>
        <p:sp>
          <p:nvSpPr>
            <p:cNvPr id="3" name="Cloud 2"/>
            <p:cNvSpPr/>
            <p:nvPr/>
          </p:nvSpPr>
          <p:spPr>
            <a:xfrm rot="17452337">
              <a:off x="2330604" y="1731411"/>
              <a:ext cx="1818423" cy="1587634"/>
            </a:xfrm>
            <a:prstGeom prst="clou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520459">
              <a:off x="3884199" y="3305228"/>
              <a:ext cx="358270" cy="7042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126232">
              <a:off x="2217776" y="3338232"/>
              <a:ext cx="339379" cy="7641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145143">
              <a:off x="2825760" y="4784359"/>
              <a:ext cx="487574" cy="764107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594148">
              <a:off x="3211187" y="4747947"/>
              <a:ext cx="487574" cy="764107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2595824" y="2868548"/>
              <a:ext cx="1351882" cy="2269128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78885">
              <a:off x="2346087" y="2456535"/>
              <a:ext cx="763621" cy="1410059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27387">
              <a:off x="3311310" y="2439769"/>
              <a:ext cx="763621" cy="1410059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605460" y="2591457"/>
              <a:ext cx="1351882" cy="2285343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3048000" y="2438400"/>
              <a:ext cx="470220" cy="54174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2781793" y="1507960"/>
              <a:ext cx="940440" cy="1300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2723015" y="1453785"/>
              <a:ext cx="705330" cy="487574"/>
            </a:xfrm>
            <a:prstGeom prst="clou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2597059">
              <a:off x="3102310" y="1447800"/>
              <a:ext cx="705330" cy="487574"/>
            </a:xfrm>
            <a:prstGeom prst="clou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4422778">
              <a:off x="3013629" y="1427433"/>
              <a:ext cx="300434" cy="416662"/>
            </a:xfrm>
            <a:prstGeom prst="ellipse">
              <a:avLst/>
            </a:prstGeom>
            <a:solidFill>
              <a:srgbClr val="DAA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847754">
              <a:off x="3016904" y="2500189"/>
              <a:ext cx="560638" cy="439014"/>
            </a:xfrm>
            <a:prstGeom prst="clou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9520459">
              <a:off x="3242402" y="2575877"/>
              <a:ext cx="158164" cy="1493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" name="Straight Connector 64"/>
            <p:cNvCxnSpPr>
              <a:stCxn id="12" idx="0"/>
              <a:endCxn id="11" idx="2"/>
            </p:cNvCxnSpPr>
            <p:nvPr/>
          </p:nvCxnSpPr>
          <p:spPr>
            <a:xfrm flipH="1">
              <a:off x="3281401" y="2980149"/>
              <a:ext cx="1709" cy="189665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71"/>
            <p:cNvGrpSpPr/>
            <p:nvPr/>
          </p:nvGrpSpPr>
          <p:grpSpPr>
            <a:xfrm>
              <a:off x="2825578" y="3241588"/>
              <a:ext cx="920873" cy="317157"/>
              <a:chOff x="4724400" y="2286000"/>
              <a:chExt cx="1676400" cy="533400"/>
            </a:xfrm>
          </p:grpSpPr>
          <p:sp>
            <p:nvSpPr>
              <p:cNvPr id="66" name="Plaque 65"/>
              <p:cNvSpPr/>
              <p:nvPr/>
            </p:nvSpPr>
            <p:spPr>
              <a:xfrm>
                <a:off x="4724400" y="2286000"/>
                <a:ext cx="533400" cy="533400"/>
              </a:xfrm>
              <a:prstGeom prst="plaque">
                <a:avLst>
                  <a:gd name="adj" fmla="val 36744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Plaque 66"/>
              <p:cNvSpPr/>
              <p:nvPr/>
            </p:nvSpPr>
            <p:spPr>
              <a:xfrm>
                <a:off x="5867400" y="2286000"/>
                <a:ext cx="533400" cy="533400"/>
              </a:xfrm>
              <a:prstGeom prst="plaque">
                <a:avLst>
                  <a:gd name="adj" fmla="val 36744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Plaque 67"/>
              <p:cNvSpPr/>
              <p:nvPr/>
            </p:nvSpPr>
            <p:spPr>
              <a:xfrm>
                <a:off x="5235146" y="2393092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9" name="Plaque 68"/>
              <p:cNvSpPr/>
              <p:nvPr/>
            </p:nvSpPr>
            <p:spPr>
              <a:xfrm>
                <a:off x="5577016" y="2405449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5486400" y="24384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2809102" y="3758512"/>
              <a:ext cx="920873" cy="317157"/>
              <a:chOff x="4724400" y="2286000"/>
              <a:chExt cx="1676400" cy="533400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4724400" y="2286000"/>
                <a:ext cx="533400" cy="533400"/>
              </a:xfrm>
              <a:prstGeom prst="plaque">
                <a:avLst>
                  <a:gd name="adj" fmla="val 36744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Plaque 74"/>
              <p:cNvSpPr/>
              <p:nvPr/>
            </p:nvSpPr>
            <p:spPr>
              <a:xfrm>
                <a:off x="5867400" y="2286000"/>
                <a:ext cx="533400" cy="533400"/>
              </a:xfrm>
              <a:prstGeom prst="plaque">
                <a:avLst>
                  <a:gd name="adj" fmla="val 36744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Plaque 75"/>
              <p:cNvSpPr/>
              <p:nvPr/>
            </p:nvSpPr>
            <p:spPr>
              <a:xfrm>
                <a:off x="5235146" y="2393092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" name="Plaque 76"/>
              <p:cNvSpPr/>
              <p:nvPr/>
            </p:nvSpPr>
            <p:spPr>
              <a:xfrm>
                <a:off x="5577016" y="2405449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5486400" y="24384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2677298" y="1381898"/>
              <a:ext cx="1194486" cy="457199"/>
              <a:chOff x="4724400" y="990601"/>
              <a:chExt cx="1295400" cy="457199"/>
            </a:xfrm>
          </p:grpSpPr>
          <p:sp>
            <p:nvSpPr>
              <p:cNvPr id="81" name="Moon 80"/>
              <p:cNvSpPr/>
              <p:nvPr/>
            </p:nvSpPr>
            <p:spPr>
              <a:xfrm rot="5400000">
                <a:off x="5219439" y="571762"/>
                <a:ext cx="295424" cy="1133101"/>
              </a:xfrm>
              <a:prstGeom prst="moon">
                <a:avLst>
                  <a:gd name="adj" fmla="val 85521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Moon 79"/>
              <p:cNvSpPr/>
              <p:nvPr/>
            </p:nvSpPr>
            <p:spPr>
              <a:xfrm rot="5614597">
                <a:off x="5265535" y="675896"/>
                <a:ext cx="224453" cy="1135999"/>
              </a:xfrm>
              <a:prstGeom prst="moon">
                <a:avLst>
                  <a:gd name="adj" fmla="val 85521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ounded Rectangle 78"/>
              <p:cNvSpPr/>
              <p:nvPr/>
            </p:nvSpPr>
            <p:spPr>
              <a:xfrm>
                <a:off x="4724400" y="1295400"/>
                <a:ext cx="1295400" cy="1524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6" name="Group 185"/>
          <p:cNvGrpSpPr/>
          <p:nvPr/>
        </p:nvGrpSpPr>
        <p:grpSpPr>
          <a:xfrm>
            <a:off x="5638800" y="1143001"/>
            <a:ext cx="2230306" cy="4495800"/>
            <a:chOff x="5638800" y="1143000"/>
            <a:chExt cx="2438400" cy="4915271"/>
          </a:xfrm>
        </p:grpSpPr>
        <p:sp>
          <p:nvSpPr>
            <p:cNvPr id="39" name="Moon 38"/>
            <p:cNvSpPr/>
            <p:nvPr/>
          </p:nvSpPr>
          <p:spPr>
            <a:xfrm rot="601563" flipH="1">
              <a:off x="7281605" y="1546448"/>
              <a:ext cx="373518" cy="1201045"/>
            </a:xfrm>
            <a:prstGeom prst="moon">
              <a:avLst>
                <a:gd name="adj" fmla="val 87500"/>
              </a:avLst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Moon 39"/>
            <p:cNvSpPr/>
            <p:nvPr/>
          </p:nvSpPr>
          <p:spPr>
            <a:xfrm rot="20998437">
              <a:off x="6028185" y="1548398"/>
              <a:ext cx="373518" cy="1293828"/>
            </a:xfrm>
            <a:prstGeom prst="moon">
              <a:avLst>
                <a:gd name="adj" fmla="val 87500"/>
              </a:avLst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9907266">
              <a:off x="7656727" y="3737532"/>
              <a:ext cx="420473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1645044">
              <a:off x="5638800" y="3753233"/>
              <a:ext cx="461865" cy="798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442075">
              <a:off x="6376909" y="5324579"/>
              <a:ext cx="413710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8928376">
              <a:off x="7041433" y="5339311"/>
              <a:ext cx="395751" cy="718960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1440561">
              <a:off x="5654341" y="2790919"/>
              <a:ext cx="1007123" cy="1513146"/>
            </a:xfrm>
            <a:prstGeom prst="trapezoid">
              <a:avLst>
                <a:gd name="adj" fmla="val 30077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585184">
              <a:off x="5754635" y="2523494"/>
              <a:ext cx="1001178" cy="1685818"/>
            </a:xfrm>
            <a:prstGeom prst="trapezoid">
              <a:avLst>
                <a:gd name="adj" fmla="val 31003"/>
              </a:avLst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9870960">
              <a:off x="7219333" y="2773126"/>
              <a:ext cx="721879" cy="1513146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20036208">
              <a:off x="6907014" y="2537385"/>
              <a:ext cx="969876" cy="1648410"/>
            </a:xfrm>
            <a:prstGeom prst="trapezoid">
              <a:avLst/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6130979" y="2578533"/>
              <a:ext cx="1443876" cy="303561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21186724">
              <a:off x="6882233" y="2430692"/>
              <a:ext cx="697204" cy="3039085"/>
            </a:xfrm>
            <a:prstGeom prst="trapezoid">
              <a:avLst/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 rot="353417">
              <a:off x="6108386" y="2497427"/>
              <a:ext cx="697204" cy="3019163"/>
            </a:xfrm>
            <a:prstGeom prst="trapezoid">
              <a:avLst/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Isosceles Triangle 51"/>
            <p:cNvSpPr/>
            <p:nvPr/>
          </p:nvSpPr>
          <p:spPr>
            <a:xfrm rot="10800000">
              <a:off x="6691029" y="2388923"/>
              <a:ext cx="286560" cy="71896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18"/>
            <p:cNvGrpSpPr/>
            <p:nvPr/>
          </p:nvGrpSpPr>
          <p:grpSpPr>
            <a:xfrm>
              <a:off x="6136495" y="1143000"/>
              <a:ext cx="1396267" cy="1569206"/>
              <a:chOff x="2816664" y="1199148"/>
              <a:chExt cx="1866748" cy="1544052"/>
            </a:xfrm>
          </p:grpSpPr>
          <p:sp>
            <p:nvSpPr>
              <p:cNvPr id="136" name="Oval 13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2816664" y="1357300"/>
                <a:ext cx="1866748" cy="644741"/>
              </a:xfrm>
              <a:prstGeom prst="ellipse">
                <a:avLst/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Oval 55"/>
            <p:cNvSpPr/>
            <p:nvPr/>
          </p:nvSpPr>
          <p:spPr>
            <a:xfrm>
              <a:off x="6471692" y="2450886"/>
              <a:ext cx="683686" cy="442605"/>
            </a:xfrm>
            <a:prstGeom prst="ellipse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6717028" y="2501125"/>
              <a:ext cx="199007" cy="1234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/>
            <p:cNvGrpSpPr/>
            <p:nvPr/>
          </p:nvGrpSpPr>
          <p:grpSpPr>
            <a:xfrm>
              <a:off x="6096000" y="1143000"/>
              <a:ext cx="1447800" cy="457200"/>
              <a:chOff x="6248400" y="1066800"/>
              <a:chExt cx="1194486" cy="457200"/>
            </a:xfrm>
            <a:solidFill>
              <a:srgbClr val="E7BE6B"/>
            </a:solidFill>
          </p:grpSpPr>
          <p:sp>
            <p:nvSpPr>
              <p:cNvPr id="138" name="Moon 137"/>
              <p:cNvSpPr/>
              <p:nvPr/>
            </p:nvSpPr>
            <p:spPr>
              <a:xfrm rot="5400000">
                <a:off x="6699303" y="692097"/>
                <a:ext cx="295424" cy="1044830"/>
              </a:xfrm>
              <a:prstGeom prst="moon">
                <a:avLst>
                  <a:gd name="adj" fmla="val 8552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Moon 138"/>
              <p:cNvSpPr/>
              <p:nvPr/>
            </p:nvSpPr>
            <p:spPr>
              <a:xfrm rot="5614597">
                <a:off x="6744572" y="796344"/>
                <a:ext cx="224453" cy="1047503"/>
              </a:xfrm>
              <a:prstGeom prst="moon">
                <a:avLst>
                  <a:gd name="adj" fmla="val 8552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ounded Rectangle 139"/>
              <p:cNvSpPr/>
              <p:nvPr/>
            </p:nvSpPr>
            <p:spPr>
              <a:xfrm>
                <a:off x="6248400" y="1371600"/>
                <a:ext cx="1194486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2" name="Rounded Rectangle 141"/>
            <p:cNvSpPr/>
            <p:nvPr/>
          </p:nvSpPr>
          <p:spPr>
            <a:xfrm rot="4419217">
              <a:off x="6868156" y="2087685"/>
              <a:ext cx="1447800" cy="152400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 rot="5400000">
              <a:off x="6743700" y="2171700"/>
              <a:ext cx="1447800" cy="152400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7253416" y="1355124"/>
              <a:ext cx="365760" cy="304800"/>
              <a:chOff x="4419600" y="1143000"/>
              <a:chExt cx="457200" cy="381000"/>
            </a:xfrm>
          </p:grpSpPr>
          <p:sp>
            <p:nvSpPr>
              <p:cNvPr id="144" name="Hexagon 143"/>
              <p:cNvSpPr/>
              <p:nvPr/>
            </p:nvSpPr>
            <p:spPr>
              <a:xfrm>
                <a:off x="4419600" y="1143000"/>
                <a:ext cx="457200" cy="381000"/>
              </a:xfrm>
              <a:prstGeom prst="hexagon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Quad Arrow 144"/>
              <p:cNvSpPr/>
              <p:nvPr/>
            </p:nvSpPr>
            <p:spPr>
              <a:xfrm>
                <a:off x="4501978" y="1171832"/>
                <a:ext cx="304800" cy="3048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" name="Group 164"/>
            <p:cNvGrpSpPr/>
            <p:nvPr/>
          </p:nvGrpSpPr>
          <p:grpSpPr>
            <a:xfrm rot="5013942">
              <a:off x="6113768" y="3964885"/>
              <a:ext cx="2270760" cy="304800"/>
              <a:chOff x="4419600" y="304800"/>
              <a:chExt cx="2270760" cy="304800"/>
            </a:xfrm>
          </p:grpSpPr>
          <p:grpSp>
            <p:nvGrpSpPr>
              <p:cNvPr id="147" name="Group 146"/>
              <p:cNvGrpSpPr/>
              <p:nvPr/>
            </p:nvGrpSpPr>
            <p:grpSpPr>
              <a:xfrm>
                <a:off x="4419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48" name="Hexagon 147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Quad Arrow 148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" name="Group 149"/>
              <p:cNvGrpSpPr/>
              <p:nvPr/>
            </p:nvGrpSpPr>
            <p:grpSpPr>
              <a:xfrm>
                <a:off x="4800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51" name="Hexagon 150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Quad Arrow 151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152"/>
              <p:cNvGrpSpPr/>
              <p:nvPr/>
            </p:nvGrpSpPr>
            <p:grpSpPr>
              <a:xfrm>
                <a:off x="5181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54" name="Hexagon 153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Quad Arrow 154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" name="Group 155"/>
              <p:cNvGrpSpPr/>
              <p:nvPr/>
            </p:nvGrpSpPr>
            <p:grpSpPr>
              <a:xfrm>
                <a:off x="5562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57" name="Hexagon 156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Quad Arrow 157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" name="Group 158"/>
              <p:cNvGrpSpPr/>
              <p:nvPr/>
            </p:nvGrpSpPr>
            <p:grpSpPr>
              <a:xfrm>
                <a:off x="5943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60" name="Hexagon 159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Quad Arrow 160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" name="Group 161"/>
              <p:cNvGrpSpPr/>
              <p:nvPr/>
            </p:nvGrpSpPr>
            <p:grpSpPr>
              <a:xfrm>
                <a:off x="6324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63" name="Hexagon 162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Quad Arrow 163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6" name="Group 165"/>
            <p:cNvGrpSpPr/>
            <p:nvPr/>
          </p:nvGrpSpPr>
          <p:grpSpPr>
            <a:xfrm rot="5742874">
              <a:off x="5301516" y="3964313"/>
              <a:ext cx="2270760" cy="304800"/>
              <a:chOff x="4419600" y="304800"/>
              <a:chExt cx="2270760" cy="304800"/>
            </a:xfrm>
          </p:grpSpPr>
          <p:grpSp>
            <p:nvGrpSpPr>
              <p:cNvPr id="167" name="Group 146"/>
              <p:cNvGrpSpPr/>
              <p:nvPr/>
            </p:nvGrpSpPr>
            <p:grpSpPr>
              <a:xfrm>
                <a:off x="4419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83" name="Hexagon 182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Quad Arrow 183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8" name="Group 149"/>
              <p:cNvGrpSpPr/>
              <p:nvPr/>
            </p:nvGrpSpPr>
            <p:grpSpPr>
              <a:xfrm>
                <a:off x="4800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81" name="Hexagon 180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Quad Arrow 181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9" name="Group 152"/>
              <p:cNvGrpSpPr/>
              <p:nvPr/>
            </p:nvGrpSpPr>
            <p:grpSpPr>
              <a:xfrm>
                <a:off x="5181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79" name="Hexagon 178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Quad Arrow 179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" name="Group 155"/>
              <p:cNvGrpSpPr/>
              <p:nvPr/>
            </p:nvGrpSpPr>
            <p:grpSpPr>
              <a:xfrm>
                <a:off x="5562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77" name="Hexagon 176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Quad Arrow 177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58"/>
              <p:cNvGrpSpPr/>
              <p:nvPr/>
            </p:nvGrpSpPr>
            <p:grpSpPr>
              <a:xfrm>
                <a:off x="5943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75" name="Hexagon 174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Quad Arrow 175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161"/>
              <p:cNvGrpSpPr/>
              <p:nvPr/>
            </p:nvGrpSpPr>
            <p:grpSpPr>
              <a:xfrm>
                <a:off x="6324600" y="304800"/>
                <a:ext cx="365760" cy="304800"/>
                <a:chOff x="4419600" y="1143000"/>
                <a:chExt cx="457200" cy="381000"/>
              </a:xfrm>
            </p:grpSpPr>
            <p:sp>
              <p:nvSpPr>
                <p:cNvPr id="173" name="Hexagon 172"/>
                <p:cNvSpPr/>
                <p:nvPr/>
              </p:nvSpPr>
              <p:spPr>
                <a:xfrm>
                  <a:off x="4419600" y="1143000"/>
                  <a:ext cx="457200" cy="381000"/>
                </a:xfrm>
                <a:prstGeom prst="hexagon">
                  <a:avLst/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Quad Arrow 173"/>
                <p:cNvSpPr/>
                <p:nvPr/>
              </p:nvSpPr>
              <p:spPr>
                <a:xfrm>
                  <a:off x="4501978" y="1171832"/>
                  <a:ext cx="304800" cy="3048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5"/>
          <p:cNvGrpSpPr/>
          <p:nvPr/>
        </p:nvGrpSpPr>
        <p:grpSpPr>
          <a:xfrm>
            <a:off x="609600" y="381000"/>
            <a:ext cx="2286000" cy="4648200"/>
            <a:chOff x="6096000" y="2133600"/>
            <a:chExt cx="1524000" cy="3124200"/>
          </a:xfrm>
        </p:grpSpPr>
        <p:sp>
          <p:nvSpPr>
            <p:cNvPr id="3" name="Oval 2"/>
            <p:cNvSpPr/>
            <p:nvPr/>
          </p:nvSpPr>
          <p:spPr>
            <a:xfrm>
              <a:off x="6096000" y="2133600"/>
              <a:ext cx="1524000" cy="3124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98"/>
            <p:cNvGrpSpPr/>
            <p:nvPr/>
          </p:nvGrpSpPr>
          <p:grpSpPr>
            <a:xfrm>
              <a:off x="6248400" y="2362200"/>
              <a:ext cx="1219200" cy="2590800"/>
              <a:chOff x="2514600" y="1066800"/>
              <a:chExt cx="2209800" cy="5005100"/>
            </a:xfrm>
          </p:grpSpPr>
          <p:sp>
            <p:nvSpPr>
              <p:cNvPr id="5" name="Oval 4"/>
              <p:cNvSpPr/>
              <p:nvPr/>
            </p:nvSpPr>
            <p:spPr>
              <a:xfrm rot="19336703">
                <a:off x="3555011" y="5498608"/>
                <a:ext cx="381000" cy="573292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2192056">
                <a:off x="3104341" y="5467500"/>
                <a:ext cx="381000" cy="571048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3048000" y="3124200"/>
                <a:ext cx="1219200" cy="2590800"/>
              </a:xfrm>
              <a:prstGeom prst="trapezoid">
                <a:avLst/>
              </a:prstGeom>
              <a:solidFill>
                <a:schemeClr val="tx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4343400" y="38100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2514600" y="37338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9984891">
                <a:off x="3962961" y="2716343"/>
                <a:ext cx="533400" cy="1391997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2090544">
                <a:off x="2785537" y="2767002"/>
                <a:ext cx="533400" cy="1318871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>
                <a:off x="3048000" y="2819400"/>
                <a:ext cx="1219200" cy="25908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 rot="17395536">
                <a:off x="2595701" y="1695920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15902291">
                <a:off x="3686099" y="1721966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2971800" y="1295400"/>
                <a:ext cx="1371600" cy="53340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10800000">
                <a:off x="3429000" y="2895600"/>
                <a:ext cx="457200" cy="304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657615">
                <a:off x="2858604" y="2851428"/>
                <a:ext cx="609600" cy="2842344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21232594">
                <a:off x="3733236" y="2843697"/>
                <a:ext cx="609600" cy="2879451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124200" y="1676400"/>
                <a:ext cx="106680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7"/>
              <p:cNvGrpSpPr/>
              <p:nvPr/>
            </p:nvGrpSpPr>
            <p:grpSpPr>
              <a:xfrm>
                <a:off x="2895600" y="1066800"/>
                <a:ext cx="1600200" cy="838200"/>
                <a:chOff x="5486400" y="1371600"/>
                <a:chExt cx="1143000" cy="762000"/>
              </a:xfrm>
            </p:grpSpPr>
            <p:sp>
              <p:nvSpPr>
                <p:cNvPr id="46" name="Isosceles Triangle 2"/>
                <p:cNvSpPr/>
                <p:nvPr/>
              </p:nvSpPr>
              <p:spPr>
                <a:xfrm>
                  <a:off x="5715000" y="1371600"/>
                  <a:ext cx="685800" cy="7620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Isosceles Triangle 3"/>
                <p:cNvSpPr/>
                <p:nvPr/>
              </p:nvSpPr>
              <p:spPr>
                <a:xfrm>
                  <a:off x="54864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Isosceles Triangle 4"/>
                <p:cNvSpPr/>
                <p:nvPr/>
              </p:nvSpPr>
              <p:spPr>
                <a:xfrm>
                  <a:off x="61722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ounded Rectangle 5"/>
                <p:cNvSpPr/>
                <p:nvPr/>
              </p:nvSpPr>
              <p:spPr>
                <a:xfrm>
                  <a:off x="5486400" y="1905000"/>
                  <a:ext cx="1143000" cy="2286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 rot="21175658">
                <a:off x="3886200" y="5410200"/>
                <a:ext cx="609600" cy="304800"/>
                <a:chOff x="5638800" y="4267200"/>
                <a:chExt cx="2590800" cy="838200"/>
              </a:xfrm>
            </p:grpSpPr>
            <p:sp>
              <p:nvSpPr>
                <p:cNvPr id="42" name="Left-Right-Up Arrow 21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Left-Right-Up Arrow 22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Left-Right-Up Arrow 23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Left-Right-Up Arrow 24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6"/>
              <p:cNvGrpSpPr/>
              <p:nvPr/>
            </p:nvGrpSpPr>
            <p:grpSpPr>
              <a:xfrm rot="718744">
                <a:off x="2655450" y="5340783"/>
                <a:ext cx="544238" cy="304800"/>
                <a:chOff x="5638800" y="4267200"/>
                <a:chExt cx="2590800" cy="838200"/>
              </a:xfrm>
            </p:grpSpPr>
            <p:sp>
              <p:nvSpPr>
                <p:cNvPr id="38" name="Left-Right-Up Arrow 27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Left-Right-Up Arrow 28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4"/>
              <p:cNvGrpSpPr/>
              <p:nvPr/>
            </p:nvGrpSpPr>
            <p:grpSpPr>
              <a:xfrm>
                <a:off x="3352800" y="2895600"/>
                <a:ext cx="457200" cy="914400"/>
                <a:chOff x="5867400" y="3048000"/>
                <a:chExt cx="723987" cy="1541930"/>
              </a:xfrm>
            </p:grpSpPr>
            <p:sp>
              <p:nvSpPr>
                <p:cNvPr id="27" name="Hexagon 26"/>
                <p:cNvSpPr/>
                <p:nvPr/>
              </p:nvSpPr>
              <p:spPr>
                <a:xfrm>
                  <a:off x="5957047" y="3980330"/>
                  <a:ext cx="609600" cy="609600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8" name="Hexagon 27"/>
                <p:cNvSpPr/>
                <p:nvPr/>
              </p:nvSpPr>
              <p:spPr>
                <a:xfrm>
                  <a:off x="6096000" y="4114800"/>
                  <a:ext cx="309282" cy="349624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grpSp>
              <p:nvGrpSpPr>
                <p:cNvPr id="24" name="Group 42"/>
                <p:cNvGrpSpPr/>
                <p:nvPr/>
              </p:nvGrpSpPr>
              <p:grpSpPr>
                <a:xfrm>
                  <a:off x="5867400" y="3048000"/>
                  <a:ext cx="723987" cy="1012242"/>
                  <a:chOff x="6286413" y="968958"/>
                  <a:chExt cx="2408834" cy="2185901"/>
                </a:xfrm>
                <a:solidFill>
                  <a:srgbClr val="FFC000"/>
                </a:solidFill>
              </p:grpSpPr>
              <p:grpSp>
                <p:nvGrpSpPr>
                  <p:cNvPr id="29" name="Group 37"/>
                  <p:cNvGrpSpPr/>
                  <p:nvPr/>
                </p:nvGrpSpPr>
                <p:grpSpPr>
                  <a:xfrm>
                    <a:off x="6286413" y="968958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5" name="Donut 34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" name="Donut 35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" name="Donut 36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30" name="Group 38"/>
                  <p:cNvGrpSpPr/>
                  <p:nvPr/>
                </p:nvGrpSpPr>
                <p:grpSpPr>
                  <a:xfrm flipH="1">
                    <a:off x="7543800" y="990600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2" name="Donut 31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" name="Donut 32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" name="Donut 33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" name="Group 58"/>
              <p:cNvGrpSpPr/>
              <p:nvPr/>
            </p:nvGrpSpPr>
            <p:grpSpPr>
              <a:xfrm>
                <a:off x="3505200" y="1447800"/>
                <a:ext cx="384964" cy="361507"/>
                <a:chOff x="5847812" y="3296093"/>
                <a:chExt cx="384964" cy="361507"/>
              </a:xfrm>
            </p:grpSpPr>
            <p:sp>
              <p:nvSpPr>
                <p:cNvPr id="25" name="Hexagon 24"/>
                <p:cNvSpPr/>
                <p:nvPr/>
              </p:nvSpPr>
              <p:spPr>
                <a:xfrm>
                  <a:off x="5847812" y="3296093"/>
                  <a:ext cx="384964" cy="36150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6" name="Hexagon 25"/>
                <p:cNvSpPr/>
                <p:nvPr/>
              </p:nvSpPr>
              <p:spPr>
                <a:xfrm>
                  <a:off x="5935562" y="3375837"/>
                  <a:ext cx="195313" cy="207335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</p:grpSp>
      <p:grpSp>
        <p:nvGrpSpPr>
          <p:cNvPr id="50" name="Group 49"/>
          <p:cNvGrpSpPr/>
          <p:nvPr/>
        </p:nvGrpSpPr>
        <p:grpSpPr>
          <a:xfrm>
            <a:off x="3429000" y="304800"/>
            <a:ext cx="2057400" cy="5181599"/>
            <a:chOff x="2514600" y="1143001"/>
            <a:chExt cx="2286000" cy="4800599"/>
          </a:xfrm>
        </p:grpSpPr>
        <p:sp>
          <p:nvSpPr>
            <p:cNvPr id="51" name="Oval 50"/>
            <p:cNvSpPr/>
            <p:nvPr/>
          </p:nvSpPr>
          <p:spPr>
            <a:xfrm rot="19336703">
              <a:off x="3590887" y="5385004"/>
              <a:ext cx="394138" cy="558596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192056">
              <a:off x="3124677" y="5354693"/>
              <a:ext cx="394138" cy="55641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3066393" y="3071461"/>
              <a:ext cx="1261241" cy="2524388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4406462" y="3739681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2514600" y="3665435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9984891">
              <a:off x="4012904" y="2674059"/>
              <a:ext cx="551793" cy="135631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2090544">
              <a:off x="2794880" y="2723419"/>
              <a:ext cx="551793" cy="1285063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3048000" y="2819400"/>
              <a:ext cx="1261241" cy="2524388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 rot="17395536">
              <a:off x="2632867" y="1660353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rot="15902291">
              <a:off x="3760865" y="1685731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2987566" y="1289540"/>
              <a:ext cx="1418897" cy="519727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Isosceles Triangle 61"/>
            <p:cNvSpPr/>
            <p:nvPr/>
          </p:nvSpPr>
          <p:spPr>
            <a:xfrm rot="10800000">
              <a:off x="3460531" y="2848721"/>
              <a:ext cx="472966" cy="29698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657615">
              <a:off x="2870466" y="2805681"/>
              <a:ext cx="630621" cy="2769484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 rot="21232594">
              <a:off x="3775258" y="2798148"/>
              <a:ext cx="630621" cy="2805640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3145221" y="1660774"/>
              <a:ext cx="1103586" cy="12621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7"/>
            <p:cNvGrpSpPr/>
            <p:nvPr/>
          </p:nvGrpSpPr>
          <p:grpSpPr>
            <a:xfrm>
              <a:off x="2908738" y="1143001"/>
              <a:ext cx="1655379" cy="740514"/>
              <a:chOff x="5486400" y="1442695"/>
              <a:chExt cx="1143000" cy="690905"/>
            </a:xfrm>
          </p:grpSpPr>
          <p:sp>
            <p:nvSpPr>
              <p:cNvPr id="83" name="Isosceles Triangle 82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Hexagon 66"/>
            <p:cNvSpPr/>
            <p:nvPr/>
          </p:nvSpPr>
          <p:spPr>
            <a:xfrm>
              <a:off x="31242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8" name="Hexagon 67"/>
            <p:cNvSpPr/>
            <p:nvPr/>
          </p:nvSpPr>
          <p:spPr>
            <a:xfrm>
              <a:off x="41148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9" name="Hexagon 68"/>
            <p:cNvSpPr/>
            <p:nvPr/>
          </p:nvSpPr>
          <p:spPr>
            <a:xfrm>
              <a:off x="3581400" y="1447800"/>
              <a:ext cx="228600" cy="304800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70" name="Group 73"/>
            <p:cNvGrpSpPr/>
            <p:nvPr/>
          </p:nvGrpSpPr>
          <p:grpSpPr>
            <a:xfrm rot="16200000">
              <a:off x="2537012" y="4016188"/>
              <a:ext cx="2164976" cy="381000"/>
              <a:chOff x="6065778" y="2743200"/>
              <a:chExt cx="2083323" cy="356485"/>
            </a:xfrm>
          </p:grpSpPr>
          <p:grpSp>
            <p:nvGrpSpPr>
              <p:cNvPr id="74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81" name="Right Arrow Callout 80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ight Arrow Callout 81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79" name="Right Arrow Callout 78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ight Arrow Callout 79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77" name="Right Arrow Callout 76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ight Arrow Callout 77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1" name="Hexagon 70"/>
            <p:cNvSpPr/>
            <p:nvPr/>
          </p:nvSpPr>
          <p:spPr>
            <a:xfrm>
              <a:off x="3505200" y="34290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2" name="Hexagon 71"/>
            <p:cNvSpPr/>
            <p:nvPr/>
          </p:nvSpPr>
          <p:spPr>
            <a:xfrm>
              <a:off x="3505200" y="4038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3" name="Hexagon 72"/>
            <p:cNvSpPr/>
            <p:nvPr/>
          </p:nvSpPr>
          <p:spPr>
            <a:xfrm>
              <a:off x="3505200" y="4800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3810000" y="57150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Nephi</a:t>
            </a:r>
            <a:endParaRPr lang="en-US" dirty="0"/>
          </a:p>
        </p:txBody>
      </p:sp>
      <p:sp>
        <p:nvSpPr>
          <p:cNvPr id="126" name="TextBox 125"/>
          <p:cNvSpPr txBox="1"/>
          <p:nvPr/>
        </p:nvSpPr>
        <p:spPr>
          <a:xfrm>
            <a:off x="6781800" y="56388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Zedekiah</a:t>
            </a:r>
            <a:endParaRPr lang="en-US" dirty="0"/>
          </a:p>
        </p:txBody>
      </p:sp>
      <p:sp>
        <p:nvSpPr>
          <p:cNvPr id="127" name="TextBox 126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Z</a:t>
            </a:r>
          </a:p>
        </p:txBody>
      </p:sp>
      <p:grpSp>
        <p:nvGrpSpPr>
          <p:cNvPr id="138" name="Group 137"/>
          <p:cNvGrpSpPr/>
          <p:nvPr/>
        </p:nvGrpSpPr>
        <p:grpSpPr>
          <a:xfrm>
            <a:off x="6352883" y="514478"/>
            <a:ext cx="1909010" cy="4667122"/>
            <a:chOff x="6352883" y="514478"/>
            <a:chExt cx="1909010" cy="4667122"/>
          </a:xfrm>
        </p:grpSpPr>
        <p:grpSp>
          <p:nvGrpSpPr>
            <p:cNvPr id="88" name="Group 87"/>
            <p:cNvGrpSpPr/>
            <p:nvPr/>
          </p:nvGrpSpPr>
          <p:grpSpPr>
            <a:xfrm>
              <a:off x="6352883" y="966754"/>
              <a:ext cx="1909010" cy="4214846"/>
              <a:chOff x="333083" y="1957354"/>
              <a:chExt cx="1909010" cy="4214846"/>
            </a:xfrm>
          </p:grpSpPr>
          <p:sp>
            <p:nvSpPr>
              <p:cNvPr id="89" name="Wave 88"/>
              <p:cNvSpPr/>
              <p:nvPr/>
            </p:nvSpPr>
            <p:spPr>
              <a:xfrm rot="6109734">
                <a:off x="394975" y="2205156"/>
                <a:ext cx="1152332" cy="957401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Wave 89"/>
              <p:cNvSpPr/>
              <p:nvPr/>
            </p:nvSpPr>
            <p:spPr>
              <a:xfrm rot="4598943">
                <a:off x="1163013" y="2383246"/>
                <a:ext cx="1211882" cy="685800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19336703">
                <a:off x="1242030" y="5622470"/>
                <a:ext cx="315310" cy="549730"/>
              </a:xfrm>
              <a:prstGeom prst="ellipse">
                <a:avLst/>
              </a:prstGeom>
              <a:solidFill>
                <a:srgbClr val="7E6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2192056">
                <a:off x="869062" y="5592641"/>
                <a:ext cx="315310" cy="547578"/>
              </a:xfrm>
              <a:prstGeom prst="ellipse">
                <a:avLst/>
              </a:prstGeom>
              <a:solidFill>
                <a:srgbClr val="7E6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rapezoid 92"/>
              <p:cNvSpPr/>
              <p:nvPr/>
            </p:nvSpPr>
            <p:spPr>
              <a:xfrm>
                <a:off x="822434" y="3345650"/>
                <a:ext cx="1008993" cy="2484319"/>
              </a:xfrm>
              <a:prstGeom prst="trapezoid">
                <a:avLst/>
              </a:prstGeom>
              <a:solidFill>
                <a:srgbClr val="C495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 rot="20274748">
                <a:off x="1926783" y="3980494"/>
                <a:ext cx="315310" cy="4384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 rot="1435296">
                <a:off x="333083" y="3913825"/>
                <a:ext cx="315310" cy="4384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95"/>
              <p:cNvSpPr/>
              <p:nvPr/>
            </p:nvSpPr>
            <p:spPr>
              <a:xfrm rot="19984891">
                <a:off x="1527364" y="2967067"/>
                <a:ext cx="496707" cy="1334786"/>
              </a:xfrm>
              <a:prstGeom prst="trapezoid">
                <a:avLst/>
              </a:prstGeom>
              <a:solidFill>
                <a:schemeClr val="tx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 rot="2090544">
                <a:off x="597164" y="3028817"/>
                <a:ext cx="531349" cy="1264665"/>
              </a:xfrm>
              <a:prstGeom prst="trapezoid">
                <a:avLst/>
              </a:prstGeom>
              <a:solidFill>
                <a:schemeClr val="tx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Trapezoid 97"/>
              <p:cNvSpPr/>
              <p:nvPr/>
            </p:nvSpPr>
            <p:spPr>
              <a:xfrm>
                <a:off x="807720" y="3097590"/>
                <a:ext cx="1008993" cy="2484319"/>
              </a:xfrm>
              <a:prstGeom prst="trapezoid">
                <a:avLst/>
              </a:prstGeom>
              <a:solidFill>
                <a:schemeClr val="tx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Isosceles Triangle 98"/>
              <p:cNvSpPr/>
              <p:nvPr/>
            </p:nvSpPr>
            <p:spPr>
              <a:xfrm rot="10800000">
                <a:off x="1137745" y="3126445"/>
                <a:ext cx="378373" cy="292273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rapezoid 99"/>
              <p:cNvSpPr/>
              <p:nvPr/>
            </p:nvSpPr>
            <p:spPr>
              <a:xfrm rot="657615">
                <a:off x="665693" y="3084089"/>
                <a:ext cx="504497" cy="2725525"/>
              </a:xfrm>
              <a:prstGeom prst="trapezoid">
                <a:avLst>
                  <a:gd name="adj" fmla="val 30882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 rot="21232594">
                <a:off x="1389526" y="3076675"/>
                <a:ext cx="504497" cy="2761107"/>
              </a:xfrm>
              <a:prstGeom prst="trapezoid">
                <a:avLst>
                  <a:gd name="adj" fmla="val 30882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885497" y="1957354"/>
                <a:ext cx="882869" cy="124215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73"/>
              <p:cNvGrpSpPr/>
              <p:nvPr/>
            </p:nvGrpSpPr>
            <p:grpSpPr>
              <a:xfrm rot="16200000">
                <a:off x="199614" y="4310458"/>
                <a:ext cx="2130612" cy="304800"/>
                <a:chOff x="6065778" y="2743200"/>
                <a:chExt cx="2083323" cy="356485"/>
              </a:xfrm>
            </p:grpSpPr>
            <p:grpSp>
              <p:nvGrpSpPr>
                <p:cNvPr id="113" name="Group 56"/>
                <p:cNvGrpSpPr/>
                <p:nvPr/>
              </p:nvGrpSpPr>
              <p:grpSpPr>
                <a:xfrm>
                  <a:off x="6065778" y="2771715"/>
                  <a:ext cx="757701" cy="316144"/>
                  <a:chOff x="6065778" y="2771715"/>
                  <a:chExt cx="757701" cy="316144"/>
                </a:xfrm>
              </p:grpSpPr>
              <p:sp>
                <p:nvSpPr>
                  <p:cNvPr id="120" name="Right Arrow Callout 119"/>
                  <p:cNvSpPr/>
                  <p:nvPr/>
                </p:nvSpPr>
                <p:spPr>
                  <a:xfrm rot="19459542">
                    <a:off x="6065778" y="2771715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ight Arrow Callout 120"/>
                  <p:cNvSpPr/>
                  <p:nvPr/>
                </p:nvSpPr>
                <p:spPr>
                  <a:xfrm rot="13441935">
                    <a:off x="6366279" y="2783059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57"/>
                <p:cNvGrpSpPr/>
                <p:nvPr/>
              </p:nvGrpSpPr>
              <p:grpSpPr>
                <a:xfrm>
                  <a:off x="6741459" y="2783541"/>
                  <a:ext cx="757701" cy="316144"/>
                  <a:chOff x="6065778" y="2771715"/>
                  <a:chExt cx="757701" cy="316144"/>
                </a:xfrm>
              </p:grpSpPr>
              <p:sp>
                <p:nvSpPr>
                  <p:cNvPr id="118" name="Right Arrow Callout 117"/>
                  <p:cNvSpPr/>
                  <p:nvPr/>
                </p:nvSpPr>
                <p:spPr>
                  <a:xfrm rot="19459542">
                    <a:off x="6065778" y="2771715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Right Arrow Callout 118"/>
                  <p:cNvSpPr/>
                  <p:nvPr/>
                </p:nvSpPr>
                <p:spPr>
                  <a:xfrm rot="13441935">
                    <a:off x="6366279" y="2783059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5" name="Group 70"/>
                <p:cNvGrpSpPr/>
                <p:nvPr/>
              </p:nvGrpSpPr>
              <p:grpSpPr>
                <a:xfrm>
                  <a:off x="7391400" y="2743200"/>
                  <a:ext cx="757701" cy="316144"/>
                  <a:chOff x="6065778" y="2771715"/>
                  <a:chExt cx="757701" cy="316144"/>
                </a:xfrm>
              </p:grpSpPr>
              <p:sp>
                <p:nvSpPr>
                  <p:cNvPr id="116" name="Right Arrow Callout 115"/>
                  <p:cNvSpPr/>
                  <p:nvPr/>
                </p:nvSpPr>
                <p:spPr>
                  <a:xfrm rot="19459542">
                    <a:off x="6065778" y="2771715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Right Arrow Callout 116"/>
                  <p:cNvSpPr/>
                  <p:nvPr/>
                </p:nvSpPr>
                <p:spPr>
                  <a:xfrm rot="13441935">
                    <a:off x="6366279" y="2783059"/>
                    <a:ext cx="457200" cy="3048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31644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8" name="Hexagon 107"/>
              <p:cNvSpPr/>
              <p:nvPr/>
            </p:nvSpPr>
            <p:spPr>
              <a:xfrm>
                <a:off x="1173480" y="3697514"/>
                <a:ext cx="161638" cy="198813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09" name="Hexagon 108"/>
              <p:cNvSpPr/>
              <p:nvPr/>
            </p:nvSpPr>
            <p:spPr>
              <a:xfrm>
                <a:off x="1173480" y="4297438"/>
                <a:ext cx="161638" cy="198813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0" name="Hexagon 109"/>
              <p:cNvSpPr/>
              <p:nvPr/>
            </p:nvSpPr>
            <p:spPr>
              <a:xfrm>
                <a:off x="1173480" y="5047343"/>
                <a:ext cx="161638" cy="198813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1" name="Cloud 110"/>
              <p:cNvSpPr/>
              <p:nvPr/>
            </p:nvSpPr>
            <p:spPr>
              <a:xfrm>
                <a:off x="963733" y="2675764"/>
                <a:ext cx="685800" cy="914400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1164688" y="2787486"/>
                <a:ext cx="304800" cy="228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6734938" y="514478"/>
              <a:ext cx="1236724" cy="646929"/>
              <a:chOff x="1239442" y="2583838"/>
              <a:chExt cx="1535084" cy="678655"/>
            </a:xfrm>
          </p:grpSpPr>
          <p:sp>
            <p:nvSpPr>
              <p:cNvPr id="129" name="Rounded Rectangle 128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egular Pentagon 129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egular Pentagon 130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egular Pentagon 131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Diamond 132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Diamond 133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Diamond 134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Diamond 135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Diamond 136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grpSp>
        <p:nvGrpSpPr>
          <p:cNvPr id="43" name="Group 42"/>
          <p:cNvGrpSpPr/>
          <p:nvPr/>
        </p:nvGrpSpPr>
        <p:grpSpPr>
          <a:xfrm>
            <a:off x="609601" y="2286000"/>
            <a:ext cx="1771650" cy="1828800"/>
            <a:chOff x="609600" y="2286000"/>
            <a:chExt cx="2805113" cy="2895600"/>
          </a:xfrm>
        </p:grpSpPr>
        <p:grpSp>
          <p:nvGrpSpPr>
            <p:cNvPr id="3" name="Group 2"/>
            <p:cNvGrpSpPr/>
            <p:nvPr/>
          </p:nvGrpSpPr>
          <p:grpSpPr>
            <a:xfrm>
              <a:off x="609600" y="2286000"/>
              <a:ext cx="2805113" cy="2895600"/>
              <a:chOff x="987717" y="3230880"/>
              <a:chExt cx="1079863" cy="1114697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ame 17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" name="Oval 4"/>
            <p:cNvSpPr/>
            <p:nvPr/>
          </p:nvSpPr>
          <p:spPr>
            <a:xfrm flipH="1">
              <a:off x="1235957" y="3465714"/>
              <a:ext cx="1604767" cy="137676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 Diagonal Corner Rectangle 5"/>
            <p:cNvSpPr/>
            <p:nvPr/>
          </p:nvSpPr>
          <p:spPr>
            <a:xfrm rot="892649" flipH="1">
              <a:off x="2268695" y="3185807"/>
              <a:ext cx="607508" cy="66520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 Diagonal Corner Rectangle 6"/>
            <p:cNvSpPr/>
            <p:nvPr/>
          </p:nvSpPr>
          <p:spPr>
            <a:xfrm rot="3096286" flipH="1">
              <a:off x="1158667" y="3211820"/>
              <a:ext cx="604073" cy="66898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flipH="1">
              <a:off x="1434638" y="4171339"/>
              <a:ext cx="1112036" cy="732189"/>
            </a:xfrm>
            <a:prstGeom prst="trapezoid">
              <a:avLst>
                <a:gd name="adj" fmla="val 45952"/>
              </a:avLst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flipH="1">
              <a:off x="1486767" y="2857573"/>
              <a:ext cx="1059909" cy="14404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flipH="1">
              <a:off x="1641571" y="3646697"/>
              <a:ext cx="702261" cy="770765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flipH="1">
              <a:off x="1788110" y="3760589"/>
              <a:ext cx="377051" cy="2510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flipH="1">
              <a:off x="1274137" y="3785556"/>
              <a:ext cx="259479" cy="2847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flipH="1">
              <a:off x="2549742" y="3717363"/>
              <a:ext cx="259479" cy="2847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239442" y="2583838"/>
              <a:ext cx="1535084" cy="780077"/>
              <a:chOff x="1239442" y="2583838"/>
              <a:chExt cx="1535084" cy="780077"/>
            </a:xfrm>
          </p:grpSpPr>
          <p:sp>
            <p:nvSpPr>
              <p:cNvPr id="10" name="Round Diagonal Corner Rectangle 9"/>
              <p:cNvSpPr/>
              <p:nvPr/>
            </p:nvSpPr>
            <p:spPr>
              <a:xfrm rot="20363465" flipH="1">
                <a:off x="1992355" y="2653828"/>
                <a:ext cx="607508" cy="66520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 Diagonal Corner Rectangle 10"/>
              <p:cNvSpPr/>
              <p:nvPr/>
            </p:nvSpPr>
            <p:spPr>
              <a:xfrm rot="16523337" flipH="1">
                <a:off x="1457051" y="2725232"/>
                <a:ext cx="577057" cy="700309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flipH="1">
                <a:off x="1804740" y="2756895"/>
                <a:ext cx="529954" cy="50339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gular Pentagon 20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gular Pentagon 21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gular Pentagon 22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Diamond 23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Diamond 24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Diamond 25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Diamond 26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iamond 27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1646679" y="656501"/>
            <a:ext cx="1535084" cy="678655"/>
            <a:chOff x="1239442" y="2583838"/>
            <a:chExt cx="1535084" cy="678655"/>
          </a:xfrm>
        </p:grpSpPr>
        <p:sp>
          <p:nvSpPr>
            <p:cNvPr id="34" name="Rounded Rectangle 33"/>
            <p:cNvSpPr/>
            <p:nvPr/>
          </p:nvSpPr>
          <p:spPr>
            <a:xfrm>
              <a:off x="1239442" y="2984838"/>
              <a:ext cx="1535084" cy="276558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gular Pentagon 34"/>
            <p:cNvSpPr/>
            <p:nvPr/>
          </p:nvSpPr>
          <p:spPr>
            <a:xfrm>
              <a:off x="1807497" y="2583838"/>
              <a:ext cx="491369" cy="408386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gular Pentagon 35"/>
            <p:cNvSpPr/>
            <p:nvPr/>
          </p:nvSpPr>
          <p:spPr>
            <a:xfrm>
              <a:off x="1328217" y="2712925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gular Pentagon 36"/>
            <p:cNvSpPr/>
            <p:nvPr/>
          </p:nvSpPr>
          <p:spPr>
            <a:xfrm>
              <a:off x="2385544" y="2708757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Diamond 37"/>
            <p:cNvSpPr/>
            <p:nvPr/>
          </p:nvSpPr>
          <p:spPr>
            <a:xfrm>
              <a:off x="1982582" y="2684447"/>
              <a:ext cx="114300" cy="274254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Diamond 38"/>
            <p:cNvSpPr/>
            <p:nvPr/>
          </p:nvSpPr>
          <p:spPr>
            <a:xfrm>
              <a:off x="1494521" y="2975696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Diamond 39"/>
            <p:cNvSpPr/>
            <p:nvPr/>
          </p:nvSpPr>
          <p:spPr>
            <a:xfrm>
              <a:off x="1752775" y="2988239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Diamond 40"/>
            <p:cNvSpPr/>
            <p:nvPr/>
          </p:nvSpPr>
          <p:spPr>
            <a:xfrm>
              <a:off x="2017838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Diamond 41"/>
            <p:cNvSpPr/>
            <p:nvPr/>
          </p:nvSpPr>
          <p:spPr>
            <a:xfrm>
              <a:off x="2274465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114800" y="3145388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Ahaz</a:t>
            </a:r>
            <a:endParaRPr lang="en-US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3376056" y="261984"/>
            <a:ext cx="1535084" cy="678655"/>
            <a:chOff x="1239442" y="2583838"/>
            <a:chExt cx="1535084" cy="678655"/>
          </a:xfrm>
        </p:grpSpPr>
        <p:sp>
          <p:nvSpPr>
            <p:cNvPr id="144" name="Rounded Rectangle 143"/>
            <p:cNvSpPr/>
            <p:nvPr/>
          </p:nvSpPr>
          <p:spPr>
            <a:xfrm>
              <a:off x="1239442" y="2984838"/>
              <a:ext cx="1535084" cy="276558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gular Pentagon 144"/>
            <p:cNvSpPr/>
            <p:nvPr/>
          </p:nvSpPr>
          <p:spPr>
            <a:xfrm>
              <a:off x="1807497" y="2583838"/>
              <a:ext cx="491369" cy="408386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gular Pentagon 145"/>
            <p:cNvSpPr/>
            <p:nvPr/>
          </p:nvSpPr>
          <p:spPr>
            <a:xfrm>
              <a:off x="1328217" y="2712925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gular Pentagon 146"/>
            <p:cNvSpPr/>
            <p:nvPr/>
          </p:nvSpPr>
          <p:spPr>
            <a:xfrm>
              <a:off x="2385544" y="2708757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Diamond 147"/>
            <p:cNvSpPr/>
            <p:nvPr/>
          </p:nvSpPr>
          <p:spPr>
            <a:xfrm>
              <a:off x="1982582" y="2684447"/>
              <a:ext cx="114300" cy="274254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Diamond 148"/>
            <p:cNvSpPr/>
            <p:nvPr/>
          </p:nvSpPr>
          <p:spPr>
            <a:xfrm>
              <a:off x="1494521" y="2975696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Diamond 149"/>
            <p:cNvSpPr/>
            <p:nvPr/>
          </p:nvSpPr>
          <p:spPr>
            <a:xfrm>
              <a:off x="1752775" y="2988239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Diamond 150"/>
            <p:cNvSpPr/>
            <p:nvPr/>
          </p:nvSpPr>
          <p:spPr>
            <a:xfrm>
              <a:off x="2017838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Diamond 151"/>
            <p:cNvSpPr/>
            <p:nvPr/>
          </p:nvSpPr>
          <p:spPr>
            <a:xfrm>
              <a:off x="2274465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574668" y="1409683"/>
            <a:ext cx="1371599" cy="3242799"/>
            <a:chOff x="5105400" y="638682"/>
            <a:chExt cx="1371599" cy="3242799"/>
          </a:xfrm>
        </p:grpSpPr>
        <p:sp>
          <p:nvSpPr>
            <p:cNvPr id="48" name="Oval 47"/>
            <p:cNvSpPr/>
            <p:nvPr/>
          </p:nvSpPr>
          <p:spPr>
            <a:xfrm rot="19151953">
              <a:off x="5105400" y="2563095"/>
              <a:ext cx="383014" cy="2922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5206691" y="638682"/>
              <a:ext cx="1270308" cy="3242799"/>
              <a:chOff x="5206691" y="638682"/>
              <a:chExt cx="1270308" cy="3242799"/>
            </a:xfrm>
          </p:grpSpPr>
          <p:sp>
            <p:nvSpPr>
              <p:cNvPr id="45" name="Oval 44"/>
              <p:cNvSpPr/>
              <p:nvPr/>
            </p:nvSpPr>
            <p:spPr>
              <a:xfrm rot="649721" flipH="1">
                <a:off x="5804503" y="3613260"/>
                <a:ext cx="383014" cy="268221"/>
              </a:xfrm>
              <a:prstGeom prst="ellipse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649721" flipH="1">
                <a:off x="5496309" y="3613260"/>
                <a:ext cx="383014" cy="268221"/>
              </a:xfrm>
              <a:prstGeom prst="ellipse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rapezoid 46"/>
              <p:cNvSpPr/>
              <p:nvPr/>
            </p:nvSpPr>
            <p:spPr>
              <a:xfrm flipH="1">
                <a:off x="5373612" y="2819330"/>
                <a:ext cx="877429" cy="896573"/>
              </a:xfrm>
              <a:prstGeom prst="trapezoid">
                <a:avLst/>
              </a:prstGeom>
              <a:solidFill>
                <a:srgbClr val="F9EBA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3335437" flipH="1">
                <a:off x="6136139" y="2564219"/>
                <a:ext cx="389162" cy="2925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1217087" flipH="1">
                <a:off x="5310394" y="1725267"/>
                <a:ext cx="343065" cy="988360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 rot="20382913">
                <a:off x="5997486" y="1853304"/>
                <a:ext cx="373445" cy="892149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Cloud 51"/>
              <p:cNvSpPr/>
              <p:nvPr/>
            </p:nvSpPr>
            <p:spPr>
              <a:xfrm rot="671737">
                <a:off x="5206691" y="1133031"/>
                <a:ext cx="482077" cy="1023926"/>
              </a:xfrm>
              <a:prstGeom prst="clou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Cloud 52"/>
              <p:cNvSpPr/>
              <p:nvPr/>
            </p:nvSpPr>
            <p:spPr>
              <a:xfrm rot="20706537">
                <a:off x="5938762" y="1177582"/>
                <a:ext cx="519085" cy="910924"/>
              </a:xfrm>
              <a:prstGeom prst="clou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 flipH="1">
                <a:off x="5396235" y="1812877"/>
                <a:ext cx="829947" cy="1487336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Isosceles Triangle 54"/>
              <p:cNvSpPr/>
              <p:nvPr/>
            </p:nvSpPr>
            <p:spPr>
              <a:xfrm rot="10800000" flipH="1">
                <a:off x="5683779" y="1836838"/>
                <a:ext cx="276649" cy="4365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flipH="1">
                <a:off x="5461364" y="939877"/>
                <a:ext cx="764820" cy="109125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loud 56"/>
              <p:cNvSpPr/>
              <p:nvPr/>
            </p:nvSpPr>
            <p:spPr>
              <a:xfrm rot="16200000">
                <a:off x="5541850" y="585872"/>
                <a:ext cx="591467" cy="907101"/>
              </a:xfrm>
              <a:prstGeom prst="clou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5449507" y="2609705"/>
                <a:ext cx="741382" cy="207515"/>
              </a:xfrm>
              <a:prstGeom prst="roundRect">
                <a:avLst>
                  <a:gd name="adj" fmla="val 25101"/>
                </a:avLst>
              </a:prstGeom>
              <a:solidFill>
                <a:srgbClr val="F5DE7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" name="Group 60"/>
              <p:cNvGrpSpPr/>
              <p:nvPr/>
            </p:nvGrpSpPr>
            <p:grpSpPr>
              <a:xfrm>
                <a:off x="5495791" y="2645275"/>
                <a:ext cx="672005" cy="140605"/>
                <a:chOff x="7162800" y="4789357"/>
                <a:chExt cx="2676993" cy="1001843"/>
              </a:xfrm>
            </p:grpSpPr>
            <p:grpSp>
              <p:nvGrpSpPr>
                <p:cNvPr id="129" name="Group 128"/>
                <p:cNvGrpSpPr/>
                <p:nvPr/>
              </p:nvGrpSpPr>
              <p:grpSpPr>
                <a:xfrm>
                  <a:off x="71628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36" name="Cross 135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Diamond 136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129"/>
                <p:cNvGrpSpPr/>
                <p:nvPr/>
              </p:nvGrpSpPr>
              <p:grpSpPr>
                <a:xfrm>
                  <a:off x="80772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34" name="Cross 133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Diamond 134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" name="Group 130"/>
                <p:cNvGrpSpPr/>
                <p:nvPr/>
              </p:nvGrpSpPr>
              <p:grpSpPr>
                <a:xfrm>
                  <a:off x="9001593" y="4789357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32" name="Cross 131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Diamond 132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3" name="Group 152"/>
              <p:cNvGrpSpPr/>
              <p:nvPr/>
            </p:nvGrpSpPr>
            <p:grpSpPr>
              <a:xfrm>
                <a:off x="5277646" y="638682"/>
                <a:ext cx="1013488" cy="580236"/>
                <a:chOff x="1239442" y="2583838"/>
                <a:chExt cx="1535084" cy="678655"/>
              </a:xfrm>
            </p:grpSpPr>
            <p:sp>
              <p:nvSpPr>
                <p:cNvPr id="154" name="Rounded Rectangle 153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Regular Pentagon 154"/>
                <p:cNvSpPr/>
                <p:nvPr/>
              </p:nvSpPr>
              <p:spPr>
                <a:xfrm>
                  <a:off x="1807497" y="2583838"/>
                  <a:ext cx="491369" cy="408386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gular Pentagon 155"/>
                <p:cNvSpPr/>
                <p:nvPr/>
              </p:nvSpPr>
              <p:spPr>
                <a:xfrm>
                  <a:off x="1328217" y="2712925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Regular Pentagon 156"/>
                <p:cNvSpPr/>
                <p:nvPr/>
              </p:nvSpPr>
              <p:spPr>
                <a:xfrm>
                  <a:off x="2385544" y="270875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Diamond 157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Diamond 158"/>
                <p:cNvSpPr/>
                <p:nvPr/>
              </p:nvSpPr>
              <p:spPr>
                <a:xfrm>
                  <a:off x="1494521" y="2975696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Diamond 159"/>
                <p:cNvSpPr/>
                <p:nvPr/>
              </p:nvSpPr>
              <p:spPr>
                <a:xfrm>
                  <a:off x="1752775" y="2988239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Diamond 160"/>
                <p:cNvSpPr/>
                <p:nvPr/>
              </p:nvSpPr>
              <p:spPr>
                <a:xfrm>
                  <a:off x="2017838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Diamond 161"/>
                <p:cNvSpPr/>
                <p:nvPr/>
              </p:nvSpPr>
              <p:spPr>
                <a:xfrm>
                  <a:off x="2274465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3" name="Cloud 162"/>
              <p:cNvSpPr/>
              <p:nvPr/>
            </p:nvSpPr>
            <p:spPr>
              <a:xfrm rot="325355">
                <a:off x="5593302" y="1728225"/>
                <a:ext cx="497324" cy="425829"/>
              </a:xfrm>
              <a:prstGeom prst="clou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 flipH="1">
                <a:off x="5745190" y="1775381"/>
                <a:ext cx="176717" cy="14956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5039711" y="2346888"/>
            <a:ext cx="1336881" cy="3158037"/>
            <a:chOff x="5726396" y="1997276"/>
            <a:chExt cx="1336881" cy="3158037"/>
          </a:xfrm>
        </p:grpSpPr>
        <p:sp>
          <p:nvSpPr>
            <p:cNvPr id="89" name="Oval 88"/>
            <p:cNvSpPr/>
            <p:nvPr/>
          </p:nvSpPr>
          <p:spPr>
            <a:xfrm rot="19151953">
              <a:off x="5726396" y="3824928"/>
              <a:ext cx="346287" cy="2922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649721" flipH="1">
              <a:off x="6393236" y="4887092"/>
              <a:ext cx="383014" cy="268221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649721" flipH="1">
              <a:off x="6085042" y="4887092"/>
              <a:ext cx="383014" cy="268221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flipH="1">
              <a:off x="5962345" y="4093162"/>
              <a:ext cx="877429" cy="896573"/>
            </a:xfrm>
            <a:prstGeom prst="trapezoid">
              <a:avLst/>
            </a:prstGeom>
            <a:solidFill>
              <a:srgbClr val="0070C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3335437" flipH="1">
              <a:off x="6736444" y="3844151"/>
              <a:ext cx="389162" cy="26450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217087" flipH="1">
              <a:off x="5897927" y="3005805"/>
              <a:ext cx="381750" cy="988360"/>
            </a:xfrm>
            <a:prstGeom prst="trapezoid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20382913">
              <a:off x="6543946" y="3134698"/>
              <a:ext cx="417071" cy="892149"/>
            </a:xfrm>
            <a:prstGeom prst="trapezoid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Cloud 96"/>
            <p:cNvSpPr/>
            <p:nvPr/>
          </p:nvSpPr>
          <p:spPr>
            <a:xfrm rot="671737">
              <a:off x="5846759" y="2411894"/>
              <a:ext cx="482077" cy="49513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loud 97"/>
            <p:cNvSpPr/>
            <p:nvPr/>
          </p:nvSpPr>
          <p:spPr>
            <a:xfrm rot="20706537">
              <a:off x="6468466" y="2459128"/>
              <a:ext cx="519085" cy="451519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flipH="1">
              <a:off x="5984967" y="3086708"/>
              <a:ext cx="829947" cy="1689909"/>
            </a:xfrm>
            <a:prstGeom prst="trapezoid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Isosceles Triangle 99"/>
            <p:cNvSpPr/>
            <p:nvPr/>
          </p:nvSpPr>
          <p:spPr>
            <a:xfrm rot="10800000" flipH="1">
              <a:off x="6272512" y="3110670"/>
              <a:ext cx="276649" cy="4365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flipH="1">
              <a:off x="6050097" y="2213709"/>
              <a:ext cx="764820" cy="109125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loud 127"/>
            <p:cNvSpPr/>
            <p:nvPr/>
          </p:nvSpPr>
          <p:spPr>
            <a:xfrm rot="671737">
              <a:off x="6140437" y="2110112"/>
              <a:ext cx="561637" cy="49513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0800000">
              <a:off x="5855456" y="1997276"/>
              <a:ext cx="1078744" cy="252225"/>
            </a:xfrm>
            <a:prstGeom prst="trapezoid">
              <a:avLst/>
            </a:prstGeom>
            <a:solidFill>
              <a:srgbClr val="FFC00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>
              <a:off x="5859360" y="2239689"/>
              <a:ext cx="1074840" cy="224540"/>
            </a:xfrm>
            <a:prstGeom prst="roundRect">
              <a:avLst/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/>
            <p:cNvGrpSpPr/>
            <p:nvPr/>
          </p:nvGrpSpPr>
          <p:grpSpPr>
            <a:xfrm>
              <a:off x="5782749" y="2187864"/>
              <a:ext cx="1224158" cy="257297"/>
              <a:chOff x="457200" y="1600200"/>
              <a:chExt cx="8229600" cy="1752600"/>
            </a:xfrm>
          </p:grpSpPr>
          <p:sp>
            <p:nvSpPr>
              <p:cNvPr id="139" name="Plaque 138"/>
              <p:cNvSpPr/>
              <p:nvPr/>
            </p:nvSpPr>
            <p:spPr>
              <a:xfrm>
                <a:off x="4572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Plaque 139"/>
              <p:cNvSpPr/>
              <p:nvPr/>
            </p:nvSpPr>
            <p:spPr>
              <a:xfrm>
                <a:off x="12954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Plaque 140"/>
              <p:cNvSpPr/>
              <p:nvPr/>
            </p:nvSpPr>
            <p:spPr>
              <a:xfrm>
                <a:off x="23622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Plaque 141"/>
              <p:cNvSpPr/>
              <p:nvPr/>
            </p:nvSpPr>
            <p:spPr>
              <a:xfrm>
                <a:off x="34290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Plaque 164"/>
              <p:cNvSpPr/>
              <p:nvPr/>
            </p:nvSpPr>
            <p:spPr>
              <a:xfrm>
                <a:off x="44958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Plaque 165"/>
              <p:cNvSpPr/>
              <p:nvPr/>
            </p:nvSpPr>
            <p:spPr>
              <a:xfrm>
                <a:off x="55626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Plaque 166"/>
              <p:cNvSpPr/>
              <p:nvPr/>
            </p:nvSpPr>
            <p:spPr>
              <a:xfrm>
                <a:off x="66294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>
              <a:off x="6096271" y="3893993"/>
              <a:ext cx="672471" cy="649331"/>
              <a:chOff x="6461555" y="4437874"/>
              <a:chExt cx="1234128" cy="1191660"/>
            </a:xfrm>
          </p:grpSpPr>
          <p:sp>
            <p:nvSpPr>
              <p:cNvPr id="170" name="Rounded Rectangle 169"/>
              <p:cNvSpPr/>
              <p:nvPr/>
            </p:nvSpPr>
            <p:spPr>
              <a:xfrm>
                <a:off x="6461555" y="4495800"/>
                <a:ext cx="1234128" cy="231702"/>
              </a:xfrm>
              <a:prstGeom prst="roundRect">
                <a:avLst/>
              </a:prstGeom>
              <a:solidFill>
                <a:srgbClr val="E0C13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Wave 170"/>
              <p:cNvSpPr/>
              <p:nvPr/>
            </p:nvSpPr>
            <p:spPr>
              <a:xfrm rot="16200000">
                <a:off x="6889926" y="5009421"/>
                <a:ext cx="926809" cy="247117"/>
              </a:xfrm>
              <a:prstGeom prst="wave">
                <a:avLst/>
              </a:prstGeom>
              <a:solidFill>
                <a:srgbClr val="E0C13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Wave 171"/>
              <p:cNvSpPr/>
              <p:nvPr/>
            </p:nvSpPr>
            <p:spPr>
              <a:xfrm rot="15242885">
                <a:off x="6943189" y="4958623"/>
                <a:ext cx="1005621" cy="336201"/>
              </a:xfrm>
              <a:prstGeom prst="wave">
                <a:avLst/>
              </a:prstGeom>
              <a:solidFill>
                <a:srgbClr val="E0C13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7167992" y="4437874"/>
                <a:ext cx="335761" cy="289628"/>
              </a:xfrm>
              <a:prstGeom prst="roundRect">
                <a:avLst/>
              </a:prstGeom>
              <a:solidFill>
                <a:srgbClr val="E0C13C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6183086" y="3259834"/>
              <a:ext cx="472159" cy="476530"/>
              <a:chOff x="3415515" y="4757294"/>
              <a:chExt cx="1592680" cy="1607424"/>
            </a:xfrm>
          </p:grpSpPr>
          <p:sp>
            <p:nvSpPr>
              <p:cNvPr id="168" name="Rounded Rectangle 167"/>
              <p:cNvSpPr/>
              <p:nvPr/>
            </p:nvSpPr>
            <p:spPr>
              <a:xfrm rot="20022800">
                <a:off x="3610324" y="5287357"/>
                <a:ext cx="281372" cy="469852"/>
              </a:xfrm>
              <a:prstGeom prst="roundRec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32"/>
              <p:cNvGrpSpPr/>
              <p:nvPr/>
            </p:nvGrpSpPr>
            <p:grpSpPr>
              <a:xfrm>
                <a:off x="3743923" y="5658756"/>
                <a:ext cx="941547" cy="705962"/>
                <a:chOff x="3760402" y="4803662"/>
                <a:chExt cx="941547" cy="705962"/>
              </a:xfrm>
            </p:grpSpPr>
            <p:sp>
              <p:nvSpPr>
                <p:cNvPr id="174" name="Quad Arrow Callout 173"/>
                <p:cNvSpPr/>
                <p:nvPr/>
              </p:nvSpPr>
              <p:spPr>
                <a:xfrm>
                  <a:off x="3760402" y="4803662"/>
                  <a:ext cx="941547" cy="705962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4129635" y="4989735"/>
                  <a:ext cx="203080" cy="31875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6" name="Rounded Rectangle 175"/>
              <p:cNvSpPr/>
              <p:nvPr/>
            </p:nvSpPr>
            <p:spPr>
              <a:xfrm rot="20772531">
                <a:off x="3415515" y="4757294"/>
                <a:ext cx="281372" cy="469852"/>
              </a:xfrm>
              <a:prstGeom prst="roundRec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 rot="1577200" flipH="1">
                <a:off x="4550447" y="5287356"/>
                <a:ext cx="281372" cy="469852"/>
              </a:xfrm>
              <a:prstGeom prst="roundRec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 rot="827469" flipH="1">
                <a:off x="4726823" y="4763137"/>
                <a:ext cx="281372" cy="469852"/>
              </a:xfrm>
              <a:prstGeom prst="roundRec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Diamond 178"/>
              <p:cNvSpPr/>
              <p:nvPr/>
            </p:nvSpPr>
            <p:spPr>
              <a:xfrm rot="697482">
                <a:off x="4678678" y="5106448"/>
                <a:ext cx="203080" cy="318751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Diamond 179"/>
              <p:cNvSpPr/>
              <p:nvPr/>
            </p:nvSpPr>
            <p:spPr>
              <a:xfrm rot="20492723">
                <a:off x="3535523" y="5098759"/>
                <a:ext cx="203080" cy="318751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Diamond 180"/>
              <p:cNvSpPr/>
              <p:nvPr/>
            </p:nvSpPr>
            <p:spPr>
              <a:xfrm rot="2073275">
                <a:off x="4446735" y="5569298"/>
                <a:ext cx="203080" cy="318751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Diamond 181"/>
              <p:cNvSpPr/>
              <p:nvPr/>
            </p:nvSpPr>
            <p:spPr>
              <a:xfrm rot="19567044">
                <a:off x="3769036" y="5548303"/>
                <a:ext cx="203080" cy="318751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3" name="TextBox 182"/>
          <p:cNvSpPr txBox="1"/>
          <p:nvPr/>
        </p:nvSpPr>
        <p:spPr>
          <a:xfrm>
            <a:off x="5220747" y="5616464"/>
            <a:ext cx="1447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Artazerxes</a:t>
            </a:r>
            <a:r>
              <a:rPr lang="en-US" dirty="0" smtClean="0"/>
              <a:t>—king of Persia Ezra 7</a:t>
            </a:r>
            <a:endParaRPr lang="en-US" dirty="0"/>
          </a:p>
        </p:txBody>
      </p:sp>
      <p:grpSp>
        <p:nvGrpSpPr>
          <p:cNvPr id="64" name="Group 63"/>
          <p:cNvGrpSpPr/>
          <p:nvPr/>
        </p:nvGrpSpPr>
        <p:grpSpPr>
          <a:xfrm>
            <a:off x="7076594" y="260271"/>
            <a:ext cx="1854797" cy="3656874"/>
            <a:chOff x="7076594" y="260271"/>
            <a:chExt cx="1854797" cy="3656874"/>
          </a:xfrm>
        </p:grpSpPr>
        <p:sp>
          <p:nvSpPr>
            <p:cNvPr id="193" name="Oval 112"/>
            <p:cNvSpPr/>
            <p:nvPr/>
          </p:nvSpPr>
          <p:spPr>
            <a:xfrm rot="19166219" flipH="1">
              <a:off x="8073358" y="3513250"/>
              <a:ext cx="335717" cy="403895"/>
            </a:xfrm>
            <a:prstGeom prst="ellipse">
              <a:avLst/>
            </a:prstGeom>
            <a:solidFill>
              <a:srgbClr val="996633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21027599" flipH="1">
              <a:off x="8079958" y="3471160"/>
              <a:ext cx="284217" cy="3261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" name="Group 194"/>
            <p:cNvGrpSpPr/>
            <p:nvPr/>
          </p:nvGrpSpPr>
          <p:grpSpPr>
            <a:xfrm rot="1493237">
              <a:off x="7621247" y="3462672"/>
              <a:ext cx="335717" cy="426023"/>
              <a:chOff x="6827399" y="4158424"/>
              <a:chExt cx="321174" cy="461617"/>
            </a:xfrm>
          </p:grpSpPr>
          <p:sp>
            <p:nvSpPr>
              <p:cNvPr id="261" name="Oval 112"/>
              <p:cNvSpPr/>
              <p:nvPr/>
            </p:nvSpPr>
            <p:spPr>
              <a:xfrm rot="19377780" flipH="1">
                <a:off x="6827399" y="4213718"/>
                <a:ext cx="321174" cy="406323"/>
              </a:xfrm>
              <a:prstGeom prst="ellipse">
                <a:avLst/>
              </a:prstGeom>
              <a:solidFill>
                <a:srgbClr val="996633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21027599" flipH="1">
                <a:off x="6870449" y="4158424"/>
                <a:ext cx="271905" cy="35344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6" name="Oval 195"/>
            <p:cNvSpPr/>
            <p:nvPr/>
          </p:nvSpPr>
          <p:spPr>
            <a:xfrm rot="20544376" flipH="1">
              <a:off x="8547998" y="2395701"/>
              <a:ext cx="284519" cy="4786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 rot="860249" flipH="1">
              <a:off x="7076594" y="2511714"/>
              <a:ext cx="278887" cy="3999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flipH="1">
              <a:off x="7548756" y="1914949"/>
              <a:ext cx="851345" cy="1720897"/>
            </a:xfrm>
            <a:prstGeom prst="trapezoid">
              <a:avLst>
                <a:gd name="adj" fmla="val 25153"/>
              </a:avLst>
            </a:prstGeom>
            <a:solidFill>
              <a:srgbClr val="BA781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198"/>
            <p:cNvSpPr/>
            <p:nvPr/>
          </p:nvSpPr>
          <p:spPr>
            <a:xfrm rot="1719652" flipH="1">
              <a:off x="7216038" y="1485327"/>
              <a:ext cx="621785" cy="1303287"/>
            </a:xfrm>
            <a:prstGeom prst="trapezoid">
              <a:avLst>
                <a:gd name="adj" fmla="val 30203"/>
              </a:avLst>
            </a:prstGeom>
            <a:solidFill>
              <a:srgbClr val="FFCC6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 rot="20275101" flipH="1">
              <a:off x="8226579" y="1468755"/>
              <a:ext cx="547658" cy="1245357"/>
            </a:xfrm>
            <a:prstGeom prst="trapezoid">
              <a:avLst>
                <a:gd name="adj" fmla="val 43446"/>
              </a:avLst>
            </a:prstGeom>
            <a:solidFill>
              <a:srgbClr val="FFCC6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flipH="1">
              <a:off x="7482877" y="1485592"/>
              <a:ext cx="1030414" cy="1934296"/>
            </a:xfrm>
            <a:prstGeom prst="trapezoid">
              <a:avLst>
                <a:gd name="adj" fmla="val 16081"/>
              </a:avLst>
            </a:prstGeom>
            <a:solidFill>
              <a:srgbClr val="FFCC6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 rot="10800000" flipH="1">
              <a:off x="7813913" y="1357922"/>
              <a:ext cx="412438" cy="770083"/>
            </a:xfrm>
            <a:prstGeom prst="trapezoid">
              <a:avLst>
                <a:gd name="adj" fmla="val 5000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>
              <a:off x="7500224" y="407309"/>
              <a:ext cx="1013069" cy="1380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84"/>
            <p:cNvGrpSpPr/>
            <p:nvPr/>
          </p:nvGrpSpPr>
          <p:grpSpPr>
            <a:xfrm flipH="1">
              <a:off x="7460132" y="260271"/>
              <a:ext cx="1101369" cy="670151"/>
              <a:chOff x="3818466" y="457200"/>
              <a:chExt cx="1547496" cy="1041881"/>
            </a:xfrm>
          </p:grpSpPr>
          <p:grpSp>
            <p:nvGrpSpPr>
              <p:cNvPr id="242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245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54" name="Moon 25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Moon 254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47" name="Moon 24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43" name="Oval 242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7561334" y="3086099"/>
              <a:ext cx="927061" cy="316396"/>
              <a:chOff x="1144117" y="5028973"/>
              <a:chExt cx="2692308" cy="1151706"/>
            </a:xfrm>
          </p:grpSpPr>
          <p:grpSp>
            <p:nvGrpSpPr>
              <p:cNvPr id="62" name="Group 61"/>
              <p:cNvGrpSpPr/>
              <p:nvPr/>
            </p:nvGrpSpPr>
            <p:grpSpPr>
              <a:xfrm>
                <a:off x="1144117" y="5029200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59" name="Quad Arrow 58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Quad Arrow 263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" name="Group 264"/>
              <p:cNvGrpSpPr/>
              <p:nvPr/>
            </p:nvGrpSpPr>
            <p:grpSpPr>
              <a:xfrm>
                <a:off x="1993171" y="5028973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266" name="Quad Arrow 265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Quad Arrow 266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267"/>
              <p:cNvGrpSpPr/>
              <p:nvPr/>
            </p:nvGrpSpPr>
            <p:grpSpPr>
              <a:xfrm>
                <a:off x="2835817" y="5037679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269" name="Quad Arrow 268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Quad Arrow 269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2" name="Group 284"/>
            <p:cNvGrpSpPr/>
            <p:nvPr/>
          </p:nvGrpSpPr>
          <p:grpSpPr>
            <a:xfrm rot="5739283" flipH="1">
              <a:off x="8045631" y="942212"/>
              <a:ext cx="1101369" cy="670151"/>
              <a:chOff x="3818466" y="457200"/>
              <a:chExt cx="1547496" cy="1041881"/>
            </a:xfrm>
          </p:grpSpPr>
          <p:grpSp>
            <p:nvGrpSpPr>
              <p:cNvPr id="273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276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85" name="Moon 28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Moon 28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78" name="Moon 27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74" name="Oval 273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2" name="Group 284"/>
            <p:cNvGrpSpPr/>
            <p:nvPr/>
          </p:nvGrpSpPr>
          <p:grpSpPr>
            <a:xfrm rot="15860717">
              <a:off x="6887035" y="952281"/>
              <a:ext cx="1101369" cy="670151"/>
              <a:chOff x="3818466" y="457200"/>
              <a:chExt cx="1547496" cy="1041881"/>
            </a:xfrm>
          </p:grpSpPr>
          <p:grpSp>
            <p:nvGrpSpPr>
              <p:cNvPr id="293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296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05" name="Moon 30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Moon 30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7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98" name="Moon 29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952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94" name="Oval 293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Oval 294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1" name="Rounded Rectangle 270"/>
            <p:cNvSpPr/>
            <p:nvPr/>
          </p:nvSpPr>
          <p:spPr>
            <a:xfrm>
              <a:off x="7340355" y="528393"/>
              <a:ext cx="1379090" cy="228948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7311875" y="471379"/>
              <a:ext cx="1488403" cy="316396"/>
              <a:chOff x="1144117" y="5028973"/>
              <a:chExt cx="2692308" cy="1151706"/>
            </a:xfrm>
          </p:grpSpPr>
          <p:grpSp>
            <p:nvGrpSpPr>
              <p:cNvPr id="313" name="Group 312"/>
              <p:cNvGrpSpPr/>
              <p:nvPr/>
            </p:nvGrpSpPr>
            <p:grpSpPr>
              <a:xfrm>
                <a:off x="1144117" y="5029200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320" name="Quad Arrow 319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Quad Arrow 320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313"/>
              <p:cNvGrpSpPr/>
              <p:nvPr/>
            </p:nvGrpSpPr>
            <p:grpSpPr>
              <a:xfrm>
                <a:off x="1993171" y="5028973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318" name="Quad Arrow 317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Quad Arrow 318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5" name="Group 314"/>
              <p:cNvGrpSpPr/>
              <p:nvPr/>
            </p:nvGrpSpPr>
            <p:grpSpPr>
              <a:xfrm>
                <a:off x="2835817" y="5037679"/>
                <a:ext cx="1000608" cy="1143000"/>
                <a:chOff x="1144117" y="5029200"/>
                <a:chExt cx="1000608" cy="1143000"/>
              </a:xfrm>
            </p:grpSpPr>
            <p:sp>
              <p:nvSpPr>
                <p:cNvPr id="316" name="Quad Arrow 315"/>
                <p:cNvSpPr/>
                <p:nvPr/>
              </p:nvSpPr>
              <p:spPr>
                <a:xfrm>
                  <a:off x="1144117" y="5029200"/>
                  <a:ext cx="1000608" cy="11430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Quad Arrow 316"/>
                <p:cNvSpPr/>
                <p:nvPr/>
              </p:nvSpPr>
              <p:spPr>
                <a:xfrm>
                  <a:off x="1380738" y="5253789"/>
                  <a:ext cx="536499" cy="612846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22" name="TextBox 321"/>
          <p:cNvSpPr txBox="1"/>
          <p:nvPr/>
        </p:nvSpPr>
        <p:spPr>
          <a:xfrm>
            <a:off x="7404866" y="4056706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Amos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8962476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Oval 75"/>
          <p:cNvSpPr/>
          <p:nvPr/>
        </p:nvSpPr>
        <p:spPr>
          <a:xfrm rot="20566544">
            <a:off x="4297324" y="2651760"/>
            <a:ext cx="425890" cy="336550"/>
          </a:xfrm>
          <a:prstGeom prst="ellipse">
            <a:avLst/>
          </a:prstGeom>
          <a:solidFill>
            <a:srgbClr val="6633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/>
          <p:cNvSpPr/>
          <p:nvPr/>
        </p:nvSpPr>
        <p:spPr>
          <a:xfrm rot="1440040">
            <a:off x="4880387" y="2646663"/>
            <a:ext cx="425890" cy="336550"/>
          </a:xfrm>
          <a:prstGeom prst="ellipse">
            <a:avLst/>
          </a:prstGeom>
          <a:solidFill>
            <a:srgbClr val="6633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lowchart: Manual Operation 79"/>
          <p:cNvSpPr/>
          <p:nvPr/>
        </p:nvSpPr>
        <p:spPr>
          <a:xfrm rot="11339362">
            <a:off x="4411039" y="1853929"/>
            <a:ext cx="493997" cy="942340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lowchart: Manual Operation 80"/>
          <p:cNvSpPr/>
          <p:nvPr/>
        </p:nvSpPr>
        <p:spPr>
          <a:xfrm rot="10229274">
            <a:off x="4790252" y="1837033"/>
            <a:ext cx="486279" cy="942340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rapezoid 123"/>
          <p:cNvSpPr/>
          <p:nvPr/>
        </p:nvSpPr>
        <p:spPr>
          <a:xfrm>
            <a:off x="4419600" y="1219200"/>
            <a:ext cx="838200" cy="914400"/>
          </a:xfrm>
          <a:prstGeom prst="trapezoid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lowchart: Manual Operation 83"/>
          <p:cNvSpPr/>
          <p:nvPr/>
        </p:nvSpPr>
        <p:spPr>
          <a:xfrm rot="8763267">
            <a:off x="4992597" y="1165657"/>
            <a:ext cx="399478" cy="720134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lowchart: Manual Operation 84"/>
          <p:cNvSpPr/>
          <p:nvPr/>
        </p:nvSpPr>
        <p:spPr>
          <a:xfrm rot="12596204">
            <a:off x="4250570" y="1165864"/>
            <a:ext cx="399478" cy="720134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mmon grouped colored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715000" y="304800"/>
            <a:ext cx="1600200" cy="3230880"/>
          </a:xfrm>
          <a:prstGeom prst="rect">
            <a:avLst/>
          </a:prstGeom>
        </p:spPr>
      </p:pic>
      <p:grpSp>
        <p:nvGrpSpPr>
          <p:cNvPr id="3" name="Group 122"/>
          <p:cNvGrpSpPr/>
          <p:nvPr/>
        </p:nvGrpSpPr>
        <p:grpSpPr>
          <a:xfrm>
            <a:off x="7543800" y="228600"/>
            <a:ext cx="1125863" cy="2744574"/>
            <a:chOff x="7391400" y="457200"/>
            <a:chExt cx="1125863" cy="2744574"/>
          </a:xfrm>
        </p:grpSpPr>
        <p:sp>
          <p:nvSpPr>
            <p:cNvPr id="122" name="Cloud 121"/>
            <p:cNvSpPr/>
            <p:nvPr/>
          </p:nvSpPr>
          <p:spPr>
            <a:xfrm>
              <a:off x="7391400" y="457200"/>
              <a:ext cx="1066800" cy="11430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528476">
              <a:off x="7738914" y="2612206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854625">
              <a:off x="7983700" y="2618878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7391400" y="2057400"/>
              <a:ext cx="228600" cy="4304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8305800" y="2057400"/>
              <a:ext cx="211463" cy="370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7543800" y="2625230"/>
              <a:ext cx="838200" cy="403543"/>
            </a:xfrm>
            <a:prstGeom prst="trapezoid">
              <a:avLst>
                <a:gd name="adj" fmla="val 35984"/>
              </a:avLst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697115">
              <a:off x="7515212" y="1429913"/>
              <a:ext cx="389494" cy="99348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32635">
              <a:off x="7986383" y="1480514"/>
              <a:ext cx="420027" cy="91263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7629844" y="1414600"/>
              <a:ext cx="675955" cy="1345144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7824536" y="1235247"/>
              <a:ext cx="259590" cy="448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1111778">
              <a:off x="7672163" y="1537369"/>
              <a:ext cx="335722" cy="1542215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7620000" y="533400"/>
              <a:ext cx="61106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218"/>
          <p:cNvGrpSpPr/>
          <p:nvPr/>
        </p:nvGrpSpPr>
        <p:grpSpPr>
          <a:xfrm>
            <a:off x="0" y="381000"/>
            <a:ext cx="1447800" cy="2827020"/>
            <a:chOff x="2393756" y="457200"/>
            <a:chExt cx="1721043" cy="3200400"/>
          </a:xfrm>
        </p:grpSpPr>
        <p:sp>
          <p:nvSpPr>
            <p:cNvPr id="23" name="Oval 22"/>
            <p:cNvSpPr/>
            <p:nvPr/>
          </p:nvSpPr>
          <p:spPr>
            <a:xfrm rot="19742001">
              <a:off x="2509398" y="2656267"/>
              <a:ext cx="426997" cy="2744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80"/>
            <p:cNvGrpSpPr/>
            <p:nvPr/>
          </p:nvGrpSpPr>
          <p:grpSpPr>
            <a:xfrm>
              <a:off x="2635885" y="457200"/>
              <a:ext cx="1478914" cy="3200400"/>
              <a:chOff x="4876800" y="381000"/>
              <a:chExt cx="1478914" cy="3200400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4876800" y="381000"/>
                <a:ext cx="1295400" cy="2438400"/>
              </a:xfrm>
              <a:prstGeom prst="ellipse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1857999" flipH="1">
                <a:off x="5974714" y="2520280"/>
                <a:ext cx="381000" cy="22648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>
                <a:off x="5086341" y="1752600"/>
                <a:ext cx="838200" cy="1524000"/>
              </a:xfrm>
              <a:prstGeom prst="trapezoid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lowchart: Display 30"/>
              <p:cNvSpPr/>
              <p:nvPr/>
            </p:nvSpPr>
            <p:spPr>
              <a:xfrm rot="17059109">
                <a:off x="4626407" y="2189631"/>
                <a:ext cx="818669" cy="261868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lowchart: Display 31"/>
              <p:cNvSpPr/>
              <p:nvPr/>
            </p:nvSpPr>
            <p:spPr>
              <a:xfrm rot="4110026" flipH="1">
                <a:off x="5520983" y="2139850"/>
                <a:ext cx="871403" cy="243783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086341" y="609600"/>
                <a:ext cx="838200" cy="1295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3"/>
              <p:cNvSpPr/>
              <p:nvPr/>
            </p:nvSpPr>
            <p:spPr>
              <a:xfrm>
                <a:off x="5029200" y="3124200"/>
                <a:ext cx="990600" cy="152400"/>
              </a:xfrm>
              <a:prstGeom prst="trapezoi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>
                <a:off x="52387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55435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162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5543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lowchart: Delay 38"/>
              <p:cNvSpPr/>
              <p:nvPr/>
            </p:nvSpPr>
            <p:spPr>
              <a:xfrm rot="4182490" flipH="1">
                <a:off x="5640485" y="1784964"/>
                <a:ext cx="358589" cy="415806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ouble Wave 39"/>
              <p:cNvSpPr/>
              <p:nvPr/>
            </p:nvSpPr>
            <p:spPr>
              <a:xfrm>
                <a:off x="4953000" y="838200"/>
                <a:ext cx="1143000" cy="381000"/>
              </a:xfrm>
              <a:prstGeom prst="doubleWav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Delay 40"/>
              <p:cNvSpPr/>
              <p:nvPr/>
            </p:nvSpPr>
            <p:spPr>
              <a:xfrm rot="16200000">
                <a:off x="5410200" y="304800"/>
                <a:ext cx="228600" cy="685800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rgbClr val="B59C4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 rot="19398839">
                <a:off x="5509444" y="1756577"/>
                <a:ext cx="137185" cy="1143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Delay 42"/>
              <p:cNvSpPr/>
              <p:nvPr/>
            </p:nvSpPr>
            <p:spPr>
              <a:xfrm rot="17498659">
                <a:off x="4983249" y="1741321"/>
                <a:ext cx="369253" cy="400007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lowchart: Delay 43"/>
              <p:cNvSpPr/>
              <p:nvPr/>
            </p:nvSpPr>
            <p:spPr>
              <a:xfrm rot="5400000">
                <a:off x="5676900" y="2705100"/>
                <a:ext cx="381000" cy="3048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4953000" y="762000"/>
                <a:ext cx="1143000" cy="2286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Round Same Side Corner Rectangle 24"/>
            <p:cNvSpPr/>
            <p:nvPr/>
          </p:nvSpPr>
          <p:spPr>
            <a:xfrm rot="14239665">
              <a:off x="2818836" y="2199679"/>
              <a:ext cx="118525" cy="968686"/>
            </a:xfrm>
            <a:prstGeom prst="round2SameRect">
              <a:avLst>
                <a:gd name="adj1" fmla="val 47899"/>
                <a:gd name="adj2" fmla="val 4801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9742001">
              <a:off x="2494874" y="2701708"/>
              <a:ext cx="339772" cy="2787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7-Point Star 26"/>
            <p:cNvSpPr/>
            <p:nvPr/>
          </p:nvSpPr>
          <p:spPr>
            <a:xfrm>
              <a:off x="3124200" y="2209800"/>
              <a:ext cx="381000" cy="457200"/>
            </a:xfrm>
            <a:prstGeom prst="star7">
              <a:avLst>
                <a:gd name="adj" fmla="val 37397"/>
                <a:gd name="hf" fmla="val 102572"/>
                <a:gd name="vf" fmla="val 10521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45"/>
          <p:cNvGrpSpPr/>
          <p:nvPr/>
        </p:nvGrpSpPr>
        <p:grpSpPr>
          <a:xfrm>
            <a:off x="1447800" y="304800"/>
            <a:ext cx="1313736" cy="2376176"/>
            <a:chOff x="3797343" y="1447801"/>
            <a:chExt cx="1645370" cy="2690010"/>
          </a:xfrm>
        </p:grpSpPr>
        <p:sp>
          <p:nvSpPr>
            <p:cNvPr id="47" name="Oval 46"/>
            <p:cNvSpPr/>
            <p:nvPr/>
          </p:nvSpPr>
          <p:spPr>
            <a:xfrm rot="649721" flipH="1">
              <a:off x="5019649" y="3142094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20950279">
              <a:off x="3797343" y="3214901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4165223" y="2377767"/>
              <a:ext cx="916731" cy="148848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20382913">
              <a:off x="4820405" y="2413651"/>
              <a:ext cx="378938" cy="86161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 rot="1217087" flipH="1">
              <a:off x="4005339" y="2418225"/>
              <a:ext cx="412495" cy="89284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4165223" y="1504088"/>
              <a:ext cx="916731" cy="109209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20950279">
              <a:off x="4187915" y="3869383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950279">
              <a:off x="4569886" y="3869381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hord 54"/>
            <p:cNvSpPr/>
            <p:nvPr/>
          </p:nvSpPr>
          <p:spPr>
            <a:xfrm rot="7621963">
              <a:off x="4220668" y="1389322"/>
              <a:ext cx="776422" cy="89337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4241618" y="3178638"/>
              <a:ext cx="763942" cy="17797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671737">
              <a:off x="3995992" y="1674044"/>
              <a:ext cx="327367" cy="117958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20928263" flipH="1">
              <a:off x="4891099" y="1742180"/>
              <a:ext cx="382873" cy="104584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130041" y="1718762"/>
              <a:ext cx="985819" cy="18608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59"/>
          <p:cNvGrpSpPr/>
          <p:nvPr/>
        </p:nvGrpSpPr>
        <p:grpSpPr>
          <a:xfrm>
            <a:off x="2743200" y="1524000"/>
            <a:ext cx="1219200" cy="2301199"/>
            <a:chOff x="5662720" y="1532681"/>
            <a:chExt cx="1576282" cy="2605131"/>
          </a:xfrm>
        </p:grpSpPr>
        <p:sp>
          <p:nvSpPr>
            <p:cNvPr id="61" name="Cloud 60"/>
            <p:cNvSpPr/>
            <p:nvPr/>
          </p:nvSpPr>
          <p:spPr>
            <a:xfrm rot="671737">
              <a:off x="5817073" y="1751412"/>
              <a:ext cx="413272" cy="942744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20706537">
              <a:off x="6651194" y="1794329"/>
              <a:ext cx="472405" cy="86177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0950279">
              <a:off x="5662720" y="3167509"/>
              <a:ext cx="405299" cy="1765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649721" flipH="1">
              <a:off x="6833703" y="3238459"/>
              <a:ext cx="405299" cy="1765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flipH="1">
              <a:off x="6008331" y="2422692"/>
              <a:ext cx="878238" cy="1450495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rot="1217087" flipH="1">
              <a:off x="5895872" y="2457661"/>
              <a:ext cx="363026" cy="839617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 rot="20382913">
              <a:off x="6644565" y="2462118"/>
              <a:ext cx="395175" cy="870050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649721" flipH="1">
              <a:off x="6459531" y="3876235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649721" flipH="1">
              <a:off x="6093598" y="3876233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flipH="1">
              <a:off x="6008331" y="3699758"/>
              <a:ext cx="878238" cy="173429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/>
            <p:cNvSpPr/>
            <p:nvPr/>
          </p:nvSpPr>
          <p:spPr>
            <a:xfrm rot="10800000" flipH="1">
              <a:off x="6301077" y="2564589"/>
              <a:ext cx="292746" cy="42568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flipH="1">
              <a:off x="6077248" y="1571316"/>
              <a:ext cx="809321" cy="1064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16200000">
              <a:off x="6263298" y="1264802"/>
              <a:ext cx="424123" cy="95988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5926330" y="1780789"/>
              <a:ext cx="1174497" cy="18608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Oval 77"/>
          <p:cNvSpPr/>
          <p:nvPr/>
        </p:nvSpPr>
        <p:spPr>
          <a:xfrm>
            <a:off x="5209946" y="1709420"/>
            <a:ext cx="304207" cy="2692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114800" y="1709420"/>
            <a:ext cx="304207" cy="2692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lowchart: Manual Operation 82"/>
          <p:cNvSpPr/>
          <p:nvPr/>
        </p:nvSpPr>
        <p:spPr>
          <a:xfrm rot="161360">
            <a:off x="4666566" y="1246040"/>
            <a:ext cx="304134" cy="186349"/>
          </a:xfrm>
          <a:prstGeom prst="flowChartManualOperation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4419007" y="363220"/>
            <a:ext cx="730097" cy="9423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Cloud 86"/>
          <p:cNvSpPr/>
          <p:nvPr/>
        </p:nvSpPr>
        <p:spPr>
          <a:xfrm rot="3768235">
            <a:off x="4755705" y="427372"/>
            <a:ext cx="649857" cy="365049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Cloud 87"/>
          <p:cNvSpPr/>
          <p:nvPr/>
        </p:nvSpPr>
        <p:spPr>
          <a:xfrm rot="6162984">
            <a:off x="4093412" y="542104"/>
            <a:ext cx="649857" cy="365049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Cloud 88"/>
          <p:cNvSpPr/>
          <p:nvPr/>
        </p:nvSpPr>
        <p:spPr>
          <a:xfrm>
            <a:off x="4358166" y="228600"/>
            <a:ext cx="790939" cy="403860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ounded Rectangle 89"/>
          <p:cNvSpPr/>
          <p:nvPr/>
        </p:nvSpPr>
        <p:spPr>
          <a:xfrm>
            <a:off x="4297324" y="565150"/>
            <a:ext cx="973463" cy="67310"/>
          </a:xfrm>
          <a:prstGeom prst="roundRect">
            <a:avLst>
              <a:gd name="adj" fmla="val 50000"/>
            </a:avLst>
          </a:prstGeom>
          <a:solidFill>
            <a:srgbClr val="875A1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5"/>
          <p:cNvGrpSpPr/>
          <p:nvPr/>
        </p:nvGrpSpPr>
        <p:grpSpPr>
          <a:xfrm>
            <a:off x="228600" y="3810000"/>
            <a:ext cx="1339105" cy="2534920"/>
            <a:chOff x="3861184" y="914400"/>
            <a:chExt cx="2071403" cy="4684259"/>
          </a:xfrm>
        </p:grpSpPr>
        <p:sp>
          <p:nvSpPr>
            <p:cNvPr id="95" name="Oval 94"/>
            <p:cNvSpPr/>
            <p:nvPr/>
          </p:nvSpPr>
          <p:spPr>
            <a:xfrm rot="6128217">
              <a:off x="5006182" y="5070764"/>
              <a:ext cx="463613" cy="5610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4472555">
              <a:off x="4485689" y="5086308"/>
              <a:ext cx="463613" cy="5610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901859">
              <a:off x="3953578" y="3320116"/>
              <a:ext cx="361964" cy="54675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0226769">
              <a:off x="5580853" y="3323075"/>
              <a:ext cx="351734" cy="5569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>
              <a:off x="4981297" y="4149642"/>
              <a:ext cx="527602" cy="1183458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>
              <a:off x="4453695" y="4149642"/>
              <a:ext cx="527602" cy="1183458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>
              <a:off x="4219205" y="2409263"/>
              <a:ext cx="1524183" cy="222768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4395072" y="3453490"/>
              <a:ext cx="1172448" cy="208846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10800000">
              <a:off x="4746807" y="2409263"/>
              <a:ext cx="468979" cy="487306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10800000">
              <a:off x="4277828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0800000">
              <a:off x="4570940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10800000">
              <a:off x="4864052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10800000">
              <a:off x="5157164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0800000">
              <a:off x="5391653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1442139">
              <a:off x="4164882" y="2238196"/>
              <a:ext cx="425084" cy="149986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20249249">
              <a:off x="5324141" y="2239909"/>
              <a:ext cx="425084" cy="149986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395072" y="1016959"/>
              <a:ext cx="1113826" cy="160114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600599">
              <a:off x="4430988" y="914400"/>
              <a:ext cx="1078818" cy="66435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 rot="18382183">
              <a:off x="4052388" y="1338883"/>
              <a:ext cx="790130" cy="44486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 rot="5749123">
              <a:off x="5104027" y="1392408"/>
              <a:ext cx="728268" cy="44486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4277828" y="1156189"/>
              <a:ext cx="1289693" cy="278461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10800000">
              <a:off x="439507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10800000">
              <a:off x="462956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10800000">
              <a:off x="486405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10800000">
              <a:off x="5098541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10800000">
              <a:off x="5333031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21" name="Picture 120" descr="Nephi colored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810000" y="4191000"/>
            <a:ext cx="1132908" cy="2288540"/>
          </a:xfrm>
          <a:prstGeom prst="rect">
            <a:avLst/>
          </a:prstGeom>
        </p:spPr>
      </p:pic>
      <p:sp>
        <p:nvSpPr>
          <p:cNvPr id="123" name="TextBox 122"/>
          <p:cNvSpPr txBox="1"/>
          <p:nvPr/>
        </p:nvSpPr>
        <p:spPr>
          <a:xfrm>
            <a:off x="5334000" y="3962400"/>
            <a:ext cx="36576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Book of Mormon</a:t>
            </a:r>
            <a:endParaRPr lang="en-US" sz="6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/>
          <p:nvPr/>
        </p:nvGrpSpPr>
        <p:grpSpPr>
          <a:xfrm rot="6776452">
            <a:off x="2464236" y="90908"/>
            <a:ext cx="1752600" cy="2362200"/>
            <a:chOff x="1219200" y="1371600"/>
            <a:chExt cx="1676400" cy="2286000"/>
          </a:xfrm>
        </p:grpSpPr>
        <p:sp>
          <p:nvSpPr>
            <p:cNvPr id="3" name="Oval 7"/>
            <p:cNvSpPr/>
            <p:nvPr/>
          </p:nvSpPr>
          <p:spPr>
            <a:xfrm rot="19638581">
              <a:off x="1295400" y="1371600"/>
              <a:ext cx="1600200" cy="22860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8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34834" y="0"/>
            <a:ext cx="60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/>
              <a:t>B</a:t>
            </a:r>
            <a:endParaRPr lang="en-US" sz="6000" dirty="0"/>
          </a:p>
        </p:txBody>
      </p:sp>
      <p:sp>
        <p:nvSpPr>
          <p:cNvPr id="26" name="TextBox 25"/>
          <p:cNvSpPr txBox="1"/>
          <p:nvPr/>
        </p:nvSpPr>
        <p:spPr>
          <a:xfrm>
            <a:off x="6629400" y="3301619"/>
            <a:ext cx="23404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Bilhah—Jacob’s third wife…handmade of Rachel…mother of Dan and Naphtali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6766028" y="380084"/>
            <a:ext cx="1406651" cy="2895600"/>
            <a:chOff x="6096000" y="555196"/>
            <a:chExt cx="1406651" cy="2895600"/>
          </a:xfrm>
        </p:grpSpPr>
        <p:grpSp>
          <p:nvGrpSpPr>
            <p:cNvPr id="11" name="Group 159"/>
            <p:cNvGrpSpPr/>
            <p:nvPr/>
          </p:nvGrpSpPr>
          <p:grpSpPr>
            <a:xfrm>
              <a:off x="6096000" y="555196"/>
              <a:ext cx="1406651" cy="2895600"/>
              <a:chOff x="685800" y="609600"/>
              <a:chExt cx="2404519" cy="4949716"/>
            </a:xfrm>
          </p:grpSpPr>
          <p:sp>
            <p:nvSpPr>
              <p:cNvPr id="12" name="Cloud 11"/>
              <p:cNvSpPr/>
              <p:nvPr/>
            </p:nvSpPr>
            <p:spPr>
              <a:xfrm>
                <a:off x="914400" y="838200"/>
                <a:ext cx="1981200" cy="1676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rot="19671902">
                <a:off x="2519256" y="3059430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rot="2647766">
                <a:off x="685800" y="2956996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 rot="19352409">
                <a:off x="2012467" y="4682102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rot="2647766">
                <a:off x="1502939" y="4664751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20169292">
                <a:off x="1961136" y="2055850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1790291">
                <a:off x="928009" y="2004583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>
                <a:off x="1206465" y="2257206"/>
                <a:ext cx="1412091" cy="2858930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1648904" y="1768824"/>
                <a:ext cx="574706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206465" y="762000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Cloud 21"/>
              <p:cNvSpPr/>
              <p:nvPr/>
            </p:nvSpPr>
            <p:spPr>
              <a:xfrm>
                <a:off x="1219200" y="609600"/>
                <a:ext cx="1295400" cy="533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Chevron 22"/>
              <p:cNvSpPr/>
              <p:nvPr/>
            </p:nvSpPr>
            <p:spPr>
              <a:xfrm rot="15773208">
                <a:off x="1511994" y="1839701"/>
                <a:ext cx="1981199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Chevron 23"/>
              <p:cNvSpPr/>
              <p:nvPr/>
            </p:nvSpPr>
            <p:spPr>
              <a:xfrm rot="16200000">
                <a:off x="334267" y="1824679"/>
                <a:ext cx="2018879" cy="291739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1155208" y="871065"/>
                <a:ext cx="1511794" cy="344610"/>
              </a:xfrm>
              <a:prstGeom prst="round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 flipV="1">
              <a:off x="6431708" y="722880"/>
              <a:ext cx="763687" cy="176497"/>
              <a:chOff x="2970113" y="1083237"/>
              <a:chExt cx="2412169" cy="557480"/>
            </a:xfrm>
          </p:grpSpPr>
          <p:sp>
            <p:nvSpPr>
              <p:cNvPr id="27" name="Chevron 26"/>
              <p:cNvSpPr/>
              <p:nvPr/>
            </p:nvSpPr>
            <p:spPr>
              <a:xfrm>
                <a:off x="3069785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Chevron 27"/>
              <p:cNvSpPr/>
              <p:nvPr/>
            </p:nvSpPr>
            <p:spPr>
              <a:xfrm rot="10800000">
                <a:off x="3609853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Diamond 28"/>
              <p:cNvSpPr/>
              <p:nvPr/>
            </p:nvSpPr>
            <p:spPr>
              <a:xfrm>
                <a:off x="3513642" y="108323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Diamond 29"/>
              <p:cNvSpPr/>
              <p:nvPr/>
            </p:nvSpPr>
            <p:spPr>
              <a:xfrm>
                <a:off x="4082954" y="1101890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Chevron 30"/>
              <p:cNvSpPr/>
              <p:nvPr/>
            </p:nvSpPr>
            <p:spPr>
              <a:xfrm>
                <a:off x="4182382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Chevron 31"/>
              <p:cNvSpPr/>
              <p:nvPr/>
            </p:nvSpPr>
            <p:spPr>
              <a:xfrm rot="10800000">
                <a:off x="4722450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Diamond 32"/>
              <p:cNvSpPr/>
              <p:nvPr/>
            </p:nvSpPr>
            <p:spPr>
              <a:xfrm>
                <a:off x="4626239" y="108323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Diamond 33"/>
              <p:cNvSpPr/>
              <p:nvPr/>
            </p:nvSpPr>
            <p:spPr>
              <a:xfrm>
                <a:off x="2970113" y="109849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Diamond 34"/>
              <p:cNvSpPr/>
              <p:nvPr/>
            </p:nvSpPr>
            <p:spPr>
              <a:xfrm>
                <a:off x="5181649" y="109817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 flipV="1">
              <a:off x="6427392" y="3007562"/>
              <a:ext cx="763687" cy="176497"/>
              <a:chOff x="2970113" y="1083237"/>
              <a:chExt cx="2412169" cy="557480"/>
            </a:xfrm>
          </p:grpSpPr>
          <p:sp>
            <p:nvSpPr>
              <p:cNvPr id="38" name="Chevron 37"/>
              <p:cNvSpPr/>
              <p:nvPr/>
            </p:nvSpPr>
            <p:spPr>
              <a:xfrm>
                <a:off x="3069785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Chevron 38"/>
              <p:cNvSpPr/>
              <p:nvPr/>
            </p:nvSpPr>
            <p:spPr>
              <a:xfrm rot="10800000">
                <a:off x="3609853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3513642" y="108323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iamond 40"/>
              <p:cNvSpPr/>
              <p:nvPr/>
            </p:nvSpPr>
            <p:spPr>
              <a:xfrm>
                <a:off x="4082954" y="1101890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Chevron 41"/>
              <p:cNvSpPr/>
              <p:nvPr/>
            </p:nvSpPr>
            <p:spPr>
              <a:xfrm>
                <a:off x="4182382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Chevron 42"/>
              <p:cNvSpPr/>
              <p:nvPr/>
            </p:nvSpPr>
            <p:spPr>
              <a:xfrm rot="10800000">
                <a:off x="4722450" y="1083237"/>
                <a:ext cx="557187" cy="557480"/>
              </a:xfrm>
              <a:prstGeom prst="chevron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Diamond 43"/>
              <p:cNvSpPr/>
              <p:nvPr/>
            </p:nvSpPr>
            <p:spPr>
              <a:xfrm>
                <a:off x="4626239" y="108323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Diamond 44"/>
              <p:cNvSpPr/>
              <p:nvPr/>
            </p:nvSpPr>
            <p:spPr>
              <a:xfrm>
                <a:off x="2970113" y="109849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Diamond 45"/>
              <p:cNvSpPr/>
              <p:nvPr/>
            </p:nvSpPr>
            <p:spPr>
              <a:xfrm>
                <a:off x="5181649" y="1098177"/>
                <a:ext cx="200633" cy="520174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" name="TextBox 72"/>
          <p:cNvSpPr txBox="1"/>
          <p:nvPr/>
        </p:nvSpPr>
        <p:spPr>
          <a:xfrm>
            <a:off x="2514159" y="3906571"/>
            <a:ext cx="2340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Idol-</a:t>
            </a:r>
            <a:r>
              <a:rPr lang="en-US" dirty="0" err="1" smtClean="0"/>
              <a:t>Baalim</a:t>
            </a:r>
            <a:endParaRPr lang="en-US" dirty="0"/>
          </a:p>
        </p:txBody>
      </p:sp>
      <p:grpSp>
        <p:nvGrpSpPr>
          <p:cNvPr id="72" name="Group 71"/>
          <p:cNvGrpSpPr/>
          <p:nvPr/>
        </p:nvGrpSpPr>
        <p:grpSpPr>
          <a:xfrm>
            <a:off x="629202" y="1690149"/>
            <a:ext cx="1874325" cy="4091821"/>
            <a:chOff x="629202" y="1690149"/>
            <a:chExt cx="1874325" cy="4091821"/>
          </a:xfrm>
        </p:grpSpPr>
        <p:sp>
          <p:nvSpPr>
            <p:cNvPr id="74" name="Flowchart: Magnetic Disk 73"/>
            <p:cNvSpPr/>
            <p:nvPr/>
          </p:nvSpPr>
          <p:spPr>
            <a:xfrm>
              <a:off x="742792" y="5562936"/>
              <a:ext cx="1449363" cy="219034"/>
            </a:xfrm>
            <a:prstGeom prst="flowChartMagneticDisk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629202" y="1690149"/>
              <a:ext cx="1874325" cy="3926042"/>
              <a:chOff x="1768671" y="2231014"/>
              <a:chExt cx="1874325" cy="3926042"/>
            </a:xfrm>
          </p:grpSpPr>
          <p:grpSp>
            <p:nvGrpSpPr>
              <p:cNvPr id="68" name="Group 67"/>
              <p:cNvGrpSpPr/>
              <p:nvPr/>
            </p:nvGrpSpPr>
            <p:grpSpPr>
              <a:xfrm>
                <a:off x="1768671" y="2231014"/>
                <a:ext cx="1811374" cy="3926042"/>
                <a:chOff x="1768671" y="2231014"/>
                <a:chExt cx="1811374" cy="392604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8" name="Oval 47"/>
                <p:cNvSpPr/>
                <p:nvPr/>
              </p:nvSpPr>
              <p:spPr>
                <a:xfrm>
                  <a:off x="2288359" y="2743200"/>
                  <a:ext cx="609600" cy="1003855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Chord 48"/>
                <p:cNvSpPr/>
                <p:nvPr/>
              </p:nvSpPr>
              <p:spPr>
                <a:xfrm rot="6585439">
                  <a:off x="2271784" y="2598879"/>
                  <a:ext cx="627910" cy="622354"/>
                </a:xfrm>
                <a:prstGeom prst="chord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Moon 49"/>
                <p:cNvSpPr/>
                <p:nvPr/>
              </p:nvSpPr>
              <p:spPr>
                <a:xfrm rot="17777889">
                  <a:off x="2462043" y="2193259"/>
                  <a:ext cx="447921" cy="958878"/>
                </a:xfrm>
                <a:prstGeom prst="moon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ounded Rectangle 50"/>
                <p:cNvSpPr/>
                <p:nvPr/>
              </p:nvSpPr>
              <p:spPr>
                <a:xfrm rot="18275965">
                  <a:off x="2043679" y="3158849"/>
                  <a:ext cx="281751" cy="83176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ounded Rectangle 52"/>
                <p:cNvSpPr/>
                <p:nvPr/>
              </p:nvSpPr>
              <p:spPr>
                <a:xfrm rot="371338">
                  <a:off x="1792957" y="2618067"/>
                  <a:ext cx="281751" cy="83176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ounded Rectangle 53"/>
                <p:cNvSpPr/>
                <p:nvPr/>
              </p:nvSpPr>
              <p:spPr>
                <a:xfrm rot="4034214">
                  <a:off x="2189167" y="2093774"/>
                  <a:ext cx="72468" cy="83176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2515542" y="2231014"/>
                  <a:ext cx="200989" cy="181417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ounded Rectangle 55"/>
                <p:cNvSpPr/>
                <p:nvPr/>
              </p:nvSpPr>
              <p:spPr>
                <a:xfrm rot="20247829">
                  <a:off x="2752368" y="3565753"/>
                  <a:ext cx="281751" cy="429359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ounded Rectangle 56"/>
                <p:cNvSpPr/>
                <p:nvPr/>
              </p:nvSpPr>
              <p:spPr>
                <a:xfrm rot="18275965">
                  <a:off x="3054695" y="3723896"/>
                  <a:ext cx="281751" cy="76894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ounded Rectangle 57"/>
                <p:cNvSpPr/>
                <p:nvPr/>
              </p:nvSpPr>
              <p:spPr>
                <a:xfrm>
                  <a:off x="3409045" y="2743200"/>
                  <a:ext cx="45719" cy="3200400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ounded Rectangle 58"/>
                <p:cNvSpPr/>
                <p:nvPr/>
              </p:nvSpPr>
              <p:spPr>
                <a:xfrm rot="19532519">
                  <a:off x="3266542" y="3173706"/>
                  <a:ext cx="89136" cy="49065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ounded Rectangle 59"/>
                <p:cNvSpPr/>
                <p:nvPr/>
              </p:nvSpPr>
              <p:spPr>
                <a:xfrm rot="20483546">
                  <a:off x="3342382" y="2907358"/>
                  <a:ext cx="60270" cy="471161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ounded Rectangle 60"/>
                <p:cNvSpPr/>
                <p:nvPr/>
              </p:nvSpPr>
              <p:spPr>
                <a:xfrm rot="1116454" flipH="1">
                  <a:off x="3468561" y="2907358"/>
                  <a:ext cx="60270" cy="471161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Trapezoid 54"/>
                <p:cNvSpPr/>
                <p:nvPr/>
              </p:nvSpPr>
              <p:spPr>
                <a:xfrm rot="10800000">
                  <a:off x="2161797" y="3646952"/>
                  <a:ext cx="800503" cy="990600"/>
                </a:xfrm>
                <a:prstGeom prst="trapezoid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Trapezoid 62"/>
                <p:cNvSpPr/>
                <p:nvPr/>
              </p:nvSpPr>
              <p:spPr>
                <a:xfrm>
                  <a:off x="2161796" y="4602176"/>
                  <a:ext cx="800503" cy="767339"/>
                </a:xfrm>
                <a:prstGeom prst="trapezoid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 rot="371338">
                  <a:off x="2174328" y="5307274"/>
                  <a:ext cx="240210" cy="83176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 rot="20719454">
                  <a:off x="2642700" y="5313611"/>
                  <a:ext cx="240210" cy="831768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 rot="5810348">
                  <a:off x="2229278" y="5840366"/>
                  <a:ext cx="221699" cy="378547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ounded Rectangle 66"/>
                <p:cNvSpPr/>
                <p:nvPr/>
              </p:nvSpPr>
              <p:spPr>
                <a:xfrm rot="4390485">
                  <a:off x="2825836" y="5856933"/>
                  <a:ext cx="221699" cy="378547"/>
                </a:xfrm>
                <a:prstGeom prst="roundRect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" name="Oval 69"/>
              <p:cNvSpPr/>
              <p:nvPr/>
            </p:nvSpPr>
            <p:spPr>
              <a:xfrm>
                <a:off x="1850399" y="2472876"/>
                <a:ext cx="288601" cy="183143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3354395" y="4239758"/>
                <a:ext cx="288601" cy="183143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" name="Group 166"/>
          <p:cNvGrpSpPr/>
          <p:nvPr/>
        </p:nvGrpSpPr>
        <p:grpSpPr>
          <a:xfrm>
            <a:off x="4024798" y="2463423"/>
            <a:ext cx="1525051" cy="3480177"/>
            <a:chOff x="4024798" y="2463423"/>
            <a:chExt cx="1525051" cy="3480177"/>
          </a:xfrm>
        </p:grpSpPr>
        <p:sp>
          <p:nvSpPr>
            <p:cNvPr id="80" name="Cloud 79"/>
            <p:cNvSpPr/>
            <p:nvPr/>
          </p:nvSpPr>
          <p:spPr>
            <a:xfrm>
              <a:off x="4049853" y="3218449"/>
              <a:ext cx="562905" cy="71734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Cloud 75"/>
            <p:cNvSpPr/>
            <p:nvPr/>
          </p:nvSpPr>
          <p:spPr>
            <a:xfrm>
              <a:off x="4938571" y="3311408"/>
              <a:ext cx="562905" cy="61363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Cloud 77"/>
            <p:cNvSpPr/>
            <p:nvPr/>
          </p:nvSpPr>
          <p:spPr>
            <a:xfrm rot="18695172">
              <a:off x="4765004" y="2591161"/>
              <a:ext cx="584786" cy="98298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Cloud 78"/>
            <p:cNvSpPr/>
            <p:nvPr/>
          </p:nvSpPr>
          <p:spPr>
            <a:xfrm rot="1400185">
              <a:off x="4207656" y="2709783"/>
              <a:ext cx="509839" cy="81688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6128217">
              <a:off x="4860480" y="5626720"/>
              <a:ext cx="280000" cy="35376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472555">
              <a:off x="4530922" y="5617221"/>
              <a:ext cx="256507" cy="37181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4269348" y="3913245"/>
              <a:ext cx="1138765" cy="1856573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610840">
              <a:off x="4282211" y="3858669"/>
              <a:ext cx="492946" cy="1891748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2901859">
              <a:off x="4074222" y="4505031"/>
              <a:ext cx="309645" cy="4084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20226769">
              <a:off x="5277433" y="4507942"/>
              <a:ext cx="272416" cy="361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1442139">
              <a:off x="4226045" y="3816138"/>
              <a:ext cx="380255" cy="972756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20249249">
              <a:off x="5036694" y="3815968"/>
              <a:ext cx="378085" cy="972756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1059837">
              <a:off x="4904072" y="3859348"/>
              <a:ext cx="364232" cy="1891747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4383542" y="2873078"/>
              <a:ext cx="832175" cy="12504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Cloud 90"/>
            <p:cNvSpPr/>
            <p:nvPr/>
          </p:nvSpPr>
          <p:spPr>
            <a:xfrm rot="17055069">
              <a:off x="4461623" y="2549233"/>
              <a:ext cx="568125" cy="73307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57"/>
            <p:cNvGrpSpPr/>
            <p:nvPr/>
          </p:nvGrpSpPr>
          <p:grpSpPr>
            <a:xfrm rot="6174789">
              <a:off x="3848926" y="4838379"/>
              <a:ext cx="1361547" cy="181816"/>
              <a:chOff x="6096000" y="1376597"/>
              <a:chExt cx="3810000" cy="1867525"/>
            </a:xfrm>
          </p:grpSpPr>
          <p:grpSp>
            <p:nvGrpSpPr>
              <p:cNvPr id="143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154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60" name="Flowchart: Decision 159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lowchart: Decision 160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4-Point Star 161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57" name="Flowchart: Decision 15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lowchart: Decision 15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4-Point Star 15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6" name="4-Point Star 155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4" name="Oval 143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57"/>
            <p:cNvGrpSpPr/>
            <p:nvPr/>
          </p:nvGrpSpPr>
          <p:grpSpPr>
            <a:xfrm rot="4970471">
              <a:off x="4396305" y="4860205"/>
              <a:ext cx="1361547" cy="181816"/>
              <a:chOff x="6096000" y="1376597"/>
              <a:chExt cx="3810000" cy="1867525"/>
            </a:xfrm>
          </p:grpSpPr>
          <p:grpSp>
            <p:nvGrpSpPr>
              <p:cNvPr id="123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134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40" name="Flowchart: Decision 139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lowchart: Decision 140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4-Point Star 141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37" name="Flowchart: Decision 13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Flowchart: Decision 13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4-Point Star 13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" name="4-Point Star 135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4" name="Oval 123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3" name="Chord 162"/>
            <p:cNvSpPr/>
            <p:nvPr/>
          </p:nvSpPr>
          <p:spPr>
            <a:xfrm rot="5400000">
              <a:off x="4307327" y="2338569"/>
              <a:ext cx="931434" cy="1181142"/>
            </a:xfrm>
            <a:prstGeom prst="chord">
              <a:avLst>
                <a:gd name="adj1" fmla="val 5540578"/>
                <a:gd name="adj2" fmla="val 1620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lowchart: Stored Data 61"/>
            <p:cNvSpPr/>
            <p:nvPr/>
          </p:nvSpPr>
          <p:spPr>
            <a:xfrm rot="5400000">
              <a:off x="4608802" y="2315180"/>
              <a:ext cx="341925" cy="1194585"/>
            </a:xfrm>
            <a:prstGeom prst="flowChartOnlineStorag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57"/>
            <p:cNvGrpSpPr/>
            <p:nvPr/>
          </p:nvGrpSpPr>
          <p:grpSpPr>
            <a:xfrm rot="10800000">
              <a:off x="4210887" y="2772545"/>
              <a:ext cx="1124313" cy="268644"/>
              <a:chOff x="6096000" y="1376597"/>
              <a:chExt cx="3810000" cy="1867525"/>
            </a:xfrm>
          </p:grpSpPr>
          <p:grpSp>
            <p:nvGrpSpPr>
              <p:cNvPr id="97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108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14" name="Flowchart: Decision 11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lowchart: Decision 11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4-Point Star 11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9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11" name="Flowchart: Decision 110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lowchart: Decision 111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4-Point Star 112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0" name="4-Point Star 109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" name="Oval 97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4" name="Cloud 163"/>
            <p:cNvSpPr/>
            <p:nvPr/>
          </p:nvSpPr>
          <p:spPr>
            <a:xfrm rot="1400185">
              <a:off x="4550890" y="3791323"/>
              <a:ext cx="509839" cy="45765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>
              <a:off x="4666652" y="3843725"/>
              <a:ext cx="253388" cy="1418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4460919" y="6010332"/>
            <a:ext cx="2340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Boaz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166125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/>
        </p:nvGrpSpPr>
        <p:grpSpPr>
          <a:xfrm>
            <a:off x="238771" y="945197"/>
            <a:ext cx="2182124" cy="4310403"/>
            <a:chOff x="318360" y="117263"/>
            <a:chExt cx="2909499" cy="5747204"/>
          </a:xfrm>
        </p:grpSpPr>
        <p:sp>
          <p:nvSpPr>
            <p:cNvPr id="25" name="Oval 24"/>
            <p:cNvSpPr/>
            <p:nvPr/>
          </p:nvSpPr>
          <p:spPr>
            <a:xfrm rot="20219626">
              <a:off x="2614544" y="3326040"/>
              <a:ext cx="613315" cy="83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Oval 25"/>
            <p:cNvSpPr/>
            <p:nvPr/>
          </p:nvSpPr>
          <p:spPr>
            <a:xfrm rot="3035986">
              <a:off x="427336" y="3264107"/>
              <a:ext cx="613315" cy="83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993998" y="5223478"/>
              <a:ext cx="1486359" cy="640989"/>
              <a:chOff x="993998" y="5223478"/>
              <a:chExt cx="1486359" cy="640989"/>
            </a:xfrm>
          </p:grpSpPr>
          <p:sp>
            <p:nvSpPr>
              <p:cNvPr id="27" name="Oval 26"/>
              <p:cNvSpPr/>
              <p:nvPr/>
            </p:nvSpPr>
            <p:spPr>
              <a:xfrm rot="3035986">
                <a:off x="1102974" y="5142176"/>
                <a:ext cx="613315" cy="83126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8" name="Oval 27"/>
              <p:cNvSpPr/>
              <p:nvPr/>
            </p:nvSpPr>
            <p:spPr>
              <a:xfrm rot="18846152">
                <a:off x="1758065" y="5118458"/>
                <a:ext cx="613315" cy="83126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9" name="Oval 28"/>
              <p:cNvSpPr/>
              <p:nvPr/>
            </p:nvSpPr>
            <p:spPr>
              <a:xfrm rot="18846152">
                <a:off x="1733175" y="5271654"/>
                <a:ext cx="606163" cy="5098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0" name="Oval 29"/>
              <p:cNvSpPr/>
              <p:nvPr/>
            </p:nvSpPr>
            <p:spPr>
              <a:xfrm rot="14629933">
                <a:off x="1106549" y="5298040"/>
                <a:ext cx="606163" cy="5098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2" name="Trapezoid 1"/>
            <p:cNvSpPr/>
            <p:nvPr/>
          </p:nvSpPr>
          <p:spPr>
            <a:xfrm rot="1548240">
              <a:off x="658502" y="1828752"/>
              <a:ext cx="936751" cy="2017059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" name="Trapezoid 2"/>
            <p:cNvSpPr/>
            <p:nvPr/>
          </p:nvSpPr>
          <p:spPr>
            <a:xfrm rot="20076904">
              <a:off x="2065197" y="1828849"/>
              <a:ext cx="936751" cy="2017059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" name="Trapezoid 3"/>
            <p:cNvSpPr/>
            <p:nvPr/>
          </p:nvSpPr>
          <p:spPr>
            <a:xfrm>
              <a:off x="993017" y="1873350"/>
              <a:ext cx="1669243" cy="3551380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Multiply 5"/>
            <p:cNvSpPr/>
            <p:nvPr/>
          </p:nvSpPr>
          <p:spPr>
            <a:xfrm>
              <a:off x="893813" y="1335466"/>
              <a:ext cx="1829975" cy="2465745"/>
            </a:xfrm>
            <a:prstGeom prst="mathMultiply">
              <a:avLst>
                <a:gd name="adj1" fmla="val 13105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Trapezoid 6"/>
            <p:cNvSpPr/>
            <p:nvPr/>
          </p:nvSpPr>
          <p:spPr>
            <a:xfrm>
              <a:off x="893812" y="3045880"/>
              <a:ext cx="1877998" cy="1754719"/>
            </a:xfrm>
            <a:prstGeom prst="trapezoid">
              <a:avLst>
                <a:gd name="adj" fmla="val 21935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968189" y="4182036"/>
              <a:ext cx="1734670" cy="564776"/>
              <a:chOff x="4693024" y="2286000"/>
              <a:chExt cx="5255680" cy="1663130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693024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8" name="Quad Arrow Callout 7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9" name="Quad Arrow Callout 8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6441141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12" name="Quad Arrow Callout 11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" name="Quad Arrow Callout 12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8200587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15" name="Quad Arrow Callout 14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" name="Quad Arrow Callout 15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7" name="Quad Arrow Callout 16"/>
              <p:cNvSpPr/>
              <p:nvPr/>
            </p:nvSpPr>
            <p:spPr>
              <a:xfrm>
                <a:off x="6202765" y="280831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8" name="Quad Arrow Callout 17"/>
              <p:cNvSpPr/>
              <p:nvPr/>
            </p:nvSpPr>
            <p:spPr>
              <a:xfrm>
                <a:off x="7898402" y="280831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9" name="Quad Arrow Callout 18"/>
              <p:cNvSpPr/>
              <p:nvPr/>
            </p:nvSpPr>
            <p:spPr>
              <a:xfrm>
                <a:off x="6196045" y="3283444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0" name="Quad Arrow Callout 19"/>
              <p:cNvSpPr/>
              <p:nvPr/>
            </p:nvSpPr>
            <p:spPr>
              <a:xfrm>
                <a:off x="7901577" y="3269997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1" name="Quad Arrow Callout 20"/>
              <p:cNvSpPr/>
              <p:nvPr/>
            </p:nvSpPr>
            <p:spPr>
              <a:xfrm>
                <a:off x="6180353" y="236904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2" name="Quad Arrow Callout 21"/>
              <p:cNvSpPr/>
              <p:nvPr/>
            </p:nvSpPr>
            <p:spPr>
              <a:xfrm>
                <a:off x="7901577" y="2328704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24" name="Oval 23"/>
            <p:cNvSpPr/>
            <p:nvPr/>
          </p:nvSpPr>
          <p:spPr>
            <a:xfrm>
              <a:off x="1126877" y="258563"/>
              <a:ext cx="1406695" cy="1906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554579" y="117263"/>
              <a:ext cx="2508442" cy="2778373"/>
              <a:chOff x="5284184" y="1289367"/>
              <a:chExt cx="2637095" cy="2920870"/>
            </a:xfrm>
          </p:grpSpPr>
          <p:sp>
            <p:nvSpPr>
              <p:cNvPr id="32" name="Moon 31"/>
              <p:cNvSpPr/>
              <p:nvPr/>
            </p:nvSpPr>
            <p:spPr>
              <a:xfrm rot="572292">
                <a:off x="5537443" y="2048055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3" name="Moon 32"/>
              <p:cNvSpPr/>
              <p:nvPr/>
            </p:nvSpPr>
            <p:spPr>
              <a:xfrm rot="15808513" flipH="1">
                <a:off x="5981902" y="958997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4" name="Moon 33"/>
              <p:cNvSpPr/>
              <p:nvPr/>
            </p:nvSpPr>
            <p:spPr>
              <a:xfrm rot="2559406">
                <a:off x="5561286" y="1458654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" name="Moon 34"/>
              <p:cNvSpPr/>
              <p:nvPr/>
            </p:nvSpPr>
            <p:spPr>
              <a:xfrm rot="21145672">
                <a:off x="5284185" y="2434830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6" name="Moon 35"/>
              <p:cNvSpPr/>
              <p:nvPr/>
            </p:nvSpPr>
            <p:spPr>
              <a:xfrm rot="10800000">
                <a:off x="5284184" y="2882042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41" name="Group 40"/>
              <p:cNvGrpSpPr/>
              <p:nvPr/>
            </p:nvGrpSpPr>
            <p:grpSpPr>
              <a:xfrm flipH="1">
                <a:off x="6976722" y="1336360"/>
                <a:ext cx="944557" cy="2751583"/>
                <a:chOff x="8164642" y="1583783"/>
                <a:chExt cx="944557" cy="2751583"/>
              </a:xfrm>
            </p:grpSpPr>
            <p:sp>
              <p:nvSpPr>
                <p:cNvPr id="37" name="Moon 36"/>
                <p:cNvSpPr/>
                <p:nvPr/>
              </p:nvSpPr>
              <p:spPr>
                <a:xfrm rot="572292">
                  <a:off x="8417901" y="2173184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38" name="Moon 37"/>
                <p:cNvSpPr/>
                <p:nvPr/>
              </p:nvSpPr>
              <p:spPr>
                <a:xfrm rot="2559406">
                  <a:off x="8441744" y="1583783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39" name="Moon 38"/>
                <p:cNvSpPr/>
                <p:nvPr/>
              </p:nvSpPr>
              <p:spPr>
                <a:xfrm rot="21145672">
                  <a:off x="8164643" y="2559959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0" name="Moon 39"/>
                <p:cNvSpPr/>
                <p:nvPr/>
              </p:nvSpPr>
              <p:spPr>
                <a:xfrm rot="10800000">
                  <a:off x="8164642" y="3007171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42" name="Moon 41"/>
              <p:cNvSpPr/>
              <p:nvPr/>
            </p:nvSpPr>
            <p:spPr>
              <a:xfrm rot="18314420" flipH="1">
                <a:off x="6317217" y="1095171"/>
                <a:ext cx="474080" cy="1140744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3" name="Moon 42"/>
              <p:cNvSpPr/>
              <p:nvPr/>
            </p:nvSpPr>
            <p:spPr>
              <a:xfrm rot="14086806" flipH="1">
                <a:off x="6481928" y="1193386"/>
                <a:ext cx="474080" cy="1140744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4" name="Oval 43"/>
              <p:cNvSpPr/>
              <p:nvPr/>
            </p:nvSpPr>
            <p:spPr>
              <a:xfrm rot="16200000">
                <a:off x="6246443" y="1035930"/>
                <a:ext cx="584178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5" name="Oval 44"/>
              <p:cNvSpPr/>
              <p:nvPr/>
            </p:nvSpPr>
            <p:spPr>
              <a:xfrm rot="17198641">
                <a:off x="6532256" y="916021"/>
                <a:ext cx="418592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6" name="Oval 45"/>
              <p:cNvSpPr/>
              <p:nvPr/>
            </p:nvSpPr>
            <p:spPr>
              <a:xfrm rot="11743115">
                <a:off x="5485933" y="1979271"/>
                <a:ext cx="574242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7" name="Oval 46"/>
              <p:cNvSpPr/>
              <p:nvPr/>
            </p:nvSpPr>
            <p:spPr>
              <a:xfrm rot="9702058">
                <a:off x="7172093" y="2066675"/>
                <a:ext cx="574242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50" name="Moon 49"/>
            <p:cNvSpPr/>
            <p:nvPr/>
          </p:nvSpPr>
          <p:spPr>
            <a:xfrm rot="21332538" flipH="1">
              <a:off x="2646663" y="705860"/>
              <a:ext cx="474080" cy="1140744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1" name="Moon 50"/>
            <p:cNvSpPr/>
            <p:nvPr/>
          </p:nvSpPr>
          <p:spPr>
            <a:xfrm rot="10800000" flipH="1">
              <a:off x="499584" y="710016"/>
              <a:ext cx="474080" cy="1140744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733993" y="639237"/>
              <a:ext cx="2187208" cy="23125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999255" y="589615"/>
              <a:ext cx="1528946" cy="326709"/>
              <a:chOff x="4693024" y="2286000"/>
              <a:chExt cx="5255680" cy="1663130"/>
            </a:xfrm>
          </p:grpSpPr>
          <p:grpSp>
            <p:nvGrpSpPr>
              <p:cNvPr id="53" name="Group 52"/>
              <p:cNvGrpSpPr/>
              <p:nvPr/>
            </p:nvGrpSpPr>
            <p:grpSpPr>
              <a:xfrm>
                <a:off x="4693024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66" name="Quad Arrow Callout 65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7" name="Quad Arrow Callout 66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6441141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64" name="Quad Arrow Callout 63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" name="Quad Arrow Callout 64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55" name="Group 54"/>
              <p:cNvGrpSpPr/>
              <p:nvPr/>
            </p:nvGrpSpPr>
            <p:grpSpPr>
              <a:xfrm>
                <a:off x="8200587" y="2286000"/>
                <a:ext cx="1748117" cy="1663130"/>
                <a:chOff x="4693024" y="2286000"/>
                <a:chExt cx="1748117" cy="1663130"/>
              </a:xfrm>
            </p:grpSpPr>
            <p:sp>
              <p:nvSpPr>
                <p:cNvPr id="62" name="Quad Arrow Callout 61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3" name="Quad Arrow Callout 62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D2DB8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56" name="Quad Arrow Callout 55"/>
              <p:cNvSpPr/>
              <p:nvPr/>
            </p:nvSpPr>
            <p:spPr>
              <a:xfrm>
                <a:off x="6202765" y="280831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7" name="Quad Arrow Callout 56"/>
              <p:cNvSpPr/>
              <p:nvPr/>
            </p:nvSpPr>
            <p:spPr>
              <a:xfrm>
                <a:off x="7898402" y="280831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" name="Quad Arrow Callout 57"/>
              <p:cNvSpPr/>
              <p:nvPr/>
            </p:nvSpPr>
            <p:spPr>
              <a:xfrm>
                <a:off x="6196045" y="3283444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" name="Quad Arrow Callout 58"/>
              <p:cNvSpPr/>
              <p:nvPr/>
            </p:nvSpPr>
            <p:spPr>
              <a:xfrm>
                <a:off x="7901577" y="3269997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" name="Quad Arrow Callout 59"/>
              <p:cNvSpPr/>
              <p:nvPr/>
            </p:nvSpPr>
            <p:spPr>
              <a:xfrm>
                <a:off x="6180353" y="2369045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1" name="Quad Arrow Callout 60"/>
              <p:cNvSpPr/>
              <p:nvPr/>
            </p:nvSpPr>
            <p:spPr>
              <a:xfrm>
                <a:off x="7901577" y="2328704"/>
                <a:ext cx="499409" cy="475129"/>
              </a:xfrm>
              <a:prstGeom prst="quadArrowCallout">
                <a:avLst>
                  <a:gd name="adj1" fmla="val 34686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1564598" y="2022753"/>
              <a:ext cx="493267" cy="1074388"/>
              <a:chOff x="5301718" y="1432177"/>
              <a:chExt cx="1182541" cy="2575698"/>
            </a:xfrm>
          </p:grpSpPr>
          <p:grpSp>
            <p:nvGrpSpPr>
              <p:cNvPr id="84" name="Group 83"/>
              <p:cNvGrpSpPr/>
              <p:nvPr/>
            </p:nvGrpSpPr>
            <p:grpSpPr>
              <a:xfrm rot="19526570">
                <a:off x="5301718" y="1486206"/>
                <a:ext cx="227574" cy="1319998"/>
                <a:chOff x="5209681" y="2559993"/>
                <a:chExt cx="330664" cy="1319998"/>
              </a:xfrm>
            </p:grpSpPr>
            <p:sp>
              <p:nvSpPr>
                <p:cNvPr id="72" name="Quad Arrow Callout 71"/>
                <p:cNvSpPr/>
                <p:nvPr/>
              </p:nvSpPr>
              <p:spPr>
                <a:xfrm>
                  <a:off x="5223883" y="2977283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4" name="Quad Arrow Callout 73"/>
                <p:cNvSpPr/>
                <p:nvPr/>
              </p:nvSpPr>
              <p:spPr>
                <a:xfrm>
                  <a:off x="5219625" y="3428637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6" name="Quad Arrow Callout 75"/>
                <p:cNvSpPr/>
                <p:nvPr/>
              </p:nvSpPr>
              <p:spPr>
                <a:xfrm>
                  <a:off x="5209681" y="2559993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 rot="1788816">
                <a:off x="6216278" y="1432177"/>
                <a:ext cx="231626" cy="1492015"/>
                <a:chOff x="6298364" y="2521671"/>
                <a:chExt cx="318474" cy="1345545"/>
              </a:xfrm>
            </p:grpSpPr>
            <p:sp>
              <p:nvSpPr>
                <p:cNvPr id="73" name="Quad Arrow Callout 72"/>
                <p:cNvSpPr/>
                <p:nvPr/>
              </p:nvSpPr>
              <p:spPr>
                <a:xfrm>
                  <a:off x="6298364" y="2977283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5" name="Quad Arrow Callout 74"/>
                <p:cNvSpPr/>
                <p:nvPr/>
              </p:nvSpPr>
              <p:spPr>
                <a:xfrm>
                  <a:off x="6300376" y="3415862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7" name="Quad Arrow Callout 76"/>
                <p:cNvSpPr/>
                <p:nvPr/>
              </p:nvSpPr>
              <p:spPr>
                <a:xfrm>
                  <a:off x="6300376" y="2521671"/>
                  <a:ext cx="316462" cy="451354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70" name="Group 69"/>
              <p:cNvGrpSpPr/>
              <p:nvPr/>
            </p:nvGrpSpPr>
            <p:grpSpPr>
              <a:xfrm>
                <a:off x="5376523" y="2427967"/>
                <a:ext cx="1107736" cy="1579908"/>
                <a:chOff x="4693024" y="2286000"/>
                <a:chExt cx="1748117" cy="1663130"/>
              </a:xfrm>
              <a:solidFill>
                <a:srgbClr val="FFC000"/>
              </a:solidFill>
            </p:grpSpPr>
            <p:sp>
              <p:nvSpPr>
                <p:cNvPr id="80" name="Quad Arrow Callout 79"/>
                <p:cNvSpPr/>
                <p:nvPr/>
              </p:nvSpPr>
              <p:spPr>
                <a:xfrm>
                  <a:off x="4693024" y="2286000"/>
                  <a:ext cx="1748117" cy="1663130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1" name="Quad Arrow Callout 80"/>
                <p:cNvSpPr/>
                <p:nvPr/>
              </p:nvSpPr>
              <p:spPr>
                <a:xfrm>
                  <a:off x="5087472" y="2626659"/>
                  <a:ext cx="970550" cy="923365"/>
                </a:xfrm>
                <a:prstGeom prst="quadArrowCallout">
                  <a:avLst>
                    <a:gd name="adj1" fmla="val 34686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CC34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75" name="Group 174"/>
          <p:cNvGrpSpPr/>
          <p:nvPr/>
        </p:nvGrpSpPr>
        <p:grpSpPr>
          <a:xfrm>
            <a:off x="3110369" y="1223951"/>
            <a:ext cx="2182124" cy="4330572"/>
            <a:chOff x="4147158" y="488935"/>
            <a:chExt cx="2909499" cy="5774096"/>
          </a:xfrm>
        </p:grpSpPr>
        <p:sp>
          <p:nvSpPr>
            <p:cNvPr id="89" name="Oval 88"/>
            <p:cNvSpPr/>
            <p:nvPr/>
          </p:nvSpPr>
          <p:spPr>
            <a:xfrm rot="20219626">
              <a:off x="6443342" y="3724604"/>
              <a:ext cx="613315" cy="83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0" name="Oval 89"/>
            <p:cNvSpPr/>
            <p:nvPr/>
          </p:nvSpPr>
          <p:spPr>
            <a:xfrm rot="3035986">
              <a:off x="4256134" y="3662671"/>
              <a:ext cx="613315" cy="83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4822796" y="5625998"/>
              <a:ext cx="1486359" cy="637033"/>
              <a:chOff x="993998" y="5227434"/>
              <a:chExt cx="1486359" cy="637033"/>
            </a:xfrm>
          </p:grpSpPr>
          <p:sp>
            <p:nvSpPr>
              <p:cNvPr id="162" name="Oval 161"/>
              <p:cNvSpPr/>
              <p:nvPr/>
            </p:nvSpPr>
            <p:spPr>
              <a:xfrm rot="3035986">
                <a:off x="1102974" y="5142176"/>
                <a:ext cx="613315" cy="83126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63" name="Oval 162"/>
              <p:cNvSpPr/>
              <p:nvPr/>
            </p:nvSpPr>
            <p:spPr>
              <a:xfrm rot="18846152">
                <a:off x="1758065" y="5118458"/>
                <a:ext cx="613315" cy="83126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92" name="Trapezoid 91"/>
            <p:cNvSpPr/>
            <p:nvPr/>
          </p:nvSpPr>
          <p:spPr>
            <a:xfrm rot="1548240">
              <a:off x="4487300" y="2227316"/>
              <a:ext cx="936751" cy="2017059"/>
            </a:xfrm>
            <a:prstGeom prst="trapezoid">
              <a:avLst/>
            </a:prstGeom>
            <a:solidFill>
              <a:srgbClr val="ECC3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3" name="Trapezoid 92"/>
            <p:cNvSpPr/>
            <p:nvPr/>
          </p:nvSpPr>
          <p:spPr>
            <a:xfrm rot="20076904">
              <a:off x="5893995" y="2227413"/>
              <a:ext cx="936751" cy="2017059"/>
            </a:xfrm>
            <a:prstGeom prst="trapezoid">
              <a:avLst/>
            </a:prstGeom>
            <a:solidFill>
              <a:srgbClr val="ECC3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4" name="Trapezoid 93"/>
            <p:cNvSpPr/>
            <p:nvPr/>
          </p:nvSpPr>
          <p:spPr>
            <a:xfrm>
              <a:off x="4821815" y="2271914"/>
              <a:ext cx="1669243" cy="3551380"/>
            </a:xfrm>
            <a:prstGeom prst="trapezoid">
              <a:avLst/>
            </a:prstGeom>
            <a:solidFill>
              <a:srgbClr val="ECC34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5" name="Multiply 94"/>
            <p:cNvSpPr/>
            <p:nvPr/>
          </p:nvSpPr>
          <p:spPr>
            <a:xfrm>
              <a:off x="4722611" y="1734030"/>
              <a:ext cx="1829975" cy="2465745"/>
            </a:xfrm>
            <a:prstGeom prst="mathMultiply">
              <a:avLst>
                <a:gd name="adj1" fmla="val 13105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6" name="Trapezoid 95"/>
            <p:cNvSpPr/>
            <p:nvPr/>
          </p:nvSpPr>
          <p:spPr>
            <a:xfrm rot="558297">
              <a:off x="4819065" y="3838343"/>
              <a:ext cx="602096" cy="1754719"/>
            </a:xfrm>
            <a:prstGeom prst="trapezoid">
              <a:avLst>
                <a:gd name="adj" fmla="val 2193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8" name="Oval 97"/>
            <p:cNvSpPr/>
            <p:nvPr/>
          </p:nvSpPr>
          <p:spPr>
            <a:xfrm>
              <a:off x="4955675" y="657127"/>
              <a:ext cx="1406695" cy="1906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99" name="Group 98"/>
            <p:cNvGrpSpPr/>
            <p:nvPr/>
          </p:nvGrpSpPr>
          <p:grpSpPr>
            <a:xfrm>
              <a:off x="4622074" y="515827"/>
              <a:ext cx="2028844" cy="1985072"/>
              <a:chOff x="5535121" y="1289367"/>
              <a:chExt cx="2132899" cy="2086883"/>
            </a:xfrm>
          </p:grpSpPr>
          <p:sp>
            <p:nvSpPr>
              <p:cNvPr id="131" name="Moon 130"/>
              <p:cNvSpPr/>
              <p:nvPr/>
            </p:nvSpPr>
            <p:spPr>
              <a:xfrm rot="572292">
                <a:off x="5537443" y="2048055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2" name="Moon 131"/>
              <p:cNvSpPr/>
              <p:nvPr/>
            </p:nvSpPr>
            <p:spPr>
              <a:xfrm rot="15808513" flipH="1">
                <a:off x="5981902" y="958997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" name="Moon 132"/>
              <p:cNvSpPr/>
              <p:nvPr/>
            </p:nvSpPr>
            <p:spPr>
              <a:xfrm rot="2559406">
                <a:off x="5561286" y="1458654"/>
                <a:ext cx="667455" cy="1328195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36" name="Group 135"/>
              <p:cNvGrpSpPr/>
              <p:nvPr/>
            </p:nvGrpSpPr>
            <p:grpSpPr>
              <a:xfrm flipH="1">
                <a:off x="6976722" y="1336360"/>
                <a:ext cx="691298" cy="1917596"/>
                <a:chOff x="8417901" y="1583783"/>
                <a:chExt cx="691298" cy="1917596"/>
              </a:xfrm>
            </p:grpSpPr>
            <p:sp>
              <p:nvSpPr>
                <p:cNvPr id="143" name="Moon 142"/>
                <p:cNvSpPr/>
                <p:nvPr/>
              </p:nvSpPr>
              <p:spPr>
                <a:xfrm rot="572292">
                  <a:off x="8417901" y="2173184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2559406">
                  <a:off x="8441744" y="1583783"/>
                  <a:ext cx="667455" cy="1328195"/>
                </a:xfrm>
                <a:prstGeom prst="moon">
                  <a:avLst>
                    <a:gd name="adj" fmla="val 87500"/>
                  </a:avLst>
                </a:prstGeom>
                <a:solidFill>
                  <a:srgbClr val="6731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37" name="Moon 136"/>
              <p:cNvSpPr/>
              <p:nvPr/>
            </p:nvSpPr>
            <p:spPr>
              <a:xfrm rot="18314420" flipH="1">
                <a:off x="6317217" y="1095171"/>
                <a:ext cx="474080" cy="1140744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8" name="Moon 137"/>
              <p:cNvSpPr/>
              <p:nvPr/>
            </p:nvSpPr>
            <p:spPr>
              <a:xfrm rot="14086806" flipH="1">
                <a:off x="6481928" y="1193386"/>
                <a:ext cx="474080" cy="1140744"/>
              </a:xfrm>
              <a:prstGeom prst="moon">
                <a:avLst>
                  <a:gd name="adj" fmla="val 87500"/>
                </a:avLst>
              </a:prstGeom>
              <a:solidFill>
                <a:srgbClr val="6731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9" name="Oval 138"/>
              <p:cNvSpPr/>
              <p:nvPr/>
            </p:nvSpPr>
            <p:spPr>
              <a:xfrm rot="16200000">
                <a:off x="6246443" y="1035930"/>
                <a:ext cx="584178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0" name="Oval 139"/>
              <p:cNvSpPr/>
              <p:nvPr/>
            </p:nvSpPr>
            <p:spPr>
              <a:xfrm rot="17198641">
                <a:off x="6532256" y="916021"/>
                <a:ext cx="418592" cy="1430582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1" name="Oval 140"/>
              <p:cNvSpPr/>
              <p:nvPr/>
            </p:nvSpPr>
            <p:spPr>
              <a:xfrm rot="11743115">
                <a:off x="5535121" y="1986060"/>
                <a:ext cx="574242" cy="1067445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2" name="Oval 141"/>
              <p:cNvSpPr/>
              <p:nvPr/>
            </p:nvSpPr>
            <p:spPr>
              <a:xfrm rot="9702058">
                <a:off x="7048032" y="2086657"/>
                <a:ext cx="574242" cy="640327"/>
              </a:xfrm>
              <a:prstGeom prst="ellipse">
                <a:avLst/>
              </a:prstGeom>
              <a:solidFill>
                <a:srgbClr val="6731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100" name="Moon 99"/>
            <p:cNvSpPr/>
            <p:nvPr/>
          </p:nvSpPr>
          <p:spPr>
            <a:xfrm rot="16200000" flipH="1">
              <a:off x="5402146" y="-229106"/>
              <a:ext cx="474080" cy="2221626"/>
            </a:xfrm>
            <a:prstGeom prst="moon">
              <a:avLst>
                <a:gd name="adj" fmla="val 875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01" name="Moon 100"/>
            <p:cNvSpPr/>
            <p:nvPr/>
          </p:nvSpPr>
          <p:spPr>
            <a:xfrm rot="15667618" flipH="1">
              <a:off x="5201305" y="-182596"/>
              <a:ext cx="474080" cy="1817141"/>
            </a:xfrm>
            <a:prstGeom prst="moon">
              <a:avLst>
                <a:gd name="adj" fmla="val 875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02" name="Rounded Rectangle 101"/>
            <p:cNvSpPr/>
            <p:nvPr/>
          </p:nvSpPr>
          <p:spPr>
            <a:xfrm>
              <a:off x="4562791" y="1037801"/>
              <a:ext cx="2187208" cy="23125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6" name="Regular Pentagon 165"/>
            <p:cNvSpPr/>
            <p:nvPr/>
          </p:nvSpPr>
          <p:spPr>
            <a:xfrm rot="7857554">
              <a:off x="6116519" y="2297995"/>
              <a:ext cx="377674" cy="518488"/>
            </a:xfrm>
            <a:prstGeom prst="pent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7" name="Regular Pentagon 166"/>
            <p:cNvSpPr/>
            <p:nvPr/>
          </p:nvSpPr>
          <p:spPr>
            <a:xfrm rot="13742446" flipH="1">
              <a:off x="4838070" y="2318607"/>
              <a:ext cx="377674" cy="518488"/>
            </a:xfrm>
            <a:prstGeom prst="pent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9" name="Trapezoid 168"/>
            <p:cNvSpPr/>
            <p:nvPr/>
          </p:nvSpPr>
          <p:spPr>
            <a:xfrm rot="20987850">
              <a:off x="5938480" y="3811383"/>
              <a:ext cx="602096" cy="1754719"/>
            </a:xfrm>
            <a:prstGeom prst="trapezoid">
              <a:avLst>
                <a:gd name="adj" fmla="val 2193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0" name="Trapezoid 169"/>
            <p:cNvSpPr/>
            <p:nvPr/>
          </p:nvSpPr>
          <p:spPr>
            <a:xfrm rot="491582">
              <a:off x="5137297" y="3864636"/>
              <a:ext cx="602096" cy="1754719"/>
            </a:xfrm>
            <a:prstGeom prst="trapezoid">
              <a:avLst>
                <a:gd name="adj" fmla="val 2193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1" name="Trapezoid 170"/>
            <p:cNvSpPr/>
            <p:nvPr/>
          </p:nvSpPr>
          <p:spPr>
            <a:xfrm>
              <a:off x="5493641" y="3869452"/>
              <a:ext cx="602096" cy="1754719"/>
            </a:xfrm>
            <a:prstGeom prst="trapezoid">
              <a:avLst>
                <a:gd name="adj" fmla="val 2193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74" name="Group 173"/>
            <p:cNvGrpSpPr/>
            <p:nvPr/>
          </p:nvGrpSpPr>
          <p:grpSpPr>
            <a:xfrm rot="895054">
              <a:off x="4586020" y="2266201"/>
              <a:ext cx="819720" cy="3683499"/>
              <a:chOff x="7690938" y="782914"/>
              <a:chExt cx="819720" cy="3683499"/>
            </a:xfrm>
          </p:grpSpPr>
          <p:sp>
            <p:nvSpPr>
              <p:cNvPr id="172" name="Pentagon 171"/>
              <p:cNvSpPr/>
              <p:nvPr/>
            </p:nvSpPr>
            <p:spPr>
              <a:xfrm rot="5400000">
                <a:off x="6970618" y="3234325"/>
                <a:ext cx="2259105" cy="205071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73" name="Plus 172"/>
              <p:cNvSpPr/>
              <p:nvPr/>
            </p:nvSpPr>
            <p:spPr>
              <a:xfrm>
                <a:off x="7690938" y="782914"/>
                <a:ext cx="819720" cy="1850372"/>
              </a:xfrm>
              <a:prstGeom prst="mathPlus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168" name="Rectangle 167"/>
            <p:cNvSpPr/>
            <p:nvPr/>
          </p:nvSpPr>
          <p:spPr>
            <a:xfrm>
              <a:off x="4955675" y="3572808"/>
              <a:ext cx="1308113" cy="290621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17" name="TextBox 116"/>
          <p:cNvSpPr txBox="1"/>
          <p:nvPr/>
        </p:nvSpPr>
        <p:spPr>
          <a:xfrm>
            <a:off x="-29828" y="-180854"/>
            <a:ext cx="60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/>
              <a:t>B</a:t>
            </a:r>
            <a:endParaRPr lang="en-US" sz="6000" dirty="0"/>
          </a:p>
        </p:txBody>
      </p:sp>
      <p:sp>
        <p:nvSpPr>
          <p:cNvPr id="118" name="TextBox 117"/>
          <p:cNvSpPr txBox="1"/>
          <p:nvPr/>
        </p:nvSpPr>
        <p:spPr>
          <a:xfrm>
            <a:off x="373184" y="5573072"/>
            <a:ext cx="2340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Bath-</a:t>
            </a:r>
            <a:r>
              <a:rPr lang="en-US" dirty="0" err="1" smtClean="0"/>
              <a:t>sheba</a:t>
            </a:r>
            <a:endParaRPr lang="en-US" dirty="0"/>
          </a:p>
        </p:txBody>
      </p:sp>
      <p:sp>
        <p:nvSpPr>
          <p:cNvPr id="119" name="TextBox 118"/>
          <p:cNvSpPr txBox="1"/>
          <p:nvPr/>
        </p:nvSpPr>
        <p:spPr>
          <a:xfrm>
            <a:off x="3266589" y="5619752"/>
            <a:ext cx="2340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Uriah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246287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34834" y="0"/>
            <a:ext cx="60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/>
              <a:t>B</a:t>
            </a:r>
            <a:endParaRPr lang="en-US" sz="6000" dirty="0"/>
          </a:p>
        </p:txBody>
      </p:sp>
      <p:sp>
        <p:nvSpPr>
          <p:cNvPr id="26" name="TextBox 25"/>
          <p:cNvSpPr txBox="1"/>
          <p:nvPr/>
        </p:nvSpPr>
        <p:spPr>
          <a:xfrm>
            <a:off x="1295400" y="3886200"/>
            <a:ext cx="3352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The Butler and the Baker---Joseph in Egypt</a:t>
            </a:r>
            <a:endParaRPr lang="en-US" dirty="0"/>
          </a:p>
        </p:txBody>
      </p:sp>
      <p:grpSp>
        <p:nvGrpSpPr>
          <p:cNvPr id="87" name="Group 86"/>
          <p:cNvGrpSpPr/>
          <p:nvPr/>
        </p:nvGrpSpPr>
        <p:grpSpPr>
          <a:xfrm>
            <a:off x="927941" y="423014"/>
            <a:ext cx="1353212" cy="3307137"/>
            <a:chOff x="927941" y="423014"/>
            <a:chExt cx="1353212" cy="3307137"/>
          </a:xfrm>
        </p:grpSpPr>
        <p:sp>
          <p:nvSpPr>
            <p:cNvPr id="86" name="Rounded Rectangle 85"/>
            <p:cNvSpPr/>
            <p:nvPr/>
          </p:nvSpPr>
          <p:spPr>
            <a:xfrm rot="4312957">
              <a:off x="1636032" y="2679361"/>
              <a:ext cx="595951" cy="130117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>
              <a:off x="1154693" y="701445"/>
              <a:ext cx="879566" cy="799020"/>
            </a:xfrm>
            <a:prstGeom prst="trapezoid">
              <a:avLst>
                <a:gd name="adj" fmla="val 13837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9671902">
              <a:off x="1972391" y="2078374"/>
              <a:ext cx="308762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647766">
              <a:off x="927941" y="2067367"/>
              <a:ext cx="330665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19352409">
              <a:off x="1641325" y="3140048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647766">
              <a:off x="1383549" y="3146784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20169292">
              <a:off x="1634644" y="1456483"/>
              <a:ext cx="535898" cy="1040568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790291">
              <a:off x="1074566" y="1427184"/>
              <a:ext cx="535898" cy="1040568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>
              <a:off x="1215696" y="1545712"/>
              <a:ext cx="799476" cy="190125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>
              <a:off x="1433024" y="1352056"/>
              <a:ext cx="304800" cy="3809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1194009" y="1143001"/>
              <a:ext cx="800936" cy="825687"/>
              <a:chOff x="3660114" y="4532531"/>
              <a:chExt cx="800936" cy="825687"/>
            </a:xfrm>
          </p:grpSpPr>
          <p:sp>
            <p:nvSpPr>
              <p:cNvPr id="74" name="Block Arc 73"/>
              <p:cNvSpPr/>
              <p:nvPr/>
            </p:nvSpPr>
            <p:spPr>
              <a:xfrm rot="10800000">
                <a:off x="3660114" y="4532531"/>
                <a:ext cx="800936" cy="825686"/>
              </a:xfrm>
              <a:prstGeom prst="blockArc">
                <a:avLst>
                  <a:gd name="adj1" fmla="val 10800000"/>
                  <a:gd name="adj2" fmla="val 10"/>
                  <a:gd name="adj3" fmla="val 33491"/>
                </a:avLst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Diamond 74"/>
              <p:cNvSpPr/>
              <p:nvPr/>
            </p:nvSpPr>
            <p:spPr>
              <a:xfrm>
                <a:off x="4017050" y="5105400"/>
                <a:ext cx="76823" cy="252818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Diamond 75"/>
              <p:cNvSpPr/>
              <p:nvPr/>
            </p:nvSpPr>
            <p:spPr>
              <a:xfrm>
                <a:off x="4237883" y="4981438"/>
                <a:ext cx="76823" cy="252818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Diamond 76"/>
              <p:cNvSpPr/>
              <p:nvPr/>
            </p:nvSpPr>
            <p:spPr>
              <a:xfrm>
                <a:off x="3804320" y="4992593"/>
                <a:ext cx="76823" cy="252818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Oval 56"/>
            <p:cNvSpPr/>
            <p:nvPr/>
          </p:nvSpPr>
          <p:spPr>
            <a:xfrm>
              <a:off x="1215696" y="551366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lowchart: Delay 79"/>
            <p:cNvSpPr/>
            <p:nvPr/>
          </p:nvSpPr>
          <p:spPr>
            <a:xfrm rot="16200000">
              <a:off x="1442076" y="206182"/>
              <a:ext cx="304800" cy="738464"/>
            </a:xfrm>
            <a:prstGeom prst="flowChartDelay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ed Rectangle 80"/>
            <p:cNvSpPr/>
            <p:nvPr/>
          </p:nvSpPr>
          <p:spPr>
            <a:xfrm>
              <a:off x="1225244" y="701445"/>
              <a:ext cx="752452" cy="138563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Diamond 81"/>
            <p:cNvSpPr/>
            <p:nvPr/>
          </p:nvSpPr>
          <p:spPr>
            <a:xfrm>
              <a:off x="1563058" y="579590"/>
              <a:ext cx="76823" cy="252818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Diamond 82"/>
            <p:cNvSpPr/>
            <p:nvPr/>
          </p:nvSpPr>
          <p:spPr>
            <a:xfrm>
              <a:off x="1756063" y="691784"/>
              <a:ext cx="84828" cy="145665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Diamond 83"/>
            <p:cNvSpPr/>
            <p:nvPr/>
          </p:nvSpPr>
          <p:spPr>
            <a:xfrm>
              <a:off x="1351114" y="678721"/>
              <a:ext cx="84828" cy="145665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ounded Rectangle 84"/>
            <p:cNvSpPr/>
            <p:nvPr/>
          </p:nvSpPr>
          <p:spPr>
            <a:xfrm>
              <a:off x="1317570" y="2430846"/>
              <a:ext cx="595951" cy="130117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3063968" y="528287"/>
            <a:ext cx="1533828" cy="3197245"/>
            <a:chOff x="3063968" y="528287"/>
            <a:chExt cx="1533828" cy="319724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063968" y="528287"/>
              <a:ext cx="1533828" cy="3197245"/>
              <a:chOff x="3063968" y="528287"/>
              <a:chExt cx="1533828" cy="3197245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3282723" y="528287"/>
                <a:ext cx="1315073" cy="3197245"/>
                <a:chOff x="3282723" y="528287"/>
                <a:chExt cx="1315073" cy="3197245"/>
              </a:xfrm>
            </p:grpSpPr>
            <p:sp>
              <p:nvSpPr>
                <p:cNvPr id="94" name="Trapezoid 93"/>
                <p:cNvSpPr/>
                <p:nvPr/>
              </p:nvSpPr>
              <p:spPr>
                <a:xfrm>
                  <a:off x="3419396" y="528287"/>
                  <a:ext cx="1004937" cy="957055"/>
                </a:xfrm>
                <a:prstGeom prst="trapezoid">
                  <a:avLst>
                    <a:gd name="adj" fmla="val 2107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 rot="1928098" flipH="1">
                  <a:off x="3282723" y="2062216"/>
                  <a:ext cx="308762" cy="58336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/>
                <p:cNvSpPr/>
                <p:nvPr/>
              </p:nvSpPr>
              <p:spPr>
                <a:xfrm rot="19485518" flipH="1">
                  <a:off x="4314416" y="1995315"/>
                  <a:ext cx="283380" cy="58336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/>
                <p:cNvSpPr/>
                <p:nvPr/>
              </p:nvSpPr>
              <p:spPr>
                <a:xfrm rot="2247591" flipH="1">
                  <a:off x="3640920" y="3142165"/>
                  <a:ext cx="250930" cy="58336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 rot="18952234" flipH="1">
                  <a:off x="3930598" y="3130626"/>
                  <a:ext cx="249729" cy="58336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Trapezoid 65"/>
                <p:cNvSpPr/>
                <p:nvPr/>
              </p:nvSpPr>
              <p:spPr>
                <a:xfrm rot="1430708" flipH="1">
                  <a:off x="3385014" y="1395648"/>
                  <a:ext cx="535898" cy="1040568"/>
                </a:xfrm>
                <a:prstGeom prst="trapezoid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Trapezoid 66"/>
                <p:cNvSpPr/>
                <p:nvPr/>
              </p:nvSpPr>
              <p:spPr>
                <a:xfrm rot="19809709" flipH="1">
                  <a:off x="3969934" y="1361554"/>
                  <a:ext cx="535898" cy="1040568"/>
                </a:xfrm>
                <a:prstGeom prst="trapezoid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rapezoid 67"/>
                <p:cNvSpPr/>
                <p:nvPr/>
              </p:nvSpPr>
              <p:spPr>
                <a:xfrm flipH="1">
                  <a:off x="3548704" y="1392572"/>
                  <a:ext cx="799476" cy="2038236"/>
                </a:xfrm>
                <a:prstGeom prst="trapezoid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ounded Rectangle 87"/>
                <p:cNvSpPr/>
                <p:nvPr/>
              </p:nvSpPr>
              <p:spPr>
                <a:xfrm>
                  <a:off x="3654215" y="2228361"/>
                  <a:ext cx="578152" cy="166496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ounded Rectangle 89"/>
                <p:cNvSpPr/>
                <p:nvPr/>
              </p:nvSpPr>
              <p:spPr>
                <a:xfrm rot="16495281">
                  <a:off x="3414091" y="2530456"/>
                  <a:ext cx="578152" cy="1153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Rounded Rectangle 90"/>
                <p:cNvSpPr/>
                <p:nvPr/>
              </p:nvSpPr>
              <p:spPr>
                <a:xfrm rot="15780518">
                  <a:off x="3540365" y="2560936"/>
                  <a:ext cx="578152" cy="1153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ounded Rectangle 88"/>
                <p:cNvSpPr/>
                <p:nvPr/>
              </p:nvSpPr>
              <p:spPr>
                <a:xfrm>
                  <a:off x="3657600" y="2215298"/>
                  <a:ext cx="195944" cy="188268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Isosceles Triangle 91"/>
                <p:cNvSpPr/>
                <p:nvPr/>
              </p:nvSpPr>
              <p:spPr>
                <a:xfrm rot="10800000">
                  <a:off x="3715443" y="1392571"/>
                  <a:ext cx="430407" cy="409646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 flipH="1">
                  <a:off x="3560928" y="551365"/>
                  <a:ext cx="684492" cy="1084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Flowchart: Delay 92"/>
                <p:cNvSpPr/>
                <p:nvPr/>
              </p:nvSpPr>
              <p:spPr>
                <a:xfrm rot="5400000">
                  <a:off x="3776566" y="369689"/>
                  <a:ext cx="310255" cy="62745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95"/>
              <p:cNvGrpSpPr/>
              <p:nvPr/>
            </p:nvGrpSpPr>
            <p:grpSpPr>
              <a:xfrm rot="11188151" flipV="1">
                <a:off x="3063968" y="2158366"/>
                <a:ext cx="1012444" cy="382326"/>
                <a:chOff x="3962400" y="2286000"/>
                <a:chExt cx="3886200" cy="914400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3962400" y="2286000"/>
                  <a:ext cx="3886200" cy="914400"/>
                </a:xfrm>
                <a:prstGeom prst="ellipse">
                  <a:avLst/>
                </a:prstGeom>
                <a:solidFill>
                  <a:srgbClr val="E8D5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>
                  <a:off x="6248400" y="2286000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6E7A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>
                  <a:off x="5562600" y="2286000"/>
                  <a:ext cx="228600" cy="685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6E7A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>
                  <a:off x="4876800" y="2362200"/>
                  <a:ext cx="1524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6E7A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>
                  <a:off x="6248400" y="2286000"/>
                  <a:ext cx="228600" cy="685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6E7A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3" name="Oval 102"/>
            <p:cNvSpPr/>
            <p:nvPr/>
          </p:nvSpPr>
          <p:spPr>
            <a:xfrm rot="18952234" flipH="1">
              <a:off x="3187024" y="2369278"/>
              <a:ext cx="277612" cy="2405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28232" y="922336"/>
            <a:ext cx="1687014" cy="3802064"/>
            <a:chOff x="6128232" y="922336"/>
            <a:chExt cx="1687014" cy="3802064"/>
          </a:xfrm>
        </p:grpSpPr>
        <p:sp>
          <p:nvSpPr>
            <p:cNvPr id="169" name="Cloud 168"/>
            <p:cNvSpPr/>
            <p:nvPr/>
          </p:nvSpPr>
          <p:spPr>
            <a:xfrm rot="1026084">
              <a:off x="6388353" y="1076204"/>
              <a:ext cx="1228753" cy="1087745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 rot="19671902">
              <a:off x="7456902" y="2921565"/>
              <a:ext cx="358344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2647766">
              <a:off x="6181732" y="2809600"/>
              <a:ext cx="338282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19352409">
              <a:off x="7114705" y="4085300"/>
              <a:ext cx="312670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 rot="2647766">
              <a:off x="6755250" y="4072659"/>
              <a:ext cx="311174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 rot="20169292">
              <a:off x="7036492" y="2108152"/>
              <a:ext cx="667754" cy="1223073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 rot="1790291">
              <a:off x="6349656" y="2134576"/>
              <a:ext cx="667754" cy="1139981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>
              <a:off x="6546098" y="2152249"/>
              <a:ext cx="996184" cy="224927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Cloud 179"/>
            <p:cNvSpPr/>
            <p:nvPr/>
          </p:nvSpPr>
          <p:spPr>
            <a:xfrm rot="5145672">
              <a:off x="6781449" y="900466"/>
              <a:ext cx="501658" cy="545398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6732025" y="1099133"/>
              <a:ext cx="171486" cy="186095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7126395" y="1158037"/>
              <a:ext cx="227788" cy="173752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ectangle 1"/>
            <p:cNvSpPr/>
            <p:nvPr/>
          </p:nvSpPr>
          <p:spPr>
            <a:xfrm>
              <a:off x="6781800" y="2228361"/>
              <a:ext cx="94764" cy="553656"/>
            </a:xfrm>
            <a:prstGeom prst="rect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7195457" y="2224007"/>
              <a:ext cx="94764" cy="553656"/>
            </a:xfrm>
            <a:prstGeom prst="rect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ctangle 181"/>
            <p:cNvSpPr/>
            <p:nvPr/>
          </p:nvSpPr>
          <p:spPr>
            <a:xfrm>
              <a:off x="6763451" y="2478516"/>
              <a:ext cx="541902" cy="553656"/>
            </a:xfrm>
            <a:prstGeom prst="rect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rapezoid 183"/>
            <p:cNvSpPr/>
            <p:nvPr/>
          </p:nvSpPr>
          <p:spPr>
            <a:xfrm>
              <a:off x="6546098" y="3070378"/>
              <a:ext cx="996184" cy="1123669"/>
            </a:xfrm>
            <a:prstGeom prst="trapezoid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>
              <a:off x="6679061" y="1158037"/>
              <a:ext cx="706534" cy="11665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595540" y="4260483"/>
              <a:ext cx="902539" cy="102512"/>
              <a:chOff x="4572000" y="5105399"/>
              <a:chExt cx="2079173" cy="398418"/>
            </a:xfrm>
          </p:grpSpPr>
          <p:sp>
            <p:nvSpPr>
              <p:cNvPr id="3" name="Cross 2"/>
              <p:cNvSpPr/>
              <p:nvPr/>
            </p:nvSpPr>
            <p:spPr>
              <a:xfrm>
                <a:off x="4572000" y="5105400"/>
                <a:ext cx="381000" cy="381000"/>
              </a:xfrm>
              <a:prstGeom prst="plus">
                <a:avLst>
                  <a:gd name="adj" fmla="val 31857"/>
                </a:avLst>
              </a:prstGeom>
              <a:solidFill>
                <a:srgbClr val="BA7816"/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Cross 184"/>
              <p:cNvSpPr/>
              <p:nvPr/>
            </p:nvSpPr>
            <p:spPr>
              <a:xfrm>
                <a:off x="5003075" y="5109754"/>
                <a:ext cx="381000" cy="381000"/>
              </a:xfrm>
              <a:prstGeom prst="plus">
                <a:avLst>
                  <a:gd name="adj" fmla="val 31857"/>
                </a:avLst>
              </a:prstGeom>
              <a:solidFill>
                <a:srgbClr val="BA7816"/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Cross 185"/>
              <p:cNvSpPr/>
              <p:nvPr/>
            </p:nvSpPr>
            <p:spPr>
              <a:xfrm>
                <a:off x="5425441" y="5114108"/>
                <a:ext cx="381000" cy="381000"/>
              </a:xfrm>
              <a:prstGeom prst="plus">
                <a:avLst>
                  <a:gd name="adj" fmla="val 31857"/>
                </a:avLst>
              </a:prstGeom>
              <a:solidFill>
                <a:srgbClr val="BA7816"/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Cross 186"/>
              <p:cNvSpPr/>
              <p:nvPr/>
            </p:nvSpPr>
            <p:spPr>
              <a:xfrm>
                <a:off x="5847807" y="5118462"/>
                <a:ext cx="381000" cy="381000"/>
              </a:xfrm>
              <a:prstGeom prst="plus">
                <a:avLst>
                  <a:gd name="adj" fmla="val 31857"/>
                </a:avLst>
              </a:prstGeom>
              <a:solidFill>
                <a:srgbClr val="BA7816"/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Cross 187"/>
              <p:cNvSpPr/>
              <p:nvPr/>
            </p:nvSpPr>
            <p:spPr>
              <a:xfrm>
                <a:off x="6270173" y="5122816"/>
                <a:ext cx="381000" cy="381000"/>
              </a:xfrm>
              <a:prstGeom prst="plus">
                <a:avLst>
                  <a:gd name="adj" fmla="val 31857"/>
                </a:avLst>
              </a:prstGeom>
              <a:solidFill>
                <a:srgbClr val="BA7816"/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Isosceles Triangle 3"/>
              <p:cNvSpPr/>
              <p:nvPr/>
            </p:nvSpPr>
            <p:spPr>
              <a:xfrm>
                <a:off x="4909457" y="5105399"/>
                <a:ext cx="152400" cy="372292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Isosceles Triangle 188"/>
              <p:cNvSpPr/>
              <p:nvPr/>
            </p:nvSpPr>
            <p:spPr>
              <a:xfrm flipV="1">
                <a:off x="5340531" y="5109753"/>
                <a:ext cx="152400" cy="372292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Isosceles Triangle 189"/>
              <p:cNvSpPr/>
              <p:nvPr/>
            </p:nvSpPr>
            <p:spPr>
              <a:xfrm>
                <a:off x="5749834" y="5118462"/>
                <a:ext cx="152400" cy="372292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Isosceles Triangle 190"/>
              <p:cNvSpPr/>
              <p:nvPr/>
            </p:nvSpPr>
            <p:spPr>
              <a:xfrm flipV="1">
                <a:off x="6154783" y="5131525"/>
                <a:ext cx="152400" cy="372292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 w="19050">
                <a:solidFill>
                  <a:srgbClr val="8C43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3" name="Rectangle 182"/>
            <p:cNvSpPr/>
            <p:nvPr/>
          </p:nvSpPr>
          <p:spPr>
            <a:xfrm>
              <a:off x="6760138" y="2931591"/>
              <a:ext cx="562208" cy="156754"/>
            </a:xfrm>
            <a:prstGeom prst="rect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6173761" y="3025801"/>
              <a:ext cx="145870" cy="596727"/>
              <a:chOff x="5340530" y="4356273"/>
              <a:chExt cx="222069" cy="1125772"/>
            </a:xfrm>
          </p:grpSpPr>
          <p:sp>
            <p:nvSpPr>
              <p:cNvPr id="192" name="Isosceles Triangle 191"/>
              <p:cNvSpPr/>
              <p:nvPr/>
            </p:nvSpPr>
            <p:spPr>
              <a:xfrm flipV="1">
                <a:off x="5340530" y="4648200"/>
                <a:ext cx="222069" cy="833845"/>
              </a:xfrm>
              <a:prstGeom prst="triangl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5340530" y="4356273"/>
                <a:ext cx="222069" cy="291927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3" name="Oval 192"/>
            <p:cNvSpPr/>
            <p:nvPr/>
          </p:nvSpPr>
          <p:spPr>
            <a:xfrm rot="19671902">
              <a:off x="6128232" y="3103839"/>
              <a:ext cx="149668" cy="2000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4" name="TextBox 193"/>
          <p:cNvSpPr txBox="1"/>
          <p:nvPr/>
        </p:nvSpPr>
        <p:spPr>
          <a:xfrm>
            <a:off x="5637978" y="4928193"/>
            <a:ext cx="3352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Bezaleel</a:t>
            </a:r>
            <a:r>
              <a:rPr lang="en-US" dirty="0" smtClean="0"/>
              <a:t>—carpenter for tabernacle Moses Exodus 35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2785451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4834" y="0"/>
            <a:ext cx="60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/>
              <a:t>B</a:t>
            </a:r>
            <a:endParaRPr lang="en-US" sz="6000" dirty="0"/>
          </a:p>
        </p:txBody>
      </p:sp>
      <p:sp>
        <p:nvSpPr>
          <p:cNvPr id="3" name="TextBox 2"/>
          <p:cNvSpPr txBox="1"/>
          <p:nvPr/>
        </p:nvSpPr>
        <p:spPr>
          <a:xfrm>
            <a:off x="1828800" y="4495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Balak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253889" y="5012618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Balaam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1196831" y="444696"/>
            <a:ext cx="1901418" cy="4009066"/>
            <a:chOff x="1752600" y="627530"/>
            <a:chExt cx="2055251" cy="4771575"/>
          </a:xfrm>
        </p:grpSpPr>
        <p:sp>
          <p:nvSpPr>
            <p:cNvPr id="21" name="Oval 4"/>
            <p:cNvSpPr/>
            <p:nvPr/>
          </p:nvSpPr>
          <p:spPr>
            <a:xfrm rot="6957280">
              <a:off x="1666938" y="3367198"/>
              <a:ext cx="587753" cy="346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2438400" y="4343400"/>
              <a:ext cx="725687" cy="1055705"/>
              <a:chOff x="2322313" y="4299343"/>
              <a:chExt cx="973116" cy="1415657"/>
            </a:xfrm>
          </p:grpSpPr>
          <p:grpSp>
            <p:nvGrpSpPr>
              <p:cNvPr id="75" name="Group 69"/>
              <p:cNvGrpSpPr/>
              <p:nvPr/>
            </p:nvGrpSpPr>
            <p:grpSpPr>
              <a:xfrm flipH="1">
                <a:off x="2322313" y="4299343"/>
                <a:ext cx="580592" cy="1378904"/>
                <a:chOff x="4222137" y="4305789"/>
                <a:chExt cx="609601" cy="1447801"/>
              </a:xfrm>
            </p:grpSpPr>
            <p:sp>
              <p:nvSpPr>
                <p:cNvPr id="79" name="Oval 78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Oval 79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68"/>
              <p:cNvGrpSpPr/>
              <p:nvPr/>
            </p:nvGrpSpPr>
            <p:grpSpPr>
              <a:xfrm>
                <a:off x="2714837" y="4336096"/>
                <a:ext cx="580592" cy="1378904"/>
                <a:chOff x="4222137" y="4305789"/>
                <a:chExt cx="609601" cy="1447801"/>
              </a:xfrm>
            </p:grpSpPr>
            <p:sp>
              <p:nvSpPr>
                <p:cNvPr id="77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3" name="Oval 4"/>
            <p:cNvSpPr/>
            <p:nvPr/>
          </p:nvSpPr>
          <p:spPr>
            <a:xfrm rot="4001271">
              <a:off x="3217051" y="3216919"/>
              <a:ext cx="790893" cy="3907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35"/>
            <p:cNvSpPr/>
            <p:nvPr/>
          </p:nvSpPr>
          <p:spPr>
            <a:xfrm rot="20040649">
              <a:off x="3056093" y="2215787"/>
              <a:ext cx="705686" cy="1384138"/>
            </a:xfrm>
            <a:prstGeom prst="trapezoid">
              <a:avLst>
                <a:gd name="adj" fmla="val 24809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18"/>
            <p:cNvSpPr/>
            <p:nvPr/>
          </p:nvSpPr>
          <p:spPr>
            <a:xfrm rot="1523802">
              <a:off x="1913021" y="2215779"/>
              <a:ext cx="705686" cy="1384138"/>
            </a:xfrm>
            <a:prstGeom prst="trapezoid">
              <a:avLst>
                <a:gd name="adj" fmla="val 24809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3"/>
            <p:cNvSpPr/>
            <p:nvPr/>
          </p:nvSpPr>
          <p:spPr>
            <a:xfrm rot="10800000">
              <a:off x="2133600" y="2286000"/>
              <a:ext cx="1378904" cy="1009325"/>
            </a:xfrm>
            <a:prstGeom prst="trapezoid">
              <a:avLst>
                <a:gd name="adj" fmla="val 24385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3"/>
            <p:cNvSpPr/>
            <p:nvPr/>
          </p:nvSpPr>
          <p:spPr>
            <a:xfrm>
              <a:off x="2026023" y="3276600"/>
              <a:ext cx="1600200" cy="1524000"/>
            </a:xfrm>
            <a:prstGeom prst="trapezoid">
              <a:avLst>
                <a:gd name="adj" fmla="val 24385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87"/>
            <p:cNvGrpSpPr/>
            <p:nvPr/>
          </p:nvGrpSpPr>
          <p:grpSpPr>
            <a:xfrm rot="4481484">
              <a:off x="2430124" y="3790961"/>
              <a:ext cx="1542762" cy="544304"/>
              <a:chOff x="4572000" y="3733800"/>
              <a:chExt cx="2133600" cy="1066800"/>
            </a:xfrm>
          </p:grpSpPr>
          <p:sp>
            <p:nvSpPr>
              <p:cNvPr id="73" name="Moon 72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oon 73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86"/>
            <p:cNvGrpSpPr/>
            <p:nvPr/>
          </p:nvGrpSpPr>
          <p:grpSpPr>
            <a:xfrm>
              <a:off x="2286000" y="3124200"/>
              <a:ext cx="1088608" cy="544304"/>
              <a:chOff x="4572000" y="3733800"/>
              <a:chExt cx="2133600" cy="1066800"/>
            </a:xfrm>
          </p:grpSpPr>
          <p:sp>
            <p:nvSpPr>
              <p:cNvPr id="71" name="Moon 70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Moon 71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2286000" y="2286000"/>
              <a:ext cx="1026293" cy="1260923"/>
              <a:chOff x="4612507" y="2111566"/>
              <a:chExt cx="2102221" cy="2582828"/>
            </a:xfrm>
          </p:grpSpPr>
          <p:sp>
            <p:nvSpPr>
              <p:cNvPr id="57" name="Isosceles Triangle 56"/>
              <p:cNvSpPr/>
              <p:nvPr/>
            </p:nvSpPr>
            <p:spPr>
              <a:xfrm rot="8999502">
                <a:off x="4612507" y="2129496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 rot="8999502">
                <a:off x="5038330" y="2815297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Isosceles Triangle 58"/>
              <p:cNvSpPr/>
              <p:nvPr/>
            </p:nvSpPr>
            <p:spPr>
              <a:xfrm rot="12980825">
                <a:off x="6181328" y="2111566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Isosceles Triangle 59"/>
              <p:cNvSpPr/>
              <p:nvPr/>
            </p:nvSpPr>
            <p:spPr>
              <a:xfrm rot="12804009">
                <a:off x="5753256" y="2793515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Plaque 60"/>
              <p:cNvSpPr/>
              <p:nvPr/>
            </p:nvSpPr>
            <p:spPr>
              <a:xfrm>
                <a:off x="5325035" y="3312458"/>
                <a:ext cx="685800" cy="654424"/>
              </a:xfrm>
              <a:prstGeom prst="plaque">
                <a:avLst>
                  <a:gd name="adj" fmla="val 2320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 rot="11936428">
                <a:off x="5334792" y="4074126"/>
                <a:ext cx="306563" cy="52553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 rot="9691832">
                <a:off x="5757151" y="4074148"/>
                <a:ext cx="306563" cy="52553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10800000">
                <a:off x="5536361" y="4064094"/>
                <a:ext cx="327645" cy="6303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4867835" y="2707341"/>
                <a:ext cx="304800" cy="3048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6078071" y="2707341"/>
                <a:ext cx="304800" cy="3048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5562600" y="3886200"/>
                <a:ext cx="205738" cy="2286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5410201" y="3984812"/>
                <a:ext cx="152400" cy="16933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5759825" y="3984812"/>
                <a:ext cx="152400" cy="16933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Plaque 69"/>
              <p:cNvSpPr/>
              <p:nvPr/>
            </p:nvSpPr>
            <p:spPr>
              <a:xfrm>
                <a:off x="5522258" y="3491753"/>
                <a:ext cx="281836" cy="268942"/>
              </a:xfrm>
              <a:prstGeom prst="plaque">
                <a:avLst>
                  <a:gd name="adj" fmla="val 23203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Regular Pentagon 30"/>
            <p:cNvSpPr/>
            <p:nvPr/>
          </p:nvSpPr>
          <p:spPr>
            <a:xfrm rot="10800000">
              <a:off x="2209800" y="1295400"/>
              <a:ext cx="1219200" cy="13716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1"/>
            <p:cNvGrpSpPr/>
            <p:nvPr/>
          </p:nvGrpSpPr>
          <p:grpSpPr>
            <a:xfrm rot="20831802" flipH="1">
              <a:off x="3048000" y="1066800"/>
              <a:ext cx="708212" cy="1792760"/>
              <a:chOff x="3810000" y="762000"/>
              <a:chExt cx="708212" cy="1792760"/>
            </a:xfrm>
          </p:grpSpPr>
          <p:sp>
            <p:nvSpPr>
              <p:cNvPr id="54" name="Moon 53"/>
              <p:cNvSpPr/>
              <p:nvPr/>
            </p:nvSpPr>
            <p:spPr>
              <a:xfrm>
                <a:off x="3810000" y="838200"/>
                <a:ext cx="685800" cy="12954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20203604">
                <a:off x="3925337" y="1076202"/>
                <a:ext cx="392154" cy="1478558"/>
              </a:xfrm>
              <a:prstGeom prst="moon">
                <a:avLst>
                  <a:gd name="adj" fmla="val 4567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>
                <a:off x="4114800" y="762000"/>
                <a:ext cx="403412" cy="7620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 rot="826070">
              <a:off x="1752600" y="1143000"/>
              <a:ext cx="708212" cy="1792760"/>
              <a:chOff x="3810000" y="762000"/>
              <a:chExt cx="708212" cy="1792760"/>
            </a:xfrm>
          </p:grpSpPr>
          <p:sp>
            <p:nvSpPr>
              <p:cNvPr id="51" name="Moon 50"/>
              <p:cNvSpPr/>
              <p:nvPr/>
            </p:nvSpPr>
            <p:spPr>
              <a:xfrm>
                <a:off x="3810000" y="838200"/>
                <a:ext cx="685800" cy="12954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 rot="20203604">
                <a:off x="3925337" y="1076202"/>
                <a:ext cx="392154" cy="1478558"/>
              </a:xfrm>
              <a:prstGeom prst="moon">
                <a:avLst>
                  <a:gd name="adj" fmla="val 4567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Moon 52"/>
              <p:cNvSpPr/>
              <p:nvPr/>
            </p:nvSpPr>
            <p:spPr>
              <a:xfrm>
                <a:off x="4114800" y="762000"/>
                <a:ext cx="403412" cy="7620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Moon 33"/>
            <p:cNvSpPr/>
            <p:nvPr/>
          </p:nvSpPr>
          <p:spPr>
            <a:xfrm rot="5400000">
              <a:off x="2438400" y="533400"/>
              <a:ext cx="685800" cy="1295400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Moon 34"/>
            <p:cNvSpPr/>
            <p:nvPr/>
          </p:nvSpPr>
          <p:spPr>
            <a:xfrm rot="15695196">
              <a:off x="2566144" y="1093370"/>
              <a:ext cx="397314" cy="755195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2030506" y="627530"/>
              <a:ext cx="1524000" cy="918983"/>
              <a:chOff x="5867400" y="1066800"/>
              <a:chExt cx="1447800" cy="851807"/>
            </a:xfrm>
          </p:grpSpPr>
          <p:sp>
            <p:nvSpPr>
              <p:cNvPr id="37" name="Plaque 36"/>
              <p:cNvSpPr/>
              <p:nvPr/>
            </p:nvSpPr>
            <p:spPr>
              <a:xfrm>
                <a:off x="6248400" y="1066800"/>
                <a:ext cx="685800" cy="654424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37"/>
              <p:cNvGrpSpPr/>
              <p:nvPr/>
            </p:nvGrpSpPr>
            <p:grpSpPr>
              <a:xfrm>
                <a:off x="5867400" y="1600200"/>
                <a:ext cx="1447800" cy="318407"/>
                <a:chOff x="4876800" y="2819400"/>
                <a:chExt cx="2133600" cy="685800"/>
              </a:xfrm>
            </p:grpSpPr>
            <p:sp>
              <p:nvSpPr>
                <p:cNvPr id="41" name="Rounded Rectangle 40"/>
                <p:cNvSpPr/>
                <p:nvPr/>
              </p:nvSpPr>
              <p:spPr>
                <a:xfrm>
                  <a:off x="4876800" y="2819400"/>
                  <a:ext cx="2133600" cy="685800"/>
                </a:xfrm>
                <a:prstGeom prst="round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" name="Group 41"/>
                <p:cNvGrpSpPr/>
                <p:nvPr/>
              </p:nvGrpSpPr>
              <p:grpSpPr>
                <a:xfrm>
                  <a:off x="4953000" y="2819400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49" name="Plaque 48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Plaque 49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" name="Group 42"/>
                <p:cNvGrpSpPr/>
                <p:nvPr/>
              </p:nvGrpSpPr>
              <p:grpSpPr>
                <a:xfrm>
                  <a:off x="5634317" y="2828365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47" name="Plaque 46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Plaque 47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4" name="Group 43"/>
                <p:cNvGrpSpPr/>
                <p:nvPr/>
              </p:nvGrpSpPr>
              <p:grpSpPr>
                <a:xfrm>
                  <a:off x="6315636" y="2837329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45" name="Plaque 44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Plaque 45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Plaque 38"/>
              <p:cNvSpPr/>
              <p:nvPr/>
            </p:nvSpPr>
            <p:spPr>
              <a:xfrm>
                <a:off x="5943600" y="1219200"/>
                <a:ext cx="399267" cy="381000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Plaque 39"/>
              <p:cNvSpPr/>
              <p:nvPr/>
            </p:nvSpPr>
            <p:spPr>
              <a:xfrm>
                <a:off x="6858000" y="1219200"/>
                <a:ext cx="399267" cy="381000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0" name="Group 149"/>
          <p:cNvGrpSpPr/>
          <p:nvPr/>
        </p:nvGrpSpPr>
        <p:grpSpPr>
          <a:xfrm>
            <a:off x="3556012" y="1323214"/>
            <a:ext cx="2014297" cy="3519326"/>
            <a:chOff x="5702923" y="806396"/>
            <a:chExt cx="2014297" cy="3519326"/>
          </a:xfrm>
        </p:grpSpPr>
        <p:sp>
          <p:nvSpPr>
            <p:cNvPr id="6" name="Cloud 5"/>
            <p:cNvSpPr/>
            <p:nvPr/>
          </p:nvSpPr>
          <p:spPr>
            <a:xfrm rot="2829162">
              <a:off x="5911834" y="818475"/>
              <a:ext cx="1527925" cy="1626589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671902">
              <a:off x="7311725" y="2559648"/>
              <a:ext cx="343513" cy="6026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647766">
              <a:off x="5749145" y="2499554"/>
              <a:ext cx="317463" cy="6026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9352409">
              <a:off x="6786899" y="3723120"/>
              <a:ext cx="371632" cy="6026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647766">
              <a:off x="6359659" y="3711201"/>
              <a:ext cx="369854" cy="6026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169292">
              <a:off x="6743858" y="1919017"/>
              <a:ext cx="793677" cy="1074879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790291">
              <a:off x="5877579" y="1883798"/>
              <a:ext cx="793677" cy="1074879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6111065" y="2057338"/>
              <a:ext cx="1184041" cy="1963942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6491884" y="1668066"/>
              <a:ext cx="439296" cy="5922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320523">
              <a:off x="6040366" y="2064001"/>
              <a:ext cx="793673" cy="2034001"/>
            </a:xfrm>
            <a:prstGeom prst="trapezoid">
              <a:avLst>
                <a:gd name="adj" fmla="val 38085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21316319">
              <a:off x="6586216" y="1977544"/>
              <a:ext cx="793673" cy="2112343"/>
            </a:xfrm>
            <a:prstGeom prst="trapezoid">
              <a:avLst>
                <a:gd name="adj" fmla="val 38085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201302" y="829558"/>
              <a:ext cx="991486" cy="13249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5145672">
              <a:off x="6487708" y="685928"/>
              <a:ext cx="407311" cy="64824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02"/>
            <p:cNvGrpSpPr/>
            <p:nvPr/>
          </p:nvGrpSpPr>
          <p:grpSpPr>
            <a:xfrm rot="21319763">
              <a:off x="6718951" y="3869982"/>
              <a:ext cx="729128" cy="192734"/>
              <a:chOff x="1544278" y="5562600"/>
              <a:chExt cx="3316219" cy="853440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2374039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88" name="Quad Arrow 87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Quad Arrow 88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3189795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92" name="Quad Arrow 91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Quad Arrow 92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4" name="Group 93"/>
              <p:cNvGrpSpPr/>
              <p:nvPr/>
            </p:nvGrpSpPr>
            <p:grpSpPr>
              <a:xfrm>
                <a:off x="1544278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95" name="Quad Arrow 94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Quad Arrow 95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>
                <a:off x="4019556" y="5577840"/>
                <a:ext cx="840941" cy="838200"/>
                <a:chOff x="2374039" y="5562600"/>
                <a:chExt cx="840941" cy="838200"/>
              </a:xfrm>
            </p:grpSpPr>
            <p:sp>
              <p:nvSpPr>
                <p:cNvPr id="98" name="Quad Arrow 97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Quad Arrow 98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0" name="Diamond 99"/>
              <p:cNvSpPr/>
              <p:nvPr/>
            </p:nvSpPr>
            <p:spPr>
              <a:xfrm>
                <a:off x="2296788" y="5626062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Diamond 100"/>
              <p:cNvSpPr/>
              <p:nvPr/>
            </p:nvSpPr>
            <p:spPr>
              <a:xfrm>
                <a:off x="3084781" y="5600700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Diamond 101"/>
              <p:cNvSpPr/>
              <p:nvPr/>
            </p:nvSpPr>
            <p:spPr>
              <a:xfrm>
                <a:off x="3918365" y="5624324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 rot="370681">
              <a:off x="5985089" y="3885148"/>
              <a:ext cx="729128" cy="192734"/>
              <a:chOff x="1544278" y="5562600"/>
              <a:chExt cx="3316219" cy="853440"/>
            </a:xfrm>
          </p:grpSpPr>
          <p:grpSp>
            <p:nvGrpSpPr>
              <p:cNvPr id="105" name="Group 104"/>
              <p:cNvGrpSpPr/>
              <p:nvPr/>
            </p:nvGrpSpPr>
            <p:grpSpPr>
              <a:xfrm>
                <a:off x="2374039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18" name="Quad Arrow 117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Quad Arrow 118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189795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16" name="Quad Arrow 115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Quad Arrow 116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1544278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14" name="Quad Arrow 113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Quad Arrow 114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/>
              <p:cNvGrpSpPr/>
              <p:nvPr/>
            </p:nvGrpSpPr>
            <p:grpSpPr>
              <a:xfrm>
                <a:off x="4019556" y="5577840"/>
                <a:ext cx="840941" cy="838200"/>
                <a:chOff x="2374039" y="5562600"/>
                <a:chExt cx="840941" cy="838200"/>
              </a:xfrm>
            </p:grpSpPr>
            <p:sp>
              <p:nvSpPr>
                <p:cNvPr id="112" name="Quad Arrow 111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12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Diamond 108"/>
              <p:cNvSpPr/>
              <p:nvPr/>
            </p:nvSpPr>
            <p:spPr>
              <a:xfrm>
                <a:off x="2296788" y="5626062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mond 109"/>
              <p:cNvSpPr/>
              <p:nvPr/>
            </p:nvSpPr>
            <p:spPr>
              <a:xfrm>
                <a:off x="3084781" y="5600700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3918365" y="5624324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 rot="20183969">
              <a:off x="7170529" y="2723998"/>
              <a:ext cx="546691" cy="189292"/>
              <a:chOff x="1544278" y="5562600"/>
              <a:chExt cx="2486458" cy="838200"/>
            </a:xfrm>
          </p:grpSpPr>
          <p:grpSp>
            <p:nvGrpSpPr>
              <p:cNvPr id="121" name="Group 120"/>
              <p:cNvGrpSpPr/>
              <p:nvPr/>
            </p:nvGrpSpPr>
            <p:grpSpPr>
              <a:xfrm>
                <a:off x="2374039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34" name="Quad Arrow 133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Quad Arrow 134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21"/>
              <p:cNvGrpSpPr/>
              <p:nvPr/>
            </p:nvGrpSpPr>
            <p:grpSpPr>
              <a:xfrm>
                <a:off x="3189795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32" name="Quad Arrow 131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Quad Arrow 132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22"/>
              <p:cNvGrpSpPr/>
              <p:nvPr/>
            </p:nvGrpSpPr>
            <p:grpSpPr>
              <a:xfrm>
                <a:off x="1544278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30" name="Quad Arrow 129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Quad Arrow 130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5" name="Diamond 124"/>
              <p:cNvSpPr/>
              <p:nvPr/>
            </p:nvSpPr>
            <p:spPr>
              <a:xfrm>
                <a:off x="2296788" y="5626062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Diamond 125"/>
              <p:cNvSpPr/>
              <p:nvPr/>
            </p:nvSpPr>
            <p:spPr>
              <a:xfrm>
                <a:off x="3084781" y="5600700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/>
            <p:cNvGrpSpPr/>
            <p:nvPr/>
          </p:nvGrpSpPr>
          <p:grpSpPr>
            <a:xfrm rot="2035587">
              <a:off x="5702923" y="2657424"/>
              <a:ext cx="546691" cy="189292"/>
              <a:chOff x="1544278" y="5562600"/>
              <a:chExt cx="2486458" cy="838200"/>
            </a:xfrm>
          </p:grpSpPr>
          <p:grpSp>
            <p:nvGrpSpPr>
              <p:cNvPr id="137" name="Group 136"/>
              <p:cNvGrpSpPr/>
              <p:nvPr/>
            </p:nvGrpSpPr>
            <p:grpSpPr>
              <a:xfrm>
                <a:off x="2374039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46" name="Quad Arrow 145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Quad Arrow 146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>
                <a:off x="3189795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44" name="Quad Arrow 143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Quad Arrow 144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" name="Group 138"/>
              <p:cNvGrpSpPr/>
              <p:nvPr/>
            </p:nvGrpSpPr>
            <p:grpSpPr>
              <a:xfrm>
                <a:off x="1544278" y="5562600"/>
                <a:ext cx="840941" cy="838200"/>
                <a:chOff x="2374039" y="5562600"/>
                <a:chExt cx="840941" cy="838200"/>
              </a:xfrm>
            </p:grpSpPr>
            <p:sp>
              <p:nvSpPr>
                <p:cNvPr id="142" name="Quad Arrow 141"/>
                <p:cNvSpPr/>
                <p:nvPr/>
              </p:nvSpPr>
              <p:spPr>
                <a:xfrm>
                  <a:off x="2374039" y="5562600"/>
                  <a:ext cx="840941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Quad Arrow 142"/>
                <p:cNvSpPr/>
                <p:nvPr/>
              </p:nvSpPr>
              <p:spPr>
                <a:xfrm>
                  <a:off x="2526439" y="5715000"/>
                  <a:ext cx="555455" cy="553645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0" name="Diamond 139"/>
              <p:cNvSpPr/>
              <p:nvPr/>
            </p:nvSpPr>
            <p:spPr>
              <a:xfrm>
                <a:off x="2296788" y="5626062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Diamond 140"/>
              <p:cNvSpPr/>
              <p:nvPr/>
            </p:nvSpPr>
            <p:spPr>
              <a:xfrm>
                <a:off x="3084781" y="5600700"/>
                <a:ext cx="192638" cy="762000"/>
              </a:xfrm>
              <a:prstGeom prst="diamond">
                <a:avLst/>
              </a:prstGeom>
              <a:solidFill>
                <a:srgbClr val="FFCC6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6088898" y="2826365"/>
              <a:ext cx="1186600" cy="1082665"/>
              <a:chOff x="3250053" y="4389317"/>
              <a:chExt cx="1097509" cy="1082665"/>
            </a:xfrm>
          </p:grpSpPr>
          <p:sp>
            <p:nvSpPr>
              <p:cNvPr id="84" name="Diagonal Stripe 83"/>
              <p:cNvSpPr/>
              <p:nvPr/>
            </p:nvSpPr>
            <p:spPr>
              <a:xfrm rot="20440483">
                <a:off x="3250053" y="4513648"/>
                <a:ext cx="495743" cy="958334"/>
              </a:xfrm>
              <a:prstGeom prst="diagStripe">
                <a:avLst>
                  <a:gd name="adj" fmla="val 62722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Diagonal Stripe 84"/>
              <p:cNvSpPr/>
              <p:nvPr/>
            </p:nvSpPr>
            <p:spPr>
              <a:xfrm rot="19481746">
                <a:off x="3354107" y="4513551"/>
                <a:ext cx="495743" cy="958334"/>
              </a:xfrm>
              <a:prstGeom prst="diagStripe">
                <a:avLst>
                  <a:gd name="adj" fmla="val 62722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6" name="Group 85"/>
              <p:cNvGrpSpPr/>
              <p:nvPr/>
            </p:nvGrpSpPr>
            <p:grpSpPr>
              <a:xfrm>
                <a:off x="3356076" y="4389317"/>
                <a:ext cx="991486" cy="273542"/>
                <a:chOff x="3356076" y="4389317"/>
                <a:chExt cx="991486" cy="273542"/>
              </a:xfrm>
            </p:grpSpPr>
            <p:sp>
              <p:nvSpPr>
                <p:cNvPr id="81" name="Rounded Rectangle 80"/>
                <p:cNvSpPr/>
                <p:nvPr/>
              </p:nvSpPr>
              <p:spPr>
                <a:xfrm>
                  <a:off x="3356076" y="4389317"/>
                  <a:ext cx="991486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ounded Rectangle 81"/>
                <p:cNvSpPr/>
                <p:nvPr/>
              </p:nvSpPr>
              <p:spPr>
                <a:xfrm>
                  <a:off x="3470158" y="440397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ounded Rectangle 82"/>
                <p:cNvSpPr/>
                <p:nvPr/>
              </p:nvSpPr>
              <p:spPr>
                <a:xfrm>
                  <a:off x="3910063" y="439664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8" name="Cloud 147"/>
            <p:cNvSpPr/>
            <p:nvPr/>
          </p:nvSpPr>
          <p:spPr>
            <a:xfrm rot="5145672">
              <a:off x="6495649" y="1766521"/>
              <a:ext cx="366504" cy="474364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6596680" y="1879483"/>
              <a:ext cx="200729" cy="11774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6034142" y="1478841"/>
            <a:ext cx="1856868" cy="3830288"/>
            <a:chOff x="6034142" y="1478841"/>
            <a:chExt cx="1856868" cy="3830288"/>
          </a:xfrm>
        </p:grpSpPr>
        <p:sp>
          <p:nvSpPr>
            <p:cNvPr id="175" name="Double Wave 174"/>
            <p:cNvSpPr/>
            <p:nvPr/>
          </p:nvSpPr>
          <p:spPr>
            <a:xfrm rot="16200000">
              <a:off x="5932484" y="2610280"/>
              <a:ext cx="1235535" cy="309905"/>
            </a:xfrm>
            <a:prstGeom prst="doubleWav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Double Wave 175"/>
            <p:cNvSpPr/>
            <p:nvPr/>
          </p:nvSpPr>
          <p:spPr>
            <a:xfrm rot="16034551">
              <a:off x="6857571" y="2595971"/>
              <a:ext cx="1202241" cy="309905"/>
            </a:xfrm>
            <a:prstGeom prst="doubleWav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18847153">
              <a:off x="6614882" y="4943360"/>
              <a:ext cx="435418" cy="27873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rot="16674846">
              <a:off x="6140152" y="4108791"/>
              <a:ext cx="487984" cy="2847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3915125" flipH="1">
              <a:off x="7531120" y="4046870"/>
              <a:ext cx="435418" cy="28436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lowchart: Display 159"/>
            <p:cNvSpPr/>
            <p:nvPr/>
          </p:nvSpPr>
          <p:spPr>
            <a:xfrm rot="17059109">
              <a:off x="5978552" y="3649259"/>
              <a:ext cx="1027889" cy="299270"/>
            </a:xfrm>
            <a:prstGeom prst="flowChartDisp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Display 160"/>
            <p:cNvSpPr/>
            <p:nvPr/>
          </p:nvSpPr>
          <p:spPr>
            <a:xfrm rot="4110026" flipH="1">
              <a:off x="7019526" y="3577220"/>
              <a:ext cx="1094100" cy="291851"/>
            </a:xfrm>
            <a:prstGeom prst="flowChartDisp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lowchart: Delay 167"/>
            <p:cNvSpPr/>
            <p:nvPr/>
          </p:nvSpPr>
          <p:spPr>
            <a:xfrm rot="4182490" flipH="1">
              <a:off x="7163403" y="3149852"/>
              <a:ext cx="450230" cy="475195"/>
            </a:xfrm>
            <a:prstGeom prst="flowChartDelay">
              <a:avLst/>
            </a:prstGeom>
            <a:solidFill>
              <a:srgbClr val="B59C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lowchart: Delay 171"/>
            <p:cNvSpPr/>
            <p:nvPr/>
          </p:nvSpPr>
          <p:spPr>
            <a:xfrm rot="17498659">
              <a:off x="6411694" y="3094165"/>
              <a:ext cx="463620" cy="457139"/>
            </a:xfrm>
            <a:prstGeom prst="flowChartDelay">
              <a:avLst/>
            </a:prstGeom>
            <a:solidFill>
              <a:srgbClr val="B59C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 rot="4336345">
              <a:off x="7027978" y="4953927"/>
              <a:ext cx="435418" cy="274985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>
              <a:off x="6531844" y="3104105"/>
              <a:ext cx="957919" cy="1913475"/>
            </a:xfrm>
            <a:prstGeom prst="trapezoid">
              <a:avLst/>
            </a:prstGeom>
            <a:solidFill>
              <a:srgbClr val="B59C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6550323" y="2191859"/>
              <a:ext cx="957919" cy="108526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ounded Rectangle 170"/>
            <p:cNvSpPr/>
            <p:nvPr/>
          </p:nvSpPr>
          <p:spPr>
            <a:xfrm rot="19398839">
              <a:off x="7033858" y="3090773"/>
              <a:ext cx="156779" cy="1435106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lowchart: Delay 172"/>
            <p:cNvSpPr/>
            <p:nvPr/>
          </p:nvSpPr>
          <p:spPr>
            <a:xfrm rot="5400000">
              <a:off x="7203756" y="4298881"/>
              <a:ext cx="478369" cy="348334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Double Wave 168"/>
            <p:cNvSpPr/>
            <p:nvPr/>
          </p:nvSpPr>
          <p:spPr>
            <a:xfrm>
              <a:off x="6372662" y="2081054"/>
              <a:ext cx="1244446" cy="478369"/>
            </a:xfrm>
            <a:prstGeom prst="doubleWav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 Same Side Corner Rectangle 153"/>
            <p:cNvSpPr/>
            <p:nvPr/>
          </p:nvSpPr>
          <p:spPr>
            <a:xfrm rot="14239665">
              <a:off x="6513255" y="3606042"/>
              <a:ext cx="148815" cy="1107042"/>
            </a:xfrm>
            <a:prstGeom prst="round2SameRect">
              <a:avLst>
                <a:gd name="adj1" fmla="val 47899"/>
                <a:gd name="adj2" fmla="val 4801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7-Point Star 155"/>
            <p:cNvSpPr/>
            <p:nvPr/>
          </p:nvSpPr>
          <p:spPr>
            <a:xfrm>
              <a:off x="6868914" y="3564148"/>
              <a:ext cx="435418" cy="574042"/>
            </a:xfrm>
            <a:prstGeom prst="star7">
              <a:avLst>
                <a:gd name="adj" fmla="val 37397"/>
                <a:gd name="hf" fmla="val 102572"/>
                <a:gd name="vf" fmla="val 10521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19742001">
              <a:off x="6208408" y="4171861"/>
              <a:ext cx="284210" cy="1896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Delay 4"/>
            <p:cNvSpPr/>
            <p:nvPr/>
          </p:nvSpPr>
          <p:spPr>
            <a:xfrm rot="16200000">
              <a:off x="6777423" y="1500447"/>
              <a:ext cx="429369" cy="1300553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Delay 6"/>
            <p:cNvSpPr/>
            <p:nvPr/>
          </p:nvSpPr>
          <p:spPr>
            <a:xfrm rot="16200000">
              <a:off x="6823397" y="1673464"/>
              <a:ext cx="345963" cy="419973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Isosceles Triangle 123"/>
            <p:cNvSpPr/>
            <p:nvPr/>
          </p:nvSpPr>
          <p:spPr>
            <a:xfrm>
              <a:off x="6868914" y="1478841"/>
              <a:ext cx="243333" cy="576208"/>
            </a:xfrm>
            <a:prstGeom prst="triangl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6492496" y="2013988"/>
              <a:ext cx="66267" cy="32758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7409806" y="2026704"/>
              <a:ext cx="66267" cy="32758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6734033" y="1947184"/>
              <a:ext cx="45719" cy="4182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7210616" y="1972664"/>
              <a:ext cx="64383" cy="3816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6878121" y="2122115"/>
              <a:ext cx="222255" cy="189437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6582737" y="5543622"/>
            <a:ext cx="1295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Barak—judge with Deborah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7251057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extBox 41"/>
          <p:cNvSpPr txBox="1"/>
          <p:nvPr/>
        </p:nvSpPr>
        <p:spPr>
          <a:xfrm>
            <a:off x="34834" y="0"/>
            <a:ext cx="60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/>
              <a:t>B</a:t>
            </a:r>
            <a:endParaRPr lang="en-US" sz="6000" dirty="0"/>
          </a:p>
        </p:txBody>
      </p:sp>
      <p:sp>
        <p:nvSpPr>
          <p:cNvPr id="43" name="TextBox 42"/>
          <p:cNvSpPr txBox="1"/>
          <p:nvPr/>
        </p:nvSpPr>
        <p:spPr>
          <a:xfrm>
            <a:off x="1508525" y="5077226"/>
            <a:ext cx="17423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/>
              <a:t>Belshazzar the </a:t>
            </a:r>
            <a:r>
              <a:rPr lang="en-US" dirty="0" smtClean="0"/>
              <a:t>King Daniel 5</a:t>
            </a:r>
            <a:endParaRPr lang="en-US" dirty="0"/>
          </a:p>
        </p:txBody>
      </p:sp>
      <p:grpSp>
        <p:nvGrpSpPr>
          <p:cNvPr id="80" name="Group 79"/>
          <p:cNvGrpSpPr/>
          <p:nvPr/>
        </p:nvGrpSpPr>
        <p:grpSpPr>
          <a:xfrm>
            <a:off x="3293287" y="253814"/>
            <a:ext cx="2001888" cy="5146470"/>
            <a:chOff x="3293287" y="253814"/>
            <a:chExt cx="2001888" cy="5146470"/>
          </a:xfrm>
        </p:grpSpPr>
        <p:grpSp>
          <p:nvGrpSpPr>
            <p:cNvPr id="3" name="Group 2"/>
            <p:cNvGrpSpPr/>
            <p:nvPr/>
          </p:nvGrpSpPr>
          <p:grpSpPr>
            <a:xfrm>
              <a:off x="3293287" y="465624"/>
              <a:ext cx="2001888" cy="4934660"/>
              <a:chOff x="3104183" y="529034"/>
              <a:chExt cx="1415407" cy="3344532"/>
            </a:xfrm>
          </p:grpSpPr>
          <p:sp>
            <p:nvSpPr>
              <p:cNvPr id="26" name="Oval 25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928098" flipH="1">
                <a:off x="3104183" y="2157592"/>
                <a:ext cx="326552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20127589" flipH="1">
                <a:off x="4179015" y="2153524"/>
                <a:ext cx="340575" cy="514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2247591" flipH="1">
                <a:off x="3488745" y="3290199"/>
                <a:ext cx="250930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8952234" flipH="1">
                <a:off x="3778423" y="3278660"/>
                <a:ext cx="249729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 rot="1430708" flipH="1">
                <a:off x="3232839" y="1543682"/>
                <a:ext cx="535898" cy="1040568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19809709" flipH="1">
                <a:off x="3817759" y="1509588"/>
                <a:ext cx="535898" cy="1040568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 flipH="1">
                <a:off x="3396529" y="1677588"/>
                <a:ext cx="799476" cy="19012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 Diagonal Corner Rectangle 34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 Diagonal Corner Rectangle 35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flipH="1">
                <a:off x="3662604" y="607042"/>
                <a:ext cx="381000" cy="318292"/>
              </a:xfrm>
              <a:prstGeom prst="ellipse">
                <a:avLst/>
              </a:prstGeom>
              <a:solidFill>
                <a:srgbClr val="C44F0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rapezoid 37"/>
              <p:cNvSpPr/>
              <p:nvPr/>
            </p:nvSpPr>
            <p:spPr>
              <a:xfrm rot="21333240" flipH="1">
                <a:off x="3739056" y="1571378"/>
                <a:ext cx="535898" cy="1941196"/>
              </a:xfrm>
              <a:prstGeom prst="trapezoid">
                <a:avLst>
                  <a:gd name="adj" fmla="val 34480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 rot="301939" flipH="1">
                <a:off x="3286312" y="1642895"/>
                <a:ext cx="535898" cy="1869571"/>
              </a:xfrm>
              <a:prstGeom prst="trapezoid">
                <a:avLst>
                  <a:gd name="adj" fmla="val 34480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rgbClr val="C44F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flipH="1">
                <a:off x="3664351" y="1390963"/>
                <a:ext cx="256067" cy="1529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817405" y="2923035"/>
              <a:ext cx="898361" cy="318468"/>
              <a:chOff x="5852664" y="2219295"/>
              <a:chExt cx="4456611" cy="986155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5852664" y="2219295"/>
                <a:ext cx="1926771" cy="964384"/>
                <a:chOff x="5852664" y="2219295"/>
                <a:chExt cx="1926771" cy="964384"/>
              </a:xfrm>
            </p:grpSpPr>
            <p:sp>
              <p:nvSpPr>
                <p:cNvPr id="23" name="Notched Right Arrow 22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Notched Right Arrow 23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Notched Right Arrow 16"/>
              <p:cNvSpPr/>
              <p:nvPr/>
            </p:nvSpPr>
            <p:spPr>
              <a:xfrm>
                <a:off x="7666811" y="2498373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Notched Right Arrow 17"/>
              <p:cNvSpPr/>
              <p:nvPr/>
            </p:nvSpPr>
            <p:spPr>
              <a:xfrm rot="10800000">
                <a:off x="8073930" y="2515399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8382504" y="2241066"/>
                <a:ext cx="1926771" cy="964384"/>
                <a:chOff x="5852664" y="2219295"/>
                <a:chExt cx="1926771" cy="964384"/>
              </a:xfrm>
            </p:grpSpPr>
            <p:sp>
              <p:nvSpPr>
                <p:cNvPr id="20" name="Notched Right Arrow 19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Notched Right Arrow 20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Diamond 21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" name="Group 43"/>
            <p:cNvGrpSpPr/>
            <p:nvPr/>
          </p:nvGrpSpPr>
          <p:grpSpPr>
            <a:xfrm>
              <a:off x="3787200" y="3314136"/>
              <a:ext cx="898361" cy="318468"/>
              <a:chOff x="5852664" y="2219295"/>
              <a:chExt cx="4456611" cy="986155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5852664" y="2219295"/>
                <a:ext cx="1926771" cy="964384"/>
                <a:chOff x="5852664" y="2219295"/>
                <a:chExt cx="1926771" cy="964384"/>
              </a:xfrm>
            </p:grpSpPr>
            <p:sp>
              <p:nvSpPr>
                <p:cNvPr id="52" name="Notched Right Arrow 51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Notched Right Arrow 52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Notched Right Arrow 45"/>
              <p:cNvSpPr/>
              <p:nvPr/>
            </p:nvSpPr>
            <p:spPr>
              <a:xfrm>
                <a:off x="7666811" y="2498373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Notched Right Arrow 46"/>
              <p:cNvSpPr/>
              <p:nvPr/>
            </p:nvSpPr>
            <p:spPr>
              <a:xfrm rot="10800000">
                <a:off x="8073930" y="2515399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" name="Group 47"/>
              <p:cNvGrpSpPr/>
              <p:nvPr/>
            </p:nvGrpSpPr>
            <p:grpSpPr>
              <a:xfrm>
                <a:off x="8382504" y="2241066"/>
                <a:ext cx="1926771" cy="964384"/>
                <a:chOff x="5852664" y="2219295"/>
                <a:chExt cx="1926771" cy="964384"/>
              </a:xfrm>
            </p:grpSpPr>
            <p:sp>
              <p:nvSpPr>
                <p:cNvPr id="49" name="Notched Right Arrow 48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Notched Right Arrow 49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" name="Group 54"/>
            <p:cNvGrpSpPr/>
            <p:nvPr/>
          </p:nvGrpSpPr>
          <p:grpSpPr>
            <a:xfrm>
              <a:off x="3779225" y="3717091"/>
              <a:ext cx="898361" cy="318468"/>
              <a:chOff x="5852664" y="2219295"/>
              <a:chExt cx="4456611" cy="986155"/>
            </a:xfrm>
          </p:grpSpPr>
          <p:grpSp>
            <p:nvGrpSpPr>
              <p:cNvPr id="56" name="Group 55"/>
              <p:cNvGrpSpPr/>
              <p:nvPr/>
            </p:nvGrpSpPr>
            <p:grpSpPr>
              <a:xfrm>
                <a:off x="5852664" y="2219295"/>
                <a:ext cx="1926771" cy="964384"/>
                <a:chOff x="5852664" y="2219295"/>
                <a:chExt cx="1926771" cy="964384"/>
              </a:xfrm>
            </p:grpSpPr>
            <p:sp>
              <p:nvSpPr>
                <p:cNvPr id="63" name="Notched Right Arrow 62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Notched Right Arrow 63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7" name="Notched Right Arrow 56"/>
              <p:cNvSpPr/>
              <p:nvPr/>
            </p:nvSpPr>
            <p:spPr>
              <a:xfrm>
                <a:off x="7666811" y="2498373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Notched Right Arrow 57"/>
              <p:cNvSpPr/>
              <p:nvPr/>
            </p:nvSpPr>
            <p:spPr>
              <a:xfrm rot="10800000">
                <a:off x="8073930" y="2515399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" name="Group 58"/>
              <p:cNvGrpSpPr/>
              <p:nvPr/>
            </p:nvGrpSpPr>
            <p:grpSpPr>
              <a:xfrm>
                <a:off x="8382504" y="2241066"/>
                <a:ext cx="1926771" cy="964384"/>
                <a:chOff x="5852664" y="2219295"/>
                <a:chExt cx="1926771" cy="964384"/>
              </a:xfrm>
            </p:grpSpPr>
            <p:sp>
              <p:nvSpPr>
                <p:cNvPr id="60" name="Notched Right Arrow 59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Notched Right Arrow 60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" name="Group 65"/>
            <p:cNvGrpSpPr/>
            <p:nvPr/>
          </p:nvGrpSpPr>
          <p:grpSpPr>
            <a:xfrm>
              <a:off x="3584499" y="253814"/>
              <a:ext cx="1418064" cy="786158"/>
              <a:chOff x="3539000" y="2289797"/>
              <a:chExt cx="1718800" cy="1215436"/>
            </a:xfrm>
          </p:grpSpPr>
          <p:grpSp>
            <p:nvGrpSpPr>
              <p:cNvPr id="68" name="Group 67"/>
              <p:cNvGrpSpPr/>
              <p:nvPr/>
            </p:nvGrpSpPr>
            <p:grpSpPr>
              <a:xfrm>
                <a:off x="3539000" y="2289797"/>
                <a:ext cx="1718800" cy="1215436"/>
                <a:chOff x="1239442" y="2548871"/>
                <a:chExt cx="1535084" cy="712525"/>
              </a:xfrm>
            </p:grpSpPr>
            <p:sp>
              <p:nvSpPr>
                <p:cNvPr id="78" name="Rounded Rectangle 77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1858616" y="2548871"/>
                  <a:ext cx="337621" cy="485574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68"/>
              <p:cNvGrpSpPr/>
              <p:nvPr/>
            </p:nvGrpSpPr>
            <p:grpSpPr>
              <a:xfrm>
                <a:off x="3697716" y="2570791"/>
                <a:ext cx="329982" cy="444930"/>
                <a:chOff x="3697716" y="2570791"/>
                <a:chExt cx="329982" cy="444930"/>
              </a:xfrm>
            </p:grpSpPr>
            <p:sp>
              <p:nvSpPr>
                <p:cNvPr id="76" name="Oval 75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gular Pentagon 76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69"/>
              <p:cNvGrpSpPr/>
              <p:nvPr/>
            </p:nvGrpSpPr>
            <p:grpSpPr>
              <a:xfrm>
                <a:off x="4767609" y="2574639"/>
                <a:ext cx="329982" cy="444930"/>
                <a:chOff x="3697716" y="2570791"/>
                <a:chExt cx="329982" cy="444930"/>
              </a:xfrm>
            </p:grpSpPr>
            <p:sp>
              <p:nvSpPr>
                <p:cNvPr id="74" name="Oval 73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gular Pentagon 74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" name="Quad Arrow 70"/>
              <p:cNvSpPr/>
              <p:nvPr/>
            </p:nvSpPr>
            <p:spPr>
              <a:xfrm>
                <a:off x="3661987" y="3033479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Quad Arrow 71"/>
              <p:cNvSpPr/>
              <p:nvPr/>
            </p:nvSpPr>
            <p:spPr>
              <a:xfrm>
                <a:off x="4176134" y="303678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Quad Arrow 72"/>
              <p:cNvSpPr/>
              <p:nvPr/>
            </p:nvSpPr>
            <p:spPr>
              <a:xfrm>
                <a:off x="4690281" y="304496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4518130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extBox 41"/>
          <p:cNvSpPr txBox="1"/>
          <p:nvPr/>
        </p:nvSpPr>
        <p:spPr>
          <a:xfrm>
            <a:off x="1233796" y="4548542"/>
            <a:ext cx="7633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Cain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C</a:t>
            </a:r>
            <a:endParaRPr lang="en-US" sz="6600" dirty="0"/>
          </a:p>
        </p:txBody>
      </p:sp>
      <p:grpSp>
        <p:nvGrpSpPr>
          <p:cNvPr id="191" name="Group 190"/>
          <p:cNvGrpSpPr/>
          <p:nvPr/>
        </p:nvGrpSpPr>
        <p:grpSpPr>
          <a:xfrm>
            <a:off x="1194179" y="838200"/>
            <a:ext cx="1625590" cy="3573684"/>
            <a:chOff x="1194179" y="838200"/>
            <a:chExt cx="1625590" cy="3573684"/>
          </a:xfrm>
        </p:grpSpPr>
        <p:grpSp>
          <p:nvGrpSpPr>
            <p:cNvPr id="65" name="Group 64"/>
            <p:cNvGrpSpPr/>
            <p:nvPr/>
          </p:nvGrpSpPr>
          <p:grpSpPr>
            <a:xfrm>
              <a:off x="1194179" y="838200"/>
              <a:ext cx="1549022" cy="3573684"/>
              <a:chOff x="1194179" y="838200"/>
              <a:chExt cx="1549022" cy="3573684"/>
            </a:xfrm>
          </p:grpSpPr>
          <p:grpSp>
            <p:nvGrpSpPr>
              <p:cNvPr id="44" name="Group 131"/>
              <p:cNvGrpSpPr/>
              <p:nvPr/>
            </p:nvGrpSpPr>
            <p:grpSpPr>
              <a:xfrm flipH="1">
                <a:off x="1194179" y="838200"/>
                <a:ext cx="1549022" cy="3573684"/>
                <a:chOff x="3604364" y="381000"/>
                <a:chExt cx="2146891" cy="4953000"/>
              </a:xfrm>
            </p:grpSpPr>
            <p:sp>
              <p:nvSpPr>
                <p:cNvPr id="45" name="Cloud 44"/>
                <p:cNvSpPr/>
                <p:nvPr/>
              </p:nvSpPr>
              <p:spPr>
                <a:xfrm>
                  <a:off x="3657601" y="381000"/>
                  <a:ext cx="2034242" cy="2514600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 rot="19671902">
                  <a:off x="5223837" y="2796601"/>
                  <a:ext cx="527418" cy="86392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 rot="2647766">
                  <a:off x="3604364" y="2775284"/>
                  <a:ext cx="480890" cy="86392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 rot="19352409">
                  <a:off x="4848621" y="4470077"/>
                  <a:ext cx="415510" cy="86392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 rot="2647766">
                  <a:off x="4370938" y="4452989"/>
                  <a:ext cx="413521" cy="86392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Trapezoid 49"/>
                <p:cNvSpPr/>
                <p:nvPr/>
              </p:nvSpPr>
              <p:spPr>
                <a:xfrm rot="20169292">
                  <a:off x="4800498" y="1883617"/>
                  <a:ext cx="887382" cy="1541003"/>
                </a:xfrm>
                <a:prstGeom prst="trapezoid">
                  <a:avLst/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Trapezoid 50"/>
                <p:cNvSpPr/>
                <p:nvPr/>
              </p:nvSpPr>
              <p:spPr>
                <a:xfrm rot="1790291">
                  <a:off x="3831941" y="1833127"/>
                  <a:ext cx="887382" cy="1541003"/>
                </a:xfrm>
                <a:prstGeom prst="trapezoid">
                  <a:avLst/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Trapezoid 51"/>
                <p:cNvSpPr/>
                <p:nvPr/>
              </p:nvSpPr>
              <p:spPr>
                <a:xfrm>
                  <a:off x="4107324" y="2205789"/>
                  <a:ext cx="1323835" cy="2815614"/>
                </a:xfrm>
                <a:prstGeom prst="trapezoid">
                  <a:avLst/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/>
                <p:cNvSpPr/>
                <p:nvPr/>
              </p:nvSpPr>
              <p:spPr>
                <a:xfrm>
                  <a:off x="4394993" y="1600940"/>
                  <a:ext cx="651575" cy="84912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4092994" y="609370"/>
                  <a:ext cx="1261779" cy="161457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Cloud 54"/>
                <p:cNvSpPr/>
                <p:nvPr/>
              </p:nvSpPr>
              <p:spPr>
                <a:xfrm>
                  <a:off x="4114800" y="381000"/>
                  <a:ext cx="990600" cy="762000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Cloud 55"/>
                <p:cNvSpPr/>
                <p:nvPr/>
              </p:nvSpPr>
              <p:spPr>
                <a:xfrm>
                  <a:off x="4191000" y="1600200"/>
                  <a:ext cx="990600" cy="1066800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>
                  <a:off x="4419600" y="1752600"/>
                  <a:ext cx="479006" cy="381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Rounded Rectangle 57"/>
              <p:cNvSpPr/>
              <p:nvPr/>
            </p:nvSpPr>
            <p:spPr>
              <a:xfrm>
                <a:off x="1560689" y="2971513"/>
                <a:ext cx="714737" cy="111585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" name="Group 61"/>
              <p:cNvGrpSpPr/>
              <p:nvPr/>
            </p:nvGrpSpPr>
            <p:grpSpPr>
              <a:xfrm>
                <a:off x="1388667" y="2928750"/>
                <a:ext cx="459596" cy="1050562"/>
                <a:chOff x="2843434" y="3372113"/>
                <a:chExt cx="550806" cy="1050562"/>
              </a:xfrm>
            </p:grpSpPr>
            <p:sp>
              <p:nvSpPr>
                <p:cNvPr id="60" name="Diagonal Stripe 59"/>
                <p:cNvSpPr/>
                <p:nvPr/>
              </p:nvSpPr>
              <p:spPr>
                <a:xfrm>
                  <a:off x="2843434" y="3448356"/>
                  <a:ext cx="388497" cy="936198"/>
                </a:xfrm>
                <a:prstGeom prst="diagStrip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" name="Diagonal Stripe 60"/>
                <p:cNvSpPr/>
                <p:nvPr/>
              </p:nvSpPr>
              <p:spPr>
                <a:xfrm rot="20412609">
                  <a:off x="3005743" y="3486477"/>
                  <a:ext cx="388497" cy="936198"/>
                </a:xfrm>
                <a:prstGeom prst="diagStrip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Rounded Rectangle 58"/>
                <p:cNvSpPr/>
                <p:nvPr/>
              </p:nvSpPr>
              <p:spPr>
                <a:xfrm>
                  <a:off x="3001843" y="3372113"/>
                  <a:ext cx="234498" cy="218227"/>
                </a:xfrm>
                <a:prstGeom prst="roundRect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" name="Group 65"/>
            <p:cNvGrpSpPr/>
            <p:nvPr/>
          </p:nvGrpSpPr>
          <p:grpSpPr>
            <a:xfrm>
              <a:off x="1747820" y="2087221"/>
              <a:ext cx="1042811" cy="1350922"/>
              <a:chOff x="2904853" y="2687256"/>
              <a:chExt cx="1027888" cy="1336104"/>
            </a:xfrm>
          </p:grpSpPr>
          <p:grpSp>
            <p:nvGrpSpPr>
              <p:cNvPr id="67" name="Group 107"/>
              <p:cNvGrpSpPr/>
              <p:nvPr/>
            </p:nvGrpSpPr>
            <p:grpSpPr>
              <a:xfrm rot="1872161">
                <a:off x="3298446" y="2707220"/>
                <a:ext cx="305838" cy="1282873"/>
                <a:chOff x="7610042" y="1124339"/>
                <a:chExt cx="2183077" cy="4674359"/>
              </a:xfrm>
              <a:solidFill>
                <a:schemeClr val="accent3">
                  <a:lumMod val="75000"/>
                </a:schemeClr>
              </a:solidFill>
            </p:grpSpPr>
            <p:grpSp>
              <p:nvGrpSpPr>
                <p:cNvPr id="135" name="Group 134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85" name="Moon 18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18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Moon 18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Moon 18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Moon 18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" name="Moon 135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7" name="Group 136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80" name="Moon 17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18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Moon 18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Moon 18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Moon 18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137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75" name="Moon 17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17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7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17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Moon 17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138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70" name="Moon 16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17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Moon 17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17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7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39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65" name="Moon 16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16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16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16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16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1" name="Group 140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160" name="Moon 15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6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Moon 16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Moon 16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141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55" name="Moon 15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Moon 15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Moon 15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142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50" name="Moon 14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15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15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15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15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143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45" name="Moon 14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Moon 14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Moon 14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14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8" name="Group 107"/>
              <p:cNvGrpSpPr/>
              <p:nvPr/>
            </p:nvGrpSpPr>
            <p:grpSpPr>
              <a:xfrm rot="1872161">
                <a:off x="3460409" y="2687256"/>
                <a:ext cx="305838" cy="1282873"/>
                <a:chOff x="7610042" y="1124339"/>
                <a:chExt cx="2183077" cy="4674359"/>
              </a:xfrm>
            </p:grpSpPr>
            <p:grpSp>
              <p:nvGrpSpPr>
                <p:cNvPr id="80" name="Group 79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30" name="Moon 12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Moon 13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Moon 13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1" name="Moon 80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2" name="Group 81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25" name="Moon 12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Moon 12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Moon 12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Moon 12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Moon 12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" name="Group 82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20" name="Moon 11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Moon 12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Moon 12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Moon 12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Moon 12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83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15" name="Moon 11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Moon 11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Moon 11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Moon 11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Moon 11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" name="Group 84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10" name="Moon 10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Moon 11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Moon 11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Moon 11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Moon 11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6" name="Group 85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</p:grpSpPr>
              <p:sp>
                <p:nvSpPr>
                  <p:cNvPr id="105" name="Moon 10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Moon 10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Moon 10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Moon 10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Moon 10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86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100" name="Moon 9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Moon 10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Moon 10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oon 10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Moon 10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8" name="Group 87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95" name="Moon 9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Moon 9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Moon 9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Moon 9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Moon 9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9" name="Group 88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</p:grpSpPr>
              <p:sp>
                <p:nvSpPr>
                  <p:cNvPr id="90" name="Moon 8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Moon 9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Moon 9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Moon 9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Moon 9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9" name="Rounded Rectangle 68"/>
              <p:cNvSpPr/>
              <p:nvPr/>
            </p:nvSpPr>
            <p:spPr>
              <a:xfrm>
                <a:off x="2924979" y="3610581"/>
                <a:ext cx="374470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>
                <a:off x="3299449" y="3623253"/>
                <a:ext cx="358151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>
                <a:off x="3597185" y="3621923"/>
                <a:ext cx="332671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>
                <a:off x="2904853" y="3418601"/>
                <a:ext cx="323962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3218362" y="3409893"/>
                <a:ext cx="422818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3597185" y="3414246"/>
                <a:ext cx="323962" cy="212030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3509923" y="3805742"/>
                <a:ext cx="422818" cy="139241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3317965" y="3831771"/>
                <a:ext cx="276611" cy="113214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>
                <a:off x="2965637" y="3810096"/>
                <a:ext cx="422818" cy="139241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2961281" y="3927566"/>
                <a:ext cx="931449" cy="95794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ounded Rectangle 78"/>
              <p:cNvSpPr/>
              <p:nvPr/>
            </p:nvSpPr>
            <p:spPr>
              <a:xfrm>
                <a:off x="2913384" y="3365863"/>
                <a:ext cx="1014182" cy="82731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0" name="Oval 189"/>
            <p:cNvSpPr/>
            <p:nvPr/>
          </p:nvSpPr>
          <p:spPr>
            <a:xfrm rot="1928098" flipH="1">
              <a:off x="2594620" y="3012056"/>
              <a:ext cx="225149" cy="2960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4038600" y="613454"/>
            <a:ext cx="2180190" cy="5017063"/>
            <a:chOff x="1269998" y="762000"/>
            <a:chExt cx="1778001" cy="4114800"/>
          </a:xfrm>
        </p:grpSpPr>
        <p:sp>
          <p:nvSpPr>
            <p:cNvPr id="193" name="Oval 192"/>
            <p:cNvSpPr/>
            <p:nvPr/>
          </p:nvSpPr>
          <p:spPr>
            <a:xfrm flipH="1">
              <a:off x="1436479" y="1518011"/>
              <a:ext cx="1485876" cy="128201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4" name="Round Diagonal Corner Rectangle 193"/>
            <p:cNvSpPr/>
            <p:nvPr/>
          </p:nvSpPr>
          <p:spPr>
            <a:xfrm rot="892649" flipH="1">
              <a:off x="2392706" y="1257368"/>
              <a:ext cx="562500" cy="61942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5" name="Round Diagonal Corner Rectangle 194"/>
            <p:cNvSpPr/>
            <p:nvPr/>
          </p:nvSpPr>
          <p:spPr>
            <a:xfrm rot="3096286" flipH="1">
              <a:off x="1363325" y="1283351"/>
              <a:ext cx="562500" cy="61942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 rot="1928098" flipH="1">
              <a:off x="1269998" y="2856564"/>
              <a:ext cx="500594" cy="7177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 rot="18952234" flipH="1">
              <a:off x="2547405" y="2798162"/>
              <a:ext cx="500594" cy="7177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 rot="2247591" flipH="1">
              <a:off x="1739208" y="4159080"/>
              <a:ext cx="323174" cy="7177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8952234" flipH="1">
              <a:off x="2112286" y="4144883"/>
              <a:ext cx="321628" cy="7177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 rot="1430708" flipH="1">
              <a:off x="1409625" y="2010328"/>
              <a:ext cx="690186" cy="1280218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rot="19809709" flipH="1">
              <a:off x="2162947" y="1968382"/>
              <a:ext cx="690186" cy="1280218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2" name="Trapezoid 201"/>
            <p:cNvSpPr/>
            <p:nvPr/>
          </p:nvSpPr>
          <p:spPr>
            <a:xfrm flipH="1">
              <a:off x="1620442" y="2175074"/>
              <a:ext cx="1029650" cy="2339124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 flipH="1">
              <a:off x="1668708" y="951723"/>
              <a:ext cx="981385" cy="13413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4" name="Round Diagonal Corner Rectangle 203"/>
            <p:cNvSpPr/>
            <p:nvPr/>
          </p:nvSpPr>
          <p:spPr>
            <a:xfrm rot="20363465" flipH="1">
              <a:off x="2136839" y="762000"/>
              <a:ext cx="562500" cy="61942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5" name="Round Diagonal Corner Rectangle 204"/>
            <p:cNvSpPr/>
            <p:nvPr/>
          </p:nvSpPr>
          <p:spPr>
            <a:xfrm rot="16523337" flipH="1">
              <a:off x="1639674" y="830333"/>
              <a:ext cx="537343" cy="64842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flipH="1">
              <a:off x="1963123" y="857974"/>
              <a:ext cx="490692" cy="46874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7" name="Trapezoid 206"/>
            <p:cNvSpPr/>
            <p:nvPr/>
          </p:nvSpPr>
          <p:spPr>
            <a:xfrm rot="21333240" flipH="1">
              <a:off x="2061585" y="2044403"/>
              <a:ext cx="690186" cy="2388266"/>
            </a:xfrm>
            <a:prstGeom prst="trapezoid">
              <a:avLst>
                <a:gd name="adj" fmla="val 3448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8" name="Trapezoid 207"/>
            <p:cNvSpPr/>
            <p:nvPr/>
          </p:nvSpPr>
          <p:spPr>
            <a:xfrm rot="301939" flipH="1">
              <a:off x="1478493" y="2132391"/>
              <a:ext cx="690186" cy="2300146"/>
            </a:xfrm>
            <a:prstGeom prst="trapezoid">
              <a:avLst>
                <a:gd name="adj" fmla="val 3448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 flipH="1">
              <a:off x="1812043" y="1686539"/>
              <a:ext cx="650233" cy="71772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flipH="1">
              <a:off x="1947725" y="1792592"/>
              <a:ext cx="349117" cy="2337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 flipH="1">
              <a:off x="1471831" y="1815841"/>
              <a:ext cx="240255" cy="2651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2" name="Oval 211"/>
            <p:cNvSpPr/>
            <p:nvPr/>
          </p:nvSpPr>
          <p:spPr>
            <a:xfrm flipH="1">
              <a:off x="2652931" y="1752341"/>
              <a:ext cx="240255" cy="2651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cxnSp>
          <p:nvCxnSpPr>
            <p:cNvPr id="213" name="Straight Connector 212"/>
            <p:cNvCxnSpPr/>
            <p:nvPr/>
          </p:nvCxnSpPr>
          <p:spPr>
            <a:xfrm>
              <a:off x="1712086" y="2650437"/>
              <a:ext cx="333736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>
            <a:xfrm>
              <a:off x="2207386" y="2650437"/>
              <a:ext cx="333736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>
            <a:xfrm>
              <a:off x="1699386" y="2840937"/>
              <a:ext cx="333736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>
            <a:xfrm>
              <a:off x="2207386" y="2840937"/>
              <a:ext cx="333736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>
            <a:xfrm flipV="1">
              <a:off x="1635886" y="3162300"/>
              <a:ext cx="434214" cy="8837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>
            <a:xfrm flipV="1">
              <a:off x="2194686" y="3175000"/>
              <a:ext cx="434214" cy="8837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>
            <a:xfrm flipV="1">
              <a:off x="1572386" y="3378200"/>
              <a:ext cx="472314" cy="8838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>
            <a:xfrm flipV="1">
              <a:off x="2156586" y="3390900"/>
              <a:ext cx="472314" cy="8838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>
            <a:xfrm>
              <a:off x="1463835" y="3975100"/>
              <a:ext cx="593566" cy="3810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 flipV="1">
              <a:off x="2143886" y="3975100"/>
              <a:ext cx="624714" cy="21538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1407286" y="4199838"/>
              <a:ext cx="650114" cy="16562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>
            <a:xfrm flipV="1">
              <a:off x="2169286" y="4165600"/>
              <a:ext cx="637414" cy="34238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5" name="TextBox 224"/>
          <p:cNvSpPr txBox="1"/>
          <p:nvPr/>
        </p:nvSpPr>
        <p:spPr>
          <a:xfrm>
            <a:off x="4887606" y="5790006"/>
            <a:ext cx="18941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Cainan</a:t>
            </a:r>
            <a:r>
              <a:rPr lang="en-US" dirty="0" smtClean="0"/>
              <a:t> son of </a:t>
            </a:r>
            <a:r>
              <a:rPr lang="en-US" dirty="0" err="1" smtClean="0"/>
              <a:t>Enos</a:t>
            </a:r>
            <a:endParaRPr lang="en-US" dirty="0"/>
          </a:p>
        </p:txBody>
      </p:sp>
      <p:grpSp>
        <p:nvGrpSpPr>
          <p:cNvPr id="226" name="Group 225"/>
          <p:cNvGrpSpPr/>
          <p:nvPr/>
        </p:nvGrpSpPr>
        <p:grpSpPr>
          <a:xfrm>
            <a:off x="6416627" y="444164"/>
            <a:ext cx="2527751" cy="5715000"/>
            <a:chOff x="1645511" y="770929"/>
            <a:chExt cx="2527751" cy="5715000"/>
          </a:xfrm>
        </p:grpSpPr>
        <p:sp>
          <p:nvSpPr>
            <p:cNvPr id="227" name="Cloud 226"/>
            <p:cNvSpPr/>
            <p:nvPr/>
          </p:nvSpPr>
          <p:spPr>
            <a:xfrm rot="18013353">
              <a:off x="1664662" y="1239926"/>
              <a:ext cx="1719366" cy="145400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loud 227"/>
            <p:cNvSpPr/>
            <p:nvPr/>
          </p:nvSpPr>
          <p:spPr>
            <a:xfrm rot="5400000">
              <a:off x="2349113" y="1087295"/>
              <a:ext cx="1719366" cy="145400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19671902">
              <a:off x="3495826" y="3561470"/>
              <a:ext cx="545683" cy="9968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 rot="2647766">
              <a:off x="1733511" y="3518972"/>
              <a:ext cx="463241" cy="9968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rot="19352409">
              <a:off x="3024696" y="5489095"/>
              <a:ext cx="432965" cy="996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 rot="2647766">
              <a:off x="2526946" y="5469378"/>
              <a:ext cx="430892" cy="996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rapezoid 232"/>
            <p:cNvSpPr/>
            <p:nvPr/>
          </p:nvSpPr>
          <p:spPr>
            <a:xfrm rot="20169292">
              <a:off x="2974551" y="2504718"/>
              <a:ext cx="924659" cy="1778080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1790291">
              <a:off x="1965307" y="2446460"/>
              <a:ext cx="924659" cy="1778080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/>
            <p:cNvSpPr/>
            <p:nvPr/>
          </p:nvSpPr>
          <p:spPr>
            <a:xfrm>
              <a:off x="2237326" y="1034433"/>
              <a:ext cx="1314784" cy="18629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Cloud 235"/>
            <p:cNvSpPr/>
            <p:nvPr/>
          </p:nvSpPr>
          <p:spPr>
            <a:xfrm>
              <a:off x="2260048" y="770929"/>
              <a:ext cx="1032213" cy="87923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236"/>
            <p:cNvGrpSpPr/>
            <p:nvPr/>
          </p:nvGrpSpPr>
          <p:grpSpPr>
            <a:xfrm rot="1833560">
              <a:off x="1645511" y="3818001"/>
              <a:ext cx="847301" cy="270418"/>
              <a:chOff x="4431208" y="4615200"/>
              <a:chExt cx="3565332" cy="1137883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77" name="Quad Arrow 276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Quad Arrow 277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4-Point Star 278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268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74" name="Quad Arrow 273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Quad Arrow 274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4-Point Star 275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71" name="Quad Arrow 270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Quad Arrow 271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4-Point Star 272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" name="Group 237"/>
            <p:cNvGrpSpPr/>
            <p:nvPr/>
          </p:nvGrpSpPr>
          <p:grpSpPr>
            <a:xfrm rot="19923716">
              <a:off x="3325961" y="3916300"/>
              <a:ext cx="847301" cy="270418"/>
              <a:chOff x="4431208" y="4615200"/>
              <a:chExt cx="3565332" cy="1137883"/>
            </a:xfrm>
          </p:grpSpPr>
          <p:grpSp>
            <p:nvGrpSpPr>
              <p:cNvPr id="256" name="Group 255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65" name="Quad Arrow 264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Quad Arrow 265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4-Point Star 266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62" name="Quad Arrow 261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Quad Arrow 262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4-Point Star 263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" name="Group 257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59" name="Quad Arrow 258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Quad Arrow 259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4-Point Star 260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39" name="Trapezoid 238"/>
            <p:cNvSpPr/>
            <p:nvPr/>
          </p:nvSpPr>
          <p:spPr>
            <a:xfrm>
              <a:off x="2238244" y="2717348"/>
              <a:ext cx="1379447" cy="3248784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2273300" y="5492766"/>
              <a:ext cx="1335669" cy="463534"/>
              <a:chOff x="4431208" y="4615200"/>
              <a:chExt cx="3565332" cy="1137883"/>
            </a:xfrm>
          </p:grpSpPr>
          <p:grpSp>
            <p:nvGrpSpPr>
              <p:cNvPr id="244" name="Group 243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53" name="Quad Arrow 252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Quad Arrow 253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4-Point Star 254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" name="Group 244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50" name="Quad Arrow 249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Quad Arrow 250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4-Point Star 251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" name="Group 245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47" name="Quad Arrow 246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Quad Arrow 247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4-Point Star 248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1" name="Oval 240"/>
            <p:cNvSpPr/>
            <p:nvPr/>
          </p:nvSpPr>
          <p:spPr>
            <a:xfrm>
              <a:off x="2674412" y="2563972"/>
              <a:ext cx="464760" cy="6766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>
              <a:off x="2386840" y="2210140"/>
              <a:ext cx="1032213" cy="87923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>
              <a:off x="2653117" y="2363301"/>
              <a:ext cx="499128" cy="2776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0" name="TextBox 279"/>
          <p:cNvSpPr txBox="1"/>
          <p:nvPr/>
        </p:nvSpPr>
        <p:spPr>
          <a:xfrm>
            <a:off x="6709473" y="6143316"/>
            <a:ext cx="18941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Caleb—Numbers 14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2854309" y="5456744"/>
            <a:ext cx="929370" cy="1012595"/>
            <a:chOff x="2575830" y="4648200"/>
            <a:chExt cx="929370" cy="1012595"/>
          </a:xfrm>
        </p:grpSpPr>
        <p:sp>
          <p:nvSpPr>
            <p:cNvPr id="2" name="Rectangle 1"/>
            <p:cNvSpPr/>
            <p:nvPr/>
          </p:nvSpPr>
          <p:spPr>
            <a:xfrm>
              <a:off x="2575830" y="4648200"/>
              <a:ext cx="929370" cy="1012595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1" name="Group 280"/>
            <p:cNvGrpSpPr/>
            <p:nvPr/>
          </p:nvGrpSpPr>
          <p:grpSpPr>
            <a:xfrm>
              <a:off x="2728333" y="4724300"/>
              <a:ext cx="668757" cy="926753"/>
              <a:chOff x="1797344" y="770929"/>
              <a:chExt cx="2138452" cy="3106174"/>
            </a:xfrm>
          </p:grpSpPr>
          <p:sp>
            <p:nvSpPr>
              <p:cNvPr id="282" name="Cloud 281"/>
              <p:cNvSpPr/>
              <p:nvPr/>
            </p:nvSpPr>
            <p:spPr>
              <a:xfrm rot="18013353">
                <a:off x="1664662" y="1239926"/>
                <a:ext cx="1719366" cy="1454001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Cloud 282"/>
              <p:cNvSpPr/>
              <p:nvPr/>
            </p:nvSpPr>
            <p:spPr>
              <a:xfrm rot="5400000">
                <a:off x="2349113" y="1087295"/>
                <a:ext cx="1719366" cy="1454001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>
                <a:off x="2237326" y="1034433"/>
                <a:ext cx="1314784" cy="186296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Cloud 290"/>
              <p:cNvSpPr/>
              <p:nvPr/>
            </p:nvSpPr>
            <p:spPr>
              <a:xfrm>
                <a:off x="2260048" y="770929"/>
                <a:ext cx="1032213" cy="879231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Trapezoid 293"/>
              <p:cNvSpPr/>
              <p:nvPr/>
            </p:nvSpPr>
            <p:spPr>
              <a:xfrm>
                <a:off x="2238244" y="2717351"/>
                <a:ext cx="1379448" cy="1159752"/>
              </a:xfrm>
              <a:prstGeom prst="trapezoid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Oval 295"/>
              <p:cNvSpPr/>
              <p:nvPr/>
            </p:nvSpPr>
            <p:spPr>
              <a:xfrm>
                <a:off x="2674412" y="2563972"/>
                <a:ext cx="464760" cy="6766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Cloud 296"/>
              <p:cNvSpPr/>
              <p:nvPr/>
            </p:nvSpPr>
            <p:spPr>
              <a:xfrm>
                <a:off x="2386840" y="2210140"/>
                <a:ext cx="1032213" cy="879231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>
                <a:off x="2653117" y="2363301"/>
                <a:ext cx="499128" cy="2776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685800" y="1447800"/>
            <a:ext cx="3429000" cy="4419600"/>
            <a:chOff x="0" y="228600"/>
            <a:chExt cx="5943600" cy="6477000"/>
          </a:xfrm>
        </p:grpSpPr>
        <p:sp>
          <p:nvSpPr>
            <p:cNvPr id="3" name="Rounded Rectangle 2"/>
            <p:cNvSpPr/>
            <p:nvPr/>
          </p:nvSpPr>
          <p:spPr>
            <a:xfrm>
              <a:off x="0" y="228600"/>
              <a:ext cx="5943600" cy="64770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>
              <a:off x="381000" y="18288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2057400" y="762000"/>
              <a:ext cx="2133600" cy="3886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>
              <a:off x="1066800" y="914400"/>
              <a:ext cx="1828800" cy="2286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>
              <a:off x="3200400" y="16764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387893">
              <a:off x="4699515" y="3198961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8542915">
              <a:off x="797162" y="321422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7204752">
              <a:off x="2756011" y="329293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387893">
              <a:off x="2489715" y="3275160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280925">
              <a:off x="1035452" y="2471330"/>
              <a:ext cx="762000" cy="1084922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9556788">
              <a:off x="2148158" y="2444851"/>
              <a:ext cx="7620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1219200" y="3429000"/>
              <a:ext cx="14478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1447800" y="2438400"/>
              <a:ext cx="1066800" cy="14478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447800" y="3657600"/>
              <a:ext cx="1066800" cy="228600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 rot="3629068">
              <a:off x="1743932" y="4046499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4838901">
              <a:off x="1600194" y="4044824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3629068">
              <a:off x="1853914" y="3635339"/>
              <a:ext cx="238771" cy="196922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Isosceles Triangle 19"/>
            <p:cNvSpPr/>
            <p:nvPr/>
          </p:nvSpPr>
          <p:spPr>
            <a:xfrm rot="10800000">
              <a:off x="1752600" y="2438400"/>
              <a:ext cx="5334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1673599">
              <a:off x="2932649" y="2239857"/>
              <a:ext cx="762000" cy="1217258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19808278">
              <a:off x="4275147" y="2293760"/>
              <a:ext cx="762000" cy="1212833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3352800" y="2286000"/>
              <a:ext cx="1219200" cy="23622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3429000" y="3886200"/>
              <a:ext cx="1066800" cy="2286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4134678" y="2286000"/>
              <a:ext cx="513521" cy="2362200"/>
            </a:xfrm>
            <a:prstGeom prst="roundRect">
              <a:avLst>
                <a:gd name="adj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352799" y="2286000"/>
              <a:ext cx="523461" cy="2362200"/>
            </a:xfrm>
            <a:prstGeom prst="roundRect">
              <a:avLst>
                <a:gd name="adj" fmla="val 41877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3581400" y="2057400"/>
              <a:ext cx="838200" cy="685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3429000" y="1143000"/>
              <a:ext cx="10668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524000" y="1295400"/>
              <a:ext cx="990600" cy="12192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228600" y="3962400"/>
              <a:ext cx="2133600" cy="18288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 rot="5884912">
              <a:off x="2062586" y="3953698"/>
              <a:ext cx="1584987" cy="184620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 rot="16200000">
              <a:off x="3581402" y="4114800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 rot="4952528">
              <a:off x="2023463" y="4149807"/>
              <a:ext cx="1664127" cy="2722307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16200000">
              <a:off x="4038601" y="4419599"/>
              <a:ext cx="1295399" cy="1295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>
              <a:off x="1219200" y="762000"/>
              <a:ext cx="1447800" cy="8382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 rot="3184928">
              <a:off x="3810000" y="990600"/>
              <a:ext cx="914400" cy="762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36"/>
            <p:cNvSpPr/>
            <p:nvPr/>
          </p:nvSpPr>
          <p:spPr>
            <a:xfrm>
              <a:off x="3352800" y="762000"/>
              <a:ext cx="990600" cy="9144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37"/>
            <p:cNvSpPr/>
            <p:nvPr/>
          </p:nvSpPr>
          <p:spPr>
            <a:xfrm rot="16200000">
              <a:off x="4495801" y="39623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16200000">
              <a:off x="2" y="41147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93"/>
          <p:cNvGrpSpPr/>
          <p:nvPr/>
        </p:nvGrpSpPr>
        <p:grpSpPr>
          <a:xfrm rot="5400000">
            <a:off x="4734996" y="510696"/>
            <a:ext cx="1092597" cy="1717528"/>
            <a:chOff x="1219200" y="1336880"/>
            <a:chExt cx="1774930" cy="2724382"/>
          </a:xfrm>
        </p:grpSpPr>
        <p:sp>
          <p:nvSpPr>
            <p:cNvPr id="56" name="Oval 55"/>
            <p:cNvSpPr/>
            <p:nvPr/>
          </p:nvSpPr>
          <p:spPr>
            <a:xfrm rot="19638581">
              <a:off x="1393929" y="1336880"/>
              <a:ext cx="1600201" cy="2724382"/>
            </a:xfrm>
            <a:prstGeom prst="ellipse">
              <a:avLst/>
            </a:prstGeom>
            <a:solidFill>
              <a:srgbClr val="FF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196511" y="1887967"/>
            <a:ext cx="1565766" cy="3294010"/>
            <a:chOff x="6196511" y="1887967"/>
            <a:chExt cx="1565766" cy="3294010"/>
          </a:xfrm>
        </p:grpSpPr>
        <p:grpSp>
          <p:nvGrpSpPr>
            <p:cNvPr id="81" name="Group 80"/>
            <p:cNvGrpSpPr/>
            <p:nvPr/>
          </p:nvGrpSpPr>
          <p:grpSpPr>
            <a:xfrm>
              <a:off x="6196511" y="1887967"/>
              <a:ext cx="1565766" cy="3294010"/>
              <a:chOff x="6196511" y="1887967"/>
              <a:chExt cx="1565766" cy="3294010"/>
            </a:xfrm>
          </p:grpSpPr>
          <p:sp>
            <p:nvSpPr>
              <p:cNvPr id="79" name="Oval 78"/>
              <p:cNvSpPr/>
              <p:nvPr/>
            </p:nvSpPr>
            <p:spPr>
              <a:xfrm rot="2387893">
                <a:off x="6902699" y="4825347"/>
                <a:ext cx="421151" cy="2921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8159777">
                <a:off x="6521699" y="4825345"/>
                <a:ext cx="421151" cy="2921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>
                <a:off x="6477000" y="3124200"/>
                <a:ext cx="990600" cy="1828800"/>
              </a:xfrm>
              <a:prstGeom prst="trapezoid">
                <a:avLst>
                  <a:gd name="adj" fmla="val 2806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2387893">
                <a:off x="7341126" y="3569341"/>
                <a:ext cx="421151" cy="2921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7204752">
                <a:off x="6156138" y="3548415"/>
                <a:ext cx="415962" cy="335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1673599">
                <a:off x="6340113" y="2896387"/>
                <a:ext cx="439615" cy="830600"/>
              </a:xfrm>
              <a:prstGeom prst="trapezoid">
                <a:avLst>
                  <a:gd name="adj" fmla="val 39969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19808278">
                <a:off x="7114631" y="2933168"/>
                <a:ext cx="439615" cy="827580"/>
              </a:xfrm>
              <a:prstGeom prst="trapezoid">
                <a:avLst>
                  <a:gd name="adj" fmla="val 2886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6626469" y="4019774"/>
                <a:ext cx="615462" cy="155986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7033590" y="2927872"/>
                <a:ext cx="357809" cy="2025127"/>
              </a:xfrm>
              <a:prstGeom prst="roundRect">
                <a:avLst>
                  <a:gd name="adj" fmla="val 5000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>
                <a:off x="6477001" y="2927872"/>
                <a:ext cx="381000" cy="2025128"/>
              </a:xfrm>
              <a:prstGeom prst="roundRect">
                <a:avLst>
                  <a:gd name="adj" fmla="val 41877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6757561" y="2771450"/>
                <a:ext cx="396447" cy="4679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6626469" y="2147944"/>
                <a:ext cx="615462" cy="93591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Cloud 73"/>
              <p:cNvSpPr/>
              <p:nvPr/>
            </p:nvSpPr>
            <p:spPr>
              <a:xfrm rot="3184928">
                <a:off x="6798074" y="2084122"/>
                <a:ext cx="623944" cy="439615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Cloud 74"/>
              <p:cNvSpPr/>
              <p:nvPr/>
            </p:nvSpPr>
            <p:spPr>
              <a:xfrm>
                <a:off x="6582508" y="1887967"/>
                <a:ext cx="571500" cy="623944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3" name="Oval 92"/>
            <p:cNvSpPr/>
            <p:nvPr/>
          </p:nvSpPr>
          <p:spPr>
            <a:xfrm rot="7204752">
              <a:off x="6812373" y="2097169"/>
              <a:ext cx="415962" cy="335216"/>
            </a:xfrm>
            <a:prstGeom prst="ellipse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545037" y="2116953"/>
            <a:ext cx="1262223" cy="3097139"/>
            <a:chOff x="4545037" y="2116953"/>
            <a:chExt cx="1262223" cy="3097139"/>
          </a:xfrm>
        </p:grpSpPr>
        <p:grpSp>
          <p:nvGrpSpPr>
            <p:cNvPr id="40" name="Group 39"/>
            <p:cNvGrpSpPr/>
            <p:nvPr/>
          </p:nvGrpSpPr>
          <p:grpSpPr>
            <a:xfrm>
              <a:off x="4545037" y="2116953"/>
              <a:ext cx="1262223" cy="3097139"/>
              <a:chOff x="10747838" y="2440038"/>
              <a:chExt cx="1262223" cy="3097139"/>
            </a:xfrm>
          </p:grpSpPr>
          <p:sp>
            <p:nvSpPr>
              <p:cNvPr id="70" name="Oval 69"/>
              <p:cNvSpPr/>
              <p:nvPr/>
            </p:nvSpPr>
            <p:spPr>
              <a:xfrm rot="18542915">
                <a:off x="10924958" y="5215260"/>
                <a:ext cx="415962" cy="2198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14290252">
                <a:off x="11385632" y="5219292"/>
                <a:ext cx="415962" cy="2198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>
                <a:off x="10815475" y="4583576"/>
                <a:ext cx="1077059" cy="729858"/>
              </a:xfrm>
              <a:prstGeom prst="trapezoid">
                <a:avLst>
                  <a:gd name="adj" fmla="val 35275"/>
                </a:avLst>
              </a:prstGeom>
              <a:solidFill>
                <a:srgbClr val="E9B8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Cloud 72"/>
              <p:cNvSpPr/>
              <p:nvPr/>
            </p:nvSpPr>
            <p:spPr>
              <a:xfrm>
                <a:off x="10837457" y="2544029"/>
                <a:ext cx="1055077" cy="1559859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18542915">
                <a:off x="10649761" y="4133403"/>
                <a:ext cx="415962" cy="2198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2387893">
                <a:off x="11658369" y="4154900"/>
                <a:ext cx="351692" cy="25997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2280925">
                <a:off x="10819371" y="3606404"/>
                <a:ext cx="439615" cy="740300"/>
              </a:xfrm>
              <a:prstGeom prst="trapezoid">
                <a:avLst>
                  <a:gd name="adj" fmla="val 2886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 rot="19556788">
                <a:off x="11461317" y="3588336"/>
                <a:ext cx="439615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rapezoid 83"/>
              <p:cNvSpPr/>
              <p:nvPr/>
            </p:nvSpPr>
            <p:spPr>
              <a:xfrm>
                <a:off x="10925380" y="4259873"/>
                <a:ext cx="835269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11057264" y="3583935"/>
                <a:ext cx="615462" cy="987911"/>
              </a:xfrm>
              <a:prstGeom prst="roundRect">
                <a:avLst>
                  <a:gd name="adj" fmla="val 2423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11057264" y="4415859"/>
                <a:ext cx="615462" cy="155986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ounded Rectangle 86"/>
              <p:cNvSpPr/>
              <p:nvPr/>
            </p:nvSpPr>
            <p:spPr>
              <a:xfrm rot="3629068">
                <a:off x="11178993" y="4690347"/>
                <a:ext cx="635774" cy="99822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ounded Rectangle 87"/>
              <p:cNvSpPr/>
              <p:nvPr/>
            </p:nvSpPr>
            <p:spPr>
              <a:xfrm rot="4838901">
                <a:off x="11096067" y="4689204"/>
                <a:ext cx="635774" cy="99822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 rot="3629068">
                <a:off x="11278974" y="4411050"/>
                <a:ext cx="162926" cy="113609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Isosceles Triangle 89"/>
              <p:cNvSpPr/>
              <p:nvPr/>
            </p:nvSpPr>
            <p:spPr>
              <a:xfrm rot="10800000">
                <a:off x="11233110" y="3583935"/>
                <a:ext cx="307731" cy="311972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11101226" y="2804005"/>
                <a:ext cx="571500" cy="83192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Cloud 91"/>
              <p:cNvSpPr/>
              <p:nvPr/>
            </p:nvSpPr>
            <p:spPr>
              <a:xfrm>
                <a:off x="10925380" y="2440038"/>
                <a:ext cx="835269" cy="571948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" name="Oval 93"/>
            <p:cNvSpPr/>
            <p:nvPr/>
          </p:nvSpPr>
          <p:spPr>
            <a:xfrm rot="3602381">
              <a:off x="5282061" y="2334512"/>
              <a:ext cx="319249" cy="286188"/>
            </a:xfrm>
            <a:prstGeom prst="ellipse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3602381">
              <a:off x="4746663" y="2417866"/>
              <a:ext cx="303522" cy="272090"/>
            </a:xfrm>
            <a:prstGeom prst="ellipse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583179"/>
            <a:ext cx="2536907" cy="5437845"/>
            <a:chOff x="609600" y="583179"/>
            <a:chExt cx="2536907" cy="5437845"/>
          </a:xfrm>
        </p:grpSpPr>
        <p:sp>
          <p:nvSpPr>
            <p:cNvPr id="3" name="Cloud 2"/>
            <p:cNvSpPr/>
            <p:nvPr/>
          </p:nvSpPr>
          <p:spPr>
            <a:xfrm rot="15842504">
              <a:off x="1232100" y="1300593"/>
              <a:ext cx="1576549" cy="1589447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19409858">
              <a:off x="892552" y="1340487"/>
              <a:ext cx="1462736" cy="1517053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2648966" y="3833161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609600" y="3847014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3003685">
              <a:off x="1391356" y="5454139"/>
              <a:ext cx="517337" cy="616433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8959812">
              <a:off x="1968371" y="5400120"/>
              <a:ext cx="493581" cy="616433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473242">
              <a:off x="886608" y="2378086"/>
              <a:ext cx="847165" cy="1842247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69632">
              <a:off x="2087208" y="2378187"/>
              <a:ext cx="847165" cy="1842247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1469628" y="2378086"/>
              <a:ext cx="847165" cy="1600201"/>
            </a:xfrm>
            <a:prstGeom prst="trapezoid">
              <a:avLst>
                <a:gd name="adj" fmla="val 9127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262118" y="3794137"/>
              <a:ext cx="1301676" cy="1913715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1650026" y="2552784"/>
              <a:ext cx="432499" cy="34395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188105" y="967188"/>
              <a:ext cx="1317629" cy="1632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1692625" y="2995999"/>
              <a:ext cx="324185" cy="414296"/>
              <a:chOff x="7718612" y="1781687"/>
              <a:chExt cx="1344706" cy="2238984"/>
            </a:xfrm>
          </p:grpSpPr>
          <p:sp>
            <p:nvSpPr>
              <p:cNvPr id="53" name="Hexagon 52"/>
              <p:cNvSpPr/>
              <p:nvPr/>
            </p:nvSpPr>
            <p:spPr>
              <a:xfrm>
                <a:off x="7718612" y="1781687"/>
                <a:ext cx="1344706" cy="2238984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Hexagon 53"/>
              <p:cNvSpPr/>
              <p:nvPr/>
            </p:nvSpPr>
            <p:spPr>
              <a:xfrm>
                <a:off x="7911353" y="2095451"/>
                <a:ext cx="919770" cy="1531451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Quad Arrow 54"/>
              <p:cNvSpPr/>
              <p:nvPr/>
            </p:nvSpPr>
            <p:spPr>
              <a:xfrm>
                <a:off x="8175812" y="2178424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Quad Arrow 55"/>
              <p:cNvSpPr/>
              <p:nvPr/>
            </p:nvSpPr>
            <p:spPr>
              <a:xfrm>
                <a:off x="8166848" y="2989730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Quad Arrow 56"/>
              <p:cNvSpPr/>
              <p:nvPr/>
            </p:nvSpPr>
            <p:spPr>
              <a:xfrm rot="16200000">
                <a:off x="7992036" y="2640305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Quad Arrow 57"/>
              <p:cNvSpPr/>
              <p:nvPr/>
            </p:nvSpPr>
            <p:spPr>
              <a:xfrm rot="16200000">
                <a:off x="8467165" y="2658234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Cloud 15"/>
            <p:cNvSpPr/>
            <p:nvPr/>
          </p:nvSpPr>
          <p:spPr>
            <a:xfrm rot="15842504">
              <a:off x="1523005" y="544028"/>
              <a:ext cx="601045" cy="1501506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074234" y="1289801"/>
              <a:ext cx="1482143" cy="31669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Down Arrow Callout 17"/>
            <p:cNvSpPr/>
            <p:nvPr/>
          </p:nvSpPr>
          <p:spPr>
            <a:xfrm rot="10800000">
              <a:off x="1480627" y="583179"/>
              <a:ext cx="685800" cy="721063"/>
            </a:xfrm>
            <a:prstGeom prst="downArrowCallout">
              <a:avLst>
                <a:gd name="adj1" fmla="val 50000"/>
                <a:gd name="adj2" fmla="val 25000"/>
                <a:gd name="adj3" fmla="val 25000"/>
                <a:gd name="adj4" fmla="val 4784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Isosceles Triangle 18"/>
            <p:cNvSpPr/>
            <p:nvPr/>
          </p:nvSpPr>
          <p:spPr>
            <a:xfrm>
              <a:off x="1715466" y="763566"/>
              <a:ext cx="241263" cy="521419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435551" y="2582946"/>
              <a:ext cx="815811" cy="428024"/>
              <a:chOff x="4060989" y="2584028"/>
              <a:chExt cx="2227177" cy="1634875"/>
            </a:xfrm>
          </p:grpSpPr>
          <p:sp>
            <p:nvSpPr>
              <p:cNvPr id="49" name="Hexagon 48"/>
              <p:cNvSpPr/>
              <p:nvPr/>
            </p:nvSpPr>
            <p:spPr>
              <a:xfrm rot="20197899">
                <a:off x="4060989" y="2584028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Hexagon 49"/>
              <p:cNvSpPr/>
              <p:nvPr/>
            </p:nvSpPr>
            <p:spPr>
              <a:xfrm rot="20197899">
                <a:off x="4543276" y="3369372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Hexagon 50"/>
              <p:cNvSpPr/>
              <p:nvPr/>
            </p:nvSpPr>
            <p:spPr>
              <a:xfrm rot="1402101" flipH="1">
                <a:off x="5754766" y="2591111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Hexagon 51"/>
              <p:cNvSpPr/>
              <p:nvPr/>
            </p:nvSpPr>
            <p:spPr>
              <a:xfrm rot="1402101" flipH="1">
                <a:off x="5272478" y="3369373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Cloud 20"/>
            <p:cNvSpPr/>
            <p:nvPr/>
          </p:nvSpPr>
          <p:spPr>
            <a:xfrm>
              <a:off x="1339480" y="2109147"/>
              <a:ext cx="977313" cy="61561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1627418" y="2205997"/>
              <a:ext cx="375777" cy="2013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332948" y="3969396"/>
              <a:ext cx="529503" cy="1351984"/>
              <a:chOff x="4423497" y="3524816"/>
              <a:chExt cx="872510" cy="2153912"/>
            </a:xfrm>
          </p:grpSpPr>
          <p:sp>
            <p:nvSpPr>
              <p:cNvPr id="44" name="Trapezoid 43"/>
              <p:cNvSpPr/>
              <p:nvPr/>
            </p:nvSpPr>
            <p:spPr>
              <a:xfrm rot="192671">
                <a:off x="4423497" y="5116344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rapezoid 44"/>
              <p:cNvSpPr/>
              <p:nvPr/>
            </p:nvSpPr>
            <p:spPr>
              <a:xfrm rot="192671">
                <a:off x="4606082" y="511634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rapezoid 45"/>
              <p:cNvSpPr/>
              <p:nvPr/>
            </p:nvSpPr>
            <p:spPr>
              <a:xfrm rot="192671">
                <a:off x="4788667" y="513272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rapezoid 46"/>
              <p:cNvSpPr/>
              <p:nvPr/>
            </p:nvSpPr>
            <p:spPr>
              <a:xfrm rot="192671">
                <a:off x="4981678" y="5132728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rapezoid 47"/>
              <p:cNvSpPr/>
              <p:nvPr/>
            </p:nvSpPr>
            <p:spPr>
              <a:xfrm rot="192671">
                <a:off x="4448842" y="3524816"/>
                <a:ext cx="847165" cy="1842247"/>
              </a:xfrm>
              <a:prstGeom prst="trapezoid">
                <a:avLst/>
              </a:prstGeom>
              <a:solidFill>
                <a:srgbClr val="FFD6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 rot="720637">
              <a:off x="1229832" y="3931494"/>
              <a:ext cx="529503" cy="1351984"/>
              <a:chOff x="4423497" y="3524816"/>
              <a:chExt cx="872510" cy="2153912"/>
            </a:xfrm>
          </p:grpSpPr>
          <p:sp>
            <p:nvSpPr>
              <p:cNvPr id="39" name="Trapezoid 38"/>
              <p:cNvSpPr/>
              <p:nvPr/>
            </p:nvSpPr>
            <p:spPr>
              <a:xfrm rot="192671">
                <a:off x="4423497" y="5116344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192671">
                <a:off x="4606082" y="511634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192671">
                <a:off x="4788667" y="513272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rapezoid 41"/>
              <p:cNvSpPr/>
              <p:nvPr/>
            </p:nvSpPr>
            <p:spPr>
              <a:xfrm rot="192671">
                <a:off x="4981678" y="5132728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42"/>
              <p:cNvSpPr/>
              <p:nvPr/>
            </p:nvSpPr>
            <p:spPr>
              <a:xfrm rot="192671">
                <a:off x="4448842" y="3524816"/>
                <a:ext cx="847165" cy="1842247"/>
              </a:xfrm>
              <a:prstGeom prst="trapezoid">
                <a:avLst/>
              </a:prstGeom>
              <a:solidFill>
                <a:srgbClr val="FFD6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Rounded Rectangle 24"/>
            <p:cNvSpPr/>
            <p:nvPr/>
          </p:nvSpPr>
          <p:spPr>
            <a:xfrm>
              <a:off x="1487237" y="3743307"/>
              <a:ext cx="822381" cy="239797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1310190" y="5532658"/>
              <a:ext cx="1178807" cy="131041"/>
              <a:chOff x="4343400" y="2747816"/>
              <a:chExt cx="4844912" cy="1572845"/>
            </a:xfrm>
            <a:solidFill>
              <a:srgbClr val="E7BE6B"/>
            </a:solidFill>
          </p:grpSpPr>
          <p:sp>
            <p:nvSpPr>
              <p:cNvPr id="30" name="Rectangle 29"/>
              <p:cNvSpPr/>
              <p:nvPr/>
            </p:nvSpPr>
            <p:spPr>
              <a:xfrm>
                <a:off x="4343400" y="2758929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 rot="16200000">
                <a:off x="4891864" y="2199352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5440328" y="2758929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16200000">
                <a:off x="5988792" y="3314996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6537256" y="2757710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 rot="16200000">
                <a:off x="7085720" y="2203056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7634184" y="2766533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 rot="16200000">
                <a:off x="8182648" y="3314997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8731112" y="2766533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Hexagon 26"/>
            <p:cNvSpPr/>
            <p:nvPr/>
          </p:nvSpPr>
          <p:spPr>
            <a:xfrm>
              <a:off x="1230392" y="1348727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Hexagon 27"/>
            <p:cNvSpPr/>
            <p:nvPr/>
          </p:nvSpPr>
          <p:spPr>
            <a:xfrm>
              <a:off x="1722523" y="1352470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Hexagon 28"/>
            <p:cNvSpPr/>
            <p:nvPr/>
          </p:nvSpPr>
          <p:spPr>
            <a:xfrm>
              <a:off x="2174812" y="1352470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762000" y="6248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 Cyrus of Persia</a:t>
            </a:r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C</a:t>
            </a:r>
            <a:endParaRPr lang="en-US" sz="6600" dirty="0"/>
          </a:p>
        </p:txBody>
      </p:sp>
    </p:spTree>
    <p:extLst>
      <p:ext uri="{BB962C8B-B14F-4D97-AF65-F5344CB8AC3E}">
        <p14:creationId xmlns="" xmlns:p14="http://schemas.microsoft.com/office/powerpoint/2010/main" val="148610571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715000" y="533400"/>
            <a:ext cx="2438400" cy="4191000"/>
            <a:chOff x="914400" y="762000"/>
            <a:chExt cx="2438400" cy="4191000"/>
          </a:xfrm>
        </p:grpSpPr>
        <p:sp>
          <p:nvSpPr>
            <p:cNvPr id="3" name="Oval 2"/>
            <p:cNvSpPr/>
            <p:nvPr/>
          </p:nvSpPr>
          <p:spPr>
            <a:xfrm>
              <a:off x="2822713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914400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Manual Operation 4"/>
            <p:cNvSpPr/>
            <p:nvPr/>
          </p:nvSpPr>
          <p:spPr>
            <a:xfrm rot="12596204">
              <a:off x="1150982" y="2185365"/>
              <a:ext cx="696097" cy="1093623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8763267">
              <a:off x="2402947" y="2050618"/>
              <a:ext cx="696097" cy="1240577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566544">
              <a:off x="1232452" y="444190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440040">
              <a:off x="2248451" y="443416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11339362">
              <a:off x="1430602" y="3230286"/>
              <a:ext cx="860799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Manual Operation 9"/>
            <p:cNvSpPr/>
            <p:nvPr/>
          </p:nvSpPr>
          <p:spPr>
            <a:xfrm rot="10229274">
              <a:off x="2091388" y="3204628"/>
              <a:ext cx="847350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0800000">
              <a:off x="1338470" y="2057400"/>
              <a:ext cx="1579464" cy="1873405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Manual Operation 11"/>
            <p:cNvSpPr/>
            <p:nvPr/>
          </p:nvSpPr>
          <p:spPr>
            <a:xfrm>
              <a:off x="1831038" y="2325052"/>
              <a:ext cx="529959" cy="282996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444487" y="966439"/>
              <a:ext cx="1272209" cy="143107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3768235">
              <a:off x="2103935" y="1022999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162984">
              <a:off x="992223" y="1223905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1338470" y="762000"/>
              <a:ext cx="1378226" cy="613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232452" y="1273098"/>
              <a:ext cx="1696278" cy="10222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20"/>
            <p:cNvGrpSpPr/>
            <p:nvPr/>
          </p:nvGrpSpPr>
          <p:grpSpPr>
            <a:xfrm>
              <a:off x="1371600" y="3581400"/>
              <a:ext cx="1524000" cy="332006"/>
              <a:chOff x="4953000" y="3276600"/>
              <a:chExt cx="6172200" cy="990600"/>
            </a:xfrm>
          </p:grpSpPr>
          <p:grpSp>
            <p:nvGrpSpPr>
              <p:cNvPr id="22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8" name="Octagon 3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4" name="Octagon 3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" name="Octagon 2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6" name="Octagon 2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" name="Rounded Rectangle 18"/>
            <p:cNvSpPr/>
            <p:nvPr/>
          </p:nvSpPr>
          <p:spPr>
            <a:xfrm rot="16534911">
              <a:off x="772615" y="1712202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5413469">
              <a:off x="907243" y="1708065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1219200" y="1295400"/>
              <a:ext cx="152400" cy="152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5334000" y="5105400"/>
            <a:ext cx="2819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David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D</a:t>
            </a:r>
          </a:p>
        </p:txBody>
      </p:sp>
      <p:grpSp>
        <p:nvGrpSpPr>
          <p:cNvPr id="108" name="Group 107"/>
          <p:cNvGrpSpPr/>
          <p:nvPr/>
        </p:nvGrpSpPr>
        <p:grpSpPr>
          <a:xfrm>
            <a:off x="283459" y="1242166"/>
            <a:ext cx="1590682" cy="3276600"/>
            <a:chOff x="283459" y="1242166"/>
            <a:chExt cx="1590682" cy="3276600"/>
          </a:xfrm>
        </p:grpSpPr>
        <p:grpSp>
          <p:nvGrpSpPr>
            <p:cNvPr id="44" name="Group 145"/>
            <p:cNvGrpSpPr/>
            <p:nvPr/>
          </p:nvGrpSpPr>
          <p:grpSpPr>
            <a:xfrm>
              <a:off x="283459" y="1242166"/>
              <a:ext cx="1590682" cy="3276600"/>
              <a:chOff x="634635" y="609600"/>
              <a:chExt cx="2404519" cy="4953000"/>
            </a:xfrm>
          </p:grpSpPr>
          <p:sp>
            <p:nvSpPr>
              <p:cNvPr id="45" name="Rounded Rectangle 44"/>
              <p:cNvSpPr/>
              <p:nvPr/>
            </p:nvSpPr>
            <p:spPr>
              <a:xfrm>
                <a:off x="990600" y="609600"/>
                <a:ext cx="1676400" cy="2438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9671902">
                <a:off x="2468091" y="3062714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rot="2647766">
                <a:off x="634635" y="2960280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526846" y="1798953"/>
                <a:ext cx="589808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Cloud 54"/>
              <p:cNvSpPr/>
              <p:nvPr/>
            </p:nvSpPr>
            <p:spPr>
              <a:xfrm>
                <a:off x="1143000" y="1143000"/>
                <a:ext cx="1295400" cy="3810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ounded Rectangle 55"/>
              <p:cNvSpPr/>
              <p:nvPr/>
            </p:nvSpPr>
            <p:spPr>
              <a:xfrm>
                <a:off x="1143000" y="838200"/>
                <a:ext cx="14478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1066800" y="685800"/>
                <a:ext cx="16002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57"/>
            <p:cNvGrpSpPr/>
            <p:nvPr/>
          </p:nvGrpSpPr>
          <p:grpSpPr>
            <a:xfrm>
              <a:off x="548341" y="1330197"/>
              <a:ext cx="1084170" cy="359995"/>
              <a:chOff x="6096000" y="1376597"/>
              <a:chExt cx="3810000" cy="1867525"/>
            </a:xfrm>
          </p:grpSpPr>
          <p:grpSp>
            <p:nvGrpSpPr>
              <p:cNvPr id="88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99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05" name="Flowchart: Decision 104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lowchart: Decision 105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4-Point Star 106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0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102" name="Flowchart: Decision 101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lowchart: Decision 102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4-Point Star 103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1" name="4-Point Star 100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9" name="Oval 88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>
            <a:off x="3171158" y="2915851"/>
            <a:ext cx="1316831" cy="2895600"/>
            <a:chOff x="3171158" y="2915851"/>
            <a:chExt cx="1316831" cy="2895600"/>
          </a:xfrm>
        </p:grpSpPr>
        <p:grpSp>
          <p:nvGrpSpPr>
            <p:cNvPr id="73" name="Group 174"/>
            <p:cNvGrpSpPr/>
            <p:nvPr/>
          </p:nvGrpSpPr>
          <p:grpSpPr>
            <a:xfrm>
              <a:off x="3171158" y="2915851"/>
              <a:ext cx="1316831" cy="2895600"/>
              <a:chOff x="4114800" y="533400"/>
              <a:chExt cx="2217821" cy="4876800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4191000" y="533400"/>
                <a:ext cx="2057400" cy="2743200"/>
              </a:xfrm>
              <a:prstGeom prst="ellipse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19671902">
                <a:off x="5805203" y="2969693"/>
                <a:ext cx="527418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2647766">
                <a:off x="4114800" y="2851484"/>
                <a:ext cx="48089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19352409">
                <a:off x="5359057" y="45462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 rot="2647766">
                <a:off x="4881374" y="45291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 rot="20169292">
                <a:off x="5310934" y="195981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rapezoid 79"/>
              <p:cNvSpPr/>
              <p:nvPr/>
            </p:nvSpPr>
            <p:spPr>
              <a:xfrm rot="1790291">
                <a:off x="4342377" y="190932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80"/>
              <p:cNvSpPr/>
              <p:nvPr/>
            </p:nvSpPr>
            <p:spPr>
              <a:xfrm>
                <a:off x="4603430" y="2158122"/>
                <a:ext cx="1323835" cy="281561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4905429" y="1677140"/>
                <a:ext cx="65157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4603430" y="6855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 Diagonal Corner Rectangle 83"/>
              <p:cNvSpPr/>
              <p:nvPr/>
            </p:nvSpPr>
            <p:spPr>
              <a:xfrm rot="5773116">
                <a:off x="5105400" y="53340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 Diagonal Corner Rectangle 84"/>
              <p:cNvSpPr/>
              <p:nvPr/>
            </p:nvSpPr>
            <p:spPr>
              <a:xfrm rot="20435048">
                <a:off x="4400769" y="59077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4648200" y="533400"/>
                <a:ext cx="1066800" cy="685800"/>
              </a:xfrm>
              <a:prstGeom prst="ellipse">
                <a:avLst/>
              </a:prstGeom>
              <a:solidFill>
                <a:srgbClr val="AB8E1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3419627" y="5251184"/>
              <a:ext cx="869335" cy="337767"/>
              <a:chOff x="4838700" y="1333500"/>
              <a:chExt cx="5981700" cy="2324100"/>
            </a:xfrm>
          </p:grpSpPr>
          <p:grpSp>
            <p:nvGrpSpPr>
              <p:cNvPr id="110" name="Group 109"/>
              <p:cNvGrpSpPr/>
              <p:nvPr/>
            </p:nvGrpSpPr>
            <p:grpSpPr>
              <a:xfrm>
                <a:off x="4838700" y="13335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127" name="Plus 126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Diamond 127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/>
              <p:cNvGrpSpPr/>
              <p:nvPr/>
            </p:nvGrpSpPr>
            <p:grpSpPr>
              <a:xfrm>
                <a:off x="6705600" y="13716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121" name="Plus 120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121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Diamond 124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111"/>
              <p:cNvGrpSpPr/>
              <p:nvPr/>
            </p:nvGrpSpPr>
            <p:grpSpPr>
              <a:xfrm>
                <a:off x="8610600" y="134162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115" name="Plus 114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Oval 112"/>
              <p:cNvSpPr/>
              <p:nvPr/>
            </p:nvSpPr>
            <p:spPr>
              <a:xfrm>
                <a:off x="6705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8610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" name="Group 180"/>
            <p:cNvGrpSpPr/>
            <p:nvPr/>
          </p:nvGrpSpPr>
          <p:grpSpPr>
            <a:xfrm>
              <a:off x="3272230" y="3215120"/>
              <a:ext cx="1078673" cy="219197"/>
              <a:chOff x="814852" y="5495819"/>
              <a:chExt cx="1683587" cy="342121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814852" y="5495819"/>
                <a:ext cx="869335" cy="337767"/>
                <a:chOff x="4838700" y="1333500"/>
                <a:chExt cx="5981700" cy="2324100"/>
              </a:xfrm>
            </p:grpSpPr>
            <p:grpSp>
              <p:nvGrpSpPr>
                <p:cNvPr id="134" name="Group 133"/>
                <p:cNvGrpSpPr/>
                <p:nvPr/>
              </p:nvGrpSpPr>
              <p:grpSpPr>
                <a:xfrm>
                  <a:off x="4838700" y="133350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51" name="Plus 150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52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Diamond 153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Diamond 154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134"/>
                <p:cNvGrpSpPr/>
                <p:nvPr/>
              </p:nvGrpSpPr>
              <p:grpSpPr>
                <a:xfrm>
                  <a:off x="6705600" y="137160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45" name="Plus 144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Diamond 146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Diamond 147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Diamond 148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Oval 149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135"/>
                <p:cNvGrpSpPr/>
                <p:nvPr/>
              </p:nvGrpSpPr>
              <p:grpSpPr>
                <a:xfrm>
                  <a:off x="8610600" y="134162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39" name="Plus 138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Diamond 139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Diamond 140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Diamond 141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Diamond 142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Oval 136"/>
                <p:cNvSpPr/>
                <p:nvPr/>
              </p:nvSpPr>
              <p:spPr>
                <a:xfrm>
                  <a:off x="6705600" y="2286000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8610600" y="2286000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7" name="Group 156"/>
              <p:cNvGrpSpPr/>
              <p:nvPr/>
            </p:nvGrpSpPr>
            <p:grpSpPr>
              <a:xfrm>
                <a:off x="1629104" y="5500173"/>
                <a:ext cx="869335" cy="337767"/>
                <a:chOff x="4838700" y="1333500"/>
                <a:chExt cx="5981700" cy="2324100"/>
              </a:xfrm>
            </p:grpSpPr>
            <p:grpSp>
              <p:nvGrpSpPr>
                <p:cNvPr id="158" name="Group 157"/>
                <p:cNvGrpSpPr/>
                <p:nvPr/>
              </p:nvGrpSpPr>
              <p:grpSpPr>
                <a:xfrm>
                  <a:off x="4838700" y="133350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75" name="Plus 174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Diamond 175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Diamond 176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177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Diamond 178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Oval 179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158"/>
                <p:cNvGrpSpPr/>
                <p:nvPr/>
              </p:nvGrpSpPr>
              <p:grpSpPr>
                <a:xfrm>
                  <a:off x="6705600" y="137160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69" name="Plus 168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Diamond 169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Diamond 170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Diamond 171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Diamond 172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Oval 173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159"/>
                <p:cNvGrpSpPr/>
                <p:nvPr/>
              </p:nvGrpSpPr>
              <p:grpSpPr>
                <a:xfrm>
                  <a:off x="8610600" y="1341620"/>
                  <a:ext cx="2209800" cy="2286000"/>
                  <a:chOff x="4838700" y="1333500"/>
                  <a:chExt cx="2209800" cy="2286000"/>
                </a:xfrm>
              </p:grpSpPr>
              <p:sp>
                <p:nvSpPr>
                  <p:cNvPr id="163" name="Plus 162"/>
                  <p:cNvSpPr/>
                  <p:nvPr/>
                </p:nvSpPr>
                <p:spPr>
                  <a:xfrm rot="2762613">
                    <a:off x="4800600" y="1371600"/>
                    <a:ext cx="2286000" cy="2209800"/>
                  </a:xfrm>
                  <a:prstGeom prst="mathPlus">
                    <a:avLst>
                      <a:gd name="adj1" fmla="val 4526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Diamond 163"/>
                  <p:cNvSpPr/>
                  <p:nvPr/>
                </p:nvSpPr>
                <p:spPr>
                  <a:xfrm>
                    <a:off x="5728738" y="1447800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Diamond 164"/>
                  <p:cNvSpPr/>
                  <p:nvPr/>
                </p:nvSpPr>
                <p:spPr>
                  <a:xfrm>
                    <a:off x="5721243" y="2632023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Diamond 165"/>
                  <p:cNvSpPr/>
                  <p:nvPr/>
                </p:nvSpPr>
                <p:spPr>
                  <a:xfrm rot="5400000">
                    <a:off x="6328347" y="2063045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Diamond 166"/>
                  <p:cNvSpPr/>
                  <p:nvPr/>
                </p:nvSpPr>
                <p:spPr>
                  <a:xfrm rot="5400000">
                    <a:off x="5126636" y="2053052"/>
                    <a:ext cx="414728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7"/>
                  <p:cNvSpPr/>
                  <p:nvPr/>
                </p:nvSpPr>
                <p:spPr>
                  <a:xfrm>
                    <a:off x="5789948" y="2241029"/>
                    <a:ext cx="304800" cy="3048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1" name="Oval 160"/>
                <p:cNvSpPr/>
                <p:nvPr/>
              </p:nvSpPr>
              <p:spPr>
                <a:xfrm>
                  <a:off x="6705600" y="2286000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8610600" y="2286000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95" name="Group 194"/>
          <p:cNvGrpSpPr/>
          <p:nvPr/>
        </p:nvGrpSpPr>
        <p:grpSpPr>
          <a:xfrm>
            <a:off x="1905169" y="886493"/>
            <a:ext cx="1406651" cy="2895600"/>
            <a:chOff x="1905169" y="886493"/>
            <a:chExt cx="1406651" cy="2895600"/>
          </a:xfrm>
        </p:grpSpPr>
        <p:grpSp>
          <p:nvGrpSpPr>
            <p:cNvPr id="58" name="Group 159"/>
            <p:cNvGrpSpPr/>
            <p:nvPr/>
          </p:nvGrpSpPr>
          <p:grpSpPr>
            <a:xfrm>
              <a:off x="1905169" y="886493"/>
              <a:ext cx="1406651" cy="2895600"/>
              <a:chOff x="685800" y="609600"/>
              <a:chExt cx="2404519" cy="4949716"/>
            </a:xfrm>
          </p:grpSpPr>
          <p:sp>
            <p:nvSpPr>
              <p:cNvPr id="59" name="Cloud 58"/>
              <p:cNvSpPr/>
              <p:nvPr/>
            </p:nvSpPr>
            <p:spPr>
              <a:xfrm>
                <a:off x="914400" y="838200"/>
                <a:ext cx="1981200" cy="1676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19671902">
                <a:off x="2519256" y="3059430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2647766">
                <a:off x="685800" y="2956996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19352409">
                <a:off x="2012467" y="4682102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647766">
                <a:off x="1502939" y="4664751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 rot="20169292">
                <a:off x="1961136" y="2055850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1790291">
                <a:off x="928009" y="2004583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>
                <a:off x="1206465" y="2257206"/>
                <a:ext cx="1412091" cy="2858930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1528597" y="1768824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206465" y="762000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Cloud 68"/>
              <p:cNvSpPr/>
              <p:nvPr/>
            </p:nvSpPr>
            <p:spPr>
              <a:xfrm>
                <a:off x="1219200" y="609600"/>
                <a:ext cx="1295400" cy="533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Chevron 69"/>
              <p:cNvSpPr/>
              <p:nvPr/>
            </p:nvSpPr>
            <p:spPr>
              <a:xfrm rot="16005868">
                <a:off x="1511995" y="1839701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Chevron 70"/>
              <p:cNvSpPr/>
              <p:nvPr/>
            </p:nvSpPr>
            <p:spPr>
              <a:xfrm rot="16048636">
                <a:off x="368994" y="1827765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>
                <a:off x="1219200" y="990600"/>
                <a:ext cx="1447800" cy="228600"/>
              </a:xfrm>
              <a:prstGeom prst="round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3" name="Group 182"/>
            <p:cNvGrpSpPr/>
            <p:nvPr/>
          </p:nvGrpSpPr>
          <p:grpSpPr>
            <a:xfrm flipV="1">
              <a:off x="2267935" y="1086085"/>
              <a:ext cx="738868" cy="192748"/>
              <a:chOff x="4343400" y="1905000"/>
              <a:chExt cx="4721772" cy="1143000"/>
            </a:xfrm>
            <a:solidFill>
              <a:schemeClr val="accent2"/>
            </a:solidFill>
          </p:grpSpPr>
          <p:sp>
            <p:nvSpPr>
              <p:cNvPr id="184" name="Quad Arrow Callout 183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Quad Arrow Callout 184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Quad Arrow Callout 185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Quad Arrow Callout 186"/>
              <p:cNvSpPr/>
              <p:nvPr/>
            </p:nvSpPr>
            <p:spPr>
              <a:xfrm>
                <a:off x="70866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Quad Arrow Callout 187"/>
              <p:cNvSpPr/>
              <p:nvPr/>
            </p:nvSpPr>
            <p:spPr>
              <a:xfrm>
                <a:off x="80010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9" name="Group 188"/>
            <p:cNvGrpSpPr/>
            <p:nvPr/>
          </p:nvGrpSpPr>
          <p:grpSpPr>
            <a:xfrm flipV="1">
              <a:off x="2237455" y="2553480"/>
              <a:ext cx="738868" cy="192748"/>
              <a:chOff x="4343400" y="1905000"/>
              <a:chExt cx="4721772" cy="1143000"/>
            </a:xfrm>
            <a:solidFill>
              <a:schemeClr val="accent2"/>
            </a:solidFill>
          </p:grpSpPr>
          <p:sp>
            <p:nvSpPr>
              <p:cNvPr id="190" name="Quad Arrow Callout 189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Quad Arrow Callout 190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Quad Arrow Callout 191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Quad Arrow Callout 192"/>
              <p:cNvSpPr/>
              <p:nvPr/>
            </p:nvSpPr>
            <p:spPr>
              <a:xfrm>
                <a:off x="70866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Quad Arrow Callout 193"/>
              <p:cNvSpPr/>
              <p:nvPr/>
            </p:nvSpPr>
            <p:spPr>
              <a:xfrm>
                <a:off x="80010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6" name="TextBox 195"/>
          <p:cNvSpPr txBox="1"/>
          <p:nvPr/>
        </p:nvSpPr>
        <p:spPr>
          <a:xfrm>
            <a:off x="417934" y="5007405"/>
            <a:ext cx="2819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Daughters of Noah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833078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600" y="1219200"/>
            <a:ext cx="1726172" cy="3657600"/>
            <a:chOff x="3988828" y="1219200"/>
            <a:chExt cx="1726172" cy="3657600"/>
          </a:xfrm>
        </p:grpSpPr>
        <p:sp>
          <p:nvSpPr>
            <p:cNvPr id="3" name="Oval 2"/>
            <p:cNvSpPr/>
            <p:nvPr/>
          </p:nvSpPr>
          <p:spPr>
            <a:xfrm>
              <a:off x="5410200" y="411480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5486400" y="419100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4114800" y="2819400"/>
              <a:ext cx="1447800" cy="1676400"/>
            </a:xfrm>
            <a:prstGeom prst="trapezoid">
              <a:avLst/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093763">
              <a:off x="4648200" y="4343400"/>
              <a:ext cx="990600" cy="533400"/>
            </a:xfrm>
            <a:prstGeom prst="ellipse">
              <a:avLst/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4038600" y="4343400"/>
              <a:ext cx="990600" cy="533400"/>
            </a:xfrm>
            <a:prstGeom prst="ellipse">
              <a:avLst/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4495800" y="41148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4724400" y="41148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9"/>
            <p:cNvSpPr/>
            <p:nvPr/>
          </p:nvSpPr>
          <p:spPr>
            <a:xfrm rot="10800000">
              <a:off x="4648200" y="2743200"/>
              <a:ext cx="381000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66"/>
            <p:cNvGrpSpPr/>
            <p:nvPr/>
          </p:nvGrpSpPr>
          <p:grpSpPr>
            <a:xfrm>
              <a:off x="4191000" y="2819400"/>
              <a:ext cx="653838" cy="1608240"/>
              <a:chOff x="1909151" y="3756773"/>
              <a:chExt cx="653838" cy="1608240"/>
            </a:xfrm>
          </p:grpSpPr>
          <p:sp>
            <p:nvSpPr>
              <p:cNvPr id="38" name="Trapezoid 37"/>
              <p:cNvSpPr/>
              <p:nvPr/>
            </p:nvSpPr>
            <p:spPr>
              <a:xfrm rot="20665051">
                <a:off x="1953389" y="3786671"/>
                <a:ext cx="609600" cy="1578342"/>
              </a:xfrm>
              <a:prstGeom prst="trapezoid">
                <a:avLst>
                  <a:gd name="adj" fmla="val 375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 rot="20718797">
                <a:off x="1909151" y="3756773"/>
                <a:ext cx="609002" cy="1278856"/>
              </a:xfrm>
              <a:prstGeom prst="trapezoid">
                <a:avLst>
                  <a:gd name="adj" fmla="val 28986"/>
                </a:avLst>
              </a:prstGeom>
              <a:solidFill>
                <a:srgbClr val="E1B96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67"/>
            <p:cNvGrpSpPr/>
            <p:nvPr/>
          </p:nvGrpSpPr>
          <p:grpSpPr>
            <a:xfrm rot="1762116">
              <a:off x="4771946" y="2800185"/>
              <a:ext cx="653838" cy="1608240"/>
              <a:chOff x="1909151" y="3756773"/>
              <a:chExt cx="653838" cy="1608240"/>
            </a:xfrm>
          </p:grpSpPr>
          <p:sp>
            <p:nvSpPr>
              <p:cNvPr id="36" name="Trapezoid 35"/>
              <p:cNvSpPr/>
              <p:nvPr/>
            </p:nvSpPr>
            <p:spPr>
              <a:xfrm rot="20665051">
                <a:off x="1953389" y="3786671"/>
                <a:ext cx="609600" cy="1578342"/>
              </a:xfrm>
              <a:prstGeom prst="trapezoid">
                <a:avLst>
                  <a:gd name="adj" fmla="val 375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36"/>
              <p:cNvSpPr/>
              <p:nvPr/>
            </p:nvSpPr>
            <p:spPr>
              <a:xfrm rot="20718797">
                <a:off x="1909151" y="3756773"/>
                <a:ext cx="609002" cy="1278856"/>
              </a:xfrm>
              <a:prstGeom prst="trapezoid">
                <a:avLst>
                  <a:gd name="adj" fmla="val 28986"/>
                </a:avLst>
              </a:prstGeom>
              <a:solidFill>
                <a:srgbClr val="E1B96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Cloud 12"/>
            <p:cNvSpPr/>
            <p:nvPr/>
          </p:nvSpPr>
          <p:spPr>
            <a:xfrm rot="15924034">
              <a:off x="4314545" y="1730345"/>
              <a:ext cx="1722947" cy="76755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7260406">
              <a:off x="3775917" y="1639807"/>
              <a:ext cx="1604208" cy="117838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4267200" y="1371600"/>
              <a:ext cx="990600" cy="1676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4114800" y="1219200"/>
              <a:ext cx="1295400" cy="609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20003796">
              <a:off x="4204467" y="1453296"/>
              <a:ext cx="762000" cy="240296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rot="2856679">
              <a:off x="4896265" y="1493671"/>
              <a:ext cx="572720" cy="215302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114800" y="1447800"/>
              <a:ext cx="1295400" cy="228600"/>
            </a:xfrm>
            <a:prstGeom prst="roundRect">
              <a:avLst/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81"/>
            <p:cNvGrpSpPr/>
            <p:nvPr/>
          </p:nvGrpSpPr>
          <p:grpSpPr>
            <a:xfrm>
              <a:off x="4105835" y="1488142"/>
              <a:ext cx="1308847" cy="156882"/>
              <a:chOff x="5576342" y="299803"/>
              <a:chExt cx="3728801" cy="1069299"/>
            </a:xfrm>
          </p:grpSpPr>
          <p:grpSp>
            <p:nvGrpSpPr>
              <p:cNvPr id="21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32" name="Hexagon 10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Chevron 11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" name="Chevron 12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" name="Oval 13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28" name="Hexagon 27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hevron 28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Chevron 29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24" name="Hexagon 23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Chevron 24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" name="Chevron 25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2" name="Group 81"/>
          <p:cNvGrpSpPr/>
          <p:nvPr/>
        </p:nvGrpSpPr>
        <p:grpSpPr>
          <a:xfrm>
            <a:off x="2132562" y="1254161"/>
            <a:ext cx="2311358" cy="4684456"/>
            <a:chOff x="3712629" y="1371600"/>
            <a:chExt cx="2311358" cy="4684456"/>
          </a:xfrm>
        </p:grpSpPr>
        <p:sp>
          <p:nvSpPr>
            <p:cNvPr id="52" name="Cloud 51"/>
            <p:cNvSpPr/>
            <p:nvPr/>
          </p:nvSpPr>
          <p:spPr>
            <a:xfrm rot="17260406">
              <a:off x="3825689" y="1792207"/>
              <a:ext cx="1604208" cy="117838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9298980">
              <a:off x="4926664" y="5459047"/>
              <a:ext cx="369088" cy="55993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191397">
              <a:off x="4355671" y="5496126"/>
              <a:ext cx="369088" cy="55993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4145995" y="3240165"/>
              <a:ext cx="1447800" cy="2519730"/>
            </a:xfrm>
            <a:prstGeom prst="trapezoid">
              <a:avLst/>
            </a:prstGeom>
            <a:solidFill>
              <a:srgbClr val="9E4B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3712629" y="4210648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19268108">
              <a:off x="5642987" y="4111224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66"/>
            <p:cNvGrpSpPr/>
            <p:nvPr/>
          </p:nvGrpSpPr>
          <p:grpSpPr>
            <a:xfrm rot="2243516">
              <a:off x="3864923" y="2907104"/>
              <a:ext cx="847978" cy="1715610"/>
              <a:chOff x="1915520" y="3755765"/>
              <a:chExt cx="647469" cy="1609248"/>
            </a:xfrm>
          </p:grpSpPr>
          <p:sp>
            <p:nvSpPr>
              <p:cNvPr id="76" name="Trapezoid 75"/>
              <p:cNvSpPr/>
              <p:nvPr/>
            </p:nvSpPr>
            <p:spPr>
              <a:xfrm rot="20665051">
                <a:off x="1953389" y="3786671"/>
                <a:ext cx="609600" cy="1578342"/>
              </a:xfrm>
              <a:prstGeom prst="trapezoid">
                <a:avLst>
                  <a:gd name="adj" fmla="val 375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rot="20718797">
                <a:off x="1915520" y="3755765"/>
                <a:ext cx="609002" cy="1340573"/>
              </a:xfrm>
              <a:prstGeom prst="trapezoid">
                <a:avLst>
                  <a:gd name="adj" fmla="val 28986"/>
                </a:avLst>
              </a:prstGeom>
              <a:solidFill>
                <a:srgbClr val="E1B96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67"/>
            <p:cNvGrpSpPr/>
            <p:nvPr/>
          </p:nvGrpSpPr>
          <p:grpSpPr>
            <a:xfrm rot="21030224">
              <a:off x="5127555" y="2869402"/>
              <a:ext cx="643323" cy="1609596"/>
              <a:chOff x="1919666" y="3755417"/>
              <a:chExt cx="643323" cy="1609596"/>
            </a:xfrm>
          </p:grpSpPr>
          <p:sp>
            <p:nvSpPr>
              <p:cNvPr id="74" name="Trapezoid 73"/>
              <p:cNvSpPr/>
              <p:nvPr/>
            </p:nvSpPr>
            <p:spPr>
              <a:xfrm rot="20665051">
                <a:off x="1953389" y="3786671"/>
                <a:ext cx="609600" cy="1578342"/>
              </a:xfrm>
              <a:prstGeom prst="trapezoid">
                <a:avLst>
                  <a:gd name="adj" fmla="val 375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20718797">
                <a:off x="1919666" y="3755417"/>
                <a:ext cx="609002" cy="1361803"/>
              </a:xfrm>
              <a:prstGeom prst="trapezoid">
                <a:avLst>
                  <a:gd name="adj" fmla="val 28986"/>
                </a:avLst>
              </a:prstGeom>
              <a:solidFill>
                <a:srgbClr val="E1B96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" name="Trapezoid 42"/>
            <p:cNvSpPr/>
            <p:nvPr/>
          </p:nvSpPr>
          <p:spPr>
            <a:xfrm>
              <a:off x="4072994" y="2930656"/>
              <a:ext cx="1555129" cy="2168547"/>
            </a:xfrm>
            <a:prstGeom prst="trapezoid">
              <a:avLst>
                <a:gd name="adj" fmla="val 39225"/>
              </a:avLst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Isosceles Triangle 47"/>
            <p:cNvSpPr/>
            <p:nvPr/>
          </p:nvSpPr>
          <p:spPr>
            <a:xfrm rot="10800000">
              <a:off x="4650476" y="2887363"/>
              <a:ext cx="381000" cy="685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15924034">
              <a:off x="4364317" y="1882745"/>
              <a:ext cx="1722947" cy="76755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4316972" y="1524000"/>
              <a:ext cx="990600" cy="1676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>
              <a:off x="4164572" y="1371600"/>
              <a:ext cx="1295400" cy="609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0003796">
              <a:off x="4254239" y="1605696"/>
              <a:ext cx="762000" cy="240296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2856679">
              <a:off x="4946037" y="1646071"/>
              <a:ext cx="572720" cy="215302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4164572" y="1600200"/>
              <a:ext cx="1295400" cy="228600"/>
            </a:xfrm>
            <a:prstGeom prst="roundRect">
              <a:avLst/>
            </a:prstGeom>
            <a:solidFill>
              <a:srgbClr val="E1B9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81"/>
            <p:cNvGrpSpPr/>
            <p:nvPr/>
          </p:nvGrpSpPr>
          <p:grpSpPr>
            <a:xfrm>
              <a:off x="4155607" y="1640542"/>
              <a:ext cx="1308847" cy="156882"/>
              <a:chOff x="5576342" y="299803"/>
              <a:chExt cx="3728801" cy="1069299"/>
            </a:xfrm>
          </p:grpSpPr>
          <p:grpSp>
            <p:nvGrpSpPr>
              <p:cNvPr id="59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70" name="Hexagon 10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Chevron 11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Chevron 12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Oval 13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66" name="Hexagon 65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Chevron 66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Chevron 67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62" name="Hexagon 61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Chevron 62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4" name="Chevron 63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0" name="TextBox 79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D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471831" y="4876800"/>
            <a:ext cx="18073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Daniel 1:7</a:t>
            </a:r>
            <a:endParaRPr lang="en-US" dirty="0"/>
          </a:p>
        </p:txBody>
      </p:sp>
      <p:grpSp>
        <p:nvGrpSpPr>
          <p:cNvPr id="249" name="Group 248"/>
          <p:cNvGrpSpPr/>
          <p:nvPr/>
        </p:nvGrpSpPr>
        <p:grpSpPr>
          <a:xfrm>
            <a:off x="4273043" y="100164"/>
            <a:ext cx="1234334" cy="2872957"/>
            <a:chOff x="4890879" y="535463"/>
            <a:chExt cx="1633514" cy="3802064"/>
          </a:xfrm>
        </p:grpSpPr>
        <p:sp>
          <p:nvSpPr>
            <p:cNvPr id="84" name="Cloud 83"/>
            <p:cNvSpPr/>
            <p:nvPr/>
          </p:nvSpPr>
          <p:spPr>
            <a:xfrm rot="1026084">
              <a:off x="5097500" y="689331"/>
              <a:ext cx="1228753" cy="1087745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19671902">
              <a:off x="6166049" y="2534692"/>
              <a:ext cx="358344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2647766">
              <a:off x="4890879" y="2422727"/>
              <a:ext cx="338282" cy="6391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19352409">
              <a:off x="5823852" y="3698427"/>
              <a:ext cx="312670" cy="6391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2647766">
              <a:off x="5464397" y="3685786"/>
              <a:ext cx="311174" cy="6391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169292">
              <a:off x="5745639" y="1721279"/>
              <a:ext cx="667754" cy="1223073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1790291">
              <a:off x="5058803" y="1747703"/>
              <a:ext cx="667754" cy="1139981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>
              <a:off x="5255245" y="1765376"/>
              <a:ext cx="996184" cy="2249270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 rot="5145672">
              <a:off x="5490596" y="513593"/>
              <a:ext cx="501658" cy="545398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5441172" y="712260"/>
              <a:ext cx="171486" cy="186095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5835542" y="771164"/>
              <a:ext cx="227788" cy="173752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94"/>
            <p:cNvSpPr/>
            <p:nvPr/>
          </p:nvSpPr>
          <p:spPr>
            <a:xfrm rot="19280275">
              <a:off x="5666759" y="1726871"/>
              <a:ext cx="167367" cy="940378"/>
            </a:xfrm>
            <a:prstGeom prst="rect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 rot="2317021">
              <a:off x="5670460" y="1726573"/>
              <a:ext cx="171063" cy="964432"/>
            </a:xfrm>
            <a:prstGeom prst="rect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>
              <a:off x="5388208" y="771164"/>
              <a:ext cx="706534" cy="11665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 rot="1026084">
              <a:off x="5387395" y="726953"/>
              <a:ext cx="687486" cy="435924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5437575" y="619232"/>
              <a:ext cx="607699" cy="42108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lowchart: Manual Operation 41"/>
            <p:cNvSpPr/>
            <p:nvPr/>
          </p:nvSpPr>
          <p:spPr>
            <a:xfrm rot="10800000">
              <a:off x="5221044" y="2560736"/>
              <a:ext cx="1045837" cy="1299917"/>
            </a:xfrm>
            <a:prstGeom prst="flowChartManualOperation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 rot="5400000">
              <a:off x="5645906" y="2147872"/>
              <a:ext cx="217493" cy="709745"/>
            </a:xfrm>
            <a:prstGeom prst="rect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123"/>
            <p:cNvGrpSpPr/>
            <p:nvPr/>
          </p:nvGrpSpPr>
          <p:grpSpPr>
            <a:xfrm>
              <a:off x="5423857" y="2472787"/>
              <a:ext cx="606329" cy="71032"/>
              <a:chOff x="6420511" y="1732161"/>
              <a:chExt cx="2402889" cy="377339"/>
            </a:xfrm>
          </p:grpSpPr>
          <p:cxnSp>
            <p:nvCxnSpPr>
              <p:cNvPr id="118" name="Elbow Connector 117"/>
              <p:cNvCxnSpPr/>
              <p:nvPr/>
            </p:nvCxnSpPr>
            <p:spPr>
              <a:xfrm>
                <a:off x="7242681" y="1740112"/>
                <a:ext cx="533400" cy="369388"/>
              </a:xfrm>
              <a:prstGeom prst="bentConnector3">
                <a:avLst/>
              </a:prstGeom>
              <a:ln w="28575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3" name="Group 122"/>
              <p:cNvGrpSpPr/>
              <p:nvPr/>
            </p:nvGrpSpPr>
            <p:grpSpPr>
              <a:xfrm>
                <a:off x="6420511" y="1732161"/>
                <a:ext cx="2402889" cy="377339"/>
                <a:chOff x="6420511" y="1732161"/>
                <a:chExt cx="2402889" cy="377339"/>
              </a:xfrm>
            </p:grpSpPr>
            <p:cxnSp>
              <p:nvCxnSpPr>
                <p:cNvPr id="45" name="Elbow Connector 44"/>
                <p:cNvCxnSpPr/>
                <p:nvPr/>
              </p:nvCxnSpPr>
              <p:spPr>
                <a:xfrm>
                  <a:off x="6420511" y="1740112"/>
                  <a:ext cx="533400" cy="369388"/>
                </a:xfrm>
                <a:prstGeom prst="bentConnector3">
                  <a:avLst/>
                </a:prstGeom>
                <a:ln w="28575">
                  <a:solidFill>
                    <a:srgbClr val="FFC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2" name="Group 121"/>
                <p:cNvGrpSpPr/>
                <p:nvPr/>
              </p:nvGrpSpPr>
              <p:grpSpPr>
                <a:xfrm>
                  <a:off x="6789923" y="1732161"/>
                  <a:ext cx="2033477" cy="373835"/>
                  <a:chOff x="6789923" y="1732161"/>
                  <a:chExt cx="2033477" cy="373835"/>
                </a:xfrm>
              </p:grpSpPr>
              <p:cxnSp>
                <p:nvCxnSpPr>
                  <p:cNvPr id="117" name="Elbow Connector 116"/>
                  <p:cNvCxnSpPr/>
                  <p:nvPr/>
                </p:nvCxnSpPr>
                <p:spPr>
                  <a:xfrm flipH="1">
                    <a:off x="6789923" y="1735665"/>
                    <a:ext cx="533400" cy="369388"/>
                  </a:xfrm>
                  <a:prstGeom prst="bentConnector3">
                    <a:avLst/>
                  </a:prstGeom>
                  <a:ln w="28575">
                    <a:solidFill>
                      <a:srgbClr val="FFC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Elbow Connector 118"/>
                  <p:cNvCxnSpPr/>
                  <p:nvPr/>
                </p:nvCxnSpPr>
                <p:spPr>
                  <a:xfrm flipH="1">
                    <a:off x="7612093" y="1735665"/>
                    <a:ext cx="533400" cy="369388"/>
                  </a:xfrm>
                  <a:prstGeom prst="bentConnector3">
                    <a:avLst/>
                  </a:prstGeom>
                  <a:ln w="28575">
                    <a:solidFill>
                      <a:srgbClr val="FFC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Elbow Connector 119"/>
                  <p:cNvCxnSpPr/>
                  <p:nvPr/>
                </p:nvCxnSpPr>
                <p:spPr>
                  <a:xfrm>
                    <a:off x="7920588" y="1736608"/>
                    <a:ext cx="533400" cy="369388"/>
                  </a:xfrm>
                  <a:prstGeom prst="bentConnector3">
                    <a:avLst/>
                  </a:prstGeom>
                  <a:ln w="28575">
                    <a:solidFill>
                      <a:srgbClr val="FFC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Elbow Connector 120"/>
                  <p:cNvCxnSpPr/>
                  <p:nvPr/>
                </p:nvCxnSpPr>
                <p:spPr>
                  <a:xfrm flipH="1">
                    <a:off x="8290000" y="1732161"/>
                    <a:ext cx="533400" cy="369388"/>
                  </a:xfrm>
                  <a:prstGeom prst="bentConnector3">
                    <a:avLst/>
                  </a:prstGeom>
                  <a:ln w="28575">
                    <a:solidFill>
                      <a:srgbClr val="FFC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grpSp>
        <p:nvGrpSpPr>
          <p:cNvPr id="250" name="Group 249"/>
          <p:cNvGrpSpPr/>
          <p:nvPr/>
        </p:nvGrpSpPr>
        <p:grpSpPr>
          <a:xfrm>
            <a:off x="5705321" y="476907"/>
            <a:ext cx="1004443" cy="2271986"/>
            <a:chOff x="6741023" y="732522"/>
            <a:chExt cx="1451024" cy="3282123"/>
          </a:xfrm>
        </p:grpSpPr>
        <p:sp>
          <p:nvSpPr>
            <p:cNvPr id="160" name="Round Diagonal Corner Rectangle 159"/>
            <p:cNvSpPr/>
            <p:nvPr/>
          </p:nvSpPr>
          <p:spPr>
            <a:xfrm rot="18776454">
              <a:off x="6970596" y="869498"/>
              <a:ext cx="986503" cy="950206"/>
            </a:xfrm>
            <a:prstGeom prst="round2DiagRect">
              <a:avLst>
                <a:gd name="adj1" fmla="val 50000"/>
                <a:gd name="adj2" fmla="val 3052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19671902">
              <a:off x="7847435" y="2338294"/>
              <a:ext cx="344612" cy="5882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2647766">
              <a:off x="6741023" y="2269605"/>
              <a:ext cx="307232" cy="5882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19352409">
              <a:off x="7541610" y="3426411"/>
              <a:ext cx="267458" cy="58823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2647766">
              <a:off x="7234131" y="3414776"/>
              <a:ext cx="266178" cy="58823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 rot="20169292">
              <a:off x="7510634" y="1665323"/>
              <a:ext cx="571197" cy="1049249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1790291">
              <a:off x="6887186" y="1630945"/>
              <a:ext cx="571197" cy="1049249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>
              <a:off x="7055222" y="1800346"/>
              <a:ext cx="852136" cy="1917115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22924" y="1472852"/>
              <a:ext cx="259285" cy="5781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 rot="288688">
              <a:off x="7009085" y="1802043"/>
              <a:ext cx="372999" cy="1879318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 rot="21256574">
              <a:off x="7525152" y="1815660"/>
              <a:ext cx="372999" cy="1879318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/>
            <p:cNvGrpSpPr/>
            <p:nvPr/>
          </p:nvGrpSpPr>
          <p:grpSpPr>
            <a:xfrm>
              <a:off x="6993102" y="732522"/>
              <a:ext cx="967272" cy="1164525"/>
              <a:chOff x="6993102" y="732522"/>
              <a:chExt cx="967272" cy="1164525"/>
            </a:xfrm>
          </p:grpSpPr>
          <p:sp>
            <p:nvSpPr>
              <p:cNvPr id="148" name="Oval 147"/>
              <p:cNvSpPr/>
              <p:nvPr/>
            </p:nvSpPr>
            <p:spPr>
              <a:xfrm>
                <a:off x="7055222" y="797705"/>
                <a:ext cx="812192" cy="10993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ound Diagonal Corner Rectangle 157"/>
              <p:cNvSpPr/>
              <p:nvPr/>
            </p:nvSpPr>
            <p:spPr>
              <a:xfrm rot="4857679">
                <a:off x="7486019" y="768855"/>
                <a:ext cx="488003" cy="43135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 Diagonal Corner Rectangle 158"/>
              <p:cNvSpPr/>
              <p:nvPr/>
            </p:nvSpPr>
            <p:spPr>
              <a:xfrm rot="385135">
                <a:off x="7035075" y="732522"/>
                <a:ext cx="488003" cy="43135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7322924" y="771164"/>
                <a:ext cx="307797" cy="28542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>
                <a:off x="6993102" y="950043"/>
                <a:ext cx="967272" cy="121276"/>
              </a:xfrm>
              <a:prstGeom prst="round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2" name="Group 161"/>
              <p:cNvGrpSpPr/>
              <p:nvPr/>
            </p:nvGrpSpPr>
            <p:grpSpPr>
              <a:xfrm>
                <a:off x="7018978" y="925549"/>
                <a:ext cx="918437" cy="134395"/>
                <a:chOff x="6357136" y="5611391"/>
                <a:chExt cx="1579456" cy="231122"/>
              </a:xfrm>
            </p:grpSpPr>
            <p:grpSp>
              <p:nvGrpSpPr>
                <p:cNvPr id="163" name="Group 162"/>
                <p:cNvGrpSpPr/>
                <p:nvPr/>
              </p:nvGrpSpPr>
              <p:grpSpPr>
                <a:xfrm flipV="1">
                  <a:off x="6357136" y="5621572"/>
                  <a:ext cx="1579456" cy="220941"/>
                  <a:chOff x="4343400" y="1905000"/>
                  <a:chExt cx="4721772" cy="1143000"/>
                </a:xfrm>
                <a:solidFill>
                  <a:schemeClr val="accent2"/>
                </a:solidFill>
              </p:grpSpPr>
              <p:sp>
                <p:nvSpPr>
                  <p:cNvPr id="168" name="Quad Arrow Callout 167"/>
                  <p:cNvSpPr/>
                  <p:nvPr/>
                </p:nvSpPr>
                <p:spPr>
                  <a:xfrm>
                    <a:off x="43434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Quad Arrow Callout 168"/>
                  <p:cNvSpPr/>
                  <p:nvPr/>
                </p:nvSpPr>
                <p:spPr>
                  <a:xfrm>
                    <a:off x="52578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Quad Arrow Callout 169"/>
                  <p:cNvSpPr/>
                  <p:nvPr/>
                </p:nvSpPr>
                <p:spPr>
                  <a:xfrm>
                    <a:off x="61722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Quad Arrow Callout 170"/>
                  <p:cNvSpPr/>
                  <p:nvPr/>
                </p:nvSpPr>
                <p:spPr>
                  <a:xfrm>
                    <a:off x="70866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Quad Arrow Callout 171"/>
                  <p:cNvSpPr/>
                  <p:nvPr/>
                </p:nvSpPr>
                <p:spPr>
                  <a:xfrm>
                    <a:off x="80010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4" name="Diamond 163"/>
                <p:cNvSpPr/>
                <p:nvPr/>
              </p:nvSpPr>
              <p:spPr>
                <a:xfrm>
                  <a:off x="6602168" y="5617569"/>
                  <a:ext cx="126011" cy="224944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 dirty="0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6927092" y="5611391"/>
                  <a:ext cx="126011" cy="224944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iamond 165"/>
                <p:cNvSpPr/>
                <p:nvPr/>
              </p:nvSpPr>
              <p:spPr>
                <a:xfrm>
                  <a:off x="7222710" y="5615114"/>
                  <a:ext cx="126011" cy="224944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Diamond 166"/>
                <p:cNvSpPr/>
                <p:nvPr/>
              </p:nvSpPr>
              <p:spPr>
                <a:xfrm>
                  <a:off x="7538368" y="5613440"/>
                  <a:ext cx="126011" cy="224944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7" name="Group 156"/>
            <p:cNvGrpSpPr/>
            <p:nvPr/>
          </p:nvGrpSpPr>
          <p:grpSpPr>
            <a:xfrm rot="4957370">
              <a:off x="6941494" y="2701708"/>
              <a:ext cx="1579456" cy="231122"/>
              <a:chOff x="6357136" y="5611391"/>
              <a:chExt cx="1579456" cy="231122"/>
            </a:xfrm>
            <a:solidFill>
              <a:srgbClr val="E7BE6B"/>
            </a:solidFill>
          </p:grpSpPr>
          <p:grpSp>
            <p:nvGrpSpPr>
              <p:cNvPr id="128" name="Group 127"/>
              <p:cNvGrpSpPr/>
              <p:nvPr/>
            </p:nvGrpSpPr>
            <p:grpSpPr>
              <a:xfrm flipV="1">
                <a:off x="6357136" y="5621572"/>
                <a:ext cx="1579456" cy="220941"/>
                <a:chOff x="4343400" y="1905000"/>
                <a:chExt cx="4721772" cy="1143000"/>
              </a:xfrm>
              <a:grpFill/>
            </p:grpSpPr>
            <p:sp>
              <p:nvSpPr>
                <p:cNvPr id="129" name="Quad Arrow Callout 128"/>
                <p:cNvSpPr/>
                <p:nvPr/>
              </p:nvSpPr>
              <p:spPr>
                <a:xfrm>
                  <a:off x="43434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Quad Arrow Callout 129"/>
                <p:cNvSpPr/>
                <p:nvPr/>
              </p:nvSpPr>
              <p:spPr>
                <a:xfrm>
                  <a:off x="52578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Quad Arrow Callout 130"/>
                <p:cNvSpPr/>
                <p:nvPr/>
              </p:nvSpPr>
              <p:spPr>
                <a:xfrm>
                  <a:off x="61722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Quad Arrow Callout 131"/>
                <p:cNvSpPr/>
                <p:nvPr/>
              </p:nvSpPr>
              <p:spPr>
                <a:xfrm>
                  <a:off x="70866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Quad Arrow Callout 132"/>
                <p:cNvSpPr/>
                <p:nvPr/>
              </p:nvSpPr>
              <p:spPr>
                <a:xfrm>
                  <a:off x="80010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3" name="Diamond 152"/>
              <p:cNvSpPr/>
              <p:nvPr/>
            </p:nvSpPr>
            <p:spPr>
              <a:xfrm>
                <a:off x="6602168" y="5617569"/>
                <a:ext cx="126011" cy="22494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/>
              </a:p>
            </p:txBody>
          </p:sp>
          <p:sp>
            <p:nvSpPr>
              <p:cNvPr id="154" name="Diamond 153"/>
              <p:cNvSpPr/>
              <p:nvPr/>
            </p:nvSpPr>
            <p:spPr>
              <a:xfrm>
                <a:off x="6927092" y="5611391"/>
                <a:ext cx="126011" cy="22494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Diamond 154"/>
              <p:cNvSpPr/>
              <p:nvPr/>
            </p:nvSpPr>
            <p:spPr>
              <a:xfrm>
                <a:off x="7222710" y="5615114"/>
                <a:ext cx="126011" cy="22494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Diamond 155"/>
              <p:cNvSpPr/>
              <p:nvPr/>
            </p:nvSpPr>
            <p:spPr>
              <a:xfrm>
                <a:off x="7538368" y="5613440"/>
                <a:ext cx="126011" cy="22494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 rot="5724953">
              <a:off x="6392957" y="2687661"/>
              <a:ext cx="1579456" cy="231122"/>
              <a:chOff x="6357136" y="5611391"/>
              <a:chExt cx="1579456" cy="231122"/>
            </a:xfrm>
            <a:solidFill>
              <a:srgbClr val="E7BE6B"/>
            </a:solidFill>
          </p:grpSpPr>
          <p:grpSp>
            <p:nvGrpSpPr>
              <p:cNvPr id="177" name="Group 176"/>
              <p:cNvGrpSpPr/>
              <p:nvPr/>
            </p:nvGrpSpPr>
            <p:grpSpPr>
              <a:xfrm flipV="1">
                <a:off x="6357136" y="5621572"/>
                <a:ext cx="1579456" cy="220941"/>
                <a:chOff x="4343400" y="1905000"/>
                <a:chExt cx="4721772" cy="1143000"/>
              </a:xfrm>
              <a:grpFill/>
            </p:grpSpPr>
            <p:sp>
              <p:nvSpPr>
                <p:cNvPr id="182" name="Quad Arrow Callout 181"/>
                <p:cNvSpPr/>
                <p:nvPr/>
              </p:nvSpPr>
              <p:spPr>
                <a:xfrm>
                  <a:off x="43434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Quad Arrow Callout 182"/>
                <p:cNvSpPr/>
                <p:nvPr/>
              </p:nvSpPr>
              <p:spPr>
                <a:xfrm>
                  <a:off x="52578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Quad Arrow Callout 183"/>
                <p:cNvSpPr/>
                <p:nvPr/>
              </p:nvSpPr>
              <p:spPr>
                <a:xfrm>
                  <a:off x="61722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Quad Arrow Callout 184"/>
                <p:cNvSpPr/>
                <p:nvPr/>
              </p:nvSpPr>
              <p:spPr>
                <a:xfrm>
                  <a:off x="70866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Quad Arrow Callout 185"/>
                <p:cNvSpPr/>
                <p:nvPr/>
              </p:nvSpPr>
              <p:spPr>
                <a:xfrm>
                  <a:off x="80010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Diamond 177"/>
              <p:cNvSpPr/>
              <p:nvPr/>
            </p:nvSpPr>
            <p:spPr>
              <a:xfrm>
                <a:off x="6602168" y="5617569"/>
                <a:ext cx="126011" cy="224944"/>
              </a:xfrm>
              <a:prstGeom prst="diamond">
                <a:avLst/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/>
              </a:p>
            </p:txBody>
          </p:sp>
          <p:sp>
            <p:nvSpPr>
              <p:cNvPr id="179" name="Diamond 178"/>
              <p:cNvSpPr/>
              <p:nvPr/>
            </p:nvSpPr>
            <p:spPr>
              <a:xfrm>
                <a:off x="6927092" y="5611391"/>
                <a:ext cx="126011" cy="224944"/>
              </a:xfrm>
              <a:prstGeom prst="diamond">
                <a:avLst/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Diamond 179"/>
              <p:cNvSpPr/>
              <p:nvPr/>
            </p:nvSpPr>
            <p:spPr>
              <a:xfrm>
                <a:off x="7222710" y="5615114"/>
                <a:ext cx="126011" cy="224944"/>
              </a:xfrm>
              <a:prstGeom prst="diamond">
                <a:avLst/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Diamond 180"/>
              <p:cNvSpPr/>
              <p:nvPr/>
            </p:nvSpPr>
            <p:spPr>
              <a:xfrm>
                <a:off x="7538368" y="5613440"/>
                <a:ext cx="126011" cy="224944"/>
              </a:xfrm>
              <a:prstGeom prst="diamond">
                <a:avLst/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5" name="Group 274"/>
          <p:cNvGrpSpPr/>
          <p:nvPr/>
        </p:nvGrpSpPr>
        <p:grpSpPr>
          <a:xfrm>
            <a:off x="6742739" y="2405823"/>
            <a:ext cx="1690032" cy="3557059"/>
            <a:chOff x="6742739" y="2405823"/>
            <a:chExt cx="1690032" cy="3557059"/>
          </a:xfrm>
        </p:grpSpPr>
        <p:sp>
          <p:nvSpPr>
            <p:cNvPr id="188" name="Round Diagonal Corner Rectangle 187"/>
            <p:cNvSpPr/>
            <p:nvPr/>
          </p:nvSpPr>
          <p:spPr>
            <a:xfrm rot="12442700" flipH="1">
              <a:off x="6874723" y="2735846"/>
              <a:ext cx="782432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9" name="Round Diagonal Corner Rectangle 188"/>
            <p:cNvSpPr/>
            <p:nvPr/>
          </p:nvSpPr>
          <p:spPr>
            <a:xfrm rot="19930279">
              <a:off x="7582685" y="2716438"/>
              <a:ext cx="798913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190" name="Oval 189"/>
            <p:cNvSpPr/>
            <p:nvPr/>
          </p:nvSpPr>
          <p:spPr>
            <a:xfrm rot="20028610">
              <a:off x="8150715" y="4468832"/>
              <a:ext cx="282056" cy="5624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538320">
              <a:off x="6742739" y="4420432"/>
              <a:ext cx="294430" cy="5624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3039363">
              <a:off x="7257750" y="5555601"/>
              <a:ext cx="294431" cy="50621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8422559">
              <a:off x="7664448" y="5555601"/>
              <a:ext cx="308348" cy="50621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rapezoid 193"/>
            <p:cNvSpPr/>
            <p:nvPr/>
          </p:nvSpPr>
          <p:spPr>
            <a:xfrm rot="1996156">
              <a:off x="6865705" y="3728842"/>
              <a:ext cx="557430" cy="1065394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rapezoid 194"/>
            <p:cNvSpPr/>
            <p:nvPr/>
          </p:nvSpPr>
          <p:spPr>
            <a:xfrm rot="2041752">
              <a:off x="6949409" y="3599269"/>
              <a:ext cx="554140" cy="964341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 rot="19870960">
              <a:off x="7784705" y="3731803"/>
              <a:ext cx="523595" cy="1065394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rapezoid 196"/>
            <p:cNvSpPr/>
            <p:nvPr/>
          </p:nvSpPr>
          <p:spPr>
            <a:xfrm rot="20036208">
              <a:off x="7682427" y="3615474"/>
              <a:ext cx="554140" cy="964341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>
              <a:off x="7215689" y="3643236"/>
              <a:ext cx="799168" cy="2137349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>
              <a:off x="7437029" y="3474498"/>
              <a:ext cx="330974" cy="3870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 rot="21335299">
              <a:off x="7646080" y="3530240"/>
              <a:ext cx="385894" cy="2139795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rot="353417">
              <a:off x="7206268" y="3586342"/>
              <a:ext cx="385894" cy="2045397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>
              <a:off x="7221297" y="2559760"/>
              <a:ext cx="799168" cy="11397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46"/>
            <p:cNvGrpSpPr/>
            <p:nvPr/>
          </p:nvGrpSpPr>
          <p:grpSpPr>
            <a:xfrm>
              <a:off x="6848352" y="2405823"/>
              <a:ext cx="1533708" cy="744487"/>
              <a:chOff x="518540" y="1084217"/>
              <a:chExt cx="2193567" cy="1008603"/>
            </a:xfrm>
            <a:solidFill>
              <a:srgbClr val="663300"/>
            </a:solidFill>
          </p:grpSpPr>
          <p:sp>
            <p:nvSpPr>
              <p:cNvPr id="240" name="Moon 239"/>
              <p:cNvSpPr/>
              <p:nvPr/>
            </p:nvSpPr>
            <p:spPr>
              <a:xfrm rot="11330407" flipH="1">
                <a:off x="1256173" y="1163792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Moon 240"/>
              <p:cNvSpPr/>
              <p:nvPr/>
            </p:nvSpPr>
            <p:spPr>
              <a:xfrm rot="10269593">
                <a:off x="1478527" y="1236244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Moon 241"/>
              <p:cNvSpPr/>
              <p:nvPr/>
            </p:nvSpPr>
            <p:spPr>
              <a:xfrm rot="7949056">
                <a:off x="1504138" y="94218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Moon 242"/>
              <p:cNvSpPr/>
              <p:nvPr/>
            </p:nvSpPr>
            <p:spPr>
              <a:xfrm rot="2951385">
                <a:off x="1415446" y="97216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Moon 243"/>
              <p:cNvSpPr/>
              <p:nvPr/>
            </p:nvSpPr>
            <p:spPr>
              <a:xfrm rot="5057621">
                <a:off x="1239664" y="4852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Moon 244"/>
              <p:cNvSpPr/>
              <p:nvPr/>
            </p:nvSpPr>
            <p:spPr>
              <a:xfrm rot="6757078">
                <a:off x="1392064" y="6376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Moon 245"/>
              <p:cNvSpPr/>
              <p:nvPr/>
            </p:nvSpPr>
            <p:spPr>
              <a:xfrm rot="3854531">
                <a:off x="1117511" y="772777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46"/>
              <p:cNvSpPr/>
              <p:nvPr/>
            </p:nvSpPr>
            <p:spPr>
              <a:xfrm rot="16200000">
                <a:off x="1358623" y="843960"/>
                <a:ext cx="484534" cy="1517624"/>
              </a:xfrm>
              <a:prstGeom prst="moon">
                <a:avLst>
                  <a:gd name="adj" fmla="val 875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/>
              <p:cNvSpPr/>
              <p:nvPr/>
            </p:nvSpPr>
            <p:spPr>
              <a:xfrm>
                <a:off x="993098" y="1147996"/>
                <a:ext cx="1219200" cy="609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" name="Group 204"/>
            <p:cNvGrpSpPr/>
            <p:nvPr/>
          </p:nvGrpSpPr>
          <p:grpSpPr>
            <a:xfrm>
              <a:off x="7320459" y="4107464"/>
              <a:ext cx="623199" cy="121057"/>
              <a:chOff x="4492674" y="468559"/>
              <a:chExt cx="2030314" cy="440258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226" name="Hexagon 225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Diamond 226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Diamond 227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" name="Group 218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223" name="Hexagon 222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Diamond 224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" name="Group 219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221" name="Hexagon 220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Diamond 221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6" name="Group 205"/>
            <p:cNvGrpSpPr/>
            <p:nvPr/>
          </p:nvGrpSpPr>
          <p:grpSpPr>
            <a:xfrm>
              <a:off x="6927590" y="2686172"/>
              <a:ext cx="1371051" cy="192879"/>
              <a:chOff x="4492674" y="468559"/>
              <a:chExt cx="2030314" cy="440258"/>
            </a:xfrm>
          </p:grpSpPr>
          <p:grpSp>
            <p:nvGrpSpPr>
              <p:cNvPr id="207" name="Group 206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215" name="Hexagon 214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iamond 215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Diamond 216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8" name="Group 207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212" name="Hexagon 211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mond 212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Diamond 213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210" name="Hexagon 209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Diamond 210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1" name="Group 250"/>
            <p:cNvGrpSpPr/>
            <p:nvPr/>
          </p:nvGrpSpPr>
          <p:grpSpPr>
            <a:xfrm>
              <a:off x="7307904" y="4401736"/>
              <a:ext cx="623199" cy="121057"/>
              <a:chOff x="4492674" y="468559"/>
              <a:chExt cx="2030314" cy="440258"/>
            </a:xfrm>
          </p:grpSpPr>
          <p:grpSp>
            <p:nvGrpSpPr>
              <p:cNvPr id="252" name="Group 251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260" name="Hexagon 259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Diamond 260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Diamond 261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3" name="Group 252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257" name="Hexagon 256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Diamond 257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Diamond 258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255" name="Hexagon 254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Diamond 255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3" name="Group 262"/>
            <p:cNvGrpSpPr/>
            <p:nvPr/>
          </p:nvGrpSpPr>
          <p:grpSpPr>
            <a:xfrm>
              <a:off x="7307904" y="4778764"/>
              <a:ext cx="623199" cy="121057"/>
              <a:chOff x="4492674" y="468559"/>
              <a:chExt cx="2030314" cy="440258"/>
            </a:xfrm>
          </p:grpSpPr>
          <p:grpSp>
            <p:nvGrpSpPr>
              <p:cNvPr id="264" name="Group 263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272" name="Hexagon 271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Diamond 272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Diamond 273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" name="Group 264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269" name="Hexagon 268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Diamond 269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Diamond 270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6" name="Group 265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267" name="Hexagon 266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Diamond 267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76" name="Rectangle 275"/>
          <p:cNvSpPr/>
          <p:nvPr/>
        </p:nvSpPr>
        <p:spPr>
          <a:xfrm>
            <a:off x="6739553" y="6169476"/>
            <a:ext cx="2346769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 smtClean="0">
                <a:solidFill>
                  <a:srgbClr val="333333"/>
                </a:solidFill>
                <a:latin typeface="Palatino"/>
              </a:rPr>
              <a:t> </a:t>
            </a:r>
            <a:r>
              <a:rPr lang="en-US" sz="1100" dirty="0" err="1">
                <a:solidFill>
                  <a:srgbClr val="333333"/>
                </a:solidFill>
                <a:latin typeface="Palatino"/>
              </a:rPr>
              <a:t>Azariah</a:t>
            </a:r>
            <a:r>
              <a:rPr lang="en-US" sz="1100" dirty="0">
                <a:solidFill>
                  <a:srgbClr val="333333"/>
                </a:solidFill>
                <a:latin typeface="Palatino"/>
              </a:rPr>
              <a:t>, of Abed-</a:t>
            </a:r>
            <a:r>
              <a:rPr lang="en-US" sz="1100" dirty="0" err="1">
                <a:solidFill>
                  <a:srgbClr val="333333"/>
                </a:solidFill>
                <a:latin typeface="Palatino"/>
              </a:rPr>
              <a:t>nego</a:t>
            </a:r>
            <a:r>
              <a:rPr lang="en-US" sz="1100" dirty="0">
                <a:solidFill>
                  <a:srgbClr val="333333"/>
                </a:solidFill>
                <a:latin typeface="Palatino"/>
              </a:rPr>
              <a:t>.</a:t>
            </a:r>
            <a:endParaRPr lang="en-US" sz="1100" dirty="0"/>
          </a:p>
        </p:txBody>
      </p:sp>
      <p:sp>
        <p:nvSpPr>
          <p:cNvPr id="277" name="Rectangle 276"/>
          <p:cNvSpPr/>
          <p:nvPr/>
        </p:nvSpPr>
        <p:spPr>
          <a:xfrm>
            <a:off x="4008088" y="3014597"/>
            <a:ext cx="1627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 err="1">
                <a:solidFill>
                  <a:srgbClr val="333333"/>
                </a:solidFill>
                <a:latin typeface="Palatino"/>
              </a:rPr>
              <a:t>Hananiah</a:t>
            </a:r>
            <a:r>
              <a:rPr lang="en-US" sz="1100" dirty="0">
                <a:solidFill>
                  <a:srgbClr val="333333"/>
                </a:solidFill>
                <a:latin typeface="Palatino"/>
              </a:rPr>
              <a:t>, of Shadrach</a:t>
            </a:r>
            <a:endParaRPr lang="en-US" sz="1100" dirty="0"/>
          </a:p>
        </p:txBody>
      </p:sp>
      <p:sp>
        <p:nvSpPr>
          <p:cNvPr id="278" name="Rectangle 277"/>
          <p:cNvSpPr/>
          <p:nvPr/>
        </p:nvSpPr>
        <p:spPr>
          <a:xfrm>
            <a:off x="6629171" y="1022161"/>
            <a:ext cx="151515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 err="1" smtClean="0">
                <a:solidFill>
                  <a:srgbClr val="333333"/>
                </a:solidFill>
                <a:latin typeface="Palatino"/>
              </a:rPr>
              <a:t>Mishael</a:t>
            </a:r>
            <a:r>
              <a:rPr lang="en-US" sz="1100" dirty="0">
                <a:solidFill>
                  <a:srgbClr val="333333"/>
                </a:solidFill>
                <a:latin typeface="Palatino"/>
              </a:rPr>
              <a:t>, of Meshach;</a:t>
            </a:r>
            <a:endParaRPr lang="en-US" sz="1100" dirty="0"/>
          </a:p>
        </p:txBody>
      </p:sp>
      <p:grpSp>
        <p:nvGrpSpPr>
          <p:cNvPr id="230" name="Group 229"/>
          <p:cNvGrpSpPr/>
          <p:nvPr/>
        </p:nvGrpSpPr>
        <p:grpSpPr>
          <a:xfrm>
            <a:off x="3251060" y="271769"/>
            <a:ext cx="790127" cy="790250"/>
            <a:chOff x="3251060" y="271769"/>
            <a:chExt cx="790127" cy="790250"/>
          </a:xfrm>
        </p:grpSpPr>
        <p:sp>
          <p:nvSpPr>
            <p:cNvPr id="235" name="Rounded Rectangle 234"/>
            <p:cNvSpPr/>
            <p:nvPr/>
          </p:nvSpPr>
          <p:spPr>
            <a:xfrm>
              <a:off x="3251060" y="271769"/>
              <a:ext cx="790127" cy="790250"/>
            </a:xfrm>
            <a:prstGeom prst="roundRect">
              <a:avLst>
                <a:gd name="adj" fmla="val 218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3360684" y="306735"/>
              <a:ext cx="541589" cy="732053"/>
              <a:chOff x="5385827" y="3809653"/>
              <a:chExt cx="928484" cy="1255010"/>
            </a:xfrm>
          </p:grpSpPr>
          <p:sp>
            <p:nvSpPr>
              <p:cNvPr id="237" name="Cloud 236"/>
              <p:cNvSpPr/>
              <p:nvPr/>
            </p:nvSpPr>
            <p:spPr>
              <a:xfrm rot="1026084">
                <a:off x="5385827" y="3925920"/>
                <a:ext cx="928484" cy="821934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Trapezoid 282"/>
              <p:cNvSpPr/>
              <p:nvPr/>
            </p:nvSpPr>
            <p:spPr>
              <a:xfrm>
                <a:off x="5505024" y="4739013"/>
                <a:ext cx="752748" cy="325650"/>
              </a:xfrm>
              <a:prstGeom prst="trapezoid">
                <a:avLst>
                  <a:gd name="adj" fmla="val 52826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Cloud 283"/>
              <p:cNvSpPr/>
              <p:nvPr/>
            </p:nvSpPr>
            <p:spPr>
              <a:xfrm rot="5145672">
                <a:off x="5682863" y="3793127"/>
                <a:ext cx="379068" cy="412120"/>
              </a:xfrm>
              <a:prstGeom prst="clou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/>
              <p:cNvSpPr/>
              <p:nvPr/>
            </p:nvSpPr>
            <p:spPr>
              <a:xfrm>
                <a:off x="5645517" y="3943246"/>
                <a:ext cx="129580" cy="140619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Oval 285"/>
              <p:cNvSpPr/>
              <p:nvPr/>
            </p:nvSpPr>
            <p:spPr>
              <a:xfrm>
                <a:off x="5943515" y="3987756"/>
                <a:ext cx="172124" cy="131292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/>
              <p:cNvSpPr/>
              <p:nvPr/>
            </p:nvSpPr>
            <p:spPr>
              <a:xfrm>
                <a:off x="5605495" y="3987756"/>
                <a:ext cx="533879" cy="881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Cloud 289"/>
              <p:cNvSpPr/>
              <p:nvPr/>
            </p:nvSpPr>
            <p:spPr>
              <a:xfrm rot="1026084">
                <a:off x="5604881" y="3954349"/>
                <a:ext cx="519486" cy="329398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5642799" y="3872951"/>
                <a:ext cx="459196" cy="318185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2" name="Group 231"/>
          <p:cNvGrpSpPr/>
          <p:nvPr/>
        </p:nvGrpSpPr>
        <p:grpSpPr>
          <a:xfrm>
            <a:off x="7497884" y="1364202"/>
            <a:ext cx="790127" cy="790250"/>
            <a:chOff x="7497884" y="1364202"/>
            <a:chExt cx="790127" cy="790250"/>
          </a:xfrm>
        </p:grpSpPr>
        <p:sp>
          <p:nvSpPr>
            <p:cNvPr id="303" name="Rounded Rectangle 302"/>
            <p:cNvSpPr/>
            <p:nvPr/>
          </p:nvSpPr>
          <p:spPr>
            <a:xfrm>
              <a:off x="7497884" y="1364202"/>
              <a:ext cx="790127" cy="790250"/>
            </a:xfrm>
            <a:prstGeom prst="roundRect">
              <a:avLst>
                <a:gd name="adj" fmla="val 218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/>
            <p:cNvGrpSpPr/>
            <p:nvPr/>
          </p:nvGrpSpPr>
          <p:grpSpPr>
            <a:xfrm>
              <a:off x="7651009" y="1429970"/>
              <a:ext cx="453818" cy="715525"/>
              <a:chOff x="5426686" y="3642771"/>
              <a:chExt cx="672592" cy="1060463"/>
            </a:xfrm>
          </p:grpSpPr>
          <p:sp>
            <p:nvSpPr>
              <p:cNvPr id="306" name="Round Diagonal Corner Rectangle 305"/>
              <p:cNvSpPr/>
              <p:nvPr/>
            </p:nvSpPr>
            <p:spPr>
              <a:xfrm rot="18776454">
                <a:off x="5414123" y="3737590"/>
                <a:ext cx="682888" cy="657762"/>
              </a:xfrm>
              <a:prstGeom prst="round2DiagRect">
                <a:avLst>
                  <a:gd name="adj1" fmla="val 50000"/>
                  <a:gd name="adj2" fmla="val 3052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Trapezoid 312"/>
              <p:cNvSpPr/>
              <p:nvPr/>
            </p:nvSpPr>
            <p:spPr>
              <a:xfrm>
                <a:off x="5472704" y="4381951"/>
                <a:ext cx="589874" cy="321283"/>
              </a:xfrm>
              <a:prstGeom prst="trapezoid">
                <a:avLst>
                  <a:gd name="adj" fmla="val 40384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/>
              <p:cNvSpPr/>
              <p:nvPr/>
            </p:nvSpPr>
            <p:spPr>
              <a:xfrm>
                <a:off x="5658016" y="4155250"/>
                <a:ext cx="179485" cy="40021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7" name="Group 316"/>
              <p:cNvGrpSpPr/>
              <p:nvPr/>
            </p:nvGrpSpPr>
            <p:grpSpPr>
              <a:xfrm>
                <a:off x="5429703" y="3642771"/>
                <a:ext cx="669575" cy="806120"/>
                <a:chOff x="6993102" y="732522"/>
                <a:chExt cx="967272" cy="1164525"/>
              </a:xfrm>
            </p:grpSpPr>
            <p:sp>
              <p:nvSpPr>
                <p:cNvPr id="340" name="Oval 339"/>
                <p:cNvSpPr/>
                <p:nvPr/>
              </p:nvSpPr>
              <p:spPr>
                <a:xfrm>
                  <a:off x="7055222" y="797705"/>
                  <a:ext cx="812192" cy="109934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ound Diagonal Corner Rectangle 340"/>
                <p:cNvSpPr/>
                <p:nvPr/>
              </p:nvSpPr>
              <p:spPr>
                <a:xfrm rot="4857679">
                  <a:off x="7486019" y="768855"/>
                  <a:ext cx="488003" cy="43135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Round Diagonal Corner Rectangle 341"/>
                <p:cNvSpPr/>
                <p:nvPr/>
              </p:nvSpPr>
              <p:spPr>
                <a:xfrm rot="385135">
                  <a:off x="7035075" y="732522"/>
                  <a:ext cx="488003" cy="43135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Oval 342"/>
                <p:cNvSpPr/>
                <p:nvPr/>
              </p:nvSpPr>
              <p:spPr>
                <a:xfrm>
                  <a:off x="7322924" y="771164"/>
                  <a:ext cx="307797" cy="285428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Rounded Rectangle 343"/>
                <p:cNvSpPr/>
                <p:nvPr/>
              </p:nvSpPr>
              <p:spPr>
                <a:xfrm>
                  <a:off x="6993102" y="950043"/>
                  <a:ext cx="967272" cy="121276"/>
                </a:xfrm>
                <a:prstGeom prst="round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5" name="Group 344"/>
                <p:cNvGrpSpPr/>
                <p:nvPr/>
              </p:nvGrpSpPr>
              <p:grpSpPr>
                <a:xfrm>
                  <a:off x="7018978" y="925549"/>
                  <a:ext cx="918437" cy="134395"/>
                  <a:chOff x="6357136" y="5611391"/>
                  <a:chExt cx="1579456" cy="231122"/>
                </a:xfrm>
              </p:grpSpPr>
              <p:grpSp>
                <p:nvGrpSpPr>
                  <p:cNvPr id="346" name="Group 345"/>
                  <p:cNvGrpSpPr/>
                  <p:nvPr/>
                </p:nvGrpSpPr>
                <p:grpSpPr>
                  <a:xfrm flipV="1">
                    <a:off x="6357136" y="5621572"/>
                    <a:ext cx="1579456" cy="220941"/>
                    <a:chOff x="4343400" y="1905000"/>
                    <a:chExt cx="4721772" cy="1143000"/>
                  </a:xfrm>
                  <a:solidFill>
                    <a:schemeClr val="accent2"/>
                  </a:solidFill>
                </p:grpSpPr>
                <p:sp>
                  <p:nvSpPr>
                    <p:cNvPr id="351" name="Quad Arrow Callout 350"/>
                    <p:cNvSpPr/>
                    <p:nvPr/>
                  </p:nvSpPr>
                  <p:spPr>
                    <a:xfrm>
                      <a:off x="43434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2" name="Quad Arrow Callout 351"/>
                    <p:cNvSpPr/>
                    <p:nvPr/>
                  </p:nvSpPr>
                  <p:spPr>
                    <a:xfrm>
                      <a:off x="52578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3" name="Quad Arrow Callout 352"/>
                    <p:cNvSpPr/>
                    <p:nvPr/>
                  </p:nvSpPr>
                  <p:spPr>
                    <a:xfrm>
                      <a:off x="61722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4" name="Quad Arrow Callout 353"/>
                    <p:cNvSpPr/>
                    <p:nvPr/>
                  </p:nvSpPr>
                  <p:spPr>
                    <a:xfrm>
                      <a:off x="70866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5" name="Quad Arrow Callout 354"/>
                    <p:cNvSpPr/>
                    <p:nvPr/>
                  </p:nvSpPr>
                  <p:spPr>
                    <a:xfrm>
                      <a:off x="80010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47" name="Diamond 346"/>
                  <p:cNvSpPr/>
                  <p:nvPr/>
                </p:nvSpPr>
                <p:spPr>
                  <a:xfrm>
                    <a:off x="6602168" y="5617569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b="1" dirty="0"/>
                  </a:p>
                </p:txBody>
              </p:sp>
              <p:sp>
                <p:nvSpPr>
                  <p:cNvPr id="348" name="Diamond 347"/>
                  <p:cNvSpPr/>
                  <p:nvPr/>
                </p:nvSpPr>
                <p:spPr>
                  <a:xfrm>
                    <a:off x="6927092" y="5611391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Diamond 348"/>
                  <p:cNvSpPr/>
                  <p:nvPr/>
                </p:nvSpPr>
                <p:spPr>
                  <a:xfrm>
                    <a:off x="7222710" y="5615114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Diamond 349"/>
                  <p:cNvSpPr/>
                  <p:nvPr/>
                </p:nvSpPr>
                <p:spPr>
                  <a:xfrm>
                    <a:off x="7538368" y="5613440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34" name="Group 233"/>
          <p:cNvGrpSpPr/>
          <p:nvPr/>
        </p:nvGrpSpPr>
        <p:grpSpPr>
          <a:xfrm>
            <a:off x="5700404" y="3569659"/>
            <a:ext cx="790127" cy="790250"/>
            <a:chOff x="8329691" y="3248543"/>
            <a:chExt cx="790127" cy="790250"/>
          </a:xfrm>
        </p:grpSpPr>
        <p:sp>
          <p:nvSpPr>
            <p:cNvPr id="304" name="Rounded Rectangle 303"/>
            <p:cNvSpPr/>
            <p:nvPr/>
          </p:nvSpPr>
          <p:spPr>
            <a:xfrm>
              <a:off x="8329691" y="3248543"/>
              <a:ext cx="790127" cy="790250"/>
            </a:xfrm>
            <a:prstGeom prst="roundRect">
              <a:avLst>
                <a:gd name="adj" fmla="val 218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8380164" y="3292393"/>
              <a:ext cx="671425" cy="708083"/>
              <a:chOff x="4777171" y="2962281"/>
              <a:chExt cx="1533708" cy="1617445"/>
            </a:xfrm>
          </p:grpSpPr>
          <p:sp>
            <p:nvSpPr>
              <p:cNvPr id="357" name="Round Diagonal Corner Rectangle 356"/>
              <p:cNvSpPr/>
              <p:nvPr/>
            </p:nvSpPr>
            <p:spPr>
              <a:xfrm rot="12442700" flipH="1">
                <a:off x="4803542" y="3292304"/>
                <a:ext cx="782432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8" name="Round Diagonal Corner Rectangle 357"/>
              <p:cNvSpPr/>
              <p:nvPr/>
            </p:nvSpPr>
            <p:spPr>
              <a:xfrm rot="19930279">
                <a:off x="5511504" y="3272896"/>
                <a:ext cx="798913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v</a:t>
                </a:r>
                <a:endParaRPr lang="en-US" dirty="0"/>
              </a:p>
            </p:txBody>
          </p:sp>
          <p:sp>
            <p:nvSpPr>
              <p:cNvPr id="367" name="Trapezoid 366"/>
              <p:cNvSpPr/>
              <p:nvPr/>
            </p:nvSpPr>
            <p:spPr>
              <a:xfrm>
                <a:off x="5151201" y="4002640"/>
                <a:ext cx="799168" cy="577086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>
              <a:xfrm>
                <a:off x="5366865" y="3979728"/>
                <a:ext cx="330974" cy="3870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rapezoid 368"/>
              <p:cNvSpPr/>
              <p:nvPr/>
            </p:nvSpPr>
            <p:spPr>
              <a:xfrm rot="21335299">
                <a:off x="5678870" y="3994076"/>
                <a:ext cx="227768" cy="577746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Trapezoid 369"/>
              <p:cNvSpPr/>
              <p:nvPr/>
            </p:nvSpPr>
            <p:spPr>
              <a:xfrm rot="353417">
                <a:off x="5185373" y="4019150"/>
                <a:ext cx="249628" cy="552259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Oval 370"/>
              <p:cNvSpPr/>
              <p:nvPr/>
            </p:nvSpPr>
            <p:spPr>
              <a:xfrm>
                <a:off x="5150116" y="3116218"/>
                <a:ext cx="799168" cy="11397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2" name="Group 46"/>
              <p:cNvGrpSpPr/>
              <p:nvPr/>
            </p:nvGrpSpPr>
            <p:grpSpPr>
              <a:xfrm>
                <a:off x="4777171" y="2962281"/>
                <a:ext cx="1533708" cy="744487"/>
                <a:chOff x="518540" y="1084217"/>
                <a:chExt cx="2193567" cy="1008603"/>
              </a:xfrm>
              <a:solidFill>
                <a:srgbClr val="663300"/>
              </a:solidFill>
            </p:grpSpPr>
            <p:sp>
              <p:nvSpPr>
                <p:cNvPr id="421" name="Moon 420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Moon 421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Moon 422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Moon 423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Moon 424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Moon 425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Moon 426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Moon 427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" name="Group 373"/>
              <p:cNvGrpSpPr/>
              <p:nvPr/>
            </p:nvGrpSpPr>
            <p:grpSpPr>
              <a:xfrm>
                <a:off x="4856409" y="3242630"/>
                <a:ext cx="1371051" cy="192879"/>
                <a:chOff x="4492674" y="468559"/>
                <a:chExt cx="2030314" cy="440258"/>
              </a:xfrm>
            </p:grpSpPr>
            <p:grpSp>
              <p:nvGrpSpPr>
                <p:cNvPr id="399" name="Group 398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407" name="Hexagon 406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Diamond 407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Diamond 408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0" name="Group 399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404" name="Hexagon 403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Diamond 404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Diamond 405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1" name="Group 400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402" name="Hexagon 401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Diamond 402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="" xmlns:p14="http://schemas.microsoft.com/office/powerpoint/2010/main" val="117550969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94073" y="2464814"/>
            <a:ext cx="1081364" cy="3261295"/>
            <a:chOff x="394073" y="2464814"/>
            <a:chExt cx="1081364" cy="3261295"/>
          </a:xfrm>
        </p:grpSpPr>
        <p:grpSp>
          <p:nvGrpSpPr>
            <p:cNvPr id="3" name="Group 2"/>
            <p:cNvGrpSpPr/>
            <p:nvPr/>
          </p:nvGrpSpPr>
          <p:grpSpPr>
            <a:xfrm>
              <a:off x="394073" y="2464814"/>
              <a:ext cx="1041778" cy="3261295"/>
              <a:chOff x="5097500" y="535463"/>
              <a:chExt cx="1252201" cy="3802064"/>
            </a:xfrm>
          </p:grpSpPr>
          <p:sp>
            <p:nvSpPr>
              <p:cNvPr id="55" name="Cloud 54"/>
              <p:cNvSpPr/>
              <p:nvPr/>
            </p:nvSpPr>
            <p:spPr>
              <a:xfrm rot="1026084">
                <a:off x="5097500" y="689331"/>
                <a:ext cx="1228753" cy="1087745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19671902">
                <a:off x="5991357" y="2572817"/>
                <a:ext cx="358344" cy="6391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 rot="2647766">
                <a:off x="5145893" y="2565953"/>
                <a:ext cx="338282" cy="6391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352409">
                <a:off x="5823852" y="3698427"/>
                <a:ext cx="312670" cy="6391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2647766">
                <a:off x="5464397" y="3685786"/>
                <a:ext cx="311174" cy="6391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0977591">
                <a:off x="5639561" y="1773837"/>
                <a:ext cx="667754" cy="1223073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rapezoid 60"/>
              <p:cNvSpPr/>
              <p:nvPr/>
            </p:nvSpPr>
            <p:spPr>
              <a:xfrm rot="543552">
                <a:off x="5112268" y="1863964"/>
                <a:ext cx="667754" cy="1139981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rapezoid 61"/>
              <p:cNvSpPr/>
              <p:nvPr/>
            </p:nvSpPr>
            <p:spPr>
              <a:xfrm>
                <a:off x="5255245" y="1765376"/>
                <a:ext cx="996184" cy="2249270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loud 62"/>
              <p:cNvSpPr/>
              <p:nvPr/>
            </p:nvSpPr>
            <p:spPr>
              <a:xfrm rot="5145672">
                <a:off x="5490596" y="513593"/>
                <a:ext cx="501658" cy="545398"/>
              </a:xfrm>
              <a:prstGeom prst="clou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5441172" y="712260"/>
                <a:ext cx="171486" cy="186095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5835542" y="771164"/>
                <a:ext cx="227788" cy="173752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 rot="19280275">
                <a:off x="5666759" y="1726871"/>
                <a:ext cx="167367" cy="940378"/>
              </a:xfrm>
              <a:prstGeom prst="rect">
                <a:avLst/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66"/>
              <p:cNvSpPr/>
              <p:nvPr/>
            </p:nvSpPr>
            <p:spPr>
              <a:xfrm rot="2317021">
                <a:off x="5670460" y="1726573"/>
                <a:ext cx="171063" cy="964432"/>
              </a:xfrm>
              <a:prstGeom prst="rect">
                <a:avLst/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5388208" y="771164"/>
                <a:ext cx="706534" cy="116655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Cloud 68"/>
              <p:cNvSpPr/>
              <p:nvPr/>
            </p:nvSpPr>
            <p:spPr>
              <a:xfrm rot="1026084">
                <a:off x="5387395" y="726953"/>
                <a:ext cx="687486" cy="435924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5437575" y="619232"/>
                <a:ext cx="607699" cy="421085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lowchart: Manual Operation 70"/>
              <p:cNvSpPr/>
              <p:nvPr/>
            </p:nvSpPr>
            <p:spPr>
              <a:xfrm rot="10800000">
                <a:off x="5221044" y="2560736"/>
                <a:ext cx="1045837" cy="1299917"/>
              </a:xfrm>
              <a:prstGeom prst="flowChartManualOperation">
                <a:avLst/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 rot="5400000">
                <a:off x="5645906" y="2147872"/>
                <a:ext cx="217493" cy="709745"/>
              </a:xfrm>
              <a:prstGeom prst="rect">
                <a:avLst/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/>
              <p:cNvGrpSpPr/>
              <p:nvPr/>
            </p:nvGrpSpPr>
            <p:grpSpPr>
              <a:xfrm>
                <a:off x="5423857" y="2472787"/>
                <a:ext cx="606329" cy="71032"/>
                <a:chOff x="6420511" y="1732161"/>
                <a:chExt cx="2402889" cy="377339"/>
              </a:xfrm>
            </p:grpSpPr>
            <p:cxnSp>
              <p:nvCxnSpPr>
                <p:cNvPr id="74" name="Elbow Connector 73"/>
                <p:cNvCxnSpPr/>
                <p:nvPr/>
              </p:nvCxnSpPr>
              <p:spPr>
                <a:xfrm>
                  <a:off x="7242681" y="1740112"/>
                  <a:ext cx="533400" cy="369388"/>
                </a:xfrm>
                <a:prstGeom prst="bentConnector3">
                  <a:avLst/>
                </a:prstGeom>
                <a:ln w="28575">
                  <a:solidFill>
                    <a:srgbClr val="FFC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5" name="Group 74"/>
                <p:cNvGrpSpPr/>
                <p:nvPr/>
              </p:nvGrpSpPr>
              <p:grpSpPr>
                <a:xfrm>
                  <a:off x="6420511" y="1732161"/>
                  <a:ext cx="2402889" cy="377339"/>
                  <a:chOff x="6420511" y="1732161"/>
                  <a:chExt cx="2402889" cy="377339"/>
                </a:xfrm>
              </p:grpSpPr>
              <p:cxnSp>
                <p:nvCxnSpPr>
                  <p:cNvPr id="76" name="Elbow Connector 75"/>
                  <p:cNvCxnSpPr/>
                  <p:nvPr/>
                </p:nvCxnSpPr>
                <p:spPr>
                  <a:xfrm>
                    <a:off x="6420511" y="1740112"/>
                    <a:ext cx="533400" cy="369388"/>
                  </a:xfrm>
                  <a:prstGeom prst="bentConnector3">
                    <a:avLst/>
                  </a:prstGeom>
                  <a:ln w="28575">
                    <a:solidFill>
                      <a:srgbClr val="FFC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7" name="Group 76"/>
                  <p:cNvGrpSpPr/>
                  <p:nvPr/>
                </p:nvGrpSpPr>
                <p:grpSpPr>
                  <a:xfrm>
                    <a:off x="6789923" y="1732161"/>
                    <a:ext cx="2033477" cy="373835"/>
                    <a:chOff x="6789923" y="1732161"/>
                    <a:chExt cx="2033477" cy="373835"/>
                  </a:xfrm>
                </p:grpSpPr>
                <p:cxnSp>
                  <p:nvCxnSpPr>
                    <p:cNvPr id="78" name="Elbow Connector 77"/>
                    <p:cNvCxnSpPr/>
                    <p:nvPr/>
                  </p:nvCxnSpPr>
                  <p:spPr>
                    <a:xfrm flipH="1">
                      <a:off x="6789923" y="1735665"/>
                      <a:ext cx="533400" cy="369388"/>
                    </a:xfrm>
                    <a:prstGeom prst="bentConnector3">
                      <a:avLst/>
                    </a:prstGeom>
                    <a:ln w="28575">
                      <a:solidFill>
                        <a:srgbClr val="FFC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" name="Elbow Connector 78"/>
                    <p:cNvCxnSpPr/>
                    <p:nvPr/>
                  </p:nvCxnSpPr>
                  <p:spPr>
                    <a:xfrm flipH="1">
                      <a:off x="7612093" y="1735665"/>
                      <a:ext cx="533400" cy="369388"/>
                    </a:xfrm>
                    <a:prstGeom prst="bentConnector3">
                      <a:avLst/>
                    </a:prstGeom>
                    <a:ln w="28575">
                      <a:solidFill>
                        <a:srgbClr val="FFC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" name="Elbow Connector 79"/>
                    <p:cNvCxnSpPr/>
                    <p:nvPr/>
                  </p:nvCxnSpPr>
                  <p:spPr>
                    <a:xfrm>
                      <a:off x="7920588" y="1736608"/>
                      <a:ext cx="533400" cy="369388"/>
                    </a:xfrm>
                    <a:prstGeom prst="bentConnector3">
                      <a:avLst/>
                    </a:prstGeom>
                    <a:ln w="28575">
                      <a:solidFill>
                        <a:srgbClr val="FFC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" name="Elbow Connector 80"/>
                    <p:cNvCxnSpPr/>
                    <p:nvPr/>
                  </p:nvCxnSpPr>
                  <p:spPr>
                    <a:xfrm flipH="1">
                      <a:off x="8290000" y="1732161"/>
                      <a:ext cx="533400" cy="369388"/>
                    </a:xfrm>
                    <a:prstGeom prst="bentConnector3">
                      <a:avLst/>
                    </a:prstGeom>
                    <a:ln w="28575">
                      <a:solidFill>
                        <a:srgbClr val="FFC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4" name="Group 3"/>
            <p:cNvGrpSpPr/>
            <p:nvPr/>
          </p:nvGrpSpPr>
          <p:grpSpPr>
            <a:xfrm>
              <a:off x="400469" y="3805810"/>
              <a:ext cx="1074968" cy="542775"/>
              <a:chOff x="243298" y="4118336"/>
              <a:chExt cx="1445101" cy="542775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243298" y="4118336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31" name="Group 30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48" name="Flowchart: Summing Junction 47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Flowchart: Summing Junction 48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lowchart: Summing Junction 49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lowchart: Summing Junction 50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lowchart: Summing Junction 51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lowchart: Summing Junction 52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lowchart: Summing Junction 53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31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41" name="Flowchart: Summing Junction 40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Flowchart: Summing Junction 41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Flowchart: Summing Junction 42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Flowchart: Summing Junction 43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Flowchart: Summing Junction 44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lowchart: Summing Junction 45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lowchart: Summing Junction 46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32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34" name="Flowchart: Summing Junction 33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lowchart: Summing Junction 34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lowchart: Summing Junction 35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lowchart: Summing Junction 36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lowchart: Summing Junction 37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lowchart: Summing Junction 38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lowchart: Summing Junction 39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" name="Group 5"/>
              <p:cNvGrpSpPr/>
              <p:nvPr/>
            </p:nvGrpSpPr>
            <p:grpSpPr>
              <a:xfrm>
                <a:off x="261044" y="4360224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7" name="Group 6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4" name="Flowchart: Summing Junction 23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Flowchart: Summing Junction 24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Flowchart: Summing Junction 25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Flowchart: Summing Junction 26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Flowchart: Summing Junction 27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Flowchart: Summing Junction 28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Flowchart: Summing Junction 29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" name="Group 7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7" name="Flowchart: Summing Junction 16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Flowchart: Summing Junction 17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Flowchart: Summing Junction 18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Flowchart: Summing Junction 19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Flowchart: Summing Junction 20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Flowchart: Summing Junction 21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Flowchart: Summing Junction 22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" name="Group 8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0" name="Flowchart: Summing Junction 9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" name="Flowchart: Summing Junction 10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" name="Flowchart: Summing Junction 11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Flowchart: Summing Junction 12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Flowchart: Summing Junction 13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Flowchart: Summing Junction 14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Flowchart: Summing Junction 15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82" name="Group 81"/>
          <p:cNvGrpSpPr/>
          <p:nvPr/>
        </p:nvGrpSpPr>
        <p:grpSpPr>
          <a:xfrm>
            <a:off x="2269767" y="2832403"/>
            <a:ext cx="1212729" cy="3106785"/>
            <a:chOff x="2269767" y="2832403"/>
            <a:chExt cx="1212729" cy="3106785"/>
          </a:xfrm>
        </p:grpSpPr>
        <p:grpSp>
          <p:nvGrpSpPr>
            <p:cNvPr id="83" name="Group 82"/>
            <p:cNvGrpSpPr/>
            <p:nvPr/>
          </p:nvGrpSpPr>
          <p:grpSpPr>
            <a:xfrm>
              <a:off x="2269767" y="2832403"/>
              <a:ext cx="1168720" cy="3106785"/>
              <a:chOff x="6944209" y="732522"/>
              <a:chExt cx="1016165" cy="3282123"/>
            </a:xfrm>
          </p:grpSpPr>
          <p:sp>
            <p:nvSpPr>
              <p:cNvPr id="135" name="Round Diagonal Corner Rectangle 134"/>
              <p:cNvSpPr/>
              <p:nvPr/>
            </p:nvSpPr>
            <p:spPr>
              <a:xfrm rot="18776454">
                <a:off x="6970596" y="869498"/>
                <a:ext cx="986503" cy="950206"/>
              </a:xfrm>
              <a:prstGeom prst="round2DiagRect">
                <a:avLst>
                  <a:gd name="adj1" fmla="val 50000"/>
                  <a:gd name="adj2" fmla="val 3052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 rot="19671902">
                <a:off x="7605010" y="2373395"/>
                <a:ext cx="344612" cy="5882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rot="2647766">
                <a:off x="6974766" y="2339630"/>
                <a:ext cx="307232" cy="5882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 rot="19352409">
                <a:off x="7541610" y="3426411"/>
                <a:ext cx="267458" cy="588234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/>
              <p:cNvSpPr/>
              <p:nvPr/>
            </p:nvSpPr>
            <p:spPr>
              <a:xfrm rot="2647766">
                <a:off x="7234131" y="3414776"/>
                <a:ext cx="266178" cy="588234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rapezoid 139"/>
              <p:cNvSpPr/>
              <p:nvPr/>
            </p:nvSpPr>
            <p:spPr>
              <a:xfrm rot="21003614">
                <a:off x="7374382" y="1665150"/>
                <a:ext cx="571197" cy="1049249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 rot="401076">
                <a:off x="6944209" y="1665717"/>
                <a:ext cx="571197" cy="1049249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41"/>
              <p:cNvSpPr/>
              <p:nvPr/>
            </p:nvSpPr>
            <p:spPr>
              <a:xfrm>
                <a:off x="7055222" y="1800346"/>
                <a:ext cx="852136" cy="1917115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7322924" y="1472852"/>
                <a:ext cx="259285" cy="5781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rapezoid 143"/>
              <p:cNvSpPr/>
              <p:nvPr/>
            </p:nvSpPr>
            <p:spPr>
              <a:xfrm rot="288688">
                <a:off x="7013406" y="1677085"/>
                <a:ext cx="372999" cy="2004498"/>
              </a:xfrm>
              <a:prstGeom prst="trapezoid">
                <a:avLst/>
              </a:prstGeom>
              <a:solidFill>
                <a:srgbClr val="EED19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rapezoid 144"/>
              <p:cNvSpPr/>
              <p:nvPr/>
            </p:nvSpPr>
            <p:spPr>
              <a:xfrm rot="21256574">
                <a:off x="7522005" y="1739181"/>
                <a:ext cx="372999" cy="1955989"/>
              </a:xfrm>
              <a:prstGeom prst="trapezoid">
                <a:avLst/>
              </a:prstGeom>
              <a:solidFill>
                <a:srgbClr val="EED19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6993102" y="732522"/>
                <a:ext cx="967272" cy="1128705"/>
                <a:chOff x="6993102" y="732522"/>
                <a:chExt cx="967272" cy="1128705"/>
              </a:xfrm>
            </p:grpSpPr>
            <p:sp>
              <p:nvSpPr>
                <p:cNvPr id="169" name="Oval 168"/>
                <p:cNvSpPr/>
                <p:nvPr/>
              </p:nvSpPr>
              <p:spPr>
                <a:xfrm>
                  <a:off x="7064656" y="761885"/>
                  <a:ext cx="812192" cy="109934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ound Diagonal Corner Rectangle 169"/>
                <p:cNvSpPr/>
                <p:nvPr/>
              </p:nvSpPr>
              <p:spPr>
                <a:xfrm rot="4857679">
                  <a:off x="7486019" y="768855"/>
                  <a:ext cx="488003" cy="43135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ound Diagonal Corner Rectangle 170"/>
                <p:cNvSpPr/>
                <p:nvPr/>
              </p:nvSpPr>
              <p:spPr>
                <a:xfrm rot="385135">
                  <a:off x="7035075" y="732522"/>
                  <a:ext cx="488003" cy="43135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>
                  <a:off x="7322924" y="771164"/>
                  <a:ext cx="307797" cy="285428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Rounded Rectangle 172"/>
                <p:cNvSpPr/>
                <p:nvPr/>
              </p:nvSpPr>
              <p:spPr>
                <a:xfrm>
                  <a:off x="6993102" y="950043"/>
                  <a:ext cx="967272" cy="121276"/>
                </a:xfrm>
                <a:prstGeom prst="round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4" name="Group 173"/>
                <p:cNvGrpSpPr/>
                <p:nvPr/>
              </p:nvGrpSpPr>
              <p:grpSpPr>
                <a:xfrm>
                  <a:off x="7018978" y="925549"/>
                  <a:ext cx="918437" cy="134395"/>
                  <a:chOff x="6357136" y="5611391"/>
                  <a:chExt cx="1579456" cy="231122"/>
                </a:xfrm>
              </p:grpSpPr>
              <p:grpSp>
                <p:nvGrpSpPr>
                  <p:cNvPr id="175" name="Group 174"/>
                  <p:cNvGrpSpPr/>
                  <p:nvPr/>
                </p:nvGrpSpPr>
                <p:grpSpPr>
                  <a:xfrm flipV="1">
                    <a:off x="6357136" y="5621572"/>
                    <a:ext cx="1579456" cy="220941"/>
                    <a:chOff x="4343400" y="1905000"/>
                    <a:chExt cx="4721772" cy="1143000"/>
                  </a:xfrm>
                  <a:solidFill>
                    <a:schemeClr val="accent2"/>
                  </a:solidFill>
                </p:grpSpPr>
                <p:sp>
                  <p:nvSpPr>
                    <p:cNvPr id="180" name="Quad Arrow Callout 179"/>
                    <p:cNvSpPr/>
                    <p:nvPr/>
                  </p:nvSpPr>
                  <p:spPr>
                    <a:xfrm>
                      <a:off x="43434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Quad Arrow Callout 180"/>
                    <p:cNvSpPr/>
                    <p:nvPr/>
                  </p:nvSpPr>
                  <p:spPr>
                    <a:xfrm>
                      <a:off x="52578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Quad Arrow Callout 181"/>
                    <p:cNvSpPr/>
                    <p:nvPr/>
                  </p:nvSpPr>
                  <p:spPr>
                    <a:xfrm>
                      <a:off x="61722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Quad Arrow Callout 182"/>
                    <p:cNvSpPr/>
                    <p:nvPr/>
                  </p:nvSpPr>
                  <p:spPr>
                    <a:xfrm>
                      <a:off x="70866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Quad Arrow Callout 183"/>
                    <p:cNvSpPr/>
                    <p:nvPr/>
                  </p:nvSpPr>
                  <p:spPr>
                    <a:xfrm>
                      <a:off x="8001000" y="1905000"/>
                      <a:ext cx="1064172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6" name="Diamond 175"/>
                  <p:cNvSpPr/>
                  <p:nvPr/>
                </p:nvSpPr>
                <p:spPr>
                  <a:xfrm>
                    <a:off x="6602168" y="5617569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b="1" dirty="0"/>
                  </a:p>
                </p:txBody>
              </p:sp>
              <p:sp>
                <p:nvSpPr>
                  <p:cNvPr id="177" name="Diamond 176"/>
                  <p:cNvSpPr/>
                  <p:nvPr/>
                </p:nvSpPr>
                <p:spPr>
                  <a:xfrm>
                    <a:off x="6927092" y="5611391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177"/>
                  <p:cNvSpPr/>
                  <p:nvPr/>
                </p:nvSpPr>
                <p:spPr>
                  <a:xfrm>
                    <a:off x="7222710" y="5615114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Diamond 178"/>
                  <p:cNvSpPr/>
                  <p:nvPr/>
                </p:nvSpPr>
                <p:spPr>
                  <a:xfrm>
                    <a:off x="7538368" y="5613440"/>
                    <a:ext cx="126011" cy="224944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7" name="Group 146"/>
              <p:cNvGrpSpPr/>
              <p:nvPr/>
            </p:nvGrpSpPr>
            <p:grpSpPr>
              <a:xfrm rot="4957370">
                <a:off x="6941494" y="2701708"/>
                <a:ext cx="1579456" cy="231122"/>
                <a:chOff x="6357136" y="5611391"/>
                <a:chExt cx="1579456" cy="231122"/>
              </a:xfrm>
              <a:solidFill>
                <a:srgbClr val="E7BE6B"/>
              </a:solidFill>
            </p:grpSpPr>
            <p:grpSp>
              <p:nvGrpSpPr>
                <p:cNvPr id="159" name="Group 158"/>
                <p:cNvGrpSpPr/>
                <p:nvPr/>
              </p:nvGrpSpPr>
              <p:grpSpPr>
                <a:xfrm flipV="1">
                  <a:off x="6357136" y="5621572"/>
                  <a:ext cx="1579456" cy="220941"/>
                  <a:chOff x="4343400" y="1905000"/>
                  <a:chExt cx="4721772" cy="1143000"/>
                </a:xfrm>
                <a:grpFill/>
              </p:grpSpPr>
              <p:sp>
                <p:nvSpPr>
                  <p:cNvPr id="164" name="Quad Arrow Callout 163"/>
                  <p:cNvSpPr/>
                  <p:nvPr/>
                </p:nvSpPr>
                <p:spPr>
                  <a:xfrm>
                    <a:off x="43434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Quad Arrow Callout 164"/>
                  <p:cNvSpPr/>
                  <p:nvPr/>
                </p:nvSpPr>
                <p:spPr>
                  <a:xfrm>
                    <a:off x="52578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Quad Arrow Callout 165"/>
                  <p:cNvSpPr/>
                  <p:nvPr/>
                </p:nvSpPr>
                <p:spPr>
                  <a:xfrm>
                    <a:off x="61722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Quad Arrow Callout 166"/>
                  <p:cNvSpPr/>
                  <p:nvPr/>
                </p:nvSpPr>
                <p:spPr>
                  <a:xfrm>
                    <a:off x="70866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Quad Arrow Callout 167"/>
                  <p:cNvSpPr/>
                  <p:nvPr/>
                </p:nvSpPr>
                <p:spPr>
                  <a:xfrm>
                    <a:off x="80010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0" name="Diamond 159"/>
                <p:cNvSpPr/>
                <p:nvPr/>
              </p:nvSpPr>
              <p:spPr>
                <a:xfrm>
                  <a:off x="6602168" y="5617569"/>
                  <a:ext cx="126011" cy="224944"/>
                </a:xfrm>
                <a:prstGeom prst="diamon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 dirty="0"/>
                </a:p>
              </p:txBody>
            </p:sp>
            <p:sp>
              <p:nvSpPr>
                <p:cNvPr id="161" name="Diamond 160"/>
                <p:cNvSpPr/>
                <p:nvPr/>
              </p:nvSpPr>
              <p:spPr>
                <a:xfrm>
                  <a:off x="6927092" y="5611391"/>
                  <a:ext cx="126011" cy="224944"/>
                </a:xfrm>
                <a:prstGeom prst="diamon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Diamond 161"/>
                <p:cNvSpPr/>
                <p:nvPr/>
              </p:nvSpPr>
              <p:spPr>
                <a:xfrm>
                  <a:off x="7222710" y="5615114"/>
                  <a:ext cx="126011" cy="224944"/>
                </a:xfrm>
                <a:prstGeom prst="diamon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7538368" y="5613440"/>
                  <a:ext cx="126011" cy="224944"/>
                </a:xfrm>
                <a:prstGeom prst="diamon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47"/>
              <p:cNvGrpSpPr/>
              <p:nvPr/>
            </p:nvGrpSpPr>
            <p:grpSpPr>
              <a:xfrm rot="5724953">
                <a:off x="6392957" y="2687661"/>
                <a:ext cx="1579456" cy="231122"/>
                <a:chOff x="6357136" y="5611391"/>
                <a:chExt cx="1579456" cy="231122"/>
              </a:xfrm>
              <a:solidFill>
                <a:srgbClr val="E7BE6B"/>
              </a:solidFill>
            </p:grpSpPr>
            <p:grpSp>
              <p:nvGrpSpPr>
                <p:cNvPr id="149" name="Group 148"/>
                <p:cNvGrpSpPr/>
                <p:nvPr/>
              </p:nvGrpSpPr>
              <p:grpSpPr>
                <a:xfrm flipV="1">
                  <a:off x="6357136" y="5621572"/>
                  <a:ext cx="1579456" cy="220941"/>
                  <a:chOff x="4343400" y="1905000"/>
                  <a:chExt cx="4721772" cy="1143000"/>
                </a:xfrm>
                <a:grpFill/>
              </p:grpSpPr>
              <p:sp>
                <p:nvSpPr>
                  <p:cNvPr id="154" name="Quad Arrow Callout 153"/>
                  <p:cNvSpPr/>
                  <p:nvPr/>
                </p:nvSpPr>
                <p:spPr>
                  <a:xfrm>
                    <a:off x="43434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Quad Arrow Callout 154"/>
                  <p:cNvSpPr/>
                  <p:nvPr/>
                </p:nvSpPr>
                <p:spPr>
                  <a:xfrm>
                    <a:off x="52578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Quad Arrow Callout 155"/>
                  <p:cNvSpPr/>
                  <p:nvPr/>
                </p:nvSpPr>
                <p:spPr>
                  <a:xfrm>
                    <a:off x="61722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Quad Arrow Callout 156"/>
                  <p:cNvSpPr/>
                  <p:nvPr/>
                </p:nvSpPr>
                <p:spPr>
                  <a:xfrm>
                    <a:off x="70866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Quad Arrow Callout 157"/>
                  <p:cNvSpPr/>
                  <p:nvPr/>
                </p:nvSpPr>
                <p:spPr>
                  <a:xfrm>
                    <a:off x="8001000" y="1905000"/>
                    <a:ext cx="1064172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0" name="Diamond 149"/>
                <p:cNvSpPr/>
                <p:nvPr/>
              </p:nvSpPr>
              <p:spPr>
                <a:xfrm>
                  <a:off x="6602168" y="5617569"/>
                  <a:ext cx="126011" cy="224944"/>
                </a:xfrm>
                <a:prstGeom prst="diamond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 dirty="0"/>
                </a:p>
              </p:txBody>
            </p:sp>
            <p:sp>
              <p:nvSpPr>
                <p:cNvPr id="151" name="Diamond 150"/>
                <p:cNvSpPr/>
                <p:nvPr/>
              </p:nvSpPr>
              <p:spPr>
                <a:xfrm>
                  <a:off x="6927092" y="5611391"/>
                  <a:ext cx="126011" cy="224944"/>
                </a:xfrm>
                <a:prstGeom prst="diamond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Diamond 151"/>
                <p:cNvSpPr/>
                <p:nvPr/>
              </p:nvSpPr>
              <p:spPr>
                <a:xfrm>
                  <a:off x="7222710" y="5615114"/>
                  <a:ext cx="126011" cy="224944"/>
                </a:xfrm>
                <a:prstGeom prst="diamond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Diamond 152"/>
                <p:cNvSpPr/>
                <p:nvPr/>
              </p:nvSpPr>
              <p:spPr>
                <a:xfrm>
                  <a:off x="7538368" y="5613440"/>
                  <a:ext cx="126011" cy="224944"/>
                </a:xfrm>
                <a:prstGeom prst="diamond">
                  <a:avLst/>
                </a:prstGeom>
                <a:grpFill/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4" name="Group 83"/>
            <p:cNvGrpSpPr/>
            <p:nvPr/>
          </p:nvGrpSpPr>
          <p:grpSpPr>
            <a:xfrm>
              <a:off x="2270810" y="4057824"/>
              <a:ext cx="1211686" cy="542775"/>
              <a:chOff x="243298" y="4118336"/>
              <a:chExt cx="1445101" cy="542775"/>
            </a:xfrm>
          </p:grpSpPr>
          <p:grpSp>
            <p:nvGrpSpPr>
              <p:cNvPr id="85" name="Group 84"/>
              <p:cNvGrpSpPr/>
              <p:nvPr/>
            </p:nvGrpSpPr>
            <p:grpSpPr>
              <a:xfrm>
                <a:off x="243298" y="4118336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28" name="Flowchart: Summing Junction 127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lowchart: Summing Junction 128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lowchart: Summing Junction 129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lowchart: Summing Junction 130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Flowchart: Summing Junction 131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lowchart: Summing Junction 132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Flowchart: Summing Junction 133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21" name="Flowchart: Summing Junction 120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lowchart: Summing Junction 121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Flowchart: Summing Junction 122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Flowchart: Summing Junction 123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lowchart: Summing Junction 124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lowchart: Summing Junction 125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lowchart: Summing Junction 126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" name="Group 112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14" name="Flowchart: Summing Junction 113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lowchart: Summing Junction 114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lowchart: Summing Junction 115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Flowchart: Summing Junction 116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Flowchart: Summing Junction 117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Flowchart: Summing Junction 118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lowchart: Summing Junction 119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6" name="Group 85"/>
              <p:cNvGrpSpPr/>
              <p:nvPr/>
            </p:nvGrpSpPr>
            <p:grpSpPr>
              <a:xfrm>
                <a:off x="261044" y="4360224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87" name="Group 86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04" name="Flowchart: Summing Junction 103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lowchart: Summing Junction 104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Flowchart: Summing Junction 105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Flowchart: Summing Junction 106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Flowchart: Summing Junction 107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lowchart: Summing Junction 108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Flowchart: Summing Junction 109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8" name="Group 87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97" name="Flowchart: Summing Junction 96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Flowchart: Summing Junction 97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Flowchart: Summing Junction 98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Flowchart: Summing Junction 99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lowchart: Summing Junction 100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lowchart: Summing Junction 101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lowchart: Summing Junction 102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9" name="Group 88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90" name="Flowchart: Summing Junction 89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lowchart: Summing Junction 90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lowchart: Summing Junction 91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lowchart: Summing Junction 92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Flowchart: Summing Junction 93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Flowchart: Summing Junction 94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lowchart: Summing Junction 95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85" name="Group 184"/>
          <p:cNvGrpSpPr/>
          <p:nvPr/>
        </p:nvGrpSpPr>
        <p:grpSpPr>
          <a:xfrm>
            <a:off x="4266939" y="2319885"/>
            <a:ext cx="1351323" cy="3348913"/>
            <a:chOff x="4266939" y="2319885"/>
            <a:chExt cx="1351323" cy="3348913"/>
          </a:xfrm>
        </p:grpSpPr>
        <p:grpSp>
          <p:nvGrpSpPr>
            <p:cNvPr id="186" name="Group 185"/>
            <p:cNvGrpSpPr/>
            <p:nvPr/>
          </p:nvGrpSpPr>
          <p:grpSpPr>
            <a:xfrm>
              <a:off x="4266939" y="2319885"/>
              <a:ext cx="1351323" cy="3348913"/>
              <a:chOff x="6848352" y="2405823"/>
              <a:chExt cx="1533708" cy="3557059"/>
            </a:xfrm>
          </p:grpSpPr>
          <p:sp>
            <p:nvSpPr>
              <p:cNvPr id="238" name="Round Diagonal Corner Rectangle 237"/>
              <p:cNvSpPr/>
              <p:nvPr/>
            </p:nvSpPr>
            <p:spPr>
              <a:xfrm rot="12442700" flipH="1">
                <a:off x="6874723" y="2735846"/>
                <a:ext cx="782432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Round Diagonal Corner Rectangle 238"/>
              <p:cNvSpPr/>
              <p:nvPr/>
            </p:nvSpPr>
            <p:spPr>
              <a:xfrm rot="19930279">
                <a:off x="7582685" y="2716438"/>
                <a:ext cx="798913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v</a:t>
                </a:r>
                <a:endParaRPr lang="en-US" dirty="0"/>
              </a:p>
            </p:txBody>
          </p:sp>
          <p:sp>
            <p:nvSpPr>
              <p:cNvPr id="240" name="Oval 239"/>
              <p:cNvSpPr/>
              <p:nvPr/>
            </p:nvSpPr>
            <p:spPr>
              <a:xfrm rot="20028610">
                <a:off x="7872695" y="4374579"/>
                <a:ext cx="282056" cy="56246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1538320">
                <a:off x="7071416" y="4419611"/>
                <a:ext cx="294430" cy="56246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3039363">
                <a:off x="7257750" y="5555601"/>
                <a:ext cx="294431" cy="506214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18422559">
                <a:off x="7664448" y="5555601"/>
                <a:ext cx="308348" cy="506214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Trapezoid 243"/>
              <p:cNvSpPr/>
              <p:nvPr/>
            </p:nvSpPr>
            <p:spPr>
              <a:xfrm rot="393892">
                <a:off x="7067690" y="3693361"/>
                <a:ext cx="557430" cy="1065394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Trapezoid 244"/>
              <p:cNvSpPr/>
              <p:nvPr/>
            </p:nvSpPr>
            <p:spPr>
              <a:xfrm rot="420335">
                <a:off x="7017178" y="3539782"/>
                <a:ext cx="554140" cy="1022746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Trapezoid 245"/>
              <p:cNvSpPr/>
              <p:nvPr/>
            </p:nvSpPr>
            <p:spPr>
              <a:xfrm rot="20895160">
                <a:off x="7582665" y="3686133"/>
                <a:ext cx="523595" cy="1065394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Trapezoid 246"/>
              <p:cNvSpPr/>
              <p:nvPr/>
            </p:nvSpPr>
            <p:spPr>
              <a:xfrm rot="21048909">
                <a:off x="7579865" y="3556532"/>
                <a:ext cx="554140" cy="964341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247"/>
              <p:cNvSpPr/>
              <p:nvPr/>
            </p:nvSpPr>
            <p:spPr>
              <a:xfrm>
                <a:off x="7215689" y="3643236"/>
                <a:ext cx="799168" cy="2137349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7437029" y="3474498"/>
                <a:ext cx="330974" cy="3870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Trapezoid 249"/>
              <p:cNvSpPr/>
              <p:nvPr/>
            </p:nvSpPr>
            <p:spPr>
              <a:xfrm rot="21335299">
                <a:off x="7646080" y="3530240"/>
                <a:ext cx="385894" cy="2139795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Trapezoid 250"/>
              <p:cNvSpPr/>
              <p:nvPr/>
            </p:nvSpPr>
            <p:spPr>
              <a:xfrm rot="353417">
                <a:off x="7206268" y="3586342"/>
                <a:ext cx="385894" cy="2045397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Oval 251"/>
              <p:cNvSpPr/>
              <p:nvPr/>
            </p:nvSpPr>
            <p:spPr>
              <a:xfrm>
                <a:off x="7221297" y="2559760"/>
                <a:ext cx="799168" cy="11397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3" name="Group 46"/>
              <p:cNvGrpSpPr/>
              <p:nvPr/>
            </p:nvGrpSpPr>
            <p:grpSpPr>
              <a:xfrm>
                <a:off x="6848352" y="2405823"/>
                <a:ext cx="1533708" cy="744487"/>
                <a:chOff x="518540" y="1084217"/>
                <a:chExt cx="2193567" cy="1008603"/>
              </a:xfrm>
              <a:solidFill>
                <a:srgbClr val="663300"/>
              </a:solidFill>
            </p:grpSpPr>
            <p:sp>
              <p:nvSpPr>
                <p:cNvPr id="302" name="Moon 301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Moon 302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Moon 303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Moon 304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Moon 305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Moon 306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Moon 307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Moon 308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Oval 309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7320459" y="4107464"/>
                <a:ext cx="623199" cy="121057"/>
                <a:chOff x="4492674" y="468559"/>
                <a:chExt cx="2030314" cy="440258"/>
              </a:xfrm>
            </p:grpSpPr>
            <p:grpSp>
              <p:nvGrpSpPr>
                <p:cNvPr id="291" name="Group 290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99" name="Hexagon 298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Diamond 299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Diamond 300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2" name="Group 291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96" name="Hexagon 295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Diamond 296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Diamond 297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3" name="Group 292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294" name="Hexagon 293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Diamond 294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5" name="Group 254"/>
              <p:cNvGrpSpPr/>
              <p:nvPr/>
            </p:nvGrpSpPr>
            <p:grpSpPr>
              <a:xfrm>
                <a:off x="6927590" y="2686172"/>
                <a:ext cx="1371051" cy="192879"/>
                <a:chOff x="4492674" y="468559"/>
                <a:chExt cx="2030314" cy="440258"/>
              </a:xfrm>
            </p:grpSpPr>
            <p:grpSp>
              <p:nvGrpSpPr>
                <p:cNvPr id="280" name="Group 279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88" name="Hexagon 287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Diamond 288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Diamond 289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280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85" name="Hexagon 284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Diamond 285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Diamond 286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81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283" name="Hexagon 282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Diamond 283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6" name="Group 255"/>
              <p:cNvGrpSpPr/>
              <p:nvPr/>
            </p:nvGrpSpPr>
            <p:grpSpPr>
              <a:xfrm>
                <a:off x="7307904" y="4401736"/>
                <a:ext cx="623199" cy="121057"/>
                <a:chOff x="4492674" y="468559"/>
                <a:chExt cx="2030314" cy="440258"/>
              </a:xfrm>
            </p:grpSpPr>
            <p:grpSp>
              <p:nvGrpSpPr>
                <p:cNvPr id="269" name="Group 268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77" name="Hexagon 276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Diamond 277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Diamond 278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69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74" name="Hexagon 273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Diamond 274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Diamond 275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70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272" name="Hexagon 271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Diamond 272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7" name="Group 256"/>
              <p:cNvGrpSpPr/>
              <p:nvPr/>
            </p:nvGrpSpPr>
            <p:grpSpPr>
              <a:xfrm>
                <a:off x="7307904" y="4778764"/>
                <a:ext cx="623199" cy="121057"/>
                <a:chOff x="4492674" y="468559"/>
                <a:chExt cx="2030314" cy="440258"/>
              </a:xfrm>
            </p:grpSpPr>
            <p:grpSp>
              <p:nvGrpSpPr>
                <p:cNvPr id="258" name="Group 257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66" name="Hexagon 265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Diamond 266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Diamond 267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9" name="Group 258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263" name="Hexagon 262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Diamond 263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Diamond 264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9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261" name="Hexagon 260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Diamond 261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7" name="Group 186"/>
            <p:cNvGrpSpPr/>
            <p:nvPr/>
          </p:nvGrpSpPr>
          <p:grpSpPr>
            <a:xfrm>
              <a:off x="4376575" y="3879964"/>
              <a:ext cx="1074968" cy="542775"/>
              <a:chOff x="243298" y="4118336"/>
              <a:chExt cx="1445101" cy="542775"/>
            </a:xfrm>
          </p:grpSpPr>
          <p:grpSp>
            <p:nvGrpSpPr>
              <p:cNvPr id="188" name="Group 187"/>
              <p:cNvGrpSpPr/>
              <p:nvPr/>
            </p:nvGrpSpPr>
            <p:grpSpPr>
              <a:xfrm>
                <a:off x="243298" y="4118336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214" name="Group 213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31" name="Flowchart: Summing Junction 230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Flowchart: Summing Junction 231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Flowchart: Summing Junction 232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Flowchart: Summing Junction 233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Flowchart: Summing Junction 234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Flowchart: Summing Junction 235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Flowchart: Summing Junction 236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5" name="Group 214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24" name="Flowchart: Summing Junction 223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lowchart: Summing Junction 224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lowchart: Summing Junction 225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Flowchart: Summing Junction 226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Flowchart: Summing Junction 227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Flowchart: Summing Junction 228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Flowchart: Summing Junction 229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6" name="Group 215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17" name="Flowchart: Summing Junction 216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Flowchart: Summing Junction 217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Flowchart: Summing Junction 218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Flowchart: Summing Junction 219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Flowchart: Summing Junction 220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Flowchart: Summing Junction 221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Flowchart: Summing Junction 222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9" name="Group 188"/>
              <p:cNvGrpSpPr/>
              <p:nvPr/>
            </p:nvGrpSpPr>
            <p:grpSpPr>
              <a:xfrm>
                <a:off x="261044" y="4360224"/>
                <a:ext cx="1427355" cy="300887"/>
                <a:chOff x="7794701" y="1497981"/>
                <a:chExt cx="2843561" cy="609206"/>
              </a:xfrm>
            </p:grpSpPr>
            <p:grpSp>
              <p:nvGrpSpPr>
                <p:cNvPr id="190" name="Group 189"/>
                <p:cNvGrpSpPr/>
                <p:nvPr/>
              </p:nvGrpSpPr>
              <p:grpSpPr>
                <a:xfrm>
                  <a:off x="7794701" y="149798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07" name="Flowchart: Summing Junction 206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Flowchart: Summing Junction 207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Flowchart: Summing Junction 208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Flowchart: Summing Junction 209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Flowchart: Summing Junction 210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Flowchart: Summing Junction 211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Flowchart: Summing Junction 212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1" name="Group 190"/>
                <p:cNvGrpSpPr/>
                <p:nvPr/>
              </p:nvGrpSpPr>
              <p:grpSpPr>
                <a:xfrm>
                  <a:off x="7794701" y="1690875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200" name="Flowchart: Summing Junction 199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Flowchart: Summing Junction 200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Flowchart: Summing Junction 201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Flowchart: Summing Junction 202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Flowchart: Summing Junction 203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Flowchart: Summing Junction 204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Flowchart: Summing Junction 205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191"/>
                <p:cNvGrpSpPr/>
                <p:nvPr/>
              </p:nvGrpSpPr>
              <p:grpSpPr>
                <a:xfrm>
                  <a:off x="7794701" y="1899031"/>
                  <a:ext cx="2843561" cy="208156"/>
                  <a:chOff x="2819400" y="1600200"/>
                  <a:chExt cx="8458200" cy="381000"/>
                </a:xfrm>
              </p:grpSpPr>
              <p:sp>
                <p:nvSpPr>
                  <p:cNvPr id="193" name="Flowchart: Summing Junction 192"/>
                  <p:cNvSpPr/>
                  <p:nvPr/>
                </p:nvSpPr>
                <p:spPr>
                  <a:xfrm>
                    <a:off x="2819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Flowchart: Summing Junction 193"/>
                  <p:cNvSpPr/>
                  <p:nvPr/>
                </p:nvSpPr>
                <p:spPr>
                  <a:xfrm>
                    <a:off x="3962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Flowchart: Summing Junction 194"/>
                  <p:cNvSpPr/>
                  <p:nvPr/>
                </p:nvSpPr>
                <p:spPr>
                  <a:xfrm>
                    <a:off x="5105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Flowchart: Summing Junction 195"/>
                  <p:cNvSpPr/>
                  <p:nvPr/>
                </p:nvSpPr>
                <p:spPr>
                  <a:xfrm>
                    <a:off x="6248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Flowchart: Summing Junction 196"/>
                  <p:cNvSpPr/>
                  <p:nvPr/>
                </p:nvSpPr>
                <p:spPr>
                  <a:xfrm>
                    <a:off x="7391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Flowchart: Summing Junction 197"/>
                  <p:cNvSpPr/>
                  <p:nvPr/>
                </p:nvSpPr>
                <p:spPr>
                  <a:xfrm>
                    <a:off x="8534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lowchart: Summing Junction 198"/>
                  <p:cNvSpPr/>
                  <p:nvPr/>
                </p:nvSpPr>
                <p:spPr>
                  <a:xfrm>
                    <a:off x="9677400" y="1600200"/>
                    <a:ext cx="1600200" cy="3810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454" name="Group 453"/>
          <p:cNvGrpSpPr/>
          <p:nvPr/>
        </p:nvGrpSpPr>
        <p:grpSpPr>
          <a:xfrm>
            <a:off x="6523656" y="1372239"/>
            <a:ext cx="1985684" cy="3987762"/>
            <a:chOff x="6523656" y="1372239"/>
            <a:chExt cx="1985684" cy="3987762"/>
          </a:xfrm>
        </p:grpSpPr>
        <p:sp>
          <p:nvSpPr>
            <p:cNvPr id="312" name="Cloud 311"/>
            <p:cNvSpPr/>
            <p:nvPr/>
          </p:nvSpPr>
          <p:spPr>
            <a:xfrm rot="20706537">
              <a:off x="7651026" y="1784663"/>
              <a:ext cx="838292" cy="1552058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Oval 312"/>
            <p:cNvSpPr/>
            <p:nvPr/>
          </p:nvSpPr>
          <p:spPr>
            <a:xfrm rot="649721" flipH="1">
              <a:off x="7480732" y="4964612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Oval 313"/>
            <p:cNvSpPr/>
            <p:nvPr/>
          </p:nvSpPr>
          <p:spPr>
            <a:xfrm rot="649721" flipH="1">
              <a:off x="6964089" y="4945936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Oval 314"/>
            <p:cNvSpPr/>
            <p:nvPr/>
          </p:nvSpPr>
          <p:spPr>
            <a:xfrm rot="4307848" flipH="1">
              <a:off x="7965486" y="3877950"/>
              <a:ext cx="536434" cy="36913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Oval 315"/>
            <p:cNvSpPr/>
            <p:nvPr/>
          </p:nvSpPr>
          <p:spPr>
            <a:xfrm rot="18060644">
              <a:off x="6465439" y="3855432"/>
              <a:ext cx="536434" cy="3227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Trapezoid 316"/>
            <p:cNvSpPr/>
            <p:nvPr/>
          </p:nvSpPr>
          <p:spPr>
            <a:xfrm rot="1422081" flipH="1">
              <a:off x="6696843" y="2799789"/>
              <a:ext cx="664125" cy="1269129"/>
            </a:xfrm>
            <a:prstGeom prst="trapezoid">
              <a:avLst/>
            </a:prstGeom>
            <a:solidFill>
              <a:srgbClr val="C44F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Trapezoid 317"/>
            <p:cNvSpPr/>
            <p:nvPr/>
          </p:nvSpPr>
          <p:spPr>
            <a:xfrm rot="20180301">
              <a:off x="7644920" y="2803570"/>
              <a:ext cx="695491" cy="1315130"/>
            </a:xfrm>
            <a:prstGeom prst="trapezoid">
              <a:avLst/>
            </a:prstGeom>
            <a:solidFill>
              <a:srgbClr val="C44F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Cloud 318"/>
            <p:cNvSpPr/>
            <p:nvPr/>
          </p:nvSpPr>
          <p:spPr>
            <a:xfrm rot="671737">
              <a:off x="6578860" y="1716658"/>
              <a:ext cx="742044" cy="1530936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Trapezoid 319"/>
            <p:cNvSpPr/>
            <p:nvPr/>
          </p:nvSpPr>
          <p:spPr>
            <a:xfrm rot="10800000" flipH="1">
              <a:off x="6872818" y="2955977"/>
              <a:ext cx="1252910" cy="1168775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Isosceles Triangle 320"/>
            <p:cNvSpPr/>
            <p:nvPr/>
          </p:nvSpPr>
          <p:spPr>
            <a:xfrm rot="10800000" flipH="1">
              <a:off x="7301762" y="2726466"/>
              <a:ext cx="417637" cy="64345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Oval 321"/>
            <p:cNvSpPr/>
            <p:nvPr/>
          </p:nvSpPr>
          <p:spPr>
            <a:xfrm flipH="1">
              <a:off x="6961765" y="1430639"/>
              <a:ext cx="1154592" cy="16086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Cloud 322"/>
            <p:cNvSpPr/>
            <p:nvPr/>
          </p:nvSpPr>
          <p:spPr>
            <a:xfrm rot="16200000">
              <a:off x="7154033" y="1063232"/>
              <a:ext cx="751370" cy="1369384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Rounded Rectangle 323"/>
            <p:cNvSpPr/>
            <p:nvPr/>
          </p:nvSpPr>
          <p:spPr>
            <a:xfrm>
              <a:off x="6778107" y="1654047"/>
              <a:ext cx="1436304" cy="281272"/>
            </a:xfrm>
            <a:prstGeom prst="roundRect">
              <a:avLst>
                <a:gd name="adj" fmla="val 12449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Trapezoid 324"/>
            <p:cNvSpPr/>
            <p:nvPr/>
          </p:nvSpPr>
          <p:spPr>
            <a:xfrm flipH="1">
              <a:off x="6863447" y="4055547"/>
              <a:ext cx="1252910" cy="1115123"/>
            </a:xfrm>
            <a:prstGeom prst="trapezoid">
              <a:avLst/>
            </a:prstGeom>
            <a:solidFill>
              <a:srgbClr val="C44F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8" name="Group 387"/>
            <p:cNvGrpSpPr/>
            <p:nvPr/>
          </p:nvGrpSpPr>
          <p:grpSpPr>
            <a:xfrm>
              <a:off x="6796459" y="1372592"/>
              <a:ext cx="1273713" cy="546256"/>
              <a:chOff x="2764887" y="1053944"/>
              <a:chExt cx="1371600" cy="740025"/>
            </a:xfrm>
          </p:grpSpPr>
          <p:sp>
            <p:nvSpPr>
              <p:cNvPr id="387" name="Isosceles Triangle 386"/>
              <p:cNvSpPr/>
              <p:nvPr/>
            </p:nvSpPr>
            <p:spPr>
              <a:xfrm>
                <a:off x="3128893" y="1053944"/>
                <a:ext cx="677446" cy="426694"/>
              </a:xfrm>
              <a:prstGeom prst="triangle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Isosceles Triangle 385"/>
              <p:cNvSpPr/>
              <p:nvPr/>
            </p:nvSpPr>
            <p:spPr>
              <a:xfrm>
                <a:off x="3438524" y="1150088"/>
                <a:ext cx="677446" cy="386403"/>
              </a:xfrm>
              <a:prstGeom prst="triangle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Isosceles Triangle 384"/>
              <p:cNvSpPr/>
              <p:nvPr/>
            </p:nvSpPr>
            <p:spPr>
              <a:xfrm>
                <a:off x="2770036" y="1198269"/>
                <a:ext cx="677446" cy="386403"/>
              </a:xfrm>
              <a:prstGeom prst="triangle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3" name="Group 362"/>
              <p:cNvGrpSpPr/>
              <p:nvPr/>
            </p:nvGrpSpPr>
            <p:grpSpPr>
              <a:xfrm>
                <a:off x="2764887" y="1348682"/>
                <a:ext cx="1371600" cy="445287"/>
                <a:chOff x="5406518" y="633972"/>
                <a:chExt cx="3662823" cy="743377"/>
              </a:xfrm>
            </p:grpSpPr>
            <p:grpSp>
              <p:nvGrpSpPr>
                <p:cNvPr id="368" name="Group 367"/>
                <p:cNvGrpSpPr/>
                <p:nvPr/>
              </p:nvGrpSpPr>
              <p:grpSpPr>
                <a:xfrm>
                  <a:off x="5406518" y="638327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381" name="Cross 380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Diamond 381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9" name="Group 368"/>
                <p:cNvGrpSpPr/>
                <p:nvPr/>
              </p:nvGrpSpPr>
              <p:grpSpPr>
                <a:xfrm>
                  <a:off x="6333981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379" name="Cross 378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Diamond 379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0" name="Group 369"/>
                <p:cNvGrpSpPr/>
                <p:nvPr/>
              </p:nvGrpSpPr>
              <p:grpSpPr>
                <a:xfrm>
                  <a:off x="7257090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377" name="Cross 376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Diamond 377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1" name="Group 370"/>
                <p:cNvGrpSpPr/>
                <p:nvPr/>
              </p:nvGrpSpPr>
              <p:grpSpPr>
                <a:xfrm>
                  <a:off x="8154073" y="633973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375" name="Cross 374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Diamond 375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2" name="Diamond 371"/>
                <p:cNvSpPr/>
                <p:nvPr/>
              </p:nvSpPr>
              <p:spPr>
                <a:xfrm>
                  <a:off x="6244044" y="795400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Diamond 372"/>
                <p:cNvSpPr/>
                <p:nvPr/>
              </p:nvSpPr>
              <p:spPr>
                <a:xfrm>
                  <a:off x="7197633" y="799754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Diamond 373"/>
                <p:cNvSpPr/>
                <p:nvPr/>
              </p:nvSpPr>
              <p:spPr>
                <a:xfrm>
                  <a:off x="8085906" y="808463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" name="Group 388"/>
            <p:cNvGrpSpPr/>
            <p:nvPr/>
          </p:nvGrpSpPr>
          <p:grpSpPr>
            <a:xfrm>
              <a:off x="6904519" y="2948829"/>
              <a:ext cx="1226750" cy="1176275"/>
              <a:chOff x="1778233" y="3352800"/>
              <a:chExt cx="1353112" cy="1297438"/>
            </a:xfrm>
          </p:grpSpPr>
          <p:grpSp>
            <p:nvGrpSpPr>
              <p:cNvPr id="390" name="Group 389"/>
              <p:cNvGrpSpPr/>
              <p:nvPr/>
            </p:nvGrpSpPr>
            <p:grpSpPr>
              <a:xfrm>
                <a:off x="1778233" y="3352800"/>
                <a:ext cx="1353112" cy="1297438"/>
                <a:chOff x="888045" y="2423834"/>
                <a:chExt cx="2976639" cy="2854165"/>
              </a:xfrm>
            </p:grpSpPr>
            <p:sp>
              <p:nvSpPr>
                <p:cNvPr id="396" name="Hexagon 395"/>
                <p:cNvSpPr/>
                <p:nvPr/>
              </p:nvSpPr>
              <p:spPr>
                <a:xfrm>
                  <a:off x="1963711" y="4254707"/>
                  <a:ext cx="742015" cy="1023292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7" name="Group 396"/>
                <p:cNvGrpSpPr/>
                <p:nvPr/>
              </p:nvGrpSpPr>
              <p:grpSpPr>
                <a:xfrm>
                  <a:off x="888045" y="2423834"/>
                  <a:ext cx="1416569" cy="1677650"/>
                  <a:chOff x="888045" y="2423834"/>
                  <a:chExt cx="1416569" cy="1677650"/>
                </a:xfrm>
              </p:grpSpPr>
              <p:sp>
                <p:nvSpPr>
                  <p:cNvPr id="403" name="Hexagon 402"/>
                  <p:cNvSpPr/>
                  <p:nvPr/>
                </p:nvSpPr>
                <p:spPr>
                  <a:xfrm rot="19276833">
                    <a:off x="1542614" y="3187084"/>
                    <a:ext cx="762000" cy="9144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Hexagon 403"/>
                  <p:cNvSpPr/>
                  <p:nvPr/>
                </p:nvSpPr>
                <p:spPr>
                  <a:xfrm rot="19276833">
                    <a:off x="888045" y="2423834"/>
                    <a:ext cx="762000" cy="9144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Up-Down Arrow 404"/>
                  <p:cNvSpPr/>
                  <p:nvPr/>
                </p:nvSpPr>
                <p:spPr>
                  <a:xfrm rot="19113459">
                    <a:off x="1344219" y="2913160"/>
                    <a:ext cx="500326" cy="684673"/>
                  </a:xfrm>
                  <a:prstGeom prst="upDownArrow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8" name="Group 397"/>
                <p:cNvGrpSpPr/>
                <p:nvPr/>
              </p:nvGrpSpPr>
              <p:grpSpPr>
                <a:xfrm rot="4350674">
                  <a:off x="2317574" y="2344294"/>
                  <a:ext cx="1416569" cy="1677650"/>
                  <a:chOff x="888045" y="2423834"/>
                  <a:chExt cx="1416569" cy="1677650"/>
                </a:xfrm>
              </p:grpSpPr>
              <p:sp>
                <p:nvSpPr>
                  <p:cNvPr id="400" name="Hexagon 399"/>
                  <p:cNvSpPr/>
                  <p:nvPr/>
                </p:nvSpPr>
                <p:spPr>
                  <a:xfrm rot="19276833">
                    <a:off x="1542614" y="3187084"/>
                    <a:ext cx="762000" cy="9144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Hexagon 400"/>
                  <p:cNvSpPr/>
                  <p:nvPr/>
                </p:nvSpPr>
                <p:spPr>
                  <a:xfrm rot="19276833">
                    <a:off x="888045" y="2423834"/>
                    <a:ext cx="762000" cy="9144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Up-Down Arrow 401"/>
                  <p:cNvSpPr/>
                  <p:nvPr/>
                </p:nvSpPr>
                <p:spPr>
                  <a:xfrm rot="19113459">
                    <a:off x="1344219" y="2913160"/>
                    <a:ext cx="500326" cy="684673"/>
                  </a:xfrm>
                  <a:prstGeom prst="upDownArrow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9" name="Up-Down Arrow 398"/>
                <p:cNvSpPr/>
                <p:nvPr/>
              </p:nvSpPr>
              <p:spPr>
                <a:xfrm>
                  <a:off x="2096999" y="3821287"/>
                  <a:ext cx="500326" cy="684673"/>
                </a:xfrm>
                <a:prstGeom prst="upDown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1" name="Hexagon 390"/>
              <p:cNvSpPr/>
              <p:nvPr/>
            </p:nvSpPr>
            <p:spPr>
              <a:xfrm rot="19276833">
                <a:off x="2189057" y="3834940"/>
                <a:ext cx="175089" cy="210106"/>
              </a:xfrm>
              <a:prstGeom prst="hexagon">
                <a:avLst/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Hexagon 391"/>
              <p:cNvSpPr/>
              <p:nvPr/>
            </p:nvSpPr>
            <p:spPr>
              <a:xfrm rot="19276833">
                <a:off x="1855181" y="3426884"/>
                <a:ext cx="175089" cy="210106"/>
              </a:xfrm>
              <a:prstGeom prst="hexagon">
                <a:avLst/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Hexagon 392"/>
              <p:cNvSpPr/>
              <p:nvPr/>
            </p:nvSpPr>
            <p:spPr>
              <a:xfrm rot="2199862">
                <a:off x="2802724" y="3364477"/>
                <a:ext cx="183866" cy="218928"/>
              </a:xfrm>
              <a:prstGeom prst="hexagon">
                <a:avLst/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Hexagon 393"/>
              <p:cNvSpPr/>
              <p:nvPr/>
            </p:nvSpPr>
            <p:spPr>
              <a:xfrm rot="2199862">
                <a:off x="2490981" y="3793905"/>
                <a:ext cx="183866" cy="218928"/>
              </a:xfrm>
              <a:prstGeom prst="hexagon">
                <a:avLst/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Hexagon 394"/>
              <p:cNvSpPr/>
              <p:nvPr/>
            </p:nvSpPr>
            <p:spPr>
              <a:xfrm>
                <a:off x="2322754" y="4285393"/>
                <a:ext cx="239751" cy="310127"/>
              </a:xfrm>
              <a:prstGeom prst="hexagon">
                <a:avLst/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3" name="Cloud 382"/>
            <p:cNvSpPr/>
            <p:nvPr/>
          </p:nvSpPr>
          <p:spPr>
            <a:xfrm rot="16200000">
              <a:off x="7078519" y="2530773"/>
              <a:ext cx="886585" cy="918626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Oval 383"/>
            <p:cNvSpPr/>
            <p:nvPr/>
          </p:nvSpPr>
          <p:spPr>
            <a:xfrm flipH="1">
              <a:off x="7371619" y="2642538"/>
              <a:ext cx="248894" cy="1800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2" name="Group 421"/>
            <p:cNvGrpSpPr/>
            <p:nvPr/>
          </p:nvGrpSpPr>
          <p:grpSpPr>
            <a:xfrm>
              <a:off x="6935889" y="4831635"/>
              <a:ext cx="1164651" cy="306065"/>
              <a:chOff x="2389741" y="1288080"/>
              <a:chExt cx="1164651" cy="306065"/>
            </a:xfrm>
          </p:grpSpPr>
          <p:grpSp>
            <p:nvGrpSpPr>
              <p:cNvPr id="416" name="Group 415"/>
              <p:cNvGrpSpPr/>
              <p:nvPr/>
            </p:nvGrpSpPr>
            <p:grpSpPr>
              <a:xfrm>
                <a:off x="2394173" y="1357887"/>
                <a:ext cx="1105929" cy="161687"/>
                <a:chOff x="875271" y="1210552"/>
                <a:chExt cx="2932355" cy="406966"/>
              </a:xfrm>
            </p:grpSpPr>
            <p:grpSp>
              <p:nvGrpSpPr>
                <p:cNvPr id="409" name="Group 408"/>
                <p:cNvGrpSpPr/>
                <p:nvPr/>
              </p:nvGrpSpPr>
              <p:grpSpPr>
                <a:xfrm>
                  <a:off x="1752600" y="1214876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07" name="Elbow Connector 406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Elbow Connector 407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0" name="Group 409"/>
                <p:cNvGrpSpPr/>
                <p:nvPr/>
              </p:nvGrpSpPr>
              <p:grpSpPr>
                <a:xfrm>
                  <a:off x="2660623" y="1210552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11" name="Elbow Connector 410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Elbow Connector 411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3" name="Group 412"/>
                <p:cNvGrpSpPr/>
                <p:nvPr/>
              </p:nvGrpSpPr>
              <p:grpSpPr>
                <a:xfrm>
                  <a:off x="875271" y="1218995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14" name="Elbow Connector 413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Elbow Connector 414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381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418" name="Straight Connector 417"/>
              <p:cNvCxnSpPr/>
              <p:nvPr/>
            </p:nvCxnSpPr>
            <p:spPr>
              <a:xfrm>
                <a:off x="2389741" y="1288080"/>
                <a:ext cx="1071289" cy="3976"/>
              </a:xfrm>
              <a:prstGeom prst="line">
                <a:avLst/>
              </a:prstGeom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/>
              <p:cNvCxnSpPr/>
              <p:nvPr/>
            </p:nvCxnSpPr>
            <p:spPr>
              <a:xfrm>
                <a:off x="2393624" y="1580646"/>
                <a:ext cx="1160768" cy="13499"/>
              </a:xfrm>
              <a:prstGeom prst="line">
                <a:avLst/>
              </a:prstGeom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7" name="Group 426"/>
            <p:cNvGrpSpPr/>
            <p:nvPr/>
          </p:nvGrpSpPr>
          <p:grpSpPr>
            <a:xfrm rot="1459043">
              <a:off x="6523656" y="3805665"/>
              <a:ext cx="598635" cy="157319"/>
              <a:chOff x="2389741" y="1288080"/>
              <a:chExt cx="1164651" cy="306065"/>
            </a:xfrm>
          </p:grpSpPr>
          <p:grpSp>
            <p:nvGrpSpPr>
              <p:cNvPr id="428" name="Group 427"/>
              <p:cNvGrpSpPr/>
              <p:nvPr/>
            </p:nvGrpSpPr>
            <p:grpSpPr>
              <a:xfrm>
                <a:off x="2394173" y="1357887"/>
                <a:ext cx="1105929" cy="161687"/>
                <a:chOff x="875271" y="1210552"/>
                <a:chExt cx="2932355" cy="406966"/>
              </a:xfrm>
            </p:grpSpPr>
            <p:grpSp>
              <p:nvGrpSpPr>
                <p:cNvPr id="431" name="Group 430"/>
                <p:cNvGrpSpPr/>
                <p:nvPr/>
              </p:nvGrpSpPr>
              <p:grpSpPr>
                <a:xfrm>
                  <a:off x="1752600" y="1214876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38" name="Elbow Connector 437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9" name="Elbow Connector 438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32" name="Group 431"/>
                <p:cNvGrpSpPr/>
                <p:nvPr/>
              </p:nvGrpSpPr>
              <p:grpSpPr>
                <a:xfrm>
                  <a:off x="2660623" y="1210552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36" name="Elbow Connector 435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7" name="Elbow Connector 436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33" name="Group 432"/>
                <p:cNvGrpSpPr/>
                <p:nvPr/>
              </p:nvGrpSpPr>
              <p:grpSpPr>
                <a:xfrm>
                  <a:off x="875271" y="1218995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34" name="Elbow Connector 433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5" name="Elbow Connector 434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429" name="Straight Connector 428"/>
              <p:cNvCxnSpPr/>
              <p:nvPr/>
            </p:nvCxnSpPr>
            <p:spPr>
              <a:xfrm>
                <a:off x="2389741" y="1288080"/>
                <a:ext cx="1071289" cy="3976"/>
              </a:xfrm>
              <a:prstGeom prst="line">
                <a:avLst/>
              </a:prstGeom>
              <a:ln w="127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0" name="Straight Connector 429"/>
              <p:cNvCxnSpPr/>
              <p:nvPr/>
            </p:nvCxnSpPr>
            <p:spPr>
              <a:xfrm>
                <a:off x="2393624" y="1580646"/>
                <a:ext cx="1160768" cy="13499"/>
              </a:xfrm>
              <a:prstGeom prst="line">
                <a:avLst/>
              </a:prstGeom>
              <a:ln w="127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" name="Group 439"/>
            <p:cNvGrpSpPr/>
            <p:nvPr/>
          </p:nvGrpSpPr>
          <p:grpSpPr>
            <a:xfrm rot="20161206">
              <a:off x="7910705" y="3865445"/>
              <a:ext cx="598635" cy="157319"/>
              <a:chOff x="2389741" y="1288080"/>
              <a:chExt cx="1164651" cy="306065"/>
            </a:xfrm>
          </p:grpSpPr>
          <p:grpSp>
            <p:nvGrpSpPr>
              <p:cNvPr id="441" name="Group 440"/>
              <p:cNvGrpSpPr/>
              <p:nvPr/>
            </p:nvGrpSpPr>
            <p:grpSpPr>
              <a:xfrm>
                <a:off x="2394173" y="1357887"/>
                <a:ext cx="1105929" cy="161687"/>
                <a:chOff x="875271" y="1210552"/>
                <a:chExt cx="2932355" cy="406966"/>
              </a:xfrm>
            </p:grpSpPr>
            <p:grpSp>
              <p:nvGrpSpPr>
                <p:cNvPr id="444" name="Group 443"/>
                <p:cNvGrpSpPr/>
                <p:nvPr/>
              </p:nvGrpSpPr>
              <p:grpSpPr>
                <a:xfrm>
                  <a:off x="1752600" y="1214876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51" name="Elbow Connector 450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Elbow Connector 451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45" name="Group 444"/>
                <p:cNvGrpSpPr/>
                <p:nvPr/>
              </p:nvGrpSpPr>
              <p:grpSpPr>
                <a:xfrm>
                  <a:off x="2660623" y="1210552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49" name="Elbow Connector 448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0" name="Elbow Connector 449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46" name="Group 445"/>
                <p:cNvGrpSpPr/>
                <p:nvPr/>
              </p:nvGrpSpPr>
              <p:grpSpPr>
                <a:xfrm>
                  <a:off x="875271" y="1218995"/>
                  <a:ext cx="1147003" cy="398523"/>
                  <a:chOff x="1752600" y="1214876"/>
                  <a:chExt cx="1147003" cy="398523"/>
                </a:xfrm>
              </p:grpSpPr>
              <p:cxnSp>
                <p:nvCxnSpPr>
                  <p:cNvPr id="447" name="Elbow Connector 446"/>
                  <p:cNvCxnSpPr/>
                  <p:nvPr/>
                </p:nvCxnSpPr>
                <p:spPr>
                  <a:xfrm>
                    <a:off x="1752600" y="1219200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8" name="Elbow Connector 447"/>
                  <p:cNvCxnSpPr/>
                  <p:nvPr/>
                </p:nvCxnSpPr>
                <p:spPr>
                  <a:xfrm flipH="1">
                    <a:off x="2219662" y="1214876"/>
                    <a:ext cx="679941" cy="394199"/>
                  </a:xfrm>
                  <a:prstGeom prst="bentConnector3">
                    <a:avLst/>
                  </a:prstGeom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442" name="Straight Connector 441"/>
              <p:cNvCxnSpPr/>
              <p:nvPr/>
            </p:nvCxnSpPr>
            <p:spPr>
              <a:xfrm>
                <a:off x="2389741" y="1288080"/>
                <a:ext cx="1071289" cy="3976"/>
              </a:xfrm>
              <a:prstGeom prst="line">
                <a:avLst/>
              </a:prstGeom>
              <a:ln w="127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Straight Connector 442"/>
              <p:cNvCxnSpPr/>
              <p:nvPr/>
            </p:nvCxnSpPr>
            <p:spPr>
              <a:xfrm>
                <a:off x="2393624" y="1580646"/>
                <a:ext cx="1160768" cy="13499"/>
              </a:xfrm>
              <a:prstGeom prst="line">
                <a:avLst/>
              </a:prstGeom>
              <a:ln w="127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53" name="TextBox 452"/>
          <p:cNvSpPr txBox="1"/>
          <p:nvPr/>
        </p:nvSpPr>
        <p:spPr>
          <a:xfrm>
            <a:off x="7180453" y="5431886"/>
            <a:ext cx="8498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Darius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6681782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/>
          <p:cNvSpPr txBox="1"/>
          <p:nvPr/>
        </p:nvSpPr>
        <p:spPr>
          <a:xfrm>
            <a:off x="0" y="-15240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D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36155" y="4700232"/>
            <a:ext cx="1708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Deborah</a:t>
            </a:r>
            <a:endParaRPr lang="en-US" dirty="0"/>
          </a:p>
        </p:txBody>
      </p:sp>
      <p:grpSp>
        <p:nvGrpSpPr>
          <p:cNvPr id="75" name="Group 74"/>
          <p:cNvGrpSpPr/>
          <p:nvPr/>
        </p:nvGrpSpPr>
        <p:grpSpPr>
          <a:xfrm>
            <a:off x="116120" y="1197919"/>
            <a:ext cx="1520432" cy="3276600"/>
            <a:chOff x="1441850" y="1371600"/>
            <a:chExt cx="1520432" cy="3276600"/>
          </a:xfrm>
        </p:grpSpPr>
        <p:sp>
          <p:nvSpPr>
            <p:cNvPr id="25" name="Rounded Rectangle 24"/>
            <p:cNvSpPr/>
            <p:nvPr/>
          </p:nvSpPr>
          <p:spPr>
            <a:xfrm>
              <a:off x="1522674" y="1371600"/>
              <a:ext cx="1287899" cy="2259161"/>
            </a:xfrm>
            <a:prstGeom prst="round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9671902">
              <a:off x="2584502" y="2994429"/>
              <a:ext cx="377780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647766">
              <a:off x="1441850" y="2994448"/>
              <a:ext cx="336803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19352409">
              <a:off x="2249241" y="4067889"/>
              <a:ext cx="293200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647766">
              <a:off x="1912169" y="4056411"/>
              <a:ext cx="291797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20169292">
              <a:off x="2215284" y="2330522"/>
              <a:ext cx="626173" cy="1035117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790291">
              <a:off x="1531831" y="2296607"/>
              <a:ext cx="626173" cy="1035117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>
              <a:off x="1716040" y="2463727"/>
              <a:ext cx="934153" cy="1891292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961733" y="2107513"/>
              <a:ext cx="390181" cy="5703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 rot="16506508">
              <a:off x="1168515" y="2207312"/>
              <a:ext cx="1253155" cy="434980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Cloud 40"/>
            <p:cNvSpPr/>
            <p:nvPr/>
          </p:nvSpPr>
          <p:spPr>
            <a:xfrm rot="5400000">
              <a:off x="1844418" y="2181468"/>
              <a:ext cx="1298083" cy="43498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1716040" y="1474591"/>
              <a:ext cx="890363" cy="10845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>
              <a:off x="1707903" y="1724465"/>
              <a:ext cx="856957" cy="252046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1677935" y="1528688"/>
              <a:ext cx="957776" cy="352865"/>
            </a:xfrm>
            <a:prstGeom prst="round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1657494" y="1422009"/>
              <a:ext cx="1058594" cy="352865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576164" y="1523871"/>
              <a:ext cx="1134786" cy="316402"/>
              <a:chOff x="3429000" y="1217104"/>
              <a:chExt cx="4405230" cy="962718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3429000" y="1230418"/>
                <a:ext cx="1101309" cy="949404"/>
                <a:chOff x="3429000" y="1230418"/>
                <a:chExt cx="1101309" cy="949404"/>
              </a:xfrm>
            </p:grpSpPr>
            <p:sp>
              <p:nvSpPr>
                <p:cNvPr id="42" name="Hexagon 41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Quad Arrow 42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44"/>
              <p:cNvGrpSpPr/>
              <p:nvPr/>
            </p:nvGrpSpPr>
            <p:grpSpPr>
              <a:xfrm>
                <a:off x="4530308" y="1225980"/>
                <a:ext cx="1101309" cy="949404"/>
                <a:chOff x="3429000" y="1230418"/>
                <a:chExt cx="1101309" cy="949404"/>
              </a:xfrm>
            </p:grpSpPr>
            <p:sp>
              <p:nvSpPr>
                <p:cNvPr id="46" name="Hexagon 45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Quad Arrow 46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47"/>
              <p:cNvGrpSpPr/>
              <p:nvPr/>
            </p:nvGrpSpPr>
            <p:grpSpPr>
              <a:xfrm>
                <a:off x="5631615" y="1217104"/>
                <a:ext cx="1101309" cy="949404"/>
                <a:chOff x="3429000" y="1230418"/>
                <a:chExt cx="1101309" cy="949404"/>
              </a:xfrm>
            </p:grpSpPr>
            <p:sp>
              <p:nvSpPr>
                <p:cNvPr id="49" name="Hexagon 48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Quad Arrow 49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50"/>
              <p:cNvGrpSpPr/>
              <p:nvPr/>
            </p:nvGrpSpPr>
            <p:grpSpPr>
              <a:xfrm>
                <a:off x="6732921" y="1225980"/>
                <a:ext cx="1101309" cy="949404"/>
                <a:chOff x="3429000" y="1230418"/>
                <a:chExt cx="1101309" cy="949404"/>
              </a:xfrm>
            </p:grpSpPr>
            <p:sp>
              <p:nvSpPr>
                <p:cNvPr id="52" name="Hexagon 51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52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" name="Quad Arrow 53"/>
              <p:cNvSpPr/>
              <p:nvPr/>
            </p:nvSpPr>
            <p:spPr>
              <a:xfrm>
                <a:off x="4352395" y="1500619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Quad Arrow 54"/>
              <p:cNvSpPr/>
              <p:nvPr/>
            </p:nvSpPr>
            <p:spPr>
              <a:xfrm>
                <a:off x="5453705" y="1479648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Quad Arrow 55"/>
              <p:cNvSpPr/>
              <p:nvPr/>
            </p:nvSpPr>
            <p:spPr>
              <a:xfrm>
                <a:off x="6578017" y="1488524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1768733" y="4100302"/>
              <a:ext cx="813544" cy="226833"/>
              <a:chOff x="3429000" y="1217104"/>
              <a:chExt cx="4405230" cy="962718"/>
            </a:xfrm>
          </p:grpSpPr>
          <p:grpSp>
            <p:nvGrpSpPr>
              <p:cNvPr id="59" name="Group 58"/>
              <p:cNvGrpSpPr/>
              <p:nvPr/>
            </p:nvGrpSpPr>
            <p:grpSpPr>
              <a:xfrm>
                <a:off x="3429000" y="1230418"/>
                <a:ext cx="1101309" cy="949404"/>
                <a:chOff x="3429000" y="1230418"/>
                <a:chExt cx="1101309" cy="949404"/>
              </a:xfrm>
            </p:grpSpPr>
            <p:sp>
              <p:nvSpPr>
                <p:cNvPr id="72" name="Hexagon 71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Quad Arrow 72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59"/>
              <p:cNvGrpSpPr/>
              <p:nvPr/>
            </p:nvGrpSpPr>
            <p:grpSpPr>
              <a:xfrm>
                <a:off x="4530308" y="1225980"/>
                <a:ext cx="1101309" cy="949404"/>
                <a:chOff x="3429000" y="1230418"/>
                <a:chExt cx="1101309" cy="949404"/>
              </a:xfrm>
            </p:grpSpPr>
            <p:sp>
              <p:nvSpPr>
                <p:cNvPr id="70" name="Hexagon 69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Quad Arrow 70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5631615" y="1217104"/>
                <a:ext cx="1101309" cy="949404"/>
                <a:chOff x="3429000" y="1230418"/>
                <a:chExt cx="1101309" cy="949404"/>
              </a:xfrm>
            </p:grpSpPr>
            <p:sp>
              <p:nvSpPr>
                <p:cNvPr id="68" name="Hexagon 67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Quad Arrow 68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>
                <a:off x="6732921" y="1225980"/>
                <a:ext cx="1101309" cy="949404"/>
                <a:chOff x="3429000" y="1230418"/>
                <a:chExt cx="1101309" cy="949404"/>
              </a:xfrm>
            </p:grpSpPr>
            <p:sp>
              <p:nvSpPr>
                <p:cNvPr id="66" name="Hexagon 65"/>
                <p:cNvSpPr/>
                <p:nvPr/>
              </p:nvSpPr>
              <p:spPr>
                <a:xfrm>
                  <a:off x="3429000" y="1230418"/>
                  <a:ext cx="1101309" cy="949404"/>
                </a:xfrm>
                <a:prstGeom prst="hexagon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Quad Arrow 66"/>
                <p:cNvSpPr/>
                <p:nvPr/>
              </p:nvSpPr>
              <p:spPr>
                <a:xfrm>
                  <a:off x="3674854" y="1350273"/>
                  <a:ext cx="609600" cy="685504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" name="Quad Arrow 62"/>
              <p:cNvSpPr/>
              <p:nvPr/>
            </p:nvSpPr>
            <p:spPr>
              <a:xfrm>
                <a:off x="4352395" y="1500619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Quad Arrow 63"/>
              <p:cNvSpPr/>
              <p:nvPr/>
            </p:nvSpPr>
            <p:spPr>
              <a:xfrm>
                <a:off x="5453705" y="1479648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Quad Arrow 64"/>
              <p:cNvSpPr/>
              <p:nvPr/>
            </p:nvSpPr>
            <p:spPr>
              <a:xfrm>
                <a:off x="6578017" y="1488524"/>
                <a:ext cx="355820" cy="400125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4289995" y="670637"/>
            <a:ext cx="1917016" cy="3825163"/>
            <a:chOff x="4289995" y="670637"/>
            <a:chExt cx="1917016" cy="3825163"/>
          </a:xfrm>
        </p:grpSpPr>
        <p:sp>
          <p:nvSpPr>
            <p:cNvPr id="83" name="Cloud 82"/>
            <p:cNvSpPr/>
            <p:nvPr/>
          </p:nvSpPr>
          <p:spPr>
            <a:xfrm rot="20706537">
              <a:off x="5368719" y="1083061"/>
              <a:ext cx="838292" cy="1552058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649721" flipH="1">
              <a:off x="5194556" y="4100411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649721" flipH="1">
              <a:off x="4677913" y="4081735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4307848" flipH="1">
              <a:off x="5683179" y="3176348"/>
              <a:ext cx="536434" cy="36913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8060644">
              <a:off x="4183132" y="3153830"/>
              <a:ext cx="536434" cy="3227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1422081" flipH="1">
              <a:off x="4414536" y="2098187"/>
              <a:ext cx="664125" cy="126912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80301">
              <a:off x="5362613" y="2101968"/>
              <a:ext cx="695491" cy="131513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 rot="671737">
              <a:off x="4296553" y="1015056"/>
              <a:ext cx="742044" cy="1530936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10800000" flipH="1">
              <a:off x="4581140" y="2015938"/>
              <a:ext cx="1252910" cy="1168775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Isosceles Triangle 84"/>
            <p:cNvSpPr/>
            <p:nvPr/>
          </p:nvSpPr>
          <p:spPr>
            <a:xfrm rot="10800000" flipH="1">
              <a:off x="5019455" y="2024864"/>
              <a:ext cx="417637" cy="64345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flipH="1">
              <a:off x="4679458" y="729037"/>
              <a:ext cx="1154592" cy="16086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 rot="16200000">
              <a:off x="4871726" y="361630"/>
              <a:ext cx="751370" cy="1369384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ed Rectangle 87"/>
            <p:cNvSpPr/>
            <p:nvPr/>
          </p:nvSpPr>
          <p:spPr>
            <a:xfrm>
              <a:off x="4495800" y="952445"/>
              <a:ext cx="1436304" cy="281272"/>
            </a:xfrm>
            <a:prstGeom prst="roundRect">
              <a:avLst>
                <a:gd name="adj" fmla="val 12449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flipH="1">
              <a:off x="4577271" y="3191346"/>
              <a:ext cx="1252910" cy="1115123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4551845" y="865726"/>
              <a:ext cx="1371600" cy="445287"/>
              <a:chOff x="6629400" y="1582164"/>
              <a:chExt cx="2051348" cy="665965"/>
            </a:xfrm>
          </p:grpSpPr>
          <p:grpSp>
            <p:nvGrpSpPr>
              <p:cNvPr id="94" name="Group 93"/>
              <p:cNvGrpSpPr/>
              <p:nvPr/>
            </p:nvGrpSpPr>
            <p:grpSpPr>
              <a:xfrm>
                <a:off x="6629400" y="1582164"/>
                <a:ext cx="2051348" cy="665965"/>
                <a:chOff x="5406518" y="633972"/>
                <a:chExt cx="3662823" cy="743377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>
                  <a:off x="5406518" y="638327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24" name="Cross 123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Diamond 124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6333981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22" name="Cross 121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Diamond 122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" name="Group 112"/>
                <p:cNvGrpSpPr/>
                <p:nvPr/>
              </p:nvGrpSpPr>
              <p:grpSpPr>
                <a:xfrm>
                  <a:off x="7257090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20" name="Cross 119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Diamond 120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8154073" y="633973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18" name="Cross 117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Diamond 118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5" name="Diamond 114"/>
                <p:cNvSpPr/>
                <p:nvPr/>
              </p:nvSpPr>
              <p:spPr>
                <a:xfrm>
                  <a:off x="6244044" y="795400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7197633" y="799754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8085906" y="808463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" name="6-Point Star 2"/>
              <p:cNvSpPr/>
              <p:nvPr/>
            </p:nvSpPr>
            <p:spPr>
              <a:xfrm>
                <a:off x="6704134" y="1735794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6-Point Star 128"/>
              <p:cNvSpPr/>
              <p:nvPr/>
            </p:nvSpPr>
            <p:spPr>
              <a:xfrm>
                <a:off x="7227543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6-Point Star 129"/>
              <p:cNvSpPr/>
              <p:nvPr/>
            </p:nvSpPr>
            <p:spPr>
              <a:xfrm>
                <a:off x="7744526" y="1731288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6-Point Star 130"/>
              <p:cNvSpPr/>
              <p:nvPr/>
            </p:nvSpPr>
            <p:spPr>
              <a:xfrm>
                <a:off x="8258068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1293597">
              <a:off x="4559537" y="3170813"/>
              <a:ext cx="475099" cy="1031721"/>
              <a:chOff x="6677328" y="4049616"/>
              <a:chExt cx="948594" cy="2064381"/>
            </a:xfrm>
          </p:grpSpPr>
          <p:sp>
            <p:nvSpPr>
              <p:cNvPr id="5" name="Flowchart: Summing Junction 4"/>
              <p:cNvSpPr/>
              <p:nvPr/>
            </p:nvSpPr>
            <p:spPr>
              <a:xfrm>
                <a:off x="6858000" y="4049616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lowchart: Summing Junction 152"/>
              <p:cNvSpPr/>
              <p:nvPr/>
            </p:nvSpPr>
            <p:spPr>
              <a:xfrm>
                <a:off x="6832576" y="4407928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Flowchart: Summing Junction 153"/>
              <p:cNvSpPr/>
              <p:nvPr/>
            </p:nvSpPr>
            <p:spPr>
              <a:xfrm rot="836308">
                <a:off x="6776971" y="4668269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Flowchart: Summing Junction 154"/>
              <p:cNvSpPr/>
              <p:nvPr/>
            </p:nvSpPr>
            <p:spPr>
              <a:xfrm rot="20246486">
                <a:off x="7010400" y="4202016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Flowchart: Summing Junction 155"/>
              <p:cNvSpPr/>
              <p:nvPr/>
            </p:nvSpPr>
            <p:spPr>
              <a:xfrm rot="19652693">
                <a:off x="7148012" y="4466764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lowchart: Summing Junction 156"/>
              <p:cNvSpPr/>
              <p:nvPr/>
            </p:nvSpPr>
            <p:spPr>
              <a:xfrm rot="19552713">
                <a:off x="7235243" y="4698866"/>
                <a:ext cx="228600" cy="496979"/>
              </a:xfrm>
              <a:prstGeom prst="flowChartSummingJunction">
                <a:avLst/>
              </a:prstGeom>
              <a:solidFill>
                <a:srgbClr val="C85F0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8" name="Group 25"/>
              <p:cNvGrpSpPr/>
              <p:nvPr/>
            </p:nvGrpSpPr>
            <p:grpSpPr>
              <a:xfrm>
                <a:off x="6677328" y="5006366"/>
                <a:ext cx="948594" cy="1107631"/>
                <a:chOff x="3124200" y="3339059"/>
                <a:chExt cx="2743200" cy="2854839"/>
              </a:xfrm>
              <a:solidFill>
                <a:srgbClr val="C85F08"/>
              </a:solidFill>
            </p:grpSpPr>
            <p:sp>
              <p:nvSpPr>
                <p:cNvPr id="159" name="Oval 158"/>
                <p:cNvSpPr/>
                <p:nvPr/>
              </p:nvSpPr>
              <p:spPr>
                <a:xfrm>
                  <a:off x="3124200" y="3657597"/>
                  <a:ext cx="2743200" cy="2536301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Trapezoid 159"/>
                <p:cNvSpPr/>
                <p:nvPr/>
              </p:nvSpPr>
              <p:spPr>
                <a:xfrm rot="10800000">
                  <a:off x="3352799" y="3339059"/>
                  <a:ext cx="2208551" cy="685800"/>
                </a:xfrm>
                <a:prstGeom prst="trapezoi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1" name="Group 28"/>
                <p:cNvGrpSpPr/>
                <p:nvPr/>
              </p:nvGrpSpPr>
              <p:grpSpPr>
                <a:xfrm>
                  <a:off x="3481299" y="3932118"/>
                  <a:ext cx="1960410" cy="156892"/>
                  <a:chOff x="3131612" y="1661854"/>
                  <a:chExt cx="4419488" cy="312758"/>
                </a:xfrm>
                <a:grpFill/>
              </p:grpSpPr>
              <p:sp>
                <p:nvSpPr>
                  <p:cNvPr id="162" name="Flowchart: Summing Junction 161"/>
                  <p:cNvSpPr/>
                  <p:nvPr/>
                </p:nvSpPr>
                <p:spPr>
                  <a:xfrm>
                    <a:off x="3131612" y="1661854"/>
                    <a:ext cx="990489" cy="312758"/>
                  </a:xfrm>
                  <a:prstGeom prst="flowChartSummingJunction">
                    <a:avLst/>
                  </a:prstGeom>
                  <a:grpFill/>
                  <a:ln w="3175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lowchart: Summing Junction 162"/>
                  <p:cNvSpPr/>
                  <p:nvPr/>
                </p:nvSpPr>
                <p:spPr>
                  <a:xfrm>
                    <a:off x="4274611" y="1661854"/>
                    <a:ext cx="990489" cy="312758"/>
                  </a:xfrm>
                  <a:prstGeom prst="flowChartSummingJunction">
                    <a:avLst/>
                  </a:prstGeom>
                  <a:grpFill/>
                  <a:ln w="3175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lowchart: Summing Junction 163"/>
                  <p:cNvSpPr/>
                  <p:nvPr/>
                </p:nvSpPr>
                <p:spPr>
                  <a:xfrm>
                    <a:off x="5417612" y="1661854"/>
                    <a:ext cx="990489" cy="312758"/>
                  </a:xfrm>
                  <a:prstGeom prst="flowChartSummingJunction">
                    <a:avLst/>
                  </a:prstGeom>
                  <a:grpFill/>
                  <a:ln w="3175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lowchart: Summing Junction 164"/>
                  <p:cNvSpPr/>
                  <p:nvPr/>
                </p:nvSpPr>
                <p:spPr>
                  <a:xfrm>
                    <a:off x="6560611" y="1661854"/>
                    <a:ext cx="990489" cy="312758"/>
                  </a:xfrm>
                  <a:prstGeom prst="flowChartSummingJunction">
                    <a:avLst/>
                  </a:prstGeom>
                  <a:grpFill/>
                  <a:ln w="3175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32" name="Group 131"/>
            <p:cNvGrpSpPr/>
            <p:nvPr/>
          </p:nvGrpSpPr>
          <p:grpSpPr>
            <a:xfrm>
              <a:off x="4772460" y="3040042"/>
              <a:ext cx="891251" cy="289343"/>
              <a:chOff x="6629400" y="1582164"/>
              <a:chExt cx="2051348" cy="665965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6629400" y="1582164"/>
                <a:ext cx="2051348" cy="665965"/>
                <a:chOff x="5406518" y="633972"/>
                <a:chExt cx="3662823" cy="743377"/>
              </a:xfrm>
            </p:grpSpPr>
            <p:grpSp>
              <p:nvGrpSpPr>
                <p:cNvPr id="138" name="Group 137"/>
                <p:cNvGrpSpPr/>
                <p:nvPr/>
              </p:nvGrpSpPr>
              <p:grpSpPr>
                <a:xfrm>
                  <a:off x="5406518" y="638327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51" name="Cross 150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138"/>
                <p:cNvGrpSpPr/>
                <p:nvPr/>
              </p:nvGrpSpPr>
              <p:grpSpPr>
                <a:xfrm>
                  <a:off x="6333981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49" name="Cross 148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Diamond 149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39"/>
                <p:cNvGrpSpPr/>
                <p:nvPr/>
              </p:nvGrpSpPr>
              <p:grpSpPr>
                <a:xfrm>
                  <a:off x="7257090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47" name="Cross 146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Diamond 147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1" name="Group 140"/>
                <p:cNvGrpSpPr/>
                <p:nvPr/>
              </p:nvGrpSpPr>
              <p:grpSpPr>
                <a:xfrm>
                  <a:off x="8154073" y="633973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45" name="Cross 144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2" name="Diamond 141"/>
                <p:cNvSpPr/>
                <p:nvPr/>
              </p:nvSpPr>
              <p:spPr>
                <a:xfrm>
                  <a:off x="6244044" y="795400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Diamond 142"/>
                <p:cNvSpPr/>
                <p:nvPr/>
              </p:nvSpPr>
              <p:spPr>
                <a:xfrm>
                  <a:off x="7197633" y="799754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Diamond 143"/>
                <p:cNvSpPr/>
                <p:nvPr/>
              </p:nvSpPr>
              <p:spPr>
                <a:xfrm>
                  <a:off x="8085906" y="808463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4" name="6-Point Star 133"/>
              <p:cNvSpPr/>
              <p:nvPr/>
            </p:nvSpPr>
            <p:spPr>
              <a:xfrm>
                <a:off x="6704134" y="1735794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6-Point Star 134"/>
              <p:cNvSpPr/>
              <p:nvPr/>
            </p:nvSpPr>
            <p:spPr>
              <a:xfrm>
                <a:off x="7227543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6-Point Star 135"/>
              <p:cNvSpPr/>
              <p:nvPr/>
            </p:nvSpPr>
            <p:spPr>
              <a:xfrm>
                <a:off x="7744526" y="1731288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6-Point Star 136"/>
              <p:cNvSpPr/>
              <p:nvPr/>
            </p:nvSpPr>
            <p:spPr>
              <a:xfrm>
                <a:off x="8258068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6" name="TextBox 165"/>
          <p:cNvSpPr txBox="1"/>
          <p:nvPr/>
        </p:nvSpPr>
        <p:spPr>
          <a:xfrm>
            <a:off x="4697501" y="5076155"/>
            <a:ext cx="1708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David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734580" y="318933"/>
            <a:ext cx="1917016" cy="4239048"/>
            <a:chOff x="6734580" y="318933"/>
            <a:chExt cx="1917016" cy="4239048"/>
          </a:xfrm>
        </p:grpSpPr>
        <p:sp>
          <p:nvSpPr>
            <p:cNvPr id="167" name="Cloud 166"/>
            <p:cNvSpPr/>
            <p:nvPr/>
          </p:nvSpPr>
          <p:spPr>
            <a:xfrm rot="20706537">
              <a:off x="7813304" y="1145242"/>
              <a:ext cx="838292" cy="1552058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 rot="649721" flipH="1">
              <a:off x="7639141" y="4162592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/>
            <p:cNvSpPr/>
            <p:nvPr/>
          </p:nvSpPr>
          <p:spPr>
            <a:xfrm rot="649721" flipH="1">
              <a:off x="7122498" y="4143916"/>
              <a:ext cx="578207" cy="39538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 rot="4307848" flipH="1">
              <a:off x="8127764" y="3238529"/>
              <a:ext cx="536434" cy="36913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 rot="18060644">
              <a:off x="6627717" y="3216011"/>
              <a:ext cx="536434" cy="3227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 rot="1422081" flipH="1">
              <a:off x="6859121" y="2160368"/>
              <a:ext cx="664125" cy="126912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 rot="20180301">
              <a:off x="7807198" y="2164149"/>
              <a:ext cx="695491" cy="131513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173"/>
            <p:cNvSpPr/>
            <p:nvPr/>
          </p:nvSpPr>
          <p:spPr>
            <a:xfrm rot="671737">
              <a:off x="6741138" y="1077237"/>
              <a:ext cx="742044" cy="1530936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 rot="10800000" flipH="1">
              <a:off x="7025725" y="2078119"/>
              <a:ext cx="1252910" cy="1168775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/>
            <p:cNvSpPr/>
            <p:nvPr/>
          </p:nvSpPr>
          <p:spPr>
            <a:xfrm rot="10800000" flipH="1">
              <a:off x="7464040" y="2087045"/>
              <a:ext cx="417637" cy="64345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/>
            <p:cNvSpPr/>
            <p:nvPr/>
          </p:nvSpPr>
          <p:spPr>
            <a:xfrm flipH="1">
              <a:off x="7124043" y="791218"/>
              <a:ext cx="1154592" cy="16086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16200000">
              <a:off x="7316311" y="423811"/>
              <a:ext cx="751370" cy="1369384"/>
            </a:xfrm>
            <a:prstGeom prst="cloud">
              <a:avLst/>
            </a:prstGeom>
            <a:solidFill>
              <a:srgbClr val="4D240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Trapezoid 179"/>
            <p:cNvSpPr/>
            <p:nvPr/>
          </p:nvSpPr>
          <p:spPr>
            <a:xfrm flipH="1">
              <a:off x="7021856" y="3253527"/>
              <a:ext cx="1252910" cy="1115123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" name="Group 216"/>
            <p:cNvGrpSpPr/>
            <p:nvPr/>
          </p:nvGrpSpPr>
          <p:grpSpPr>
            <a:xfrm>
              <a:off x="7217045" y="3102223"/>
              <a:ext cx="891251" cy="289343"/>
              <a:chOff x="6629400" y="1582164"/>
              <a:chExt cx="2051348" cy="665965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6629400" y="1582164"/>
                <a:ext cx="2051348" cy="665965"/>
                <a:chOff x="5406518" y="633972"/>
                <a:chExt cx="3662823" cy="743377"/>
              </a:xfrm>
            </p:grpSpPr>
            <p:grpSp>
              <p:nvGrpSpPr>
                <p:cNvPr id="223" name="Group 222"/>
                <p:cNvGrpSpPr/>
                <p:nvPr/>
              </p:nvGrpSpPr>
              <p:grpSpPr>
                <a:xfrm>
                  <a:off x="5406518" y="638327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236" name="Cross 235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Diamond 236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4" name="Group 223"/>
                <p:cNvGrpSpPr/>
                <p:nvPr/>
              </p:nvGrpSpPr>
              <p:grpSpPr>
                <a:xfrm>
                  <a:off x="6333981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234" name="Cross 233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Diamond 234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224"/>
                <p:cNvGrpSpPr/>
                <p:nvPr/>
              </p:nvGrpSpPr>
              <p:grpSpPr>
                <a:xfrm>
                  <a:off x="7257090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232" name="Cross 231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Diamond 232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6" name="Group 225"/>
                <p:cNvGrpSpPr/>
                <p:nvPr/>
              </p:nvGrpSpPr>
              <p:grpSpPr>
                <a:xfrm>
                  <a:off x="8154073" y="633973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230" name="Cross 229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Diamond 230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7" name="Diamond 226"/>
                <p:cNvSpPr/>
                <p:nvPr/>
              </p:nvSpPr>
              <p:spPr>
                <a:xfrm>
                  <a:off x="6244044" y="795400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Diamond 227"/>
                <p:cNvSpPr/>
                <p:nvPr/>
              </p:nvSpPr>
              <p:spPr>
                <a:xfrm>
                  <a:off x="7197633" y="799754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Diamond 228"/>
                <p:cNvSpPr/>
                <p:nvPr/>
              </p:nvSpPr>
              <p:spPr>
                <a:xfrm>
                  <a:off x="8085906" y="808463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9" name="6-Point Star 218"/>
              <p:cNvSpPr/>
              <p:nvPr/>
            </p:nvSpPr>
            <p:spPr>
              <a:xfrm>
                <a:off x="6704134" y="1735794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6-Point Star 219"/>
              <p:cNvSpPr/>
              <p:nvPr/>
            </p:nvSpPr>
            <p:spPr>
              <a:xfrm>
                <a:off x="7227543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6-Point Star 220"/>
              <p:cNvSpPr/>
              <p:nvPr/>
            </p:nvSpPr>
            <p:spPr>
              <a:xfrm>
                <a:off x="7744526" y="1731288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6-Point Star 221"/>
              <p:cNvSpPr/>
              <p:nvPr/>
            </p:nvSpPr>
            <p:spPr>
              <a:xfrm>
                <a:off x="8258068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7411542" y="2278506"/>
              <a:ext cx="566132" cy="689618"/>
              <a:chOff x="6085585" y="4872982"/>
              <a:chExt cx="1131460" cy="1378257"/>
            </a:xfrm>
          </p:grpSpPr>
          <p:sp>
            <p:nvSpPr>
              <p:cNvPr id="7" name="Oval 6"/>
              <p:cNvSpPr/>
              <p:nvPr/>
            </p:nvSpPr>
            <p:spPr>
              <a:xfrm rot="19666023">
                <a:off x="6085585" y="4876800"/>
                <a:ext cx="207189" cy="574048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/>
              <p:cNvSpPr/>
              <p:nvPr/>
            </p:nvSpPr>
            <p:spPr>
              <a:xfrm rot="19666023">
                <a:off x="6255263" y="5110384"/>
                <a:ext cx="207189" cy="574048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/>
              <p:cNvSpPr/>
              <p:nvPr/>
            </p:nvSpPr>
            <p:spPr>
              <a:xfrm rot="19666023">
                <a:off x="6411142" y="5343255"/>
                <a:ext cx="207189" cy="574048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7"/>
              <p:cNvGrpSpPr/>
              <p:nvPr/>
            </p:nvGrpSpPr>
            <p:grpSpPr>
              <a:xfrm flipH="1">
                <a:off x="6684299" y="4872982"/>
                <a:ext cx="532746" cy="1040503"/>
                <a:chOff x="6237985" y="5029200"/>
                <a:chExt cx="532746" cy="1040503"/>
              </a:xfrm>
            </p:grpSpPr>
            <p:sp>
              <p:nvSpPr>
                <p:cNvPr id="240" name="Oval 239"/>
                <p:cNvSpPr/>
                <p:nvPr/>
              </p:nvSpPr>
              <p:spPr>
                <a:xfrm rot="19666023">
                  <a:off x="6237985" y="5029200"/>
                  <a:ext cx="207189" cy="574048"/>
                </a:xfrm>
                <a:prstGeom prst="ellips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>
                <a:xfrm rot="19666023">
                  <a:off x="6407663" y="5262784"/>
                  <a:ext cx="207189" cy="574048"/>
                </a:xfrm>
                <a:prstGeom prst="ellips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Oval 241"/>
                <p:cNvSpPr/>
                <p:nvPr/>
              </p:nvSpPr>
              <p:spPr>
                <a:xfrm rot="19666023">
                  <a:off x="6563542" y="5495655"/>
                  <a:ext cx="207189" cy="574048"/>
                </a:xfrm>
                <a:prstGeom prst="ellips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3" name="Cross 242"/>
              <p:cNvSpPr/>
              <p:nvPr/>
            </p:nvSpPr>
            <p:spPr>
              <a:xfrm>
                <a:off x="6419754" y="5679270"/>
                <a:ext cx="442836" cy="571969"/>
              </a:xfrm>
              <a:prstGeom prst="plus">
                <a:avLst/>
              </a:prstGeom>
              <a:solidFill>
                <a:srgbClr val="7F520F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iamond 8"/>
              <p:cNvSpPr/>
              <p:nvPr/>
            </p:nvSpPr>
            <p:spPr>
              <a:xfrm>
                <a:off x="6489808" y="5674574"/>
                <a:ext cx="297100" cy="570250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6-Point Star 243"/>
              <p:cNvSpPr/>
              <p:nvPr/>
            </p:nvSpPr>
            <p:spPr>
              <a:xfrm>
                <a:off x="6457675" y="5776843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" name="Isosceles Triangle 10"/>
            <p:cNvSpPr/>
            <p:nvPr/>
          </p:nvSpPr>
          <p:spPr>
            <a:xfrm>
              <a:off x="7046400" y="729037"/>
              <a:ext cx="280265" cy="285589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Isosceles Triangle 244"/>
            <p:cNvSpPr/>
            <p:nvPr/>
          </p:nvSpPr>
          <p:spPr>
            <a:xfrm>
              <a:off x="7996942" y="734032"/>
              <a:ext cx="280265" cy="285589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Isosceles Triangle 245"/>
            <p:cNvSpPr/>
            <p:nvPr/>
          </p:nvSpPr>
          <p:spPr>
            <a:xfrm>
              <a:off x="7204884" y="536672"/>
              <a:ext cx="366240" cy="480614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Isosceles Triangle 246"/>
            <p:cNvSpPr/>
            <p:nvPr/>
          </p:nvSpPr>
          <p:spPr>
            <a:xfrm>
              <a:off x="7755989" y="547595"/>
              <a:ext cx="347303" cy="480614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Isosceles Triangle 247"/>
            <p:cNvSpPr/>
            <p:nvPr/>
          </p:nvSpPr>
          <p:spPr>
            <a:xfrm>
              <a:off x="7481304" y="318933"/>
              <a:ext cx="382329" cy="693084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ounded Rectangle 178"/>
            <p:cNvSpPr/>
            <p:nvPr/>
          </p:nvSpPr>
          <p:spPr>
            <a:xfrm>
              <a:off x="6940385" y="965030"/>
              <a:ext cx="1436304" cy="330868"/>
            </a:xfrm>
            <a:prstGeom prst="roundRect">
              <a:avLst>
                <a:gd name="adj" fmla="val 12449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180"/>
            <p:cNvGrpSpPr/>
            <p:nvPr/>
          </p:nvGrpSpPr>
          <p:grpSpPr>
            <a:xfrm>
              <a:off x="6996430" y="927907"/>
              <a:ext cx="1371600" cy="445287"/>
              <a:chOff x="6629400" y="1582164"/>
              <a:chExt cx="2051348" cy="665965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6629400" y="1582164"/>
                <a:ext cx="2051348" cy="665965"/>
                <a:chOff x="5406518" y="633972"/>
                <a:chExt cx="3662823" cy="743377"/>
              </a:xfrm>
            </p:grpSpPr>
            <p:grpSp>
              <p:nvGrpSpPr>
                <p:cNvPr id="187" name="Group 186"/>
                <p:cNvGrpSpPr/>
                <p:nvPr/>
              </p:nvGrpSpPr>
              <p:grpSpPr>
                <a:xfrm>
                  <a:off x="5406518" y="638327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200" name="Cross 199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Diamond 200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187"/>
                <p:cNvGrpSpPr/>
                <p:nvPr/>
              </p:nvGrpSpPr>
              <p:grpSpPr>
                <a:xfrm>
                  <a:off x="6333981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98" name="Cross 197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Diamond 198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" name="Group 188"/>
                <p:cNvGrpSpPr/>
                <p:nvPr/>
              </p:nvGrpSpPr>
              <p:grpSpPr>
                <a:xfrm>
                  <a:off x="7257090" y="633972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96" name="Cross 195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Diamond 196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0" name="Group 189"/>
                <p:cNvGrpSpPr/>
                <p:nvPr/>
              </p:nvGrpSpPr>
              <p:grpSpPr>
                <a:xfrm>
                  <a:off x="8154073" y="633973"/>
                  <a:ext cx="915268" cy="739022"/>
                  <a:chOff x="5406518" y="638327"/>
                  <a:chExt cx="915268" cy="739022"/>
                </a:xfrm>
              </p:grpSpPr>
              <p:sp>
                <p:nvSpPr>
                  <p:cNvPr id="194" name="Cross 193"/>
                  <p:cNvSpPr/>
                  <p:nvPr/>
                </p:nvSpPr>
                <p:spPr>
                  <a:xfrm>
                    <a:off x="5406518" y="638327"/>
                    <a:ext cx="915268" cy="739022"/>
                  </a:xfrm>
                  <a:prstGeom prst="plus">
                    <a:avLst/>
                  </a:prstGeom>
                  <a:solidFill>
                    <a:srgbClr val="7F520F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Diamond 194"/>
                  <p:cNvSpPr/>
                  <p:nvPr/>
                </p:nvSpPr>
                <p:spPr>
                  <a:xfrm>
                    <a:off x="5693981" y="690896"/>
                    <a:ext cx="340342" cy="618149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1" name="Diamond 190"/>
                <p:cNvSpPr/>
                <p:nvPr/>
              </p:nvSpPr>
              <p:spPr>
                <a:xfrm>
                  <a:off x="6244044" y="795400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Diamond 191"/>
                <p:cNvSpPr/>
                <p:nvPr/>
              </p:nvSpPr>
              <p:spPr>
                <a:xfrm>
                  <a:off x="7197633" y="799754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Diamond 192"/>
                <p:cNvSpPr/>
                <p:nvPr/>
              </p:nvSpPr>
              <p:spPr>
                <a:xfrm>
                  <a:off x="8085906" y="808463"/>
                  <a:ext cx="147329" cy="397676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3" name="6-Point Star 182"/>
              <p:cNvSpPr/>
              <p:nvPr/>
            </p:nvSpPr>
            <p:spPr>
              <a:xfrm>
                <a:off x="6704134" y="1735794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6-Point Star 183"/>
              <p:cNvSpPr/>
              <p:nvPr/>
            </p:nvSpPr>
            <p:spPr>
              <a:xfrm>
                <a:off x="7227543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6-Point Star 184"/>
              <p:cNvSpPr/>
              <p:nvPr/>
            </p:nvSpPr>
            <p:spPr>
              <a:xfrm>
                <a:off x="7744526" y="1731288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6-Point Star 185"/>
              <p:cNvSpPr/>
              <p:nvPr/>
            </p:nvSpPr>
            <p:spPr>
              <a:xfrm>
                <a:off x="8258068" y="1739570"/>
                <a:ext cx="355147" cy="347252"/>
              </a:xfrm>
              <a:prstGeom prst="star6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2234974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/>
          <p:cNvSpPr txBox="1"/>
          <p:nvPr/>
        </p:nvSpPr>
        <p:spPr>
          <a:xfrm>
            <a:off x="0" y="-15240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D</a:t>
            </a:r>
          </a:p>
        </p:txBody>
      </p:sp>
      <p:grpSp>
        <p:nvGrpSpPr>
          <p:cNvPr id="282" name="Group 281"/>
          <p:cNvGrpSpPr/>
          <p:nvPr/>
        </p:nvGrpSpPr>
        <p:grpSpPr>
          <a:xfrm>
            <a:off x="398688" y="659342"/>
            <a:ext cx="8378344" cy="4235251"/>
            <a:chOff x="398688" y="659342"/>
            <a:chExt cx="8378344" cy="4235251"/>
          </a:xfrm>
        </p:grpSpPr>
        <p:sp>
          <p:nvSpPr>
            <p:cNvPr id="259" name="Rectangle 258"/>
            <p:cNvSpPr/>
            <p:nvPr/>
          </p:nvSpPr>
          <p:spPr>
            <a:xfrm>
              <a:off x="4692751" y="2070724"/>
              <a:ext cx="767855" cy="334444"/>
            </a:xfrm>
            <a:prstGeom prst="rect">
              <a:avLst/>
            </a:prstGeom>
            <a:solidFill>
              <a:srgbClr val="EE6EB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Ruth</a:t>
              </a:r>
              <a:endParaRPr lang="en-US" dirty="0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398688" y="3776657"/>
              <a:ext cx="699832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smtClean="0"/>
                <a:t>Eliab</a:t>
              </a:r>
              <a:endParaRPr lang="en-US" sz="1200" dirty="0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1265657" y="3775988"/>
              <a:ext cx="802828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err="1"/>
                <a:t>Abinadab</a:t>
              </a:r>
              <a:endParaRPr lang="en-US" sz="1200" dirty="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6485104" y="3748167"/>
              <a:ext cx="699832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 smtClean="0"/>
                <a:t>David</a:t>
              </a:r>
              <a:endParaRPr lang="en-US" sz="1600" dirty="0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4131002" y="3756740"/>
              <a:ext cx="1046846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err="1" smtClean="0"/>
                <a:t>Raddai</a:t>
              </a:r>
              <a:endParaRPr lang="en-US" sz="1200" dirty="0"/>
            </a:p>
          </p:txBody>
        </p:sp>
        <p:sp>
          <p:nvSpPr>
            <p:cNvPr id="212" name="Rectangle 211"/>
            <p:cNvSpPr/>
            <p:nvPr/>
          </p:nvSpPr>
          <p:spPr>
            <a:xfrm>
              <a:off x="3112784" y="3774263"/>
              <a:ext cx="914171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err="1" smtClean="0"/>
                <a:t>Nethaneel</a:t>
              </a:r>
              <a:endParaRPr lang="en-US" sz="1200" dirty="0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5288073" y="3756740"/>
              <a:ext cx="1096696" cy="334444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err="1" smtClean="0"/>
                <a:t>Ozem</a:t>
              </a:r>
              <a:endParaRPr lang="en-US" sz="1200" dirty="0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931667" y="3687612"/>
              <a:ext cx="1411738" cy="1206981"/>
              <a:chOff x="1823748" y="3416155"/>
              <a:chExt cx="1411738" cy="1206981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127703" y="3416155"/>
                <a:ext cx="803828" cy="5606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200" dirty="0" err="1" smtClean="0"/>
                  <a:t>Shammah</a:t>
                </a:r>
                <a:endParaRPr lang="en-US" sz="1200" dirty="0" smtClean="0"/>
              </a:p>
              <a:p>
                <a:pPr algn="ctr"/>
                <a:r>
                  <a:rPr lang="en-US" sz="1200" dirty="0" err="1" smtClean="0"/>
                  <a:t>Shimeah</a:t>
                </a:r>
                <a:endParaRPr lang="en-US" sz="1200" dirty="0" smtClean="0"/>
              </a:p>
              <a:p>
                <a:pPr algn="ctr"/>
                <a:r>
                  <a:rPr lang="en-US" sz="1200" dirty="0" err="1" smtClean="0"/>
                  <a:t>Shimma</a:t>
                </a:r>
                <a:endParaRPr lang="en-US" sz="1200" dirty="0"/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1823748" y="3976805"/>
                <a:ext cx="141173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dirty="0" smtClean="0"/>
                  <a:t>1 Sam. 16:8</a:t>
                </a:r>
              </a:p>
              <a:p>
                <a:pPr algn="ctr"/>
                <a:r>
                  <a:rPr lang="en-US" sz="1200" dirty="0" smtClean="0"/>
                  <a:t>2 Sam. 13:3</a:t>
                </a:r>
              </a:p>
              <a:p>
                <a:pPr algn="ctr"/>
                <a:r>
                  <a:rPr lang="en-US" sz="1200" dirty="0" smtClean="0"/>
                  <a:t>1 Chron. 2:13</a:t>
                </a:r>
                <a:endParaRPr lang="en-US" sz="1200" dirty="0"/>
              </a:p>
            </p:txBody>
          </p:sp>
        </p:grpSp>
        <p:sp>
          <p:nvSpPr>
            <p:cNvPr id="257" name="Rectangle 256"/>
            <p:cNvSpPr/>
            <p:nvPr/>
          </p:nvSpPr>
          <p:spPr>
            <a:xfrm>
              <a:off x="8077200" y="3747479"/>
              <a:ext cx="699832" cy="334444"/>
            </a:xfrm>
            <a:prstGeom prst="rect">
              <a:avLst/>
            </a:prstGeom>
            <a:solidFill>
              <a:srgbClr val="F573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smtClean="0"/>
                <a:t>Abigail</a:t>
              </a:r>
              <a:endParaRPr lang="en-US" sz="1200" dirty="0"/>
            </a:p>
          </p:txBody>
        </p:sp>
        <p:sp>
          <p:nvSpPr>
            <p:cNvPr id="258" name="Rectangle 257"/>
            <p:cNvSpPr/>
            <p:nvPr/>
          </p:nvSpPr>
          <p:spPr>
            <a:xfrm>
              <a:off x="7285271" y="3749892"/>
              <a:ext cx="699832" cy="334444"/>
            </a:xfrm>
            <a:prstGeom prst="rect">
              <a:avLst/>
            </a:prstGeom>
            <a:solidFill>
              <a:srgbClr val="F573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 err="1" smtClean="0"/>
                <a:t>Zeruiah</a:t>
              </a:r>
              <a:endParaRPr lang="en-US" sz="1200" dirty="0"/>
            </a:p>
          </p:txBody>
        </p:sp>
        <p:sp>
          <p:nvSpPr>
            <p:cNvPr id="18" name="Left Bracket 17"/>
            <p:cNvSpPr/>
            <p:nvPr/>
          </p:nvSpPr>
          <p:spPr>
            <a:xfrm rot="5400000">
              <a:off x="4487376" y="-183339"/>
              <a:ext cx="155853" cy="7633396"/>
            </a:xfrm>
            <a:prstGeom prst="leftBracket">
              <a:avLst/>
            </a:prstGeom>
            <a:noFill/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Connector 19"/>
            <p:cNvCxnSpPr/>
            <p:nvPr/>
          </p:nvCxnSpPr>
          <p:spPr>
            <a:xfrm flipH="1">
              <a:off x="3533245" y="1015053"/>
              <a:ext cx="453" cy="69732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>
              <a:off x="4156154" y="1850211"/>
              <a:ext cx="3954" cy="439908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Straight Connector 268"/>
            <p:cNvCxnSpPr/>
            <p:nvPr/>
          </p:nvCxnSpPr>
          <p:spPr>
            <a:xfrm flipH="1">
              <a:off x="4635069" y="2401673"/>
              <a:ext cx="8690" cy="114534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9" name="Group 248"/>
            <p:cNvGrpSpPr/>
            <p:nvPr/>
          </p:nvGrpSpPr>
          <p:grpSpPr>
            <a:xfrm>
              <a:off x="2998820" y="659342"/>
              <a:ext cx="2621109" cy="2756813"/>
              <a:chOff x="4849920" y="802003"/>
              <a:chExt cx="2621109" cy="2756813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6079001" y="1665240"/>
                <a:ext cx="1392028" cy="334444"/>
              </a:xfrm>
              <a:prstGeom prst="rect">
                <a:avLst/>
              </a:prstGeom>
              <a:solidFill>
                <a:srgbClr val="EE6EB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Rahab</a:t>
                </a:r>
                <a:endParaRPr lang="en-US" dirty="0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4849920" y="802003"/>
                <a:ext cx="1069757" cy="517329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Tribe of Judah</a:t>
                </a:r>
                <a:endParaRPr lang="en-US" dirty="0"/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5384799" y="2201470"/>
                <a:ext cx="1069757" cy="334444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Boaz</a:t>
                </a:r>
                <a:endParaRPr lang="en-US" dirty="0"/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4860105" y="1665240"/>
                <a:ext cx="1069757" cy="334444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Salma</a:t>
                </a:r>
                <a:endParaRPr lang="en-US" dirty="0"/>
              </a:p>
            </p:txBody>
          </p:sp>
          <p:sp>
            <p:nvSpPr>
              <p:cNvPr id="254" name="Rectangle 253"/>
              <p:cNvSpPr/>
              <p:nvPr/>
            </p:nvSpPr>
            <p:spPr>
              <a:xfrm>
                <a:off x="5929862" y="2734075"/>
                <a:ext cx="1069757" cy="334444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Obed</a:t>
                </a:r>
                <a:endParaRPr lang="en-US" dirty="0"/>
              </a:p>
            </p:txBody>
          </p:sp>
          <p:sp>
            <p:nvSpPr>
              <p:cNvPr id="255" name="Rectangle 254"/>
              <p:cNvSpPr/>
              <p:nvPr/>
            </p:nvSpPr>
            <p:spPr>
              <a:xfrm>
                <a:off x="5929862" y="3224372"/>
                <a:ext cx="1069757" cy="334444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Jesse</a:t>
                </a:r>
                <a:endParaRPr lang="en-US" dirty="0"/>
              </a:p>
            </p:txBody>
          </p:sp>
        </p:grpSp>
      </p:grpSp>
      <p:sp>
        <p:nvSpPr>
          <p:cNvPr id="281" name="Rectangle 280"/>
          <p:cNvSpPr/>
          <p:nvPr/>
        </p:nvSpPr>
        <p:spPr>
          <a:xfrm>
            <a:off x="415163" y="1417948"/>
            <a:ext cx="1653321" cy="33444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King David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2570301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5"/>
          <p:cNvGrpSpPr/>
          <p:nvPr/>
        </p:nvGrpSpPr>
        <p:grpSpPr>
          <a:xfrm>
            <a:off x="5562600" y="609600"/>
            <a:ext cx="2959423" cy="5091789"/>
            <a:chOff x="838200" y="533400"/>
            <a:chExt cx="2959423" cy="5091789"/>
          </a:xfrm>
        </p:grpSpPr>
        <p:sp>
          <p:nvSpPr>
            <p:cNvPr id="3" name="Oval 2"/>
            <p:cNvSpPr/>
            <p:nvPr/>
          </p:nvSpPr>
          <p:spPr>
            <a:xfrm>
              <a:off x="3040505" y="3517692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34" name="Oval 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Moon 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Moon 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oon 32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838200" y="3436266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rot="21206386">
              <a:off x="1876830" y="1904455"/>
              <a:ext cx="319933" cy="2530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3"/>
            <p:cNvGrpSpPr/>
            <p:nvPr/>
          </p:nvGrpSpPr>
          <p:grpSpPr>
            <a:xfrm rot="19025436">
              <a:off x="2146207" y="3548341"/>
              <a:ext cx="1651416" cy="462197"/>
              <a:chOff x="3505200" y="1981200"/>
              <a:chExt cx="2138597" cy="749508"/>
            </a:xfrm>
          </p:grpSpPr>
          <p:grpSp>
            <p:nvGrpSpPr>
              <p:cNvPr id="23" name="Group 38"/>
              <p:cNvGrpSpPr/>
              <p:nvPr/>
            </p:nvGrpSpPr>
            <p:grpSpPr>
              <a:xfrm>
                <a:off x="3505200" y="1981200"/>
                <a:ext cx="2133600" cy="381000"/>
                <a:chOff x="3505200" y="1981200"/>
                <a:chExt cx="2133600" cy="381000"/>
              </a:xfrm>
            </p:grpSpPr>
            <p:sp>
              <p:nvSpPr>
                <p:cNvPr id="28" name="Rounded Rectangle 27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39"/>
              <p:cNvGrpSpPr/>
              <p:nvPr/>
            </p:nvGrpSpPr>
            <p:grpSpPr>
              <a:xfrm>
                <a:off x="3510197" y="2349708"/>
                <a:ext cx="2133600" cy="381000"/>
                <a:chOff x="3505200" y="1981200"/>
                <a:chExt cx="2133600" cy="381000"/>
              </a:xfrm>
            </p:grpSpPr>
            <p:sp>
              <p:nvSpPr>
                <p:cNvPr id="25" name="Rounded Rectangle 24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" name="Oval 21"/>
            <p:cNvSpPr/>
            <p:nvPr/>
          </p:nvSpPr>
          <p:spPr>
            <a:xfrm>
              <a:off x="2895600" y="36576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6248400" y="58674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Enoch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343670" y="5572737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Elisha</a:t>
            </a:r>
            <a:endParaRPr lang="en-US" dirty="0"/>
          </a:p>
        </p:txBody>
      </p:sp>
      <p:grpSp>
        <p:nvGrpSpPr>
          <p:cNvPr id="58" name="Group 57"/>
          <p:cNvGrpSpPr/>
          <p:nvPr/>
        </p:nvGrpSpPr>
        <p:grpSpPr>
          <a:xfrm>
            <a:off x="1027520" y="1379901"/>
            <a:ext cx="1602142" cy="3705077"/>
            <a:chOff x="1027520" y="1379901"/>
            <a:chExt cx="1602142" cy="3705077"/>
          </a:xfrm>
        </p:grpSpPr>
        <p:sp>
          <p:nvSpPr>
            <p:cNvPr id="40" name="Cloud 39"/>
            <p:cNvSpPr/>
            <p:nvPr/>
          </p:nvSpPr>
          <p:spPr>
            <a:xfrm rot="15233394">
              <a:off x="1095492" y="1366167"/>
              <a:ext cx="1481268" cy="158707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528476">
              <a:off x="1510048" y="4266354"/>
              <a:ext cx="450556" cy="80936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854625">
              <a:off x="1849937" y="4275618"/>
              <a:ext cx="450556" cy="80936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1027520" y="3495998"/>
              <a:ext cx="317414" cy="5977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2297178" y="3495998"/>
              <a:ext cx="293619" cy="5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1239130" y="4284438"/>
              <a:ext cx="1163852" cy="560325"/>
            </a:xfrm>
            <a:prstGeom prst="trapezoid">
              <a:avLst>
                <a:gd name="adj" fmla="val 35984"/>
              </a:avLst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697115">
              <a:off x="1199435" y="2624723"/>
              <a:ext cx="540818" cy="1379469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9932635">
              <a:off x="1853663" y="2694983"/>
              <a:ext cx="583213" cy="1267207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1358603" y="2603461"/>
              <a:ext cx="938573" cy="1867752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628936" y="2354426"/>
              <a:ext cx="360444" cy="6225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1111778">
              <a:off x="1417364" y="2773927"/>
              <a:ext cx="466155" cy="2141388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1344935" y="1379901"/>
              <a:ext cx="848465" cy="148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Cloud 52"/>
            <p:cNvSpPr/>
            <p:nvPr/>
          </p:nvSpPr>
          <p:spPr>
            <a:xfrm rot="2089084">
              <a:off x="1425046" y="2441253"/>
              <a:ext cx="604251" cy="618146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1576148" y="2522076"/>
              <a:ext cx="244908" cy="1441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827889" y="2873752"/>
              <a:ext cx="289672" cy="238079"/>
              <a:chOff x="2698645" y="3004177"/>
              <a:chExt cx="806555" cy="662901"/>
            </a:xfrm>
          </p:grpSpPr>
          <p:sp>
            <p:nvSpPr>
              <p:cNvPr id="55" name="Hexagon 54"/>
              <p:cNvSpPr/>
              <p:nvPr/>
            </p:nvSpPr>
            <p:spPr>
              <a:xfrm>
                <a:off x="2698645" y="3004177"/>
                <a:ext cx="806555" cy="662901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7-Point Star 55"/>
              <p:cNvSpPr/>
              <p:nvPr/>
            </p:nvSpPr>
            <p:spPr>
              <a:xfrm>
                <a:off x="2855993" y="3062365"/>
                <a:ext cx="488241" cy="531527"/>
              </a:xfrm>
              <a:prstGeom prst="star7">
                <a:avLst>
                  <a:gd name="adj" fmla="val 40830"/>
                  <a:gd name="hf" fmla="val 102572"/>
                  <a:gd name="vf" fmla="val 105210"/>
                </a:avLst>
              </a:prstGeom>
              <a:solidFill>
                <a:srgbClr val="FFD13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3407805" y="481253"/>
            <a:ext cx="1952568" cy="4934660"/>
            <a:chOff x="3124425" y="529034"/>
            <a:chExt cx="1380536" cy="3344532"/>
          </a:xfrm>
        </p:grpSpPr>
        <p:sp>
          <p:nvSpPr>
            <p:cNvPr id="60" name="Oval 59"/>
            <p:cNvSpPr/>
            <p:nvPr/>
          </p:nvSpPr>
          <p:spPr>
            <a:xfrm rot="208670" flipH="1">
              <a:off x="3290479" y="666542"/>
              <a:ext cx="1082574" cy="122519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928098" flipH="1">
              <a:off x="3124425" y="2231507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 rot="18952234" flipH="1">
              <a:off x="4116273" y="2184038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247591" flipH="1">
              <a:off x="3488745" y="3290199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18952234" flipH="1">
              <a:off x="3778423" y="3278660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rot="1430708" flipH="1">
              <a:off x="3232839" y="1543682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rot="19809709" flipH="1">
              <a:off x="3817759" y="1509588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 flipH="1">
              <a:off x="3396529" y="1677588"/>
              <a:ext cx="799476" cy="1901253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flipH="1">
              <a:off x="3434005" y="683242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 Diagonal Corner Rectangle 68"/>
            <p:cNvSpPr/>
            <p:nvPr/>
          </p:nvSpPr>
          <p:spPr>
            <a:xfrm rot="20363465" flipH="1">
              <a:off x="3797487" y="529034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 Diagonal Corner Rectangle 69"/>
            <p:cNvSpPr/>
            <p:nvPr/>
          </p:nvSpPr>
          <p:spPr>
            <a:xfrm rot="16523337" flipH="1">
              <a:off x="3401695" y="596361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flipH="1">
              <a:off x="3662605" y="607042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21333240" flipH="1">
              <a:off x="3739056" y="1571378"/>
              <a:ext cx="535898" cy="1941196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301939" flipH="1">
              <a:off x="3286312" y="1642895"/>
              <a:ext cx="535898" cy="1869571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 flipH="1">
              <a:off x="3545298" y="1280504"/>
              <a:ext cx="504876" cy="58336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flipH="1">
              <a:off x="3650649" y="1366705"/>
              <a:ext cx="271073" cy="1899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3701979" y="5572737"/>
            <a:ext cx="762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Enos</a:t>
            </a:r>
            <a:r>
              <a:rPr lang="en-US" dirty="0" smtClean="0"/>
              <a:t> son of Seth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1042" y="5410200"/>
            <a:ext cx="1239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Elon—Judges 12</a:t>
            </a:r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630172" y="609600"/>
            <a:ext cx="2281321" cy="4625677"/>
            <a:chOff x="630172" y="609600"/>
            <a:chExt cx="2281321" cy="4625677"/>
          </a:xfrm>
        </p:grpSpPr>
        <p:sp>
          <p:nvSpPr>
            <p:cNvPr id="3" name="Oval 2"/>
            <p:cNvSpPr/>
            <p:nvPr/>
          </p:nvSpPr>
          <p:spPr>
            <a:xfrm>
              <a:off x="1058371" y="609600"/>
              <a:ext cx="1417653" cy="200749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10954493">
              <a:off x="1404439" y="849694"/>
              <a:ext cx="1070191" cy="1417025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1058372" y="759298"/>
              <a:ext cx="1070191" cy="149141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8750594">
              <a:off x="462253" y="3511265"/>
              <a:ext cx="711713" cy="375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3837370">
              <a:off x="2418433" y="3522087"/>
              <a:ext cx="631889" cy="354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0039060">
              <a:off x="1229786" y="4829524"/>
              <a:ext cx="555312" cy="405751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560940" flipH="1">
              <a:off x="1774391" y="4829526"/>
              <a:ext cx="555312" cy="405751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911892" y="2512099"/>
              <a:ext cx="1724575" cy="2410097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303433">
              <a:off x="2014138" y="2068750"/>
              <a:ext cx="756889" cy="1777451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389622">
              <a:off x="790965" y="2158486"/>
              <a:ext cx="635370" cy="164324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1002660" y="2073900"/>
              <a:ext cx="1543041" cy="2410097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274961" y="759301"/>
              <a:ext cx="998438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Moon 14"/>
            <p:cNvSpPr/>
            <p:nvPr/>
          </p:nvSpPr>
          <p:spPr>
            <a:xfrm rot="5400000">
              <a:off x="1527216" y="228736"/>
              <a:ext cx="475648" cy="1237376"/>
            </a:xfrm>
            <a:prstGeom prst="moon">
              <a:avLst>
                <a:gd name="adj" fmla="val 875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1303613" y="1625963"/>
              <a:ext cx="881236" cy="1135328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562751" y="1792428"/>
              <a:ext cx="384858" cy="2466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" name="Straight Connector 36"/>
            <p:cNvCxnSpPr>
              <a:endCxn id="13" idx="2"/>
            </p:cNvCxnSpPr>
            <p:nvPr/>
          </p:nvCxnSpPr>
          <p:spPr>
            <a:xfrm flipH="1">
              <a:off x="1774181" y="2743200"/>
              <a:ext cx="11076" cy="174079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ounded Rectangle 43"/>
            <p:cNvSpPr/>
            <p:nvPr/>
          </p:nvSpPr>
          <p:spPr>
            <a:xfrm>
              <a:off x="1562751" y="2980110"/>
              <a:ext cx="431512" cy="18981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1566550" y="3318797"/>
              <a:ext cx="431512" cy="18981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1579615" y="3683190"/>
              <a:ext cx="431512" cy="18981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1579615" y="4009858"/>
              <a:ext cx="431512" cy="18981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1116455" y="958751"/>
              <a:ext cx="1280571" cy="152351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689606" y="3021225"/>
            <a:ext cx="1625693" cy="3404405"/>
            <a:chOff x="4464532" y="2821602"/>
            <a:chExt cx="1625693" cy="3404405"/>
          </a:xfrm>
        </p:grpSpPr>
        <p:sp>
          <p:nvSpPr>
            <p:cNvPr id="120" name="Oval 119"/>
            <p:cNvSpPr/>
            <p:nvPr/>
          </p:nvSpPr>
          <p:spPr>
            <a:xfrm>
              <a:off x="4802836" y="2821602"/>
              <a:ext cx="1008259" cy="672086"/>
            </a:xfrm>
            <a:prstGeom prst="ellips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Cloud 120"/>
            <p:cNvSpPr/>
            <p:nvPr/>
          </p:nvSpPr>
          <p:spPr>
            <a:xfrm rot="9591401">
              <a:off x="5338371" y="3212728"/>
              <a:ext cx="647614" cy="111339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Cloud 121"/>
            <p:cNvSpPr/>
            <p:nvPr/>
          </p:nvSpPr>
          <p:spPr>
            <a:xfrm rot="11465314">
              <a:off x="4674543" y="3149716"/>
              <a:ext cx="647614" cy="1196356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7876781">
              <a:off x="4395062" y="5011400"/>
              <a:ext cx="506272" cy="36733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3325804" flipH="1">
              <a:off x="5684251" y="5039071"/>
              <a:ext cx="491549" cy="320399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 rot="1217087" flipH="1">
              <a:off x="4584281" y="4041612"/>
              <a:ext cx="564421" cy="1224816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20105976">
              <a:off x="5413671" y="4046078"/>
              <a:ext cx="599243" cy="1230557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>
              <a:off x="4911835" y="6015649"/>
              <a:ext cx="774383" cy="210358"/>
              <a:chOff x="5980439" y="5455677"/>
              <a:chExt cx="1091373" cy="415108"/>
            </a:xfrm>
          </p:grpSpPr>
          <p:sp>
            <p:nvSpPr>
              <p:cNvPr id="201" name="Oval 200"/>
              <p:cNvSpPr/>
              <p:nvPr/>
            </p:nvSpPr>
            <p:spPr>
              <a:xfrm rot="649721" flipH="1">
                <a:off x="6457935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 rot="649721" flipH="1">
                <a:off x="5980439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Trapezoid 127"/>
            <p:cNvSpPr/>
            <p:nvPr/>
          </p:nvSpPr>
          <p:spPr>
            <a:xfrm flipH="1">
              <a:off x="4752045" y="4841939"/>
              <a:ext cx="1067659" cy="1200316"/>
            </a:xfrm>
            <a:prstGeom prst="trapezoid">
              <a:avLst>
                <a:gd name="adj" fmla="val 26918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flipH="1">
              <a:off x="4751143" y="3981046"/>
              <a:ext cx="1071648" cy="1855233"/>
            </a:xfrm>
            <a:prstGeom prst="trapezoid">
              <a:avLst>
                <a:gd name="adj" fmla="val 42499"/>
              </a:avLst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gular Pentagon 130"/>
            <p:cNvSpPr/>
            <p:nvPr/>
          </p:nvSpPr>
          <p:spPr>
            <a:xfrm rot="10800000">
              <a:off x="4866491" y="3288000"/>
              <a:ext cx="879804" cy="1220312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131"/>
            <p:cNvSpPr/>
            <p:nvPr/>
          </p:nvSpPr>
          <p:spPr>
            <a:xfrm rot="14589242">
              <a:off x="5014072" y="2861470"/>
              <a:ext cx="647614" cy="84487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4866491" y="3283909"/>
              <a:ext cx="197828" cy="241455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>
              <a:off x="5593106" y="3253275"/>
              <a:ext cx="197828" cy="241455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4814532" y="2958792"/>
              <a:ext cx="1008259" cy="412625"/>
            </a:xfrm>
            <a:prstGeom prst="ellips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lowchart: Stored Data 1"/>
            <p:cNvSpPr/>
            <p:nvPr/>
          </p:nvSpPr>
          <p:spPr>
            <a:xfrm rot="5400000">
              <a:off x="5166468" y="2767605"/>
              <a:ext cx="304800" cy="1084302"/>
            </a:xfrm>
            <a:prstGeom prst="flowChartOnlineStorag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4912655" y="5150929"/>
              <a:ext cx="799200" cy="439242"/>
              <a:chOff x="3936705" y="1230811"/>
              <a:chExt cx="1445057" cy="878483"/>
            </a:xfrm>
          </p:grpSpPr>
          <p:sp>
            <p:nvSpPr>
              <p:cNvPr id="18" name="Rounded Rectangle 17"/>
              <p:cNvSpPr/>
              <p:nvPr/>
            </p:nvSpPr>
            <p:spPr>
              <a:xfrm>
                <a:off x="3936705" y="1233133"/>
                <a:ext cx="1426589" cy="29086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ounded Rectangle 202"/>
              <p:cNvSpPr/>
              <p:nvPr/>
            </p:nvSpPr>
            <p:spPr>
              <a:xfrm rot="17406833">
                <a:off x="4722521" y="1610082"/>
                <a:ext cx="814204" cy="184220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Rounded Rectangle 203"/>
              <p:cNvSpPr/>
              <p:nvPr/>
            </p:nvSpPr>
            <p:spPr>
              <a:xfrm rot="4194169">
                <a:off x="4879942" y="1601023"/>
                <a:ext cx="814204" cy="184219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Rounded Rectangle 204"/>
              <p:cNvSpPr/>
              <p:nvPr/>
            </p:nvSpPr>
            <p:spPr>
              <a:xfrm>
                <a:off x="5032535" y="1230811"/>
                <a:ext cx="349227" cy="34266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7335950" y="3148068"/>
            <a:ext cx="1625693" cy="3333256"/>
            <a:chOff x="4464532" y="2892751"/>
            <a:chExt cx="1625693" cy="3333256"/>
          </a:xfrm>
        </p:grpSpPr>
        <p:sp>
          <p:nvSpPr>
            <p:cNvPr id="207" name="Oval 206"/>
            <p:cNvSpPr/>
            <p:nvPr/>
          </p:nvSpPr>
          <p:spPr>
            <a:xfrm>
              <a:off x="4785326" y="2892751"/>
              <a:ext cx="1008259" cy="672086"/>
            </a:xfrm>
            <a:prstGeom prst="ellips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Cloud 207"/>
            <p:cNvSpPr/>
            <p:nvPr/>
          </p:nvSpPr>
          <p:spPr>
            <a:xfrm rot="9591401">
              <a:off x="5303169" y="3241552"/>
              <a:ext cx="647614" cy="1309379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Cloud 208"/>
            <p:cNvSpPr/>
            <p:nvPr/>
          </p:nvSpPr>
          <p:spPr>
            <a:xfrm rot="11465314">
              <a:off x="4663725" y="3112672"/>
              <a:ext cx="647614" cy="1408784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rot="17876781">
              <a:off x="4395062" y="5011400"/>
              <a:ext cx="506272" cy="36733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 rot="3325804" flipH="1">
              <a:off x="5684251" y="5039071"/>
              <a:ext cx="491549" cy="320399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Trapezoid 211"/>
            <p:cNvSpPr/>
            <p:nvPr/>
          </p:nvSpPr>
          <p:spPr>
            <a:xfrm rot="1217087" flipH="1">
              <a:off x="4584281" y="4041612"/>
              <a:ext cx="564421" cy="1224816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Trapezoid 212"/>
            <p:cNvSpPr/>
            <p:nvPr/>
          </p:nvSpPr>
          <p:spPr>
            <a:xfrm rot="20105976">
              <a:off x="5413671" y="4046078"/>
              <a:ext cx="599243" cy="1230557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4911835" y="6015649"/>
              <a:ext cx="774383" cy="210358"/>
              <a:chOff x="5980439" y="5455677"/>
              <a:chExt cx="1091373" cy="415108"/>
            </a:xfrm>
          </p:grpSpPr>
          <p:sp>
            <p:nvSpPr>
              <p:cNvPr id="228" name="Oval 227"/>
              <p:cNvSpPr/>
              <p:nvPr/>
            </p:nvSpPr>
            <p:spPr>
              <a:xfrm rot="649721" flipH="1">
                <a:off x="6457935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/>
              <p:cNvSpPr/>
              <p:nvPr/>
            </p:nvSpPr>
            <p:spPr>
              <a:xfrm rot="649721" flipH="1">
                <a:off x="5980439" y="5455677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5" name="Trapezoid 214"/>
            <p:cNvSpPr/>
            <p:nvPr/>
          </p:nvSpPr>
          <p:spPr>
            <a:xfrm flipH="1">
              <a:off x="4752045" y="4841939"/>
              <a:ext cx="1067659" cy="1200316"/>
            </a:xfrm>
            <a:prstGeom prst="trapezoid">
              <a:avLst>
                <a:gd name="adj" fmla="val 26918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rapezoid 215"/>
            <p:cNvSpPr/>
            <p:nvPr/>
          </p:nvSpPr>
          <p:spPr>
            <a:xfrm flipH="1">
              <a:off x="4751143" y="3981046"/>
              <a:ext cx="1071648" cy="1855233"/>
            </a:xfrm>
            <a:prstGeom prst="trapezoid">
              <a:avLst>
                <a:gd name="adj" fmla="val 42499"/>
              </a:avLst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egular Pentagon 216"/>
            <p:cNvSpPr/>
            <p:nvPr/>
          </p:nvSpPr>
          <p:spPr>
            <a:xfrm rot="10800000">
              <a:off x="4866491" y="3288000"/>
              <a:ext cx="879804" cy="1043946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Cloud 217"/>
            <p:cNvSpPr/>
            <p:nvPr/>
          </p:nvSpPr>
          <p:spPr>
            <a:xfrm rot="5987375">
              <a:off x="4975904" y="2924485"/>
              <a:ext cx="576331" cy="797020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>
              <a:off x="4780332" y="3002148"/>
              <a:ext cx="1008259" cy="464979"/>
            </a:xfrm>
            <a:prstGeom prst="ellips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lowchart: Stored Data 221"/>
            <p:cNvSpPr/>
            <p:nvPr/>
          </p:nvSpPr>
          <p:spPr>
            <a:xfrm rot="5400000">
              <a:off x="5123996" y="2845744"/>
              <a:ext cx="304800" cy="1034378"/>
            </a:xfrm>
            <a:prstGeom prst="flowChartOnlineStorag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4912655" y="5150929"/>
              <a:ext cx="799200" cy="439242"/>
              <a:chOff x="3936705" y="1230811"/>
              <a:chExt cx="1445057" cy="878483"/>
            </a:xfrm>
          </p:grpSpPr>
          <p:sp>
            <p:nvSpPr>
              <p:cNvPr id="224" name="Rounded Rectangle 223"/>
              <p:cNvSpPr/>
              <p:nvPr/>
            </p:nvSpPr>
            <p:spPr>
              <a:xfrm>
                <a:off x="3936705" y="1233133"/>
                <a:ext cx="1426589" cy="29086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ounded Rectangle 224"/>
              <p:cNvSpPr/>
              <p:nvPr/>
            </p:nvSpPr>
            <p:spPr>
              <a:xfrm rot="17406833">
                <a:off x="4722521" y="1610082"/>
                <a:ext cx="814204" cy="184220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ounded Rectangle 225"/>
              <p:cNvSpPr/>
              <p:nvPr/>
            </p:nvSpPr>
            <p:spPr>
              <a:xfrm rot="4194169">
                <a:off x="4879942" y="1601023"/>
                <a:ext cx="814204" cy="184219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Rounded Rectangle 226"/>
              <p:cNvSpPr/>
              <p:nvPr/>
            </p:nvSpPr>
            <p:spPr>
              <a:xfrm>
                <a:off x="5032535" y="1230811"/>
                <a:ext cx="349227" cy="34266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23" name="TextBox 722"/>
          <p:cNvSpPr txBox="1"/>
          <p:nvPr/>
        </p:nvSpPr>
        <p:spPr>
          <a:xfrm>
            <a:off x="5377974" y="4121120"/>
            <a:ext cx="23054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 and sons, </a:t>
            </a:r>
            <a:r>
              <a:rPr lang="en-US" dirty="0" err="1" smtClean="0"/>
              <a:t>Hophni</a:t>
            </a:r>
            <a:r>
              <a:rPr lang="en-US" dirty="0" smtClean="0"/>
              <a:t> and Phinehas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5254788" y="279533"/>
            <a:ext cx="2022624" cy="3510066"/>
            <a:chOff x="5254788" y="279533"/>
            <a:chExt cx="2022624" cy="3510066"/>
          </a:xfrm>
        </p:grpSpPr>
        <p:sp>
          <p:nvSpPr>
            <p:cNvPr id="253" name="Oval 252"/>
            <p:cNvSpPr/>
            <p:nvPr/>
          </p:nvSpPr>
          <p:spPr>
            <a:xfrm rot="17675704">
              <a:off x="5196181" y="2294764"/>
              <a:ext cx="353208" cy="235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 rot="15191256">
              <a:off x="6982003" y="2342798"/>
              <a:ext cx="371186" cy="2196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Cloud 254"/>
            <p:cNvSpPr/>
            <p:nvPr/>
          </p:nvSpPr>
          <p:spPr>
            <a:xfrm rot="594526">
              <a:off x="5717993" y="609771"/>
              <a:ext cx="1090630" cy="986970"/>
            </a:xfrm>
            <a:prstGeom prst="clou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Oval 255"/>
            <p:cNvSpPr/>
            <p:nvPr/>
          </p:nvSpPr>
          <p:spPr>
            <a:xfrm rot="19806939">
              <a:off x="5857961" y="3497084"/>
              <a:ext cx="426342" cy="2925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 rot="12875565">
              <a:off x="6229967" y="3498436"/>
              <a:ext cx="441182" cy="2660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rapezoid 257"/>
            <p:cNvSpPr/>
            <p:nvPr/>
          </p:nvSpPr>
          <p:spPr>
            <a:xfrm rot="19932332">
              <a:off x="6669979" y="1400545"/>
              <a:ext cx="462337" cy="1113326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Trapezoid 258"/>
            <p:cNvSpPr/>
            <p:nvPr/>
          </p:nvSpPr>
          <p:spPr>
            <a:xfrm rot="2121871">
              <a:off x="5483479" y="1393585"/>
              <a:ext cx="462337" cy="1113326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Trapezoid 259"/>
            <p:cNvSpPr/>
            <p:nvPr/>
          </p:nvSpPr>
          <p:spPr>
            <a:xfrm rot="2450887">
              <a:off x="5529448" y="1438470"/>
              <a:ext cx="594426" cy="671762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rapezoid 260"/>
            <p:cNvSpPr/>
            <p:nvPr/>
          </p:nvSpPr>
          <p:spPr>
            <a:xfrm rot="19965337">
              <a:off x="6428227" y="1400125"/>
              <a:ext cx="594425" cy="737492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261"/>
            <p:cNvSpPr/>
            <p:nvPr/>
          </p:nvSpPr>
          <p:spPr>
            <a:xfrm>
              <a:off x="5673209" y="1555335"/>
              <a:ext cx="1208588" cy="2058191"/>
            </a:xfrm>
            <a:prstGeom prst="trapezoid">
              <a:avLst>
                <a:gd name="adj" fmla="val 168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>
              <a:off x="5702398" y="1344456"/>
              <a:ext cx="1157588" cy="1965266"/>
            </a:xfrm>
            <a:prstGeom prst="trapezoid">
              <a:avLst>
                <a:gd name="adj" fmla="val 16875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4" name="Group 263"/>
            <p:cNvGrpSpPr/>
            <p:nvPr/>
          </p:nvGrpSpPr>
          <p:grpSpPr>
            <a:xfrm>
              <a:off x="5668228" y="3311614"/>
              <a:ext cx="1191758" cy="96511"/>
              <a:chOff x="6004435" y="5124422"/>
              <a:chExt cx="2755911" cy="179672"/>
            </a:xfrm>
          </p:grpSpPr>
          <p:grpSp>
            <p:nvGrpSpPr>
              <p:cNvPr id="677" name="Group 676"/>
              <p:cNvGrpSpPr/>
              <p:nvPr/>
            </p:nvGrpSpPr>
            <p:grpSpPr>
              <a:xfrm>
                <a:off x="6004435" y="5124422"/>
                <a:ext cx="1415464" cy="179672"/>
                <a:chOff x="5241313" y="4637314"/>
                <a:chExt cx="4730322" cy="600444"/>
              </a:xfrm>
            </p:grpSpPr>
            <p:sp>
              <p:nvSpPr>
                <p:cNvPr id="699" name="Oval 698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0" name="Group 699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20" name="Trapezoid 71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1" name="Oval 72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2" name="Oval 72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1" name="Oval 700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2" name="Group 701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7" name="Trapezoid 71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8" name="Oval 71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9" name="Oval 71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3" name="Oval 702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4" name="Group 703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4" name="Trapezoid 71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5" name="Oval 71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6" name="Oval 71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5" name="Oval 704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6" name="Group 705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1" name="Trapezoid 710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2" name="Oval 711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3" name="Oval 712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7" name="Group 706"/>
                <p:cNvGrpSpPr/>
                <p:nvPr/>
              </p:nvGrpSpPr>
              <p:grpSpPr>
                <a:xfrm>
                  <a:off x="5241313" y="4637314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08" name="Trapezoid 707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9" name="Oval 708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0" name="Oval 709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8" name="Group 677"/>
              <p:cNvGrpSpPr/>
              <p:nvPr/>
            </p:nvGrpSpPr>
            <p:grpSpPr>
              <a:xfrm>
                <a:off x="7502911" y="5124422"/>
                <a:ext cx="1257435" cy="173157"/>
                <a:chOff x="5769429" y="4659086"/>
                <a:chExt cx="4202206" cy="578672"/>
              </a:xfrm>
            </p:grpSpPr>
            <p:sp>
              <p:nvSpPr>
                <p:cNvPr id="679" name="Oval 678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0" name="Group 679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696" name="Trapezoid 69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7" name="Oval 69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8" name="Oval 69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81" name="Oval 680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2" name="Group 681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693" name="Trapezoid 69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4" name="Oval 69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5" name="Oval 69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83" name="Oval 682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4" name="Group 683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690" name="Trapezoid 68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1" name="Oval 69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2" name="Oval 69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85" name="Oval 684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6" name="Group 685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687" name="Trapezoid 68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Oval 68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Oval 68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65" name="Trapezoid 264"/>
            <p:cNvSpPr/>
            <p:nvPr/>
          </p:nvSpPr>
          <p:spPr>
            <a:xfrm rot="10800000">
              <a:off x="6110510" y="1345899"/>
              <a:ext cx="356319" cy="16961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/>
            <p:cNvGrpSpPr/>
            <p:nvPr/>
          </p:nvGrpSpPr>
          <p:grpSpPr>
            <a:xfrm>
              <a:off x="5764058" y="2234658"/>
              <a:ext cx="1034479" cy="991760"/>
              <a:chOff x="6147852" y="3953965"/>
              <a:chExt cx="1848129" cy="1910926"/>
            </a:xfrm>
          </p:grpSpPr>
          <p:grpSp>
            <p:nvGrpSpPr>
              <p:cNvPr id="470" name="Group 469"/>
              <p:cNvGrpSpPr/>
              <p:nvPr/>
            </p:nvGrpSpPr>
            <p:grpSpPr>
              <a:xfrm>
                <a:off x="6191837" y="3953965"/>
                <a:ext cx="1773099" cy="1675202"/>
                <a:chOff x="6683462" y="4522576"/>
                <a:chExt cx="1610846" cy="1551653"/>
              </a:xfrm>
            </p:grpSpPr>
            <p:sp>
              <p:nvSpPr>
                <p:cNvPr id="478" name="Trapezoid 477"/>
                <p:cNvSpPr/>
                <p:nvPr/>
              </p:nvSpPr>
              <p:spPr>
                <a:xfrm>
                  <a:off x="6683462" y="4522576"/>
                  <a:ext cx="1610846" cy="1546676"/>
                </a:xfrm>
                <a:prstGeom prst="trapezoid">
                  <a:avLst>
                    <a:gd name="adj" fmla="val 16875"/>
                  </a:avLst>
                </a:prstGeom>
                <a:solidFill>
                  <a:srgbClr val="FFE48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9" name="Group 478"/>
                <p:cNvGrpSpPr/>
                <p:nvPr/>
              </p:nvGrpSpPr>
              <p:grpSpPr>
                <a:xfrm rot="161150">
                  <a:off x="6776381" y="5203966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612" name="Group 611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629" name="Group 628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4" name="Rectangle 67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5" name="Quad Arrow 67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6" name="Frame 67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0" name="Group 629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1" name="Rectangle 67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Quad Arrow 67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3" name="Frame 67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1" name="Group 630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68" name="Rectangle 66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9" name="Quad Arrow 66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0" name="Frame 66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2" name="Group 631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65" name="Rectangle 66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6" name="Quad Arrow 66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7" name="Frame 66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3" name="Group 632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62" name="Rectangle 66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3" name="Quad Arrow 66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4" name="Frame 66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4" name="Group 633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59" name="Rectangle 65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0" name="Quad Arrow 65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1" name="Frame 66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5" name="Group 634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56" name="Rectangle 65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7" name="Quad Arrow 65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8" name="Frame 65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6" name="Group 635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53" name="Rectangle 65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4" name="Quad Arrow 65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5" name="Frame 65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7" name="Group 636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50" name="Rectangle 64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1" name="Quad Arrow 65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2" name="Frame 65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8" name="Group 637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47" name="Rectangle 64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8" name="Quad Arrow 64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9" name="Frame 64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39" name="Group 638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44" name="Rectangle 64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5" name="Quad Arrow 64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6" name="Frame 64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40" name="Group 639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41" name="Rectangle 64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2" name="Quad Arrow 64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3" name="Frame 64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613" name="Group 612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26" name="Rectangle 62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Quad Arrow 62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Frame 62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14" name="Group 613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23" name="Rectangle 62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Quad Arrow 62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Frame 62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15" name="Group 614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20" name="Rectangle 619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1" name="Quad Arrow 620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2" name="Frame 621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16" name="Group 615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17" name="Rectangle 616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Quad Arrow 617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Frame 618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80" name="Group 479"/>
                <p:cNvGrpSpPr/>
                <p:nvPr/>
              </p:nvGrpSpPr>
              <p:grpSpPr>
                <a:xfrm>
                  <a:off x="7371108" y="5220858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547" name="Group 546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564" name="Group 563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9" name="Rectangle 60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0" name="Quad Arrow 60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1" name="Frame 61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65" name="Group 564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6" name="Rectangle 60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7" name="Quad Arrow 60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8" name="Frame 60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66" name="Group 565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3" name="Rectangle 60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4" name="Quad Arrow 60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5" name="Frame 60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67" name="Group 566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0" name="Rectangle 59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1" name="Quad Arrow 60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2" name="Frame 60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68" name="Group 567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97" name="Rectangle 59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8" name="Quad Arrow 59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9" name="Frame 59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69" name="Group 568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94" name="Rectangle 59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5" name="Quad Arrow 59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6" name="Frame 59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0" name="Group 569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91" name="Rectangle 59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2" name="Quad Arrow 59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3" name="Frame 59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1" name="Group 570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88" name="Rectangle 58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9" name="Quad Arrow 58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0" name="Frame 58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2" name="Group 571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85" name="Rectangle 58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6" name="Quad Arrow 58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7" name="Frame 58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3" name="Group 572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82" name="Rectangle 58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3" name="Quad Arrow 58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4" name="Frame 58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4" name="Group 573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79" name="Rectangle 57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0" name="Quad Arrow 57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1" name="Frame 58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75" name="Group 574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76" name="Rectangle 57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7" name="Quad Arrow 57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8" name="Frame 57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548" name="Group 547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61" name="Rectangle 560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2" name="Quad Arrow 561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Frame 562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49" name="Group 548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58" name="Rectangle 557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9" name="Quad Arrow 558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0" name="Frame 559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50" name="Group 549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55" name="Rectangle 554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6" name="Quad Arrow 555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7" name="Frame 556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51" name="Group 550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52" name="Rectangle 551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3" name="Quad Arrow 552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4" name="Frame 553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81" name="Group 480"/>
                <p:cNvGrpSpPr/>
                <p:nvPr/>
              </p:nvGrpSpPr>
              <p:grpSpPr>
                <a:xfrm>
                  <a:off x="7094044" y="4551994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482" name="Group 481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499" name="Group 498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4" name="Rectangle 54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5" name="Quad Arrow 54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6" name="Frame 54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0" name="Group 499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1" name="Rectangle 54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Quad Arrow 54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Frame 54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1" name="Group 500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38" name="Rectangle 53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Quad Arrow 53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0" name="Frame 53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2" name="Group 501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35" name="Rectangle 53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Quad Arrow 53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Frame 53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3" name="Group 502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32" name="Rectangle 53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3" name="Quad Arrow 53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4" name="Frame 53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4" name="Group 503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29" name="Rectangle 52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0" name="Quad Arrow 52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Frame 53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5" name="Group 504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26" name="Rectangle 52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7" name="Quad Arrow 52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8" name="Frame 52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6" name="Group 505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23" name="Rectangle 52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4" name="Quad Arrow 52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5" name="Frame 52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7" name="Group 506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20" name="Rectangle 51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1" name="Quad Arrow 52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Frame 52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8" name="Group 507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17" name="Rectangle 51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8" name="Quad Arrow 51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9" name="Frame 51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09" name="Group 508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14" name="Rectangle 51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5" name="Quad Arrow 51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Frame 51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10" name="Group 509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11" name="Rectangle 51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Quad Arrow 51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Frame 51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483" name="Group 482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496" name="Rectangle 49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7" name="Quad Arrow 49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8" name="Frame 49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484" name="Group 483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493" name="Rectangle 49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4" name="Quad Arrow 49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5" name="Frame 49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485" name="Group 484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490" name="Rectangle 489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1" name="Quad Arrow 490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Frame 491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486" name="Group 485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487" name="Rectangle 486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8" name="Quad Arrow 487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9" name="Frame 488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71" name="Trapezoid 470"/>
              <p:cNvSpPr/>
              <p:nvPr/>
            </p:nvSpPr>
            <p:spPr>
              <a:xfrm>
                <a:off x="6147852" y="5604580"/>
                <a:ext cx="1848129" cy="250747"/>
              </a:xfrm>
              <a:prstGeom prst="trapezoid">
                <a:avLst>
                  <a:gd name="adj" fmla="val 16875"/>
                </a:avLst>
              </a:prstGeom>
              <a:solidFill>
                <a:srgbClr val="FFE48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Diamond 471"/>
              <p:cNvSpPr/>
              <p:nvPr/>
            </p:nvSpPr>
            <p:spPr>
              <a:xfrm>
                <a:off x="6309678" y="5613865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Diamond 472"/>
              <p:cNvSpPr/>
              <p:nvPr/>
            </p:nvSpPr>
            <p:spPr>
              <a:xfrm>
                <a:off x="6569705" y="5624444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Diamond 473"/>
              <p:cNvSpPr/>
              <p:nvPr/>
            </p:nvSpPr>
            <p:spPr>
              <a:xfrm>
                <a:off x="6829732" y="5635023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Diamond 474"/>
              <p:cNvSpPr/>
              <p:nvPr/>
            </p:nvSpPr>
            <p:spPr>
              <a:xfrm>
                <a:off x="7088767" y="5634052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Diamond 475"/>
              <p:cNvSpPr/>
              <p:nvPr/>
            </p:nvSpPr>
            <p:spPr>
              <a:xfrm>
                <a:off x="7337844" y="562367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Diamond 476"/>
              <p:cNvSpPr/>
              <p:nvPr/>
            </p:nvSpPr>
            <p:spPr>
              <a:xfrm>
                <a:off x="7620460" y="561223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269"/>
            <p:cNvGrpSpPr/>
            <p:nvPr/>
          </p:nvGrpSpPr>
          <p:grpSpPr>
            <a:xfrm rot="19143265">
              <a:off x="5837479" y="1532084"/>
              <a:ext cx="883615" cy="721311"/>
              <a:chOff x="7002362" y="-220093"/>
              <a:chExt cx="4266989" cy="4336706"/>
            </a:xfrm>
          </p:grpSpPr>
          <p:grpSp>
            <p:nvGrpSpPr>
              <p:cNvPr id="348" name="Group 347"/>
              <p:cNvGrpSpPr/>
              <p:nvPr/>
            </p:nvGrpSpPr>
            <p:grpSpPr>
              <a:xfrm>
                <a:off x="7002362" y="416513"/>
                <a:ext cx="3718088" cy="3700100"/>
                <a:chOff x="9313675" y="-862338"/>
                <a:chExt cx="3718088" cy="3700100"/>
              </a:xfrm>
            </p:grpSpPr>
            <p:grpSp>
              <p:nvGrpSpPr>
                <p:cNvPr id="365" name="Group 364"/>
                <p:cNvGrpSpPr/>
                <p:nvPr/>
              </p:nvGrpSpPr>
              <p:grpSpPr>
                <a:xfrm rot="2472914">
                  <a:off x="9313675" y="3783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0" name="Rectangle 409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Quad Arrow 410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ame 411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66" name="Group 365"/>
                <p:cNvGrpSpPr/>
                <p:nvPr/>
              </p:nvGrpSpPr>
              <p:grpSpPr>
                <a:xfrm rot="2472914">
                  <a:off x="9897198" y="900359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7" name="Rectangle 406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Quad Arrow 407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Frame 408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67" name="Group 366"/>
                <p:cNvGrpSpPr/>
                <p:nvPr/>
              </p:nvGrpSpPr>
              <p:grpSpPr>
                <a:xfrm rot="2472914">
                  <a:off x="10490938" y="1422334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4" name="Rectangle 403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Quad Arrow 404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Frame 405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68" name="Group 367"/>
                <p:cNvGrpSpPr/>
                <p:nvPr/>
              </p:nvGrpSpPr>
              <p:grpSpPr>
                <a:xfrm rot="2472914">
                  <a:off x="11074461" y="194430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1" name="Rectangle 400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Quad Arrow 401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Frame 402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69" name="Group 368"/>
                <p:cNvGrpSpPr/>
                <p:nvPr/>
              </p:nvGrpSpPr>
              <p:grpSpPr>
                <a:xfrm rot="2472914">
                  <a:off x="10424166" y="-86233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98" name="Rectangle 397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Quad Arrow 398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rame 399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0" name="Group 369"/>
                <p:cNvGrpSpPr/>
                <p:nvPr/>
              </p:nvGrpSpPr>
              <p:grpSpPr>
                <a:xfrm rot="2472914">
                  <a:off x="9865580" y="-23177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95" name="Rectangle 394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Quad Arrow 395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Frame 396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1" name="Group 370"/>
                <p:cNvGrpSpPr/>
                <p:nvPr/>
              </p:nvGrpSpPr>
              <p:grpSpPr>
                <a:xfrm rot="2472914">
                  <a:off x="10456433" y="28044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92" name="Rectangle 391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Quad Arrow 392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Frame 393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2" name="Group 371"/>
                <p:cNvGrpSpPr/>
                <p:nvPr/>
              </p:nvGrpSpPr>
              <p:grpSpPr>
                <a:xfrm rot="2472914">
                  <a:off x="11039956" y="802416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89" name="Rectangle 388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Quad Arrow 389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Frame 390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3" name="Group 372"/>
                <p:cNvGrpSpPr/>
                <p:nvPr/>
              </p:nvGrpSpPr>
              <p:grpSpPr>
                <a:xfrm rot="2472914">
                  <a:off x="11642157" y="13142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86" name="Rectangle 385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Quad Arrow 386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Frame 387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4" name="Group 373"/>
                <p:cNvGrpSpPr/>
                <p:nvPr/>
              </p:nvGrpSpPr>
              <p:grpSpPr>
                <a:xfrm rot="2472914">
                  <a:off x="11586572" y="172393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83" name="Rectangle 382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Quad Arrow 383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Frame 384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5" name="Group 374"/>
                <p:cNvGrpSpPr/>
                <p:nvPr/>
              </p:nvGrpSpPr>
              <p:grpSpPr>
                <a:xfrm rot="2472914">
                  <a:off x="12170095" y="694367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80" name="Rectangle 379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Quad Arrow 380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Frame 381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6" name="Group 375"/>
                <p:cNvGrpSpPr/>
                <p:nvPr/>
              </p:nvGrpSpPr>
              <p:grpSpPr>
                <a:xfrm rot="2472914">
                  <a:off x="10995932" y="-35155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377" name="Rectangle 376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Quad Arrow 377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rame 378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9" name="Group 348"/>
              <p:cNvGrpSpPr/>
              <p:nvPr/>
            </p:nvGrpSpPr>
            <p:grpSpPr>
              <a:xfrm rot="2472914">
                <a:off x="9238369" y="323421"/>
                <a:ext cx="861668" cy="893454"/>
                <a:chOff x="9313675" y="378385"/>
                <a:chExt cx="861668" cy="893454"/>
              </a:xfrm>
            </p:grpSpPr>
            <p:sp>
              <p:nvSpPr>
                <p:cNvPr id="362" name="Rectangle 361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Quad Arrow 362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Frame 363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0" name="Group 349"/>
              <p:cNvGrpSpPr/>
              <p:nvPr/>
            </p:nvGrpSpPr>
            <p:grpSpPr>
              <a:xfrm rot="2472914">
                <a:off x="9832681" y="845394"/>
                <a:ext cx="861668" cy="893454"/>
                <a:chOff x="9313675" y="378385"/>
                <a:chExt cx="861668" cy="893454"/>
              </a:xfrm>
            </p:grpSpPr>
            <p:sp>
              <p:nvSpPr>
                <p:cNvPr id="359" name="Rectangle 358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Quad Arrow 359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Frame 360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" name="Group 350"/>
              <p:cNvGrpSpPr/>
              <p:nvPr/>
            </p:nvGrpSpPr>
            <p:grpSpPr>
              <a:xfrm rot="2472914">
                <a:off x="10407683" y="1332004"/>
                <a:ext cx="861668" cy="893454"/>
                <a:chOff x="9313675" y="378385"/>
                <a:chExt cx="861668" cy="893454"/>
              </a:xfrm>
            </p:grpSpPr>
            <p:sp>
              <p:nvSpPr>
                <p:cNvPr id="356" name="Rectangle 355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Quad Arrow 356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Frame 357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2" name="Group 351"/>
              <p:cNvGrpSpPr/>
              <p:nvPr/>
            </p:nvGrpSpPr>
            <p:grpSpPr>
              <a:xfrm rot="2472914">
                <a:off x="8656825" y="-220093"/>
                <a:ext cx="861668" cy="893454"/>
                <a:chOff x="9313675" y="378385"/>
                <a:chExt cx="861668" cy="893454"/>
              </a:xfrm>
            </p:grpSpPr>
            <p:sp>
              <p:nvSpPr>
                <p:cNvPr id="353" name="Rectangle 352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Quad Arrow 353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Frame 354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71" name="Group 270"/>
            <p:cNvGrpSpPr/>
            <p:nvPr/>
          </p:nvGrpSpPr>
          <p:grpSpPr>
            <a:xfrm rot="2868631">
              <a:off x="5916353" y="1368334"/>
              <a:ext cx="218315" cy="266926"/>
              <a:chOff x="6472425" y="2099733"/>
              <a:chExt cx="1445191" cy="1415428"/>
            </a:xfrm>
          </p:grpSpPr>
          <p:grpSp>
            <p:nvGrpSpPr>
              <p:cNvPr id="340" name="Group 339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45" name="Rectangle 344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Quad Arrow 345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Frame 346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1" name="Group 340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42" name="Rectangle 341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Quad Arrow 342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Frame 343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72" name="Group 271"/>
            <p:cNvGrpSpPr/>
            <p:nvPr/>
          </p:nvGrpSpPr>
          <p:grpSpPr>
            <a:xfrm rot="2868631">
              <a:off x="6429930" y="1357244"/>
              <a:ext cx="218315" cy="266926"/>
              <a:chOff x="6472425" y="2099733"/>
              <a:chExt cx="1445191" cy="1415428"/>
            </a:xfrm>
          </p:grpSpPr>
          <p:grpSp>
            <p:nvGrpSpPr>
              <p:cNvPr id="332" name="Group 331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37" name="Rectangle 336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Quad Arrow 337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Frame 338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3" name="Group 332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34" name="Rectangle 333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Quad Arrow 334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Frame 335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73" name="Group 272"/>
            <p:cNvGrpSpPr/>
            <p:nvPr/>
          </p:nvGrpSpPr>
          <p:grpSpPr>
            <a:xfrm>
              <a:off x="5815611" y="1288427"/>
              <a:ext cx="982926" cy="869835"/>
              <a:chOff x="9130144" y="2783682"/>
              <a:chExt cx="1610688" cy="1440953"/>
            </a:xfrm>
          </p:grpSpPr>
          <p:grpSp>
            <p:nvGrpSpPr>
              <p:cNvPr id="304" name="Group 303"/>
              <p:cNvGrpSpPr/>
              <p:nvPr/>
            </p:nvGrpSpPr>
            <p:grpSpPr>
              <a:xfrm rot="1278299">
                <a:off x="9352993" y="2850915"/>
                <a:ext cx="381162" cy="747166"/>
                <a:chOff x="8808031" y="203296"/>
                <a:chExt cx="827684" cy="1622452"/>
              </a:xfrm>
            </p:grpSpPr>
            <p:sp>
              <p:nvSpPr>
                <p:cNvPr id="329" name="Donut 328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" name="Donut 329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" name="Donut 330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5" name="Group 304"/>
              <p:cNvGrpSpPr/>
              <p:nvPr/>
            </p:nvGrpSpPr>
            <p:grpSpPr>
              <a:xfrm rot="3904488">
                <a:off x="10108943" y="2841996"/>
                <a:ext cx="381163" cy="747168"/>
                <a:chOff x="8808031" y="203296"/>
                <a:chExt cx="827684" cy="1622452"/>
              </a:xfrm>
            </p:grpSpPr>
            <p:sp>
              <p:nvSpPr>
                <p:cNvPr id="326" name="Donut 325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" name="Donut 326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" name="Donut 327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6" name="Group 305"/>
              <p:cNvGrpSpPr/>
              <p:nvPr/>
            </p:nvGrpSpPr>
            <p:grpSpPr>
              <a:xfrm>
                <a:off x="9579710" y="3446733"/>
                <a:ext cx="707573" cy="777902"/>
                <a:chOff x="10331484" y="707415"/>
                <a:chExt cx="1860518" cy="2045443"/>
              </a:xfrm>
            </p:grpSpPr>
            <p:pic>
              <p:nvPicPr>
                <p:cNvPr id="313" name="Picture 34" descr="http://atextures.com/wp-content/uploads/2014/08/Golden-Background-22.jpg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6200000">
                  <a:off x="10239021" y="799878"/>
                  <a:ext cx="2045443" cy="18605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4" name="Picture 8" descr="http://www.agta.org/gemstones/images/ruby.jpg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725" t="16136" r="19703" b="20436"/>
                <a:stretch/>
              </p:blipFill>
              <p:spPr bwMode="auto">
                <a:xfrm>
                  <a:off x="10437372" y="948242"/>
                  <a:ext cx="490087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5" name="Picture 10" descr="http://www.agta.org/gemstones/images/topaz.jpg"/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342" t="24145" r="25802" b="38140"/>
                <a:stretch/>
              </p:blipFill>
              <p:spPr bwMode="auto">
                <a:xfrm>
                  <a:off x="11034068" y="951182"/>
                  <a:ext cx="454903" cy="31274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6" name="Picture 12" descr="http://www.mnh.si.edu/earth/images/6_0_0_GeoGallery/specimen4015_1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5899" t="37532" r="29192" b="25747"/>
                <a:stretch/>
              </p:blipFill>
              <p:spPr bwMode="auto">
                <a:xfrm>
                  <a:off x="11615582" y="948242"/>
                  <a:ext cx="449807" cy="30400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7" name="Picture 14" descr="http://cdn.leibish.com/media/mediabank/turquoise-stone_2398.b73ce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9251" t="32529" r="22368" b="26328"/>
                <a:stretch/>
              </p:blipFill>
              <p:spPr bwMode="auto">
                <a:xfrm>
                  <a:off x="10446284" y="1370229"/>
                  <a:ext cx="481175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8" name="Picture 18" descr="http://www.rickety.us/wp-content/uploads/2011/02/Heliodor.jpg"/>
                <p:cNvPicPr>
                  <a:picLocks noChangeAspect="1" noChangeArrowheads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6938" t="20873" r="60143" b="43728"/>
                <a:stretch/>
              </p:blipFill>
              <p:spPr bwMode="auto">
                <a:xfrm>
                  <a:off x="11615582" y="1351084"/>
                  <a:ext cx="464212" cy="33224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19" name="Picture 20" descr="https://s3.amazonaws.com/rapgenius/Peridot%20crystal.jpg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1362" t="25508" r="14828" b="46992"/>
                <a:stretch/>
              </p:blipFill>
              <p:spPr bwMode="auto">
                <a:xfrm>
                  <a:off x="11059696" y="1367158"/>
                  <a:ext cx="463998" cy="316175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0" name="Picture 12" descr="http://i.ebayimg.com/00/s/NTAwWDUwMA==/z/GOkAAOxyVLNS-r2i/$_3.JPG?set_id=2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8962" t="51200" r="30124" b="26171"/>
                <a:stretch/>
              </p:blipFill>
              <p:spPr bwMode="auto">
                <a:xfrm>
                  <a:off x="10480916" y="1835827"/>
                  <a:ext cx="448341" cy="31002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1" name="Picture 22" descr="http://blog.tesbihane.com/wp-content/uploads/2015/03/tesbihane-ametist-tasi-blog.jpg"/>
                <p:cNvPicPr>
                  <a:picLocks noChangeAspect="1" noChangeArrowheads="1"/>
                </p:cNvPicPr>
                <p:nvPr/>
              </p:nvPicPr>
              <p:blipFill rotWithShape="1">
                <a:blip r:embed="rId10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6642" t="50320" r="43671" b="24615"/>
                <a:stretch/>
              </p:blipFill>
              <p:spPr bwMode="auto">
                <a:xfrm>
                  <a:off x="11059696" y="1835827"/>
                  <a:ext cx="489857" cy="30938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2" name="Picture 26" descr="https://s-media-cache-ak0.pinimg.com/236x/6d/09/7b/6d097ba659b23ae0427f648b06532042.jpg"/>
                <p:cNvPicPr>
                  <a:picLocks noChangeAspect="1" noChangeArrowheads="1"/>
                </p:cNvPicPr>
                <p:nvPr/>
              </p:nvPicPr>
              <p:blipFill rotWithShape="1">
                <a:blip r:embed="rId11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4762" t="34309" r="37316" b="21119"/>
                <a:stretch/>
              </p:blipFill>
              <p:spPr bwMode="auto">
                <a:xfrm rot="16200000">
                  <a:off x="11740941" y="1762068"/>
                  <a:ext cx="294415" cy="471870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3" name="Picture 28" descr="http://www.treesculptgems.com/wp-content/uploads/2015/02/Sapphire.jpg"/>
                <p:cNvPicPr>
                  <a:picLocks noChangeAspect="1" noChangeArrowheads="1"/>
                </p:cNvPicPr>
                <p:nvPr/>
              </p:nvPicPr>
              <p:blipFill rotWithShape="1">
                <a:blip r:embed="rId12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7274" t="25914" r="27012" b="33705"/>
                <a:stretch/>
              </p:blipFill>
              <p:spPr bwMode="auto">
                <a:xfrm>
                  <a:off x="10480916" y="2294445"/>
                  <a:ext cx="459227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4" name="Picture 30" descr="http://media1.riogrande.com/Products/Images/Large/087952.jpg"/>
                <p:cNvPicPr>
                  <a:picLocks noChangeAspect="1" noChangeArrowheads="1"/>
                </p:cNvPicPr>
                <p:nvPr/>
              </p:nvPicPr>
              <p:blipFill rotWithShape="1">
                <a:blip r:embed="rId1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4892" t="35592" r="30823" b="30939"/>
                <a:stretch/>
              </p:blipFill>
              <p:spPr bwMode="auto">
                <a:xfrm>
                  <a:off x="11095638" y="2294444"/>
                  <a:ext cx="475686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25" name="Picture 32" descr="http://www.hiddenitegems.com/images/gem-id/rough/jasper-banded.JPG"/>
                <p:cNvPicPr>
                  <a:picLocks noChangeAspect="1" noChangeArrowheads="1"/>
                </p:cNvPicPr>
                <p:nvPr/>
              </p:nvPicPr>
              <p:blipFill rotWithShape="1">
                <a:blip r:embed="rId1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5373" t="19048" r="29960" b="61334"/>
                <a:stretch/>
              </p:blipFill>
              <p:spPr bwMode="auto">
                <a:xfrm>
                  <a:off x="11680372" y="2289729"/>
                  <a:ext cx="413656" cy="27629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07" name="Group 306"/>
              <p:cNvGrpSpPr/>
              <p:nvPr/>
            </p:nvGrpSpPr>
            <p:grpSpPr>
              <a:xfrm>
                <a:off x="9130144" y="2783682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11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2" name="Donut 311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" name="Group 307"/>
              <p:cNvGrpSpPr/>
              <p:nvPr/>
            </p:nvGrpSpPr>
            <p:grpSpPr>
              <a:xfrm>
                <a:off x="10293707" y="2818218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09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0" name="Donut 309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74" name="Oval 273"/>
            <p:cNvSpPr/>
            <p:nvPr/>
          </p:nvSpPr>
          <p:spPr>
            <a:xfrm rot="16200000">
              <a:off x="5831832" y="518298"/>
              <a:ext cx="926975" cy="8564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6" name="Group 275"/>
            <p:cNvGrpSpPr/>
            <p:nvPr/>
          </p:nvGrpSpPr>
          <p:grpSpPr>
            <a:xfrm>
              <a:off x="5895931" y="279533"/>
              <a:ext cx="827120" cy="783117"/>
              <a:chOff x="7162215" y="2186809"/>
              <a:chExt cx="1025439" cy="1320738"/>
            </a:xfrm>
          </p:grpSpPr>
          <p:sp>
            <p:nvSpPr>
              <p:cNvPr id="295" name="Chord 294"/>
              <p:cNvSpPr/>
              <p:nvPr/>
            </p:nvSpPr>
            <p:spPr>
              <a:xfrm rot="5736560">
                <a:off x="7010673" y="2339279"/>
                <a:ext cx="1320738" cy="1015798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Moon 295"/>
              <p:cNvSpPr/>
              <p:nvPr/>
            </p:nvSpPr>
            <p:spPr>
              <a:xfrm rot="5400000">
                <a:off x="7512211" y="2274278"/>
                <a:ext cx="325447" cy="1025439"/>
              </a:xfrm>
              <a:prstGeom prst="moon">
                <a:avLst>
                  <a:gd name="adj" fmla="val 87500"/>
                </a:avLst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7" name="Cloud 276"/>
            <p:cNvSpPr/>
            <p:nvPr/>
          </p:nvSpPr>
          <p:spPr>
            <a:xfrm rot="594526">
              <a:off x="5974316" y="1132110"/>
              <a:ext cx="596841" cy="359131"/>
            </a:xfrm>
            <a:prstGeom prst="clou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 rot="290080">
              <a:off x="6185270" y="1206119"/>
              <a:ext cx="173994" cy="924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7675704">
              <a:off x="6625937" y="618293"/>
              <a:ext cx="161541" cy="155141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" name="Group 279"/>
            <p:cNvGrpSpPr/>
            <p:nvPr/>
          </p:nvGrpSpPr>
          <p:grpSpPr>
            <a:xfrm>
              <a:off x="6505745" y="1448812"/>
              <a:ext cx="50693" cy="233964"/>
              <a:chOff x="6449412" y="4529706"/>
              <a:chExt cx="227402" cy="1379720"/>
            </a:xfrm>
          </p:grpSpPr>
          <p:sp>
            <p:nvSpPr>
              <p:cNvPr id="291" name="Oval 290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Oval 293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280"/>
            <p:cNvGrpSpPr/>
            <p:nvPr/>
          </p:nvGrpSpPr>
          <p:grpSpPr>
            <a:xfrm rot="20478843">
              <a:off x="6050271" y="1430848"/>
              <a:ext cx="47449" cy="270532"/>
              <a:chOff x="6449412" y="4529706"/>
              <a:chExt cx="227402" cy="1379720"/>
            </a:xfrm>
          </p:grpSpPr>
          <p:sp>
            <p:nvSpPr>
              <p:cNvPr id="287" name="Oval 286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Oval 287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 rot="21167713">
              <a:off x="6703563" y="662898"/>
              <a:ext cx="58766" cy="165207"/>
              <a:chOff x="6449412" y="4529706"/>
              <a:chExt cx="227402" cy="1379720"/>
            </a:xfrm>
          </p:grpSpPr>
          <p:sp>
            <p:nvSpPr>
              <p:cNvPr id="283" name="Oval 282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Oval 285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7" name="Group 266"/>
            <p:cNvGrpSpPr/>
            <p:nvPr/>
          </p:nvGrpSpPr>
          <p:grpSpPr>
            <a:xfrm>
              <a:off x="6152974" y="2232726"/>
              <a:ext cx="259262" cy="787180"/>
              <a:chOff x="7071917" y="4005102"/>
              <a:chExt cx="666281" cy="2525446"/>
            </a:xfrm>
          </p:grpSpPr>
          <p:grpSp>
            <p:nvGrpSpPr>
              <p:cNvPr id="445" name="Group 444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54" name="Group 453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7" name="Trapezoid 46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Oval 46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Oval 46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5" name="Group 454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4" name="Trapezoid 46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5" name="Oval 46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Oval 46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6" name="Group 455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1" name="Trapezoid 460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Oval 461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3" name="Oval 462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7" name="Group 456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58" name="Trapezoid 457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Oval 458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6" name="Group 445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47" name="Trapezoid 446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8" name="Straight Connector 447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Straight Connector 452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8" name="Group 267"/>
            <p:cNvGrpSpPr/>
            <p:nvPr/>
          </p:nvGrpSpPr>
          <p:grpSpPr>
            <a:xfrm rot="20784326">
              <a:off x="6265716" y="2240106"/>
              <a:ext cx="259262" cy="787180"/>
              <a:chOff x="7071917" y="4005102"/>
              <a:chExt cx="666281" cy="2525446"/>
            </a:xfrm>
          </p:grpSpPr>
          <p:grpSp>
            <p:nvGrpSpPr>
              <p:cNvPr id="420" name="Group 419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29" name="Group 428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42" name="Trapezoid 441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Oval 442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Oval 443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0" name="Group 429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39" name="Trapezoid 438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Oval 439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Oval 440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1" name="Group 430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36" name="Trapezoid 43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Oval 43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Oval 43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2" name="Group 431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33" name="Trapezoid 43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Oval 43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Oval 43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1" name="Group 420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22" name="Trapezoid 421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23" name="Straight Connector 422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6" name="Straight Connector 425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9" name="Group 268"/>
            <p:cNvGrpSpPr/>
            <p:nvPr/>
          </p:nvGrpSpPr>
          <p:grpSpPr>
            <a:xfrm rot="16200000">
              <a:off x="6220708" y="1766939"/>
              <a:ext cx="121811" cy="943659"/>
              <a:chOff x="7069570" y="4005102"/>
              <a:chExt cx="694194" cy="2002932"/>
            </a:xfrm>
          </p:grpSpPr>
          <p:sp>
            <p:nvSpPr>
              <p:cNvPr id="413" name="Trapezoid 412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14" name="Straight Connector 413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Straight Connector 416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9" name="Straight Connector 418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5" name="Group 274"/>
            <p:cNvGrpSpPr/>
            <p:nvPr/>
          </p:nvGrpSpPr>
          <p:grpSpPr>
            <a:xfrm rot="16200000">
              <a:off x="6199469" y="2145615"/>
              <a:ext cx="193037" cy="234164"/>
              <a:chOff x="7069570" y="4005102"/>
              <a:chExt cx="694194" cy="2002932"/>
            </a:xfrm>
          </p:grpSpPr>
          <p:sp>
            <p:nvSpPr>
              <p:cNvPr id="297" name="Trapezoid 296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8" name="Straight Connector 297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Straight Connector 300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Connector 301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215510566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343670" y="5572737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Elisha</a:t>
            </a:r>
            <a:endParaRPr lang="en-US" dirty="0"/>
          </a:p>
        </p:txBody>
      </p:sp>
      <p:grpSp>
        <p:nvGrpSpPr>
          <p:cNvPr id="58" name="Group 57"/>
          <p:cNvGrpSpPr/>
          <p:nvPr/>
        </p:nvGrpSpPr>
        <p:grpSpPr>
          <a:xfrm>
            <a:off x="1027520" y="1379901"/>
            <a:ext cx="1602142" cy="3705077"/>
            <a:chOff x="1027520" y="1379901"/>
            <a:chExt cx="1602142" cy="3705077"/>
          </a:xfrm>
        </p:grpSpPr>
        <p:sp>
          <p:nvSpPr>
            <p:cNvPr id="40" name="Cloud 39"/>
            <p:cNvSpPr/>
            <p:nvPr/>
          </p:nvSpPr>
          <p:spPr>
            <a:xfrm rot="15233394">
              <a:off x="1095492" y="1366167"/>
              <a:ext cx="1481268" cy="1587072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528476">
              <a:off x="1510048" y="4266354"/>
              <a:ext cx="450556" cy="80936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854625">
              <a:off x="1849937" y="4275618"/>
              <a:ext cx="450556" cy="80936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1027520" y="3495998"/>
              <a:ext cx="317414" cy="5977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20710978">
              <a:off x="2272753" y="3544435"/>
              <a:ext cx="293619" cy="5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1239130" y="4284438"/>
              <a:ext cx="1163852" cy="560325"/>
            </a:xfrm>
            <a:prstGeom prst="trapezoid">
              <a:avLst>
                <a:gd name="adj" fmla="val 35984"/>
              </a:avLst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697115">
              <a:off x="1199435" y="2624723"/>
              <a:ext cx="540818" cy="1379469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9932635">
              <a:off x="1853663" y="2694983"/>
              <a:ext cx="583213" cy="1267207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1358603" y="2603461"/>
              <a:ext cx="938573" cy="1867752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628936" y="2354426"/>
              <a:ext cx="360444" cy="6225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1111778">
              <a:off x="1417364" y="2773927"/>
              <a:ext cx="466155" cy="2141388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1344935" y="1379901"/>
              <a:ext cx="848465" cy="14812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Cloud 52"/>
            <p:cNvSpPr/>
            <p:nvPr/>
          </p:nvSpPr>
          <p:spPr>
            <a:xfrm rot="2089084">
              <a:off x="1425046" y="2441253"/>
              <a:ext cx="604251" cy="61814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1576148" y="2522076"/>
              <a:ext cx="244908" cy="1441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827889" y="2873752"/>
              <a:ext cx="289672" cy="238079"/>
              <a:chOff x="2698645" y="3004177"/>
              <a:chExt cx="806555" cy="662901"/>
            </a:xfrm>
          </p:grpSpPr>
          <p:sp>
            <p:nvSpPr>
              <p:cNvPr id="55" name="Hexagon 54"/>
              <p:cNvSpPr/>
              <p:nvPr/>
            </p:nvSpPr>
            <p:spPr>
              <a:xfrm>
                <a:off x="2698645" y="3004177"/>
                <a:ext cx="806555" cy="662901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7-Point Star 55"/>
              <p:cNvSpPr/>
              <p:nvPr/>
            </p:nvSpPr>
            <p:spPr>
              <a:xfrm>
                <a:off x="2855993" y="3062365"/>
                <a:ext cx="488241" cy="531527"/>
              </a:xfrm>
              <a:prstGeom prst="star7">
                <a:avLst>
                  <a:gd name="adj" fmla="val 40830"/>
                  <a:gd name="hf" fmla="val 102572"/>
                  <a:gd name="vf" fmla="val 105210"/>
                </a:avLst>
              </a:prstGeom>
              <a:solidFill>
                <a:srgbClr val="FFD13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3701979" y="5572737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Elijah</a:t>
            </a:r>
            <a:endParaRPr lang="en-US" dirty="0"/>
          </a:p>
        </p:txBody>
      </p:sp>
      <p:grpSp>
        <p:nvGrpSpPr>
          <p:cNvPr id="98" name="Group 97"/>
          <p:cNvGrpSpPr/>
          <p:nvPr/>
        </p:nvGrpSpPr>
        <p:grpSpPr>
          <a:xfrm>
            <a:off x="3379176" y="481253"/>
            <a:ext cx="2001888" cy="4934660"/>
            <a:chOff x="3379176" y="481253"/>
            <a:chExt cx="2001888" cy="4934660"/>
          </a:xfrm>
        </p:grpSpPr>
        <p:grpSp>
          <p:nvGrpSpPr>
            <p:cNvPr id="59" name="Group 58"/>
            <p:cNvGrpSpPr/>
            <p:nvPr/>
          </p:nvGrpSpPr>
          <p:grpSpPr>
            <a:xfrm>
              <a:off x="3379176" y="481253"/>
              <a:ext cx="2001888" cy="4934660"/>
              <a:chOff x="3104183" y="529034"/>
              <a:chExt cx="1415407" cy="3344532"/>
            </a:xfrm>
          </p:grpSpPr>
          <p:sp>
            <p:nvSpPr>
              <p:cNvPr id="60" name="Oval 59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28098" flipH="1">
                <a:off x="3104183" y="2157592"/>
                <a:ext cx="326552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20127589" flipH="1">
                <a:off x="4179015" y="2153524"/>
                <a:ext cx="340575" cy="514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247591" flipH="1">
                <a:off x="3488745" y="3290199"/>
                <a:ext cx="250930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18952234" flipH="1">
                <a:off x="3778423" y="3278660"/>
                <a:ext cx="249729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1430708" flipH="1">
                <a:off x="3232839" y="1543682"/>
                <a:ext cx="535898" cy="1040568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19809709" flipH="1">
                <a:off x="3817759" y="1509588"/>
                <a:ext cx="535898" cy="1040568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 flipH="1">
                <a:off x="3396529" y="1677588"/>
                <a:ext cx="799476" cy="1901253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ound Diagonal Corner Rectangle 68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ound Diagonal Corner Rectangle 69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flipH="1">
                <a:off x="3662604" y="607042"/>
                <a:ext cx="381000" cy="318292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21333240" flipH="1">
                <a:off x="3739056" y="1571378"/>
                <a:ext cx="535898" cy="1941196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72"/>
              <p:cNvSpPr/>
              <p:nvPr/>
            </p:nvSpPr>
            <p:spPr>
              <a:xfrm rot="301939" flipH="1">
                <a:off x="3286312" y="1642895"/>
                <a:ext cx="535898" cy="1869571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flipH="1">
                <a:off x="3664351" y="1390963"/>
                <a:ext cx="256067" cy="1529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 rot="5064542">
              <a:off x="3663476" y="3438057"/>
              <a:ext cx="2025923" cy="403837"/>
              <a:chOff x="5852664" y="2219295"/>
              <a:chExt cx="4456611" cy="986155"/>
            </a:xfrm>
          </p:grpSpPr>
          <p:grpSp>
            <p:nvGrpSpPr>
              <p:cNvPr id="81" name="Group 80"/>
              <p:cNvGrpSpPr/>
              <p:nvPr/>
            </p:nvGrpSpPr>
            <p:grpSpPr>
              <a:xfrm>
                <a:off x="5852664" y="2219295"/>
                <a:ext cx="1926771" cy="964384"/>
                <a:chOff x="5852664" y="2219295"/>
                <a:chExt cx="1926771" cy="964384"/>
              </a:xfrm>
            </p:grpSpPr>
            <p:sp>
              <p:nvSpPr>
                <p:cNvPr id="39" name="Notched Right Arrow 38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Notched Right Arrow 76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Notched Right Arrow 78"/>
              <p:cNvSpPr/>
              <p:nvPr/>
            </p:nvSpPr>
            <p:spPr>
              <a:xfrm>
                <a:off x="7666811" y="2498373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Notched Right Arrow 79"/>
              <p:cNvSpPr/>
              <p:nvPr/>
            </p:nvSpPr>
            <p:spPr>
              <a:xfrm rot="10800000">
                <a:off x="8073930" y="2515399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" name="Group 81"/>
              <p:cNvGrpSpPr/>
              <p:nvPr/>
            </p:nvGrpSpPr>
            <p:grpSpPr>
              <a:xfrm>
                <a:off x="8382504" y="2241066"/>
                <a:ext cx="1926771" cy="964384"/>
                <a:chOff x="5852664" y="2219295"/>
                <a:chExt cx="1926771" cy="964384"/>
              </a:xfrm>
            </p:grpSpPr>
            <p:sp>
              <p:nvSpPr>
                <p:cNvPr id="83" name="Notched Right Arrow 82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Notched Right Arrow 83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7" name="Group 86"/>
            <p:cNvGrpSpPr/>
            <p:nvPr/>
          </p:nvGrpSpPr>
          <p:grpSpPr>
            <a:xfrm rot="16535458" flipH="1">
              <a:off x="3004808" y="3414764"/>
              <a:ext cx="2025923" cy="403837"/>
              <a:chOff x="5852664" y="2219295"/>
              <a:chExt cx="4456611" cy="986155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5852664" y="2219295"/>
                <a:ext cx="1926771" cy="964384"/>
                <a:chOff x="5852664" y="2219295"/>
                <a:chExt cx="1926771" cy="964384"/>
              </a:xfrm>
            </p:grpSpPr>
            <p:sp>
              <p:nvSpPr>
                <p:cNvPr id="95" name="Notched Right Arrow 94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Notched Right Arrow 95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9" name="Notched Right Arrow 88"/>
              <p:cNvSpPr/>
              <p:nvPr/>
            </p:nvSpPr>
            <p:spPr>
              <a:xfrm>
                <a:off x="7666811" y="2498373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Notched Right Arrow 89"/>
              <p:cNvSpPr/>
              <p:nvPr/>
            </p:nvSpPr>
            <p:spPr>
              <a:xfrm rot="10800000">
                <a:off x="8073930" y="2515399"/>
                <a:ext cx="407119" cy="394555"/>
              </a:xfrm>
              <a:prstGeom prst="notchedRightArrow">
                <a:avLst>
                  <a:gd name="adj1" fmla="val 50000"/>
                  <a:gd name="adj2" fmla="val 79935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1" name="Group 90"/>
              <p:cNvGrpSpPr/>
              <p:nvPr/>
            </p:nvGrpSpPr>
            <p:grpSpPr>
              <a:xfrm>
                <a:off x="8382504" y="2241066"/>
                <a:ext cx="1926771" cy="964384"/>
                <a:chOff x="5852664" y="2219295"/>
                <a:chExt cx="1926771" cy="964384"/>
              </a:xfrm>
            </p:grpSpPr>
            <p:sp>
              <p:nvSpPr>
                <p:cNvPr id="92" name="Notched Right Arrow 91"/>
                <p:cNvSpPr/>
                <p:nvPr/>
              </p:nvSpPr>
              <p:spPr>
                <a:xfrm>
                  <a:off x="5852664" y="2219295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Notched Right Arrow 92"/>
                <p:cNvSpPr/>
                <p:nvPr/>
              </p:nvSpPr>
              <p:spPr>
                <a:xfrm rot="10800000">
                  <a:off x="6788835" y="2223649"/>
                  <a:ext cx="990600" cy="960030"/>
                </a:xfrm>
                <a:prstGeom prst="notchedRight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6718936" y="2219295"/>
                  <a:ext cx="215264" cy="957276"/>
                </a:xfrm>
                <a:prstGeom prst="diamon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" name="Group 6"/>
          <p:cNvGrpSpPr/>
          <p:nvPr/>
        </p:nvGrpSpPr>
        <p:grpSpPr>
          <a:xfrm>
            <a:off x="5915355" y="1977088"/>
            <a:ext cx="2330601" cy="3556968"/>
            <a:chOff x="5915355" y="1977088"/>
            <a:chExt cx="2330601" cy="3556968"/>
          </a:xfrm>
        </p:grpSpPr>
        <p:sp>
          <p:nvSpPr>
            <p:cNvPr id="107" name="Oval 106"/>
            <p:cNvSpPr/>
            <p:nvPr/>
          </p:nvSpPr>
          <p:spPr>
            <a:xfrm rot="649721" flipH="1">
              <a:off x="7015546" y="5166389"/>
              <a:ext cx="498823" cy="36766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649721" flipH="1">
              <a:off x="6569835" y="5149022"/>
              <a:ext cx="498823" cy="36766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4307848" flipH="1">
              <a:off x="7502177" y="4374690"/>
              <a:ext cx="498823" cy="2481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18060644">
              <a:off x="6060986" y="4274965"/>
              <a:ext cx="498823" cy="2481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217087" flipH="1">
              <a:off x="6347939" y="3277219"/>
              <a:ext cx="446795" cy="1180146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20382913">
              <a:off x="7269395" y="3283483"/>
              <a:ext cx="486363" cy="1222922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 rot="671737">
              <a:off x="6250956" y="2284531"/>
              <a:ext cx="508636" cy="132509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 rot="20706537">
              <a:off x="7277553" y="2344854"/>
              <a:ext cx="581414" cy="1211294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flipH="1">
              <a:off x="6486348" y="3228067"/>
              <a:ext cx="1080894" cy="2038782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Isosceles Triangle 109"/>
            <p:cNvSpPr/>
            <p:nvPr/>
          </p:nvSpPr>
          <p:spPr>
            <a:xfrm rot="10800000" flipH="1">
              <a:off x="6864485" y="3236365"/>
              <a:ext cx="360298" cy="59833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flipH="1">
              <a:off x="6571168" y="2031392"/>
              <a:ext cx="996074" cy="149584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16200000">
              <a:off x="6763076" y="1684468"/>
              <a:ext cx="596137" cy="118137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6351715" y="2239137"/>
              <a:ext cx="1445516" cy="261551"/>
            </a:xfrm>
            <a:prstGeom prst="roundRect">
              <a:avLst>
                <a:gd name="adj" fmla="val 30022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/>
            <p:cNvGrpSpPr/>
            <p:nvPr/>
          </p:nvGrpSpPr>
          <p:grpSpPr>
            <a:xfrm rot="17334762">
              <a:off x="7298819" y="3825593"/>
              <a:ext cx="1242797" cy="651476"/>
              <a:chOff x="824668" y="5994400"/>
              <a:chExt cx="1242797" cy="651476"/>
            </a:xfrm>
          </p:grpSpPr>
          <p:sp>
            <p:nvSpPr>
              <p:cNvPr id="115" name="Pentagon 114"/>
              <p:cNvSpPr/>
              <p:nvPr/>
            </p:nvSpPr>
            <p:spPr>
              <a:xfrm>
                <a:off x="1163071" y="6244845"/>
                <a:ext cx="904394" cy="150585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Plus 115"/>
              <p:cNvSpPr/>
              <p:nvPr/>
            </p:nvSpPr>
            <p:spPr>
              <a:xfrm>
                <a:off x="824668" y="5994400"/>
                <a:ext cx="714400" cy="651476"/>
              </a:xfrm>
              <a:prstGeom prst="mathPlus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Oval 116"/>
            <p:cNvSpPr/>
            <p:nvPr/>
          </p:nvSpPr>
          <p:spPr>
            <a:xfrm rot="4307848" flipH="1">
              <a:off x="7699473" y="4465065"/>
              <a:ext cx="256630" cy="16735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Pentagon 118"/>
            <p:cNvSpPr/>
            <p:nvPr/>
          </p:nvSpPr>
          <p:spPr>
            <a:xfrm rot="4265238" flipH="1">
              <a:off x="5648420" y="3823777"/>
              <a:ext cx="904394" cy="150585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Plus 119"/>
            <p:cNvSpPr/>
            <p:nvPr/>
          </p:nvSpPr>
          <p:spPr>
            <a:xfrm rot="4265238" flipH="1">
              <a:off x="5883893" y="3983334"/>
              <a:ext cx="714400" cy="651476"/>
            </a:xfrm>
            <a:prstGeom prst="mathPlus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17292152">
              <a:off x="6092169" y="4373896"/>
              <a:ext cx="256630" cy="16735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370922" y="2246935"/>
              <a:ext cx="1375282" cy="228669"/>
              <a:chOff x="5406518" y="633972"/>
              <a:chExt cx="3662823" cy="743377"/>
            </a:xfrm>
          </p:grpSpPr>
          <p:grpSp>
            <p:nvGrpSpPr>
              <p:cNvPr id="4" name="Group 3"/>
              <p:cNvGrpSpPr/>
              <p:nvPr/>
            </p:nvGrpSpPr>
            <p:grpSpPr>
              <a:xfrm>
                <a:off x="5406518" y="638327"/>
                <a:ext cx="915268" cy="739022"/>
                <a:chOff x="5406518" y="638327"/>
                <a:chExt cx="915268" cy="739022"/>
              </a:xfrm>
            </p:grpSpPr>
            <p:sp>
              <p:nvSpPr>
                <p:cNvPr id="2" name="Cross 1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" name="Diamond 2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21"/>
              <p:cNvGrpSpPr/>
              <p:nvPr/>
            </p:nvGrpSpPr>
            <p:grpSpPr>
              <a:xfrm>
                <a:off x="6333981" y="633972"/>
                <a:ext cx="915268" cy="739022"/>
                <a:chOff x="5406518" y="638327"/>
                <a:chExt cx="915268" cy="739022"/>
              </a:xfrm>
            </p:grpSpPr>
            <p:sp>
              <p:nvSpPr>
                <p:cNvPr id="123" name="Cross 122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124"/>
              <p:cNvGrpSpPr/>
              <p:nvPr/>
            </p:nvGrpSpPr>
            <p:grpSpPr>
              <a:xfrm>
                <a:off x="7257090" y="633972"/>
                <a:ext cx="915268" cy="739022"/>
                <a:chOff x="5406518" y="638327"/>
                <a:chExt cx="915268" cy="739022"/>
              </a:xfrm>
            </p:grpSpPr>
            <p:sp>
              <p:nvSpPr>
                <p:cNvPr id="126" name="Cross 125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126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8154073" y="633973"/>
                <a:ext cx="915268" cy="739022"/>
                <a:chOff x="5406518" y="638327"/>
                <a:chExt cx="915268" cy="739022"/>
              </a:xfrm>
            </p:grpSpPr>
            <p:sp>
              <p:nvSpPr>
                <p:cNvPr id="129" name="Cross 128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1" name="Diamond 130"/>
              <p:cNvSpPr/>
              <p:nvPr/>
            </p:nvSpPr>
            <p:spPr>
              <a:xfrm>
                <a:off x="6244044" y="795400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Diamond 131"/>
              <p:cNvSpPr/>
              <p:nvPr/>
            </p:nvSpPr>
            <p:spPr>
              <a:xfrm>
                <a:off x="7197633" y="799754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Diamond 132"/>
              <p:cNvSpPr/>
              <p:nvPr/>
            </p:nvSpPr>
            <p:spPr>
              <a:xfrm>
                <a:off x="8085906" y="808463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6518283" y="5060938"/>
              <a:ext cx="1017023" cy="169101"/>
              <a:chOff x="5406518" y="633972"/>
              <a:chExt cx="3662823" cy="743377"/>
            </a:xfrm>
          </p:grpSpPr>
          <p:grpSp>
            <p:nvGrpSpPr>
              <p:cNvPr id="135" name="Group 134"/>
              <p:cNvGrpSpPr/>
              <p:nvPr/>
            </p:nvGrpSpPr>
            <p:grpSpPr>
              <a:xfrm>
                <a:off x="5406518" y="638327"/>
                <a:ext cx="915268" cy="739022"/>
                <a:chOff x="5406518" y="638327"/>
                <a:chExt cx="915268" cy="739022"/>
              </a:xfrm>
            </p:grpSpPr>
            <p:sp>
              <p:nvSpPr>
                <p:cNvPr id="148" name="Cross 147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Diamond 148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>
                <a:off x="6333981" y="633972"/>
                <a:ext cx="915268" cy="739022"/>
                <a:chOff x="5406518" y="638327"/>
                <a:chExt cx="915268" cy="739022"/>
              </a:xfrm>
            </p:grpSpPr>
            <p:sp>
              <p:nvSpPr>
                <p:cNvPr id="146" name="Cross 145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Diamond 146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>
                <a:off x="7257090" y="633972"/>
                <a:ext cx="915268" cy="739022"/>
                <a:chOff x="5406518" y="638327"/>
                <a:chExt cx="915268" cy="739022"/>
              </a:xfrm>
            </p:grpSpPr>
            <p:sp>
              <p:nvSpPr>
                <p:cNvPr id="144" name="Cross 143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Diamond 144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>
                <a:off x="8154073" y="633973"/>
                <a:ext cx="915268" cy="739022"/>
                <a:chOff x="5406518" y="638327"/>
                <a:chExt cx="915268" cy="739022"/>
              </a:xfrm>
            </p:grpSpPr>
            <p:sp>
              <p:nvSpPr>
                <p:cNvPr id="142" name="Cross 141"/>
                <p:cNvSpPr/>
                <p:nvPr/>
              </p:nvSpPr>
              <p:spPr>
                <a:xfrm>
                  <a:off x="5406518" y="638327"/>
                  <a:ext cx="915268" cy="739022"/>
                </a:xfrm>
                <a:prstGeom prst="plus">
                  <a:avLst/>
                </a:prstGeom>
                <a:solidFill>
                  <a:srgbClr val="7F520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Diamond 142"/>
                <p:cNvSpPr/>
                <p:nvPr/>
              </p:nvSpPr>
              <p:spPr>
                <a:xfrm>
                  <a:off x="5693981" y="690896"/>
                  <a:ext cx="340342" cy="618149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9" name="Diamond 138"/>
              <p:cNvSpPr/>
              <p:nvPr/>
            </p:nvSpPr>
            <p:spPr>
              <a:xfrm>
                <a:off x="6244044" y="795400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Diamond 139"/>
              <p:cNvSpPr/>
              <p:nvPr/>
            </p:nvSpPr>
            <p:spPr>
              <a:xfrm>
                <a:off x="7197633" y="799754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Diamond 140"/>
              <p:cNvSpPr/>
              <p:nvPr/>
            </p:nvSpPr>
            <p:spPr>
              <a:xfrm>
                <a:off x="8085906" y="808463"/>
                <a:ext cx="147329" cy="397676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1" name="TextBox 150"/>
          <p:cNvSpPr txBox="1"/>
          <p:nvPr/>
        </p:nvSpPr>
        <p:spPr>
          <a:xfrm>
            <a:off x="6628884" y="5809422"/>
            <a:ext cx="1563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Ehud--judge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432220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60"/>
          <p:cNvGrpSpPr/>
          <p:nvPr/>
        </p:nvGrpSpPr>
        <p:grpSpPr>
          <a:xfrm flipH="1">
            <a:off x="235092" y="5226308"/>
            <a:ext cx="954223" cy="1437155"/>
            <a:chOff x="878390" y="533400"/>
            <a:chExt cx="2938814" cy="5486887"/>
          </a:xfrm>
        </p:grpSpPr>
        <p:grpSp>
          <p:nvGrpSpPr>
            <p:cNvPr id="235" name="Group 115"/>
            <p:cNvGrpSpPr/>
            <p:nvPr/>
          </p:nvGrpSpPr>
          <p:grpSpPr>
            <a:xfrm flipH="1">
              <a:off x="1484343" y="4800853"/>
              <a:ext cx="973775" cy="1219434"/>
              <a:chOff x="3281156" y="5182107"/>
              <a:chExt cx="973775" cy="1219434"/>
            </a:xfrm>
          </p:grpSpPr>
          <p:sp>
            <p:nvSpPr>
              <p:cNvPr id="298" name="Oval 66"/>
              <p:cNvSpPr/>
              <p:nvPr/>
            </p:nvSpPr>
            <p:spPr>
              <a:xfrm rot="17172481" flipH="1">
                <a:off x="3409398" y="5556007"/>
                <a:ext cx="717292" cy="973775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67"/>
              <p:cNvSpPr/>
              <p:nvPr/>
            </p:nvSpPr>
            <p:spPr>
              <a:xfrm rot="19411276">
                <a:off x="3369870" y="5182107"/>
                <a:ext cx="639441" cy="115992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6" name="Group 114"/>
            <p:cNvGrpSpPr/>
            <p:nvPr/>
          </p:nvGrpSpPr>
          <p:grpSpPr>
            <a:xfrm>
              <a:off x="2442681" y="4800854"/>
              <a:ext cx="951162" cy="1216277"/>
              <a:chOff x="3281606" y="5182108"/>
              <a:chExt cx="951162" cy="1216277"/>
            </a:xfrm>
          </p:grpSpPr>
          <p:sp>
            <p:nvSpPr>
              <p:cNvPr id="296" name="Oval 3"/>
              <p:cNvSpPr/>
              <p:nvPr/>
            </p:nvSpPr>
            <p:spPr>
              <a:xfrm rot="17172481" flipH="1">
                <a:off x="3398541" y="5564158"/>
                <a:ext cx="717292" cy="95116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65"/>
              <p:cNvSpPr/>
              <p:nvPr/>
            </p:nvSpPr>
            <p:spPr>
              <a:xfrm rot="19411276">
                <a:off x="3330888" y="5182108"/>
                <a:ext cx="639441" cy="115992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7" name="Isosceles Triangle 4"/>
            <p:cNvSpPr/>
            <p:nvPr/>
          </p:nvSpPr>
          <p:spPr>
            <a:xfrm>
              <a:off x="1245192" y="2327195"/>
              <a:ext cx="2389395" cy="3282788"/>
            </a:xfrm>
            <a:prstGeom prst="triangle">
              <a:avLst/>
            </a:prstGeom>
            <a:solidFill>
              <a:srgbClr val="E5B87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6"/>
            <p:cNvSpPr/>
            <p:nvPr/>
          </p:nvSpPr>
          <p:spPr>
            <a:xfrm rot="10800000">
              <a:off x="2114063" y="2678922"/>
              <a:ext cx="543044" cy="703455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7"/>
            <p:cNvSpPr/>
            <p:nvPr/>
          </p:nvSpPr>
          <p:spPr>
            <a:xfrm rot="19411276">
              <a:off x="3177763" y="3124453"/>
              <a:ext cx="639441" cy="115992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8"/>
            <p:cNvSpPr/>
            <p:nvPr/>
          </p:nvSpPr>
          <p:spPr>
            <a:xfrm rot="2820608">
              <a:off x="1145129" y="3303559"/>
              <a:ext cx="541034" cy="10745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Isosceles Triangle 9"/>
            <p:cNvSpPr/>
            <p:nvPr/>
          </p:nvSpPr>
          <p:spPr>
            <a:xfrm rot="2242960">
              <a:off x="1208041" y="2086898"/>
              <a:ext cx="1303307" cy="1932008"/>
            </a:xfrm>
            <a:prstGeom prst="triangle">
              <a:avLst/>
            </a:prstGeom>
            <a:solidFill>
              <a:srgbClr val="E5B87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Isosceles Triangle 10"/>
            <p:cNvSpPr/>
            <p:nvPr/>
          </p:nvSpPr>
          <p:spPr>
            <a:xfrm rot="19284057">
              <a:off x="2312756" y="2086047"/>
              <a:ext cx="1303307" cy="1932008"/>
            </a:xfrm>
            <a:prstGeom prst="triangle">
              <a:avLst/>
            </a:prstGeom>
            <a:solidFill>
              <a:srgbClr val="E5B87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11"/>
            <p:cNvSpPr/>
            <p:nvPr/>
          </p:nvSpPr>
          <p:spPr>
            <a:xfrm>
              <a:off x="1679626" y="685800"/>
              <a:ext cx="1411915" cy="22276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Cloud 12"/>
            <p:cNvSpPr/>
            <p:nvPr/>
          </p:nvSpPr>
          <p:spPr>
            <a:xfrm>
              <a:off x="1679626" y="685800"/>
              <a:ext cx="1411915" cy="586212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Cloud 13"/>
            <p:cNvSpPr/>
            <p:nvPr/>
          </p:nvSpPr>
          <p:spPr>
            <a:xfrm rot="5107997">
              <a:off x="1522956" y="2191186"/>
              <a:ext cx="3182343" cy="66806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Cloud 13"/>
            <p:cNvSpPr/>
            <p:nvPr/>
          </p:nvSpPr>
          <p:spPr>
            <a:xfrm rot="6038579">
              <a:off x="127135" y="2176813"/>
              <a:ext cx="3135351" cy="626179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rapezoid 14"/>
            <p:cNvSpPr/>
            <p:nvPr/>
          </p:nvSpPr>
          <p:spPr>
            <a:xfrm rot="283094">
              <a:off x="1376269" y="785424"/>
              <a:ext cx="651653" cy="1993122"/>
            </a:xfrm>
            <a:prstGeom prst="trapezoid">
              <a:avLst>
                <a:gd name="adj" fmla="val 23019"/>
              </a:avLst>
            </a:prstGeom>
            <a:solidFill>
              <a:srgbClr val="D6C58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rapezoid 15"/>
            <p:cNvSpPr/>
            <p:nvPr/>
          </p:nvSpPr>
          <p:spPr>
            <a:xfrm rot="21363997">
              <a:off x="2810793" y="782002"/>
              <a:ext cx="651653" cy="1993122"/>
            </a:xfrm>
            <a:prstGeom prst="trapezoid">
              <a:avLst>
                <a:gd name="adj" fmla="val 25059"/>
              </a:avLst>
            </a:prstGeom>
            <a:solidFill>
              <a:srgbClr val="D6C58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Flowchart: Stored Data 16"/>
            <p:cNvSpPr/>
            <p:nvPr/>
          </p:nvSpPr>
          <p:spPr>
            <a:xfrm rot="5400000">
              <a:off x="2076301" y="-18901"/>
              <a:ext cx="633140" cy="1737742"/>
            </a:xfrm>
            <a:prstGeom prst="flowChartOnlineStorage">
              <a:avLst/>
            </a:prstGeom>
            <a:solidFill>
              <a:srgbClr val="D6C58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112"/>
            <p:cNvGrpSpPr/>
            <p:nvPr/>
          </p:nvGrpSpPr>
          <p:grpSpPr>
            <a:xfrm>
              <a:off x="1981618" y="2845382"/>
              <a:ext cx="826539" cy="1330628"/>
              <a:chOff x="8347441" y="1292651"/>
              <a:chExt cx="1650698" cy="2424910"/>
            </a:xfrm>
          </p:grpSpPr>
          <p:sp>
            <p:nvSpPr>
              <p:cNvPr id="291" name="Flowchart: Collate 18"/>
              <p:cNvSpPr/>
              <p:nvPr/>
            </p:nvSpPr>
            <p:spPr>
              <a:xfrm rot="770778">
                <a:off x="9399713" y="1292651"/>
                <a:ext cx="598426" cy="1143501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2" name="Flowchart: Collate 60"/>
              <p:cNvSpPr/>
              <p:nvPr/>
            </p:nvSpPr>
            <p:spPr>
              <a:xfrm rot="5400000">
                <a:off x="8610599" y="2542383"/>
                <a:ext cx="1066801" cy="1167491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3" name="Flowchart: Collate 61"/>
              <p:cNvSpPr/>
              <p:nvPr/>
            </p:nvSpPr>
            <p:spPr>
              <a:xfrm>
                <a:off x="8718030" y="2497413"/>
                <a:ext cx="845696" cy="1220148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4" name="Quad Arrow 62"/>
              <p:cNvSpPr/>
              <p:nvPr/>
            </p:nvSpPr>
            <p:spPr>
              <a:xfrm>
                <a:off x="8763000" y="2743200"/>
                <a:ext cx="762000" cy="762000"/>
              </a:xfrm>
              <a:prstGeom prst="quad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lowchart: Collate 63"/>
              <p:cNvSpPr/>
              <p:nvPr/>
            </p:nvSpPr>
            <p:spPr>
              <a:xfrm rot="20790787">
                <a:off x="8347441" y="1319349"/>
                <a:ext cx="598426" cy="1143501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51" name="Group 139"/>
            <p:cNvGrpSpPr/>
            <p:nvPr/>
          </p:nvGrpSpPr>
          <p:grpSpPr>
            <a:xfrm>
              <a:off x="1524000" y="609599"/>
              <a:ext cx="1668905" cy="424721"/>
              <a:chOff x="8207301" y="2136098"/>
              <a:chExt cx="4701747" cy="988103"/>
            </a:xfrm>
          </p:grpSpPr>
          <p:grpSp>
            <p:nvGrpSpPr>
              <p:cNvPr id="272" name="Group 118"/>
              <p:cNvGrpSpPr/>
              <p:nvPr/>
            </p:nvGrpSpPr>
            <p:grpSpPr>
              <a:xfrm>
                <a:off x="8207301" y="2165657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88" name="Flowchart: Collate 56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9" name="Flowchart: Collate 57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0" name="Quad Arrow 58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" name="Group 124"/>
              <p:cNvGrpSpPr/>
              <p:nvPr/>
            </p:nvGrpSpPr>
            <p:grpSpPr>
              <a:xfrm>
                <a:off x="9386341" y="2136098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85" name="Flowchart: Collate 53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" name="Flowchart: Collate 54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7" name="Quad Arrow 55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" name="Group 128"/>
              <p:cNvGrpSpPr/>
              <p:nvPr/>
            </p:nvGrpSpPr>
            <p:grpSpPr>
              <a:xfrm>
                <a:off x="10581807" y="2139846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82" name="Flowchart: Collate 50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3" name="Flowchart: Collate 51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4" name="Quad Arrow 52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" name="Group 132"/>
              <p:cNvGrpSpPr/>
              <p:nvPr/>
            </p:nvGrpSpPr>
            <p:grpSpPr>
              <a:xfrm>
                <a:off x="11777273" y="2143594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79" name="Flowchart: Collate 47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0" name="Flowchart: Collate 48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1" name="Quad Arrow 49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6" name="Diamond 44"/>
              <p:cNvSpPr/>
              <p:nvPr/>
            </p:nvSpPr>
            <p:spPr>
              <a:xfrm>
                <a:off x="9144000" y="243840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Diamond 45"/>
              <p:cNvSpPr/>
              <p:nvPr/>
            </p:nvSpPr>
            <p:spPr>
              <a:xfrm>
                <a:off x="10347960" y="242316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Diamond 46"/>
              <p:cNvSpPr/>
              <p:nvPr/>
            </p:nvSpPr>
            <p:spPr>
              <a:xfrm>
                <a:off x="11536680" y="237744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2" name="Group 140"/>
            <p:cNvGrpSpPr/>
            <p:nvPr/>
          </p:nvGrpSpPr>
          <p:grpSpPr>
            <a:xfrm>
              <a:off x="1405328" y="5106650"/>
              <a:ext cx="2057400" cy="439712"/>
              <a:chOff x="8207301" y="2136098"/>
              <a:chExt cx="4701747" cy="988103"/>
            </a:xfrm>
          </p:grpSpPr>
          <p:grpSp>
            <p:nvGrpSpPr>
              <p:cNvPr id="253" name="Group 118"/>
              <p:cNvGrpSpPr/>
              <p:nvPr/>
            </p:nvGrpSpPr>
            <p:grpSpPr>
              <a:xfrm>
                <a:off x="8207301" y="2165657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69" name="Flowchart: Collate 37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0" name="Flowchart: Collate 38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1" name="Quad Arrow 39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124"/>
              <p:cNvGrpSpPr/>
              <p:nvPr/>
            </p:nvGrpSpPr>
            <p:grpSpPr>
              <a:xfrm>
                <a:off x="9386341" y="2136098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66" name="Flowchart: Collate 34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" name="Flowchart: Collate 35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8" name="Quad Arrow 36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5" name="Group 128"/>
              <p:cNvGrpSpPr/>
              <p:nvPr/>
            </p:nvGrpSpPr>
            <p:grpSpPr>
              <a:xfrm>
                <a:off x="10581807" y="2139846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63" name="Flowchart: Collate 31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" name="Flowchart: Collate 32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" name="Quad Arrow 33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132"/>
              <p:cNvGrpSpPr/>
              <p:nvPr/>
            </p:nvGrpSpPr>
            <p:grpSpPr>
              <a:xfrm>
                <a:off x="11777273" y="2143594"/>
                <a:ext cx="1131775" cy="958544"/>
                <a:chOff x="8560254" y="2497413"/>
                <a:chExt cx="1167491" cy="1220148"/>
              </a:xfrm>
            </p:grpSpPr>
            <p:sp>
              <p:nvSpPr>
                <p:cNvPr id="260" name="Flowchart: Collate 28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1" name="Flowchart: Collate 29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2" name="Quad Arrow 30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7" name="Diamond 25"/>
              <p:cNvSpPr/>
              <p:nvPr/>
            </p:nvSpPr>
            <p:spPr>
              <a:xfrm>
                <a:off x="9144000" y="243840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Diamond 26"/>
              <p:cNvSpPr/>
              <p:nvPr/>
            </p:nvSpPr>
            <p:spPr>
              <a:xfrm>
                <a:off x="10347960" y="242316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Diamond 27"/>
              <p:cNvSpPr/>
              <p:nvPr/>
            </p:nvSpPr>
            <p:spPr>
              <a:xfrm>
                <a:off x="11536680" y="2377440"/>
                <a:ext cx="426720" cy="457200"/>
              </a:xfrm>
              <a:prstGeom prst="diamond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214"/>
          <p:cNvGrpSpPr/>
          <p:nvPr/>
        </p:nvGrpSpPr>
        <p:grpSpPr>
          <a:xfrm flipH="1">
            <a:off x="2151582" y="3505200"/>
            <a:ext cx="1125017" cy="2514600"/>
            <a:chOff x="3031639" y="1219200"/>
            <a:chExt cx="2378561" cy="4774178"/>
          </a:xfrm>
        </p:grpSpPr>
        <p:sp>
          <p:nvSpPr>
            <p:cNvPr id="92" name="Oval 91"/>
            <p:cNvSpPr/>
            <p:nvPr/>
          </p:nvSpPr>
          <p:spPr>
            <a:xfrm>
              <a:off x="4648200" y="3530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3124200" y="3530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" name="Group 87"/>
            <p:cNvGrpSpPr/>
            <p:nvPr/>
          </p:nvGrpSpPr>
          <p:grpSpPr>
            <a:xfrm rot="1905584" flipH="1">
              <a:off x="3809560" y="4970130"/>
              <a:ext cx="549476" cy="1023248"/>
              <a:chOff x="6213924" y="4956136"/>
              <a:chExt cx="549476" cy="1023248"/>
            </a:xfrm>
          </p:grpSpPr>
          <p:sp>
            <p:nvSpPr>
              <p:cNvPr id="153" name="Oval 152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469"/>
            <p:cNvGrpSpPr/>
            <p:nvPr/>
          </p:nvGrpSpPr>
          <p:grpSpPr>
            <a:xfrm rot="19694416">
              <a:off x="4419600" y="4902128"/>
              <a:ext cx="549476" cy="1023248"/>
              <a:chOff x="6213924" y="4956136"/>
              <a:chExt cx="549476" cy="1023248"/>
            </a:xfrm>
          </p:grpSpPr>
          <p:sp>
            <p:nvSpPr>
              <p:cNvPr id="151" name="Oval 150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85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Trapezoid 95"/>
            <p:cNvSpPr/>
            <p:nvPr/>
          </p:nvSpPr>
          <p:spPr>
            <a:xfrm rot="19892058">
              <a:off x="4643155" y="2657951"/>
              <a:ext cx="619485" cy="1479138"/>
            </a:xfrm>
            <a:prstGeom prst="trapezoid">
              <a:avLst>
                <a:gd name="adj" fmla="val 32035"/>
              </a:avLst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1180462">
              <a:off x="3255949" y="27275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>
              <a:off x="3352800" y="2743200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Isosceles Triangle 98"/>
            <p:cNvSpPr/>
            <p:nvPr/>
          </p:nvSpPr>
          <p:spPr>
            <a:xfrm rot="10800000">
              <a:off x="3962400" y="2438400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 Diagonal Corner Rectangle 99"/>
            <p:cNvSpPr/>
            <p:nvPr/>
          </p:nvSpPr>
          <p:spPr>
            <a:xfrm rot="17735882">
              <a:off x="3480418" y="1395646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 Diagonal Corner Rectangle 100"/>
            <p:cNvSpPr/>
            <p:nvPr/>
          </p:nvSpPr>
          <p:spPr>
            <a:xfrm rot="14242830">
              <a:off x="4499506" y="2320323"/>
              <a:ext cx="1039061" cy="63125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 Diagonal Corner Rectangle 101"/>
            <p:cNvSpPr/>
            <p:nvPr/>
          </p:nvSpPr>
          <p:spPr>
            <a:xfrm rot="7585872" flipH="1">
              <a:off x="2934526" y="2132878"/>
              <a:ext cx="945902" cy="75167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79"/>
            <p:cNvGrpSpPr/>
            <p:nvPr/>
          </p:nvGrpSpPr>
          <p:grpSpPr>
            <a:xfrm rot="5586705">
              <a:off x="2355134" y="3756017"/>
              <a:ext cx="2724728" cy="734972"/>
              <a:chOff x="4909631" y="1981200"/>
              <a:chExt cx="1491169" cy="789622"/>
            </a:xfrm>
          </p:grpSpPr>
          <p:sp>
            <p:nvSpPr>
              <p:cNvPr id="149" name="Moon 76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Moon 75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79"/>
            <p:cNvGrpSpPr/>
            <p:nvPr/>
          </p:nvGrpSpPr>
          <p:grpSpPr>
            <a:xfrm rot="16507467" flipH="1">
              <a:off x="3392538" y="3765457"/>
              <a:ext cx="2724728" cy="734972"/>
              <a:chOff x="4909631" y="1981200"/>
              <a:chExt cx="1491169" cy="789622"/>
            </a:xfrm>
          </p:grpSpPr>
          <p:sp>
            <p:nvSpPr>
              <p:cNvPr id="147" name="Moon 146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Oval 104"/>
            <p:cNvSpPr/>
            <p:nvPr/>
          </p:nvSpPr>
          <p:spPr>
            <a:xfrm>
              <a:off x="3429000" y="1701728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 Diagonal Corner Rectangle 105"/>
            <p:cNvSpPr/>
            <p:nvPr/>
          </p:nvSpPr>
          <p:spPr>
            <a:xfrm rot="19014106">
              <a:off x="3784397" y="1219200"/>
              <a:ext cx="871151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 Diagonal Corner Rectangle 106"/>
            <p:cNvSpPr/>
            <p:nvPr/>
          </p:nvSpPr>
          <p:spPr>
            <a:xfrm rot="20565624">
              <a:off x="4203644" y="1493893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9"/>
            <p:cNvGrpSpPr/>
            <p:nvPr/>
          </p:nvGrpSpPr>
          <p:grpSpPr>
            <a:xfrm>
              <a:off x="3429000" y="1752600"/>
              <a:ext cx="1600200" cy="381000"/>
              <a:chOff x="6858000" y="914400"/>
              <a:chExt cx="1752600" cy="533400"/>
            </a:xfrm>
          </p:grpSpPr>
          <p:sp>
            <p:nvSpPr>
              <p:cNvPr id="133" name="Rounded Rectangle 95"/>
              <p:cNvSpPr/>
              <p:nvPr/>
            </p:nvSpPr>
            <p:spPr>
              <a:xfrm>
                <a:off x="6858000" y="914400"/>
                <a:ext cx="1752600" cy="5334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08"/>
              <p:cNvGrpSpPr/>
              <p:nvPr/>
            </p:nvGrpSpPr>
            <p:grpSpPr>
              <a:xfrm>
                <a:off x="6880485" y="973111"/>
                <a:ext cx="1676400" cy="457200"/>
                <a:chOff x="5791200" y="5562600"/>
                <a:chExt cx="5025452" cy="1182974"/>
              </a:xfrm>
            </p:grpSpPr>
            <p:grpSp>
              <p:nvGrpSpPr>
                <p:cNvPr id="135" name="Group 99"/>
                <p:cNvGrpSpPr/>
                <p:nvPr/>
              </p:nvGrpSpPr>
              <p:grpSpPr>
                <a:xfrm>
                  <a:off x="5791200" y="5562600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144" name="L-Shape 96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L-Shape 144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Oval 145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100"/>
                <p:cNvGrpSpPr/>
                <p:nvPr/>
              </p:nvGrpSpPr>
              <p:grpSpPr>
                <a:xfrm>
                  <a:off x="7522564" y="5581338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141" name="L-Shape 101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L-Shape 102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Oval 103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104"/>
                <p:cNvGrpSpPr/>
                <p:nvPr/>
              </p:nvGrpSpPr>
              <p:grpSpPr>
                <a:xfrm>
                  <a:off x="9292652" y="5588833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138" name="L-Shape 105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L-Shape 138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Oval 139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9" name="Group 193"/>
            <p:cNvGrpSpPr/>
            <p:nvPr/>
          </p:nvGrpSpPr>
          <p:grpSpPr>
            <a:xfrm>
              <a:off x="3200400" y="2057400"/>
              <a:ext cx="397565" cy="914400"/>
              <a:chOff x="5257800" y="0"/>
              <a:chExt cx="762000" cy="1752600"/>
            </a:xfrm>
          </p:grpSpPr>
          <p:sp>
            <p:nvSpPr>
              <p:cNvPr id="130" name="Diamond 129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Diamond 130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" name="Group 194"/>
            <p:cNvGrpSpPr/>
            <p:nvPr/>
          </p:nvGrpSpPr>
          <p:grpSpPr>
            <a:xfrm>
              <a:off x="4800600" y="2057400"/>
              <a:ext cx="397565" cy="914400"/>
              <a:chOff x="5257800" y="0"/>
              <a:chExt cx="762000" cy="1752600"/>
            </a:xfrm>
          </p:grpSpPr>
          <p:sp>
            <p:nvSpPr>
              <p:cNvPr id="127" name="Diamond 126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Diamond 127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98"/>
            <p:cNvGrpSpPr/>
            <p:nvPr/>
          </p:nvGrpSpPr>
          <p:grpSpPr>
            <a:xfrm rot="888542">
              <a:off x="3691656" y="2855022"/>
              <a:ext cx="397565" cy="914400"/>
              <a:chOff x="5257800" y="0"/>
              <a:chExt cx="762000" cy="1752600"/>
            </a:xfrm>
          </p:grpSpPr>
          <p:sp>
            <p:nvSpPr>
              <p:cNvPr id="124" name="Diamond 123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Diamond 124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202"/>
            <p:cNvGrpSpPr/>
            <p:nvPr/>
          </p:nvGrpSpPr>
          <p:grpSpPr>
            <a:xfrm rot="428859">
              <a:off x="3505200" y="3733800"/>
              <a:ext cx="397565" cy="914400"/>
              <a:chOff x="5257800" y="0"/>
              <a:chExt cx="762000" cy="1752600"/>
            </a:xfrm>
          </p:grpSpPr>
          <p:sp>
            <p:nvSpPr>
              <p:cNvPr id="121" name="Diamond 120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Diamond 121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3" name="Group 206"/>
            <p:cNvGrpSpPr/>
            <p:nvPr/>
          </p:nvGrpSpPr>
          <p:grpSpPr>
            <a:xfrm rot="20899771">
              <a:off x="4507975" y="2850159"/>
              <a:ext cx="397565" cy="914400"/>
              <a:chOff x="5257800" y="0"/>
              <a:chExt cx="762000" cy="1752600"/>
            </a:xfrm>
          </p:grpSpPr>
          <p:sp>
            <p:nvSpPr>
              <p:cNvPr id="118" name="Diamond 117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Diamond 118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210"/>
            <p:cNvGrpSpPr/>
            <p:nvPr/>
          </p:nvGrpSpPr>
          <p:grpSpPr>
            <a:xfrm>
              <a:off x="4648200" y="3733800"/>
              <a:ext cx="397565" cy="914400"/>
              <a:chOff x="5257800" y="0"/>
              <a:chExt cx="762000" cy="1752600"/>
            </a:xfrm>
          </p:grpSpPr>
          <p:sp>
            <p:nvSpPr>
              <p:cNvPr id="115" name="Diamond 114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Diamond 115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213"/>
          <p:cNvGrpSpPr/>
          <p:nvPr/>
        </p:nvGrpSpPr>
        <p:grpSpPr>
          <a:xfrm flipH="1">
            <a:off x="403917" y="3298769"/>
            <a:ext cx="816405" cy="1705014"/>
            <a:chOff x="6248400" y="990600"/>
            <a:chExt cx="2286000" cy="4774178"/>
          </a:xfrm>
        </p:grpSpPr>
        <p:sp>
          <p:nvSpPr>
            <p:cNvPr id="50" name="Cloud 49"/>
            <p:cNvSpPr/>
            <p:nvPr/>
          </p:nvSpPr>
          <p:spPr>
            <a:xfrm>
              <a:off x="6248400" y="990600"/>
              <a:ext cx="2057400" cy="3124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7772400" y="33019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6248400" y="33019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87"/>
            <p:cNvGrpSpPr/>
            <p:nvPr/>
          </p:nvGrpSpPr>
          <p:grpSpPr>
            <a:xfrm rot="1905584" flipH="1">
              <a:off x="6933760" y="4741530"/>
              <a:ext cx="549476" cy="1023248"/>
              <a:chOff x="6213924" y="4956136"/>
              <a:chExt cx="549476" cy="1023248"/>
            </a:xfrm>
          </p:grpSpPr>
          <p:sp>
            <p:nvSpPr>
              <p:cNvPr id="90" name="Oval 89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86"/>
            <p:cNvGrpSpPr/>
            <p:nvPr/>
          </p:nvGrpSpPr>
          <p:grpSpPr>
            <a:xfrm rot="19694416">
              <a:off x="7543800" y="4673528"/>
              <a:ext cx="549476" cy="1023248"/>
              <a:chOff x="6213924" y="4956136"/>
              <a:chExt cx="549476" cy="1023248"/>
            </a:xfrm>
          </p:grpSpPr>
          <p:sp>
            <p:nvSpPr>
              <p:cNvPr id="88" name="Oval 87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Trapezoid 54"/>
            <p:cNvSpPr/>
            <p:nvPr/>
          </p:nvSpPr>
          <p:spPr>
            <a:xfrm rot="20098521">
              <a:off x="7776010" y="2427156"/>
              <a:ext cx="619485" cy="1515458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180462">
              <a:off x="6380149" y="24989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6477000" y="25399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C19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Isosceles Triangle 57"/>
            <p:cNvSpPr/>
            <p:nvPr/>
          </p:nvSpPr>
          <p:spPr>
            <a:xfrm rot="10800000">
              <a:off x="7087849" y="24487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Moon 150"/>
            <p:cNvSpPr/>
            <p:nvPr/>
          </p:nvSpPr>
          <p:spPr>
            <a:xfrm rot="19938024">
              <a:off x="6740881" y="2542884"/>
              <a:ext cx="685800" cy="2288024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6629400" y="1371600"/>
              <a:ext cx="14478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151"/>
            <p:cNvSpPr/>
            <p:nvPr/>
          </p:nvSpPr>
          <p:spPr>
            <a:xfrm>
              <a:off x="6781800" y="990600"/>
              <a:ext cx="1066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grpSp>
          <p:nvGrpSpPr>
            <p:cNvPr id="62" name="Group 159"/>
            <p:cNvGrpSpPr/>
            <p:nvPr/>
          </p:nvGrpSpPr>
          <p:grpSpPr>
            <a:xfrm>
              <a:off x="6581933" y="4815590"/>
              <a:ext cx="1600200" cy="381000"/>
              <a:chOff x="4495800" y="381000"/>
              <a:chExt cx="3094220" cy="703289"/>
            </a:xfrm>
          </p:grpSpPr>
          <p:sp>
            <p:nvSpPr>
              <p:cNvPr id="83" name="Left-Right Arrow 160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Left-Right Arrow 161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Diamond 84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Diamond 163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Diamond 164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Moon 62"/>
            <p:cNvSpPr/>
            <p:nvPr/>
          </p:nvSpPr>
          <p:spPr>
            <a:xfrm rot="19884192">
              <a:off x="7136256" y="2545656"/>
              <a:ext cx="549114" cy="2894639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169"/>
            <p:cNvGrpSpPr/>
            <p:nvPr/>
          </p:nvGrpSpPr>
          <p:grpSpPr>
            <a:xfrm rot="3570060">
              <a:off x="6761193" y="3791286"/>
              <a:ext cx="1170140" cy="166579"/>
              <a:chOff x="4953000" y="457200"/>
              <a:chExt cx="1321634" cy="647074"/>
            </a:xfrm>
          </p:grpSpPr>
          <p:sp>
            <p:nvSpPr>
              <p:cNvPr id="79" name="Diamond 165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Diamond 79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Diamond 80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Diamond 81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Round Diagonal Corner Rectangle 64"/>
            <p:cNvSpPr/>
            <p:nvPr/>
          </p:nvSpPr>
          <p:spPr>
            <a:xfrm>
              <a:off x="6553200" y="1371600"/>
              <a:ext cx="1524000" cy="228600"/>
            </a:xfrm>
            <a:prstGeom prst="round2Diag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220"/>
            <p:cNvGrpSpPr/>
            <p:nvPr/>
          </p:nvGrpSpPr>
          <p:grpSpPr>
            <a:xfrm>
              <a:off x="6477000" y="1600200"/>
              <a:ext cx="381000" cy="990600"/>
              <a:chOff x="5562600" y="5151620"/>
              <a:chExt cx="535898" cy="1306642"/>
            </a:xfrm>
          </p:grpSpPr>
          <p:sp>
            <p:nvSpPr>
              <p:cNvPr id="76" name="Diamond 75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Diamond 76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221"/>
            <p:cNvGrpSpPr/>
            <p:nvPr/>
          </p:nvGrpSpPr>
          <p:grpSpPr>
            <a:xfrm>
              <a:off x="7848600" y="1600200"/>
              <a:ext cx="381000" cy="990600"/>
              <a:chOff x="5562600" y="5151620"/>
              <a:chExt cx="535898" cy="1306642"/>
            </a:xfrm>
          </p:grpSpPr>
          <p:sp>
            <p:nvSpPr>
              <p:cNvPr id="73" name="Diamond 72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Diamond 223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224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169"/>
            <p:cNvGrpSpPr/>
            <p:nvPr/>
          </p:nvGrpSpPr>
          <p:grpSpPr>
            <a:xfrm>
              <a:off x="6712475" y="1389112"/>
              <a:ext cx="1170140" cy="166579"/>
              <a:chOff x="4953000" y="457200"/>
              <a:chExt cx="1321634" cy="647074"/>
            </a:xfrm>
          </p:grpSpPr>
          <p:sp>
            <p:nvSpPr>
              <p:cNvPr id="69" name="Diamond 68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Diamond 69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Diamond 70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Diamond 71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256"/>
          <p:cNvGrpSpPr/>
          <p:nvPr/>
        </p:nvGrpSpPr>
        <p:grpSpPr>
          <a:xfrm flipH="1">
            <a:off x="305239" y="1296126"/>
            <a:ext cx="921434" cy="1676400"/>
            <a:chOff x="4648200" y="228600"/>
            <a:chExt cx="1514409" cy="2755222"/>
          </a:xfrm>
        </p:grpSpPr>
        <p:sp>
          <p:nvSpPr>
            <p:cNvPr id="8" name="Oval 7"/>
            <p:cNvSpPr/>
            <p:nvPr/>
          </p:nvSpPr>
          <p:spPr>
            <a:xfrm rot="3435232" flipH="1">
              <a:off x="5795470" y="2083622"/>
              <a:ext cx="389065" cy="2706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8164768">
              <a:off x="4698595" y="2047990"/>
              <a:ext cx="389065" cy="3168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20260128">
              <a:off x="4974972" y="2761413"/>
              <a:ext cx="540860" cy="22240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101605">
              <a:off x="5224742" y="2744639"/>
              <a:ext cx="540860" cy="2342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4972716" y="1551419"/>
              <a:ext cx="865377" cy="1322819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0676161" flipH="1">
              <a:off x="5550361" y="1359149"/>
              <a:ext cx="589482" cy="842780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996339">
              <a:off x="4695147" y="1360998"/>
              <a:ext cx="589482" cy="842780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>
              <a:off x="4648200" y="228600"/>
              <a:ext cx="1514409" cy="1789698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>
              <a:off x="4972716" y="1395794"/>
              <a:ext cx="865377" cy="1322819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5189060" y="1084542"/>
              <a:ext cx="432688" cy="4668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4864544" y="384226"/>
              <a:ext cx="1081721" cy="1089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4972716" y="384226"/>
              <a:ext cx="757205" cy="389065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ross 19"/>
            <p:cNvSpPr/>
            <p:nvPr/>
          </p:nvSpPr>
          <p:spPr>
            <a:xfrm>
              <a:off x="4800600" y="384226"/>
              <a:ext cx="1219200" cy="233439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603"/>
            <p:cNvGrpSpPr/>
            <p:nvPr/>
          </p:nvGrpSpPr>
          <p:grpSpPr>
            <a:xfrm>
              <a:off x="4932218" y="314037"/>
              <a:ext cx="990600" cy="304800"/>
              <a:chOff x="6589243" y="1042807"/>
              <a:chExt cx="2872509" cy="938393"/>
            </a:xfrm>
          </p:grpSpPr>
          <p:grpSp>
            <p:nvGrpSpPr>
              <p:cNvPr id="38" name="Group 593"/>
              <p:cNvGrpSpPr/>
              <p:nvPr/>
            </p:nvGrpSpPr>
            <p:grpSpPr>
              <a:xfrm>
                <a:off x="6589243" y="1169807"/>
                <a:ext cx="609600" cy="811393"/>
                <a:chOff x="6589243" y="1169807"/>
                <a:chExt cx="609600" cy="811393"/>
              </a:xfrm>
            </p:grpSpPr>
            <p:sp>
              <p:nvSpPr>
                <p:cNvPr id="48" name="Isosceles Triangle 47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ame 48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" name="Group 594"/>
              <p:cNvGrpSpPr/>
              <p:nvPr/>
            </p:nvGrpSpPr>
            <p:grpSpPr>
              <a:xfrm rot="10800000">
                <a:off x="7302752" y="1047425"/>
                <a:ext cx="609600" cy="811393"/>
                <a:chOff x="6589243" y="1169807"/>
                <a:chExt cx="609600" cy="811393"/>
              </a:xfrm>
            </p:grpSpPr>
            <p:sp>
              <p:nvSpPr>
                <p:cNvPr id="46" name="Isosceles Triangle 45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ame 46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" name="Group 597"/>
              <p:cNvGrpSpPr/>
              <p:nvPr/>
            </p:nvGrpSpPr>
            <p:grpSpPr>
              <a:xfrm>
                <a:off x="8090152" y="1146716"/>
                <a:ext cx="609600" cy="811393"/>
                <a:chOff x="6589243" y="1169807"/>
                <a:chExt cx="609600" cy="811393"/>
              </a:xfrm>
            </p:grpSpPr>
            <p:sp>
              <p:nvSpPr>
                <p:cNvPr id="44" name="Isosceles Triangle 43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ame 44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" name="Group 600"/>
              <p:cNvGrpSpPr/>
              <p:nvPr/>
            </p:nvGrpSpPr>
            <p:grpSpPr>
              <a:xfrm rot="10800000">
                <a:off x="8852152" y="1042807"/>
                <a:ext cx="609600" cy="811393"/>
                <a:chOff x="6589243" y="1169807"/>
                <a:chExt cx="609600" cy="811393"/>
              </a:xfrm>
            </p:grpSpPr>
            <p:sp>
              <p:nvSpPr>
                <p:cNvPr id="42" name="Isosceles Triangle 41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ame 42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" name="Group 604"/>
            <p:cNvGrpSpPr/>
            <p:nvPr/>
          </p:nvGrpSpPr>
          <p:grpSpPr>
            <a:xfrm>
              <a:off x="4724400" y="685800"/>
              <a:ext cx="323354" cy="430393"/>
              <a:chOff x="6589243" y="1169807"/>
              <a:chExt cx="609600" cy="811393"/>
            </a:xfrm>
          </p:grpSpPr>
          <p:sp>
            <p:nvSpPr>
              <p:cNvPr id="36" name="Isosceles Triangle 35"/>
              <p:cNvSpPr/>
              <p:nvPr/>
            </p:nvSpPr>
            <p:spPr>
              <a:xfrm>
                <a:off x="6705600" y="1219200"/>
                <a:ext cx="381000" cy="762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ame 36"/>
              <p:cNvSpPr/>
              <p:nvPr/>
            </p:nvSpPr>
            <p:spPr>
              <a:xfrm rot="18808027">
                <a:off x="6589243" y="1169807"/>
                <a:ext cx="609600" cy="609600"/>
              </a:xfrm>
              <a:prstGeom prst="frame">
                <a:avLst>
                  <a:gd name="adj1" fmla="val 18983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" name="Group 607"/>
            <p:cNvGrpSpPr/>
            <p:nvPr/>
          </p:nvGrpSpPr>
          <p:grpSpPr>
            <a:xfrm>
              <a:off x="5791200" y="685800"/>
              <a:ext cx="323354" cy="430393"/>
              <a:chOff x="6589243" y="1169807"/>
              <a:chExt cx="609600" cy="811393"/>
            </a:xfrm>
          </p:grpSpPr>
          <p:sp>
            <p:nvSpPr>
              <p:cNvPr id="34" name="Isosceles Triangle 33"/>
              <p:cNvSpPr/>
              <p:nvPr/>
            </p:nvSpPr>
            <p:spPr>
              <a:xfrm>
                <a:off x="6705600" y="1219200"/>
                <a:ext cx="381000" cy="762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ame 34"/>
              <p:cNvSpPr/>
              <p:nvPr/>
            </p:nvSpPr>
            <p:spPr>
              <a:xfrm rot="18808027">
                <a:off x="6589243" y="1169807"/>
                <a:ext cx="609600" cy="609600"/>
              </a:xfrm>
              <a:prstGeom prst="frame">
                <a:avLst>
                  <a:gd name="adj1" fmla="val 18983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" name="Group 610"/>
            <p:cNvGrpSpPr/>
            <p:nvPr/>
          </p:nvGrpSpPr>
          <p:grpSpPr>
            <a:xfrm>
              <a:off x="5038439" y="2407574"/>
              <a:ext cx="727821" cy="303300"/>
              <a:chOff x="6589243" y="1047425"/>
              <a:chExt cx="2110509" cy="933775"/>
            </a:xfrm>
          </p:grpSpPr>
          <p:grpSp>
            <p:nvGrpSpPr>
              <p:cNvPr id="25" name="Group 593"/>
              <p:cNvGrpSpPr/>
              <p:nvPr/>
            </p:nvGrpSpPr>
            <p:grpSpPr>
              <a:xfrm>
                <a:off x="6589243" y="1169807"/>
                <a:ext cx="609600" cy="811393"/>
                <a:chOff x="6589243" y="1169807"/>
                <a:chExt cx="609600" cy="811393"/>
              </a:xfrm>
            </p:grpSpPr>
            <p:sp>
              <p:nvSpPr>
                <p:cNvPr id="32" name="Isosceles Triangle 31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ame 32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" name="Group 594"/>
              <p:cNvGrpSpPr/>
              <p:nvPr/>
            </p:nvGrpSpPr>
            <p:grpSpPr>
              <a:xfrm rot="10800000">
                <a:off x="7302752" y="1047425"/>
                <a:ext cx="609600" cy="811393"/>
                <a:chOff x="6589243" y="1169807"/>
                <a:chExt cx="609600" cy="811393"/>
              </a:xfrm>
            </p:grpSpPr>
            <p:sp>
              <p:nvSpPr>
                <p:cNvPr id="30" name="Isosceles Triangle 29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ame 30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" name="Group 597"/>
              <p:cNvGrpSpPr/>
              <p:nvPr/>
            </p:nvGrpSpPr>
            <p:grpSpPr>
              <a:xfrm>
                <a:off x="8090152" y="1146716"/>
                <a:ext cx="609600" cy="811393"/>
                <a:chOff x="6589243" y="1169807"/>
                <a:chExt cx="609600" cy="811393"/>
              </a:xfrm>
            </p:grpSpPr>
            <p:sp>
              <p:nvSpPr>
                <p:cNvPr id="28" name="Isosceles Triangle 27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Frame 28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00" name="TextBox 299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301" name="TextBox 300"/>
          <p:cNvSpPr txBox="1"/>
          <p:nvPr/>
        </p:nvSpPr>
        <p:spPr>
          <a:xfrm>
            <a:off x="2112911" y="6096074"/>
            <a:ext cx="1550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Egyptus</a:t>
            </a:r>
            <a:endParaRPr lang="en-US" dirty="0"/>
          </a:p>
        </p:txBody>
      </p:sp>
      <p:sp>
        <p:nvSpPr>
          <p:cNvPr id="313" name="TextBox 312"/>
          <p:cNvSpPr txBox="1"/>
          <p:nvPr/>
        </p:nvSpPr>
        <p:spPr>
          <a:xfrm>
            <a:off x="6080560" y="6379589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Eliezer—servant of Abram</a:t>
            </a:r>
            <a:endParaRPr lang="en-US" dirty="0"/>
          </a:p>
        </p:txBody>
      </p:sp>
      <p:grpSp>
        <p:nvGrpSpPr>
          <p:cNvPr id="318" name="Group 317"/>
          <p:cNvGrpSpPr/>
          <p:nvPr/>
        </p:nvGrpSpPr>
        <p:grpSpPr>
          <a:xfrm>
            <a:off x="5659340" y="3438997"/>
            <a:ext cx="1661334" cy="2961803"/>
            <a:chOff x="5659340" y="3438997"/>
            <a:chExt cx="1661334" cy="2961803"/>
          </a:xfrm>
        </p:grpSpPr>
        <p:sp>
          <p:nvSpPr>
            <p:cNvPr id="303" name="Cloud 302"/>
            <p:cNvSpPr/>
            <p:nvPr/>
          </p:nvSpPr>
          <p:spPr>
            <a:xfrm rot="2829162">
              <a:off x="5853113" y="3451629"/>
              <a:ext cx="1285875" cy="1363975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5659340" y="3438997"/>
              <a:ext cx="1661334" cy="2961803"/>
              <a:chOff x="5659340" y="3438997"/>
              <a:chExt cx="1661334" cy="2961803"/>
            </a:xfrm>
          </p:grpSpPr>
          <p:sp>
            <p:nvSpPr>
              <p:cNvPr id="304" name="Oval 303"/>
              <p:cNvSpPr/>
              <p:nvPr/>
            </p:nvSpPr>
            <p:spPr>
              <a:xfrm rot="19671902">
                <a:off x="6963520" y="4954366"/>
                <a:ext cx="357154" cy="5071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Oval 304"/>
              <p:cNvSpPr/>
              <p:nvPr/>
            </p:nvSpPr>
            <p:spPr>
              <a:xfrm rot="2647766">
                <a:off x="5659340" y="4881366"/>
                <a:ext cx="337159" cy="5071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/>
              <p:cNvSpPr/>
              <p:nvPr/>
            </p:nvSpPr>
            <p:spPr>
              <a:xfrm rot="19352409">
                <a:off x="6589216" y="5893661"/>
                <a:ext cx="311632" cy="5071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306"/>
              <p:cNvSpPr/>
              <p:nvPr/>
            </p:nvSpPr>
            <p:spPr>
              <a:xfrm rot="2647766">
                <a:off x="6230954" y="5883630"/>
                <a:ext cx="310141" cy="5071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Trapezoid 307"/>
              <p:cNvSpPr/>
              <p:nvPr/>
            </p:nvSpPr>
            <p:spPr>
              <a:xfrm rot="20169292">
                <a:off x="6553124" y="4375359"/>
                <a:ext cx="665537" cy="904599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Trapezoid 308"/>
              <p:cNvSpPr/>
              <p:nvPr/>
            </p:nvSpPr>
            <p:spPr>
              <a:xfrm rot="1790291">
                <a:off x="5826706" y="4345720"/>
                <a:ext cx="665537" cy="904599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Trapezoid 309"/>
              <p:cNvSpPr/>
              <p:nvPr/>
            </p:nvSpPr>
            <p:spPr>
              <a:xfrm>
                <a:off x="6022496" y="4491768"/>
                <a:ext cx="992877" cy="1652819"/>
              </a:xfrm>
              <a:prstGeom prst="trapezoid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Oval 310"/>
              <p:cNvSpPr/>
              <p:nvPr/>
            </p:nvSpPr>
            <p:spPr>
              <a:xfrm>
                <a:off x="6335487" y="4206893"/>
                <a:ext cx="368371" cy="4984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Trapezoid 313"/>
              <p:cNvSpPr/>
              <p:nvPr/>
            </p:nvSpPr>
            <p:spPr>
              <a:xfrm rot="320523">
                <a:off x="5979107" y="4498120"/>
                <a:ext cx="665534" cy="1369050"/>
              </a:xfrm>
              <a:prstGeom prst="trapezoid">
                <a:avLst>
                  <a:gd name="adj" fmla="val 38085"/>
                </a:avLst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Trapezoid 314"/>
              <p:cNvSpPr/>
              <p:nvPr/>
            </p:nvSpPr>
            <p:spPr>
              <a:xfrm rot="21316319">
                <a:off x="6406999" y="4425192"/>
                <a:ext cx="665534" cy="1438383"/>
              </a:xfrm>
              <a:prstGeom prst="trapezoid">
                <a:avLst>
                  <a:gd name="adj" fmla="val 38085"/>
                </a:avLst>
              </a:pr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Oval 311"/>
              <p:cNvSpPr/>
              <p:nvPr/>
            </p:nvSpPr>
            <p:spPr>
              <a:xfrm>
                <a:off x="6098164" y="3458490"/>
                <a:ext cx="831410" cy="1115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Cloud 315"/>
              <p:cNvSpPr/>
              <p:nvPr/>
            </p:nvSpPr>
            <p:spPr>
              <a:xfrm rot="5145672">
                <a:off x="6337712" y="3338596"/>
                <a:ext cx="342786" cy="543587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1" name="Rounded Rectangle 350"/>
          <p:cNvSpPr/>
          <p:nvPr/>
        </p:nvSpPr>
        <p:spPr>
          <a:xfrm>
            <a:off x="5827709" y="514405"/>
            <a:ext cx="795354" cy="173794"/>
          </a:xfrm>
          <a:prstGeom prst="roundRect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0" name="Group 229"/>
          <p:cNvGrpSpPr/>
          <p:nvPr/>
        </p:nvGrpSpPr>
        <p:grpSpPr>
          <a:xfrm>
            <a:off x="3078944" y="394167"/>
            <a:ext cx="217257" cy="890452"/>
            <a:chOff x="6551151" y="1675198"/>
            <a:chExt cx="217257" cy="890452"/>
          </a:xfrm>
        </p:grpSpPr>
        <p:sp>
          <p:nvSpPr>
            <p:cNvPr id="227" name="Pentagon 226"/>
            <p:cNvSpPr/>
            <p:nvPr/>
          </p:nvSpPr>
          <p:spPr>
            <a:xfrm rot="5400000">
              <a:off x="6214554" y="2011795"/>
              <a:ext cx="890452" cy="217257"/>
            </a:xfrm>
            <a:prstGeom prst="homePlat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 rot="5400000">
              <a:off x="6305239" y="2003693"/>
              <a:ext cx="715875" cy="153178"/>
              <a:chOff x="5881772" y="938753"/>
              <a:chExt cx="715875" cy="153178"/>
            </a:xfrm>
          </p:grpSpPr>
          <p:grpSp>
            <p:nvGrpSpPr>
              <p:cNvPr id="373" name="Group 372"/>
              <p:cNvGrpSpPr/>
              <p:nvPr/>
            </p:nvGrpSpPr>
            <p:grpSpPr>
              <a:xfrm rot="2670115">
                <a:off x="5881772" y="940897"/>
                <a:ext cx="152122" cy="148890"/>
                <a:chOff x="5757466" y="974350"/>
                <a:chExt cx="1743980" cy="1706926"/>
              </a:xfrm>
            </p:grpSpPr>
            <p:sp>
              <p:nvSpPr>
                <p:cNvPr id="389" name="Donut 388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0" name="Donut 389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1" name="Donut 390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2" name="Donut 391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" name="Group 373"/>
              <p:cNvGrpSpPr/>
              <p:nvPr/>
            </p:nvGrpSpPr>
            <p:grpSpPr>
              <a:xfrm rot="2670115">
                <a:off x="6072548" y="943041"/>
                <a:ext cx="152122" cy="148890"/>
                <a:chOff x="5757466" y="974350"/>
                <a:chExt cx="1743980" cy="1706926"/>
              </a:xfrm>
            </p:grpSpPr>
            <p:sp>
              <p:nvSpPr>
                <p:cNvPr id="385" name="Donut 384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6" name="Donut 385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7" name="Donut 386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8" name="Donut 387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" name="Group 374"/>
              <p:cNvGrpSpPr/>
              <p:nvPr/>
            </p:nvGrpSpPr>
            <p:grpSpPr>
              <a:xfrm rot="2670115">
                <a:off x="6256892" y="943040"/>
                <a:ext cx="152122" cy="148890"/>
                <a:chOff x="5757466" y="974350"/>
                <a:chExt cx="1743980" cy="1706926"/>
              </a:xfrm>
            </p:grpSpPr>
            <p:sp>
              <p:nvSpPr>
                <p:cNvPr id="381" name="Donut 380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2" name="Donut 381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3" name="Donut 382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4" name="Donut 383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6" name="Group 375"/>
              <p:cNvGrpSpPr/>
              <p:nvPr/>
            </p:nvGrpSpPr>
            <p:grpSpPr>
              <a:xfrm rot="2670115">
                <a:off x="6445525" y="938753"/>
                <a:ext cx="152122" cy="148890"/>
                <a:chOff x="5757466" y="974350"/>
                <a:chExt cx="1743980" cy="1706926"/>
              </a:xfrm>
            </p:grpSpPr>
            <p:sp>
              <p:nvSpPr>
                <p:cNvPr id="377" name="Donut 376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8" name="Donut 377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9" name="Donut 378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0" name="Donut 379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34" name="Group 233"/>
          <p:cNvGrpSpPr/>
          <p:nvPr/>
        </p:nvGrpSpPr>
        <p:grpSpPr>
          <a:xfrm>
            <a:off x="3599950" y="835787"/>
            <a:ext cx="1661334" cy="3017017"/>
            <a:chOff x="3599950" y="835787"/>
            <a:chExt cx="1661334" cy="3017017"/>
          </a:xfrm>
        </p:grpSpPr>
        <p:grpSp>
          <p:nvGrpSpPr>
            <p:cNvPr id="302" name="Group 301"/>
            <p:cNvGrpSpPr/>
            <p:nvPr/>
          </p:nvGrpSpPr>
          <p:grpSpPr>
            <a:xfrm>
              <a:off x="3599950" y="835787"/>
              <a:ext cx="1661334" cy="3017017"/>
              <a:chOff x="5659340" y="3383783"/>
              <a:chExt cx="1661334" cy="3017017"/>
            </a:xfrm>
          </p:grpSpPr>
          <p:sp>
            <p:nvSpPr>
              <p:cNvPr id="317" name="Cloud 316"/>
              <p:cNvSpPr/>
              <p:nvPr/>
            </p:nvSpPr>
            <p:spPr>
              <a:xfrm rot="2829162">
                <a:off x="5995997" y="3404051"/>
                <a:ext cx="1033965" cy="1084134"/>
              </a:xfrm>
              <a:prstGeom prst="cloud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9" name="Group 318"/>
              <p:cNvGrpSpPr/>
              <p:nvPr/>
            </p:nvGrpSpPr>
            <p:grpSpPr>
              <a:xfrm>
                <a:off x="5659340" y="3383783"/>
                <a:ext cx="1661334" cy="3017017"/>
                <a:chOff x="5659340" y="3383783"/>
                <a:chExt cx="1661334" cy="3017017"/>
              </a:xfrm>
            </p:grpSpPr>
            <p:sp>
              <p:nvSpPr>
                <p:cNvPr id="320" name="Oval 319"/>
                <p:cNvSpPr/>
                <p:nvPr/>
              </p:nvSpPr>
              <p:spPr>
                <a:xfrm rot="19671902">
                  <a:off x="6963520" y="4954366"/>
                  <a:ext cx="357154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Oval 320"/>
                <p:cNvSpPr/>
                <p:nvPr/>
              </p:nvSpPr>
              <p:spPr>
                <a:xfrm rot="2647766">
                  <a:off x="5659340" y="4881366"/>
                  <a:ext cx="337159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Oval 321"/>
                <p:cNvSpPr/>
                <p:nvPr/>
              </p:nvSpPr>
              <p:spPr>
                <a:xfrm rot="19352409">
                  <a:off x="6589216" y="5893661"/>
                  <a:ext cx="311632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Oval 322"/>
                <p:cNvSpPr/>
                <p:nvPr/>
              </p:nvSpPr>
              <p:spPr>
                <a:xfrm rot="2647766">
                  <a:off x="6230954" y="5883630"/>
                  <a:ext cx="310141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Trapezoid 323"/>
                <p:cNvSpPr/>
                <p:nvPr/>
              </p:nvSpPr>
              <p:spPr>
                <a:xfrm rot="20169292">
                  <a:off x="6553124" y="4375359"/>
                  <a:ext cx="665537" cy="904599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Trapezoid 324"/>
                <p:cNvSpPr/>
                <p:nvPr/>
              </p:nvSpPr>
              <p:spPr>
                <a:xfrm rot="1790291">
                  <a:off x="5826706" y="4345720"/>
                  <a:ext cx="665537" cy="904599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Trapezoid 325"/>
                <p:cNvSpPr/>
                <p:nvPr/>
              </p:nvSpPr>
              <p:spPr>
                <a:xfrm>
                  <a:off x="6022496" y="4359744"/>
                  <a:ext cx="992877" cy="1784843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Oval 326"/>
                <p:cNvSpPr/>
                <p:nvPr/>
              </p:nvSpPr>
              <p:spPr>
                <a:xfrm>
                  <a:off x="6337737" y="4154751"/>
                  <a:ext cx="361230" cy="42451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Oval 329"/>
                <p:cNvSpPr/>
                <p:nvPr/>
              </p:nvSpPr>
              <p:spPr>
                <a:xfrm>
                  <a:off x="6155018" y="3570816"/>
                  <a:ext cx="704188" cy="92568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Cloud 330"/>
                <p:cNvSpPr/>
                <p:nvPr/>
              </p:nvSpPr>
              <p:spPr>
                <a:xfrm rot="5145672">
                  <a:off x="6308024" y="3311027"/>
                  <a:ext cx="398076" cy="543587"/>
                </a:xfrm>
                <a:prstGeom prst="cloud">
                  <a:avLst/>
                </a:prstGeom>
                <a:solidFill>
                  <a:srgbClr val="8B641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" name="Group 228"/>
            <p:cNvGrpSpPr/>
            <p:nvPr/>
          </p:nvGrpSpPr>
          <p:grpSpPr>
            <a:xfrm rot="997471">
              <a:off x="4002339" y="2721015"/>
              <a:ext cx="142507" cy="584080"/>
              <a:chOff x="7091698" y="1740618"/>
              <a:chExt cx="217257" cy="890452"/>
            </a:xfrm>
          </p:grpSpPr>
          <p:sp>
            <p:nvSpPr>
              <p:cNvPr id="393" name="Pentagon 392"/>
              <p:cNvSpPr/>
              <p:nvPr/>
            </p:nvSpPr>
            <p:spPr>
              <a:xfrm rot="5400000">
                <a:off x="6755101" y="2077215"/>
                <a:ext cx="890452" cy="217257"/>
              </a:xfrm>
              <a:prstGeom prst="homePlat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8" name="Group 227"/>
              <p:cNvGrpSpPr/>
              <p:nvPr/>
            </p:nvGrpSpPr>
            <p:grpSpPr>
              <a:xfrm rot="5400000">
                <a:off x="6833381" y="2050526"/>
                <a:ext cx="715875" cy="153178"/>
                <a:chOff x="5881772" y="938753"/>
                <a:chExt cx="715875" cy="153178"/>
              </a:xfrm>
            </p:grpSpPr>
            <p:grpSp>
              <p:nvGrpSpPr>
                <p:cNvPr id="352" name="Group 351"/>
                <p:cNvGrpSpPr/>
                <p:nvPr/>
              </p:nvGrpSpPr>
              <p:grpSpPr>
                <a:xfrm rot="2670115">
                  <a:off x="5881772" y="940897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368" name="Donut 367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9" name="Donut 368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0" name="Donut 369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1" name="Donut 370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53" name="Group 352"/>
                <p:cNvGrpSpPr/>
                <p:nvPr/>
              </p:nvGrpSpPr>
              <p:grpSpPr>
                <a:xfrm rot="2670115">
                  <a:off x="6072548" y="943041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364" name="Donut 363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Donut 364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6" name="Donut 365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7" name="Donut 366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54" name="Group 353"/>
                <p:cNvGrpSpPr/>
                <p:nvPr/>
              </p:nvGrpSpPr>
              <p:grpSpPr>
                <a:xfrm rot="2670115">
                  <a:off x="6256892" y="943040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360" name="Donut 359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1" name="Donut 360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2" name="Donut 361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3" name="Donut 362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55" name="Group 354"/>
                <p:cNvGrpSpPr/>
                <p:nvPr/>
              </p:nvGrpSpPr>
              <p:grpSpPr>
                <a:xfrm rot="2670115">
                  <a:off x="6445525" y="938753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356" name="Donut 35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7" name="Donut 356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8" name="Donut 357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Donut 358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94" name="Group 393"/>
            <p:cNvGrpSpPr/>
            <p:nvPr/>
          </p:nvGrpSpPr>
          <p:grpSpPr>
            <a:xfrm rot="20602529" flipH="1">
              <a:off x="4166846" y="2716409"/>
              <a:ext cx="142507" cy="584080"/>
              <a:chOff x="7091698" y="1740618"/>
              <a:chExt cx="217257" cy="890452"/>
            </a:xfrm>
          </p:grpSpPr>
          <p:sp>
            <p:nvSpPr>
              <p:cNvPr id="395" name="Pentagon 394"/>
              <p:cNvSpPr/>
              <p:nvPr/>
            </p:nvSpPr>
            <p:spPr>
              <a:xfrm rot="5334474">
                <a:off x="6755101" y="2077215"/>
                <a:ext cx="890452" cy="217257"/>
              </a:xfrm>
              <a:prstGeom prst="homePlat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6" name="Group 395"/>
              <p:cNvGrpSpPr/>
              <p:nvPr/>
            </p:nvGrpSpPr>
            <p:grpSpPr>
              <a:xfrm rot="5400000">
                <a:off x="6833381" y="2050526"/>
                <a:ext cx="715875" cy="153178"/>
                <a:chOff x="5881772" y="938753"/>
                <a:chExt cx="715875" cy="153178"/>
              </a:xfrm>
            </p:grpSpPr>
            <p:grpSp>
              <p:nvGrpSpPr>
                <p:cNvPr id="397" name="Group 396"/>
                <p:cNvGrpSpPr/>
                <p:nvPr/>
              </p:nvGrpSpPr>
              <p:grpSpPr>
                <a:xfrm rot="2670115">
                  <a:off x="5881772" y="940897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13" name="Donut 412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4" name="Donut 413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5" name="Donut 414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6" name="Donut 415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8" name="Group 397"/>
                <p:cNvGrpSpPr/>
                <p:nvPr/>
              </p:nvGrpSpPr>
              <p:grpSpPr>
                <a:xfrm rot="2670115">
                  <a:off x="6072548" y="943041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09" name="Donut 408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0" name="Donut 409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1" name="Donut 410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2" name="Donut 411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9" name="Group 398"/>
                <p:cNvGrpSpPr/>
                <p:nvPr/>
              </p:nvGrpSpPr>
              <p:grpSpPr>
                <a:xfrm rot="2670115">
                  <a:off x="6256892" y="943040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05" name="Donut 404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6" name="Donut 405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7" name="Donut 406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8" name="Donut 407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0" name="Group 399"/>
                <p:cNvGrpSpPr/>
                <p:nvPr/>
              </p:nvGrpSpPr>
              <p:grpSpPr>
                <a:xfrm rot="2670115">
                  <a:off x="6445525" y="938753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01" name="Donut 400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2" name="Donut 401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3" name="Donut 402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4" name="Donut 403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26" name="Group 225"/>
            <p:cNvGrpSpPr/>
            <p:nvPr/>
          </p:nvGrpSpPr>
          <p:grpSpPr>
            <a:xfrm>
              <a:off x="4062089" y="2565648"/>
              <a:ext cx="795354" cy="173794"/>
              <a:chOff x="5757466" y="264089"/>
              <a:chExt cx="1615640" cy="353036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5757466" y="264089"/>
                <a:ext cx="1615640" cy="353036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5" name="Group 224"/>
              <p:cNvGrpSpPr/>
              <p:nvPr/>
            </p:nvGrpSpPr>
            <p:grpSpPr>
              <a:xfrm rot="2670115">
                <a:off x="5867287" y="296724"/>
                <a:ext cx="309012" cy="302447"/>
                <a:chOff x="5757466" y="974350"/>
                <a:chExt cx="1743980" cy="1706926"/>
              </a:xfrm>
            </p:grpSpPr>
            <p:sp>
              <p:nvSpPr>
                <p:cNvPr id="224" name="Donut 223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" name="Donut 331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" name="Donut 332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" name="Donut 333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" name="Group 334"/>
              <p:cNvGrpSpPr/>
              <p:nvPr/>
            </p:nvGrpSpPr>
            <p:grpSpPr>
              <a:xfrm rot="2670115">
                <a:off x="6254818" y="301079"/>
                <a:ext cx="309012" cy="302447"/>
                <a:chOff x="5757466" y="974350"/>
                <a:chExt cx="1743980" cy="1706926"/>
              </a:xfrm>
            </p:grpSpPr>
            <p:sp>
              <p:nvSpPr>
                <p:cNvPr id="336" name="Donut 335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" name="Donut 336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" name="Donut 337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9" name="Donut 338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0" name="Group 339"/>
              <p:cNvGrpSpPr/>
              <p:nvPr/>
            </p:nvGrpSpPr>
            <p:grpSpPr>
              <a:xfrm rot="2670115">
                <a:off x="6629286" y="301078"/>
                <a:ext cx="309012" cy="302447"/>
                <a:chOff x="5757466" y="974350"/>
                <a:chExt cx="1743980" cy="1706926"/>
              </a:xfrm>
            </p:grpSpPr>
            <p:sp>
              <p:nvSpPr>
                <p:cNvPr id="341" name="Donut 340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2" name="Donut 341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" name="Donut 342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" name="Donut 343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" name="Group 344"/>
              <p:cNvGrpSpPr/>
              <p:nvPr/>
            </p:nvGrpSpPr>
            <p:grpSpPr>
              <a:xfrm rot="2670115">
                <a:off x="7012464" y="292369"/>
                <a:ext cx="309012" cy="302447"/>
                <a:chOff x="5757466" y="974350"/>
                <a:chExt cx="1743980" cy="1706926"/>
              </a:xfrm>
            </p:grpSpPr>
            <p:sp>
              <p:nvSpPr>
                <p:cNvPr id="346" name="Donut 345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" name="Donut 346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" name="Donut 347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" name="Donut 348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31" name="Oval 230"/>
            <p:cNvSpPr/>
            <p:nvPr/>
          </p:nvSpPr>
          <p:spPr>
            <a:xfrm>
              <a:off x="4148416" y="976078"/>
              <a:ext cx="170917" cy="147670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Oval 416"/>
            <p:cNvSpPr/>
            <p:nvPr/>
          </p:nvSpPr>
          <p:spPr>
            <a:xfrm>
              <a:off x="4586278" y="1017472"/>
              <a:ext cx="227032" cy="137876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6931994" y="670255"/>
            <a:ext cx="1661334" cy="3017017"/>
            <a:chOff x="6931994" y="670255"/>
            <a:chExt cx="1661334" cy="3017017"/>
          </a:xfrm>
        </p:grpSpPr>
        <p:grpSp>
          <p:nvGrpSpPr>
            <p:cNvPr id="419" name="Group 418"/>
            <p:cNvGrpSpPr/>
            <p:nvPr/>
          </p:nvGrpSpPr>
          <p:grpSpPr>
            <a:xfrm>
              <a:off x="6931994" y="670255"/>
              <a:ext cx="1661334" cy="3017017"/>
              <a:chOff x="5659340" y="3383783"/>
              <a:chExt cx="1661334" cy="3017017"/>
            </a:xfrm>
          </p:grpSpPr>
          <p:sp>
            <p:nvSpPr>
              <p:cNvPr id="490" name="Cloud 489"/>
              <p:cNvSpPr/>
              <p:nvPr/>
            </p:nvSpPr>
            <p:spPr>
              <a:xfrm rot="2829162">
                <a:off x="5995997" y="3404051"/>
                <a:ext cx="1033965" cy="1084134"/>
              </a:xfrm>
              <a:prstGeom prst="cloud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1" name="Group 490"/>
              <p:cNvGrpSpPr/>
              <p:nvPr/>
            </p:nvGrpSpPr>
            <p:grpSpPr>
              <a:xfrm>
                <a:off x="5659340" y="3383783"/>
                <a:ext cx="1661334" cy="3017017"/>
                <a:chOff x="5659340" y="3383783"/>
                <a:chExt cx="1661334" cy="3017017"/>
              </a:xfrm>
            </p:grpSpPr>
            <p:sp>
              <p:nvSpPr>
                <p:cNvPr id="492" name="Oval 491"/>
                <p:cNvSpPr/>
                <p:nvPr/>
              </p:nvSpPr>
              <p:spPr>
                <a:xfrm rot="19671902">
                  <a:off x="6963520" y="4954366"/>
                  <a:ext cx="357154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Oval 492"/>
                <p:cNvSpPr/>
                <p:nvPr/>
              </p:nvSpPr>
              <p:spPr>
                <a:xfrm rot="2647766">
                  <a:off x="5659340" y="4881366"/>
                  <a:ext cx="337159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Oval 493"/>
                <p:cNvSpPr/>
                <p:nvPr/>
              </p:nvSpPr>
              <p:spPr>
                <a:xfrm rot="19352409">
                  <a:off x="6589216" y="5893661"/>
                  <a:ext cx="311632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Oval 494"/>
                <p:cNvSpPr/>
                <p:nvPr/>
              </p:nvSpPr>
              <p:spPr>
                <a:xfrm rot="2647766">
                  <a:off x="6230954" y="5883630"/>
                  <a:ext cx="310141" cy="5071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Trapezoid 495"/>
                <p:cNvSpPr/>
                <p:nvPr/>
              </p:nvSpPr>
              <p:spPr>
                <a:xfrm rot="20169292">
                  <a:off x="6553124" y="4375359"/>
                  <a:ext cx="665537" cy="904599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Trapezoid 496"/>
                <p:cNvSpPr/>
                <p:nvPr/>
              </p:nvSpPr>
              <p:spPr>
                <a:xfrm rot="1790291">
                  <a:off x="5826706" y="4345720"/>
                  <a:ext cx="665537" cy="904599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rapezoid 497"/>
                <p:cNvSpPr/>
                <p:nvPr/>
              </p:nvSpPr>
              <p:spPr>
                <a:xfrm>
                  <a:off x="6022496" y="4359744"/>
                  <a:ext cx="992877" cy="1784843"/>
                </a:xfrm>
                <a:prstGeom prst="trapezoid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/>
                <p:cNvSpPr/>
                <p:nvPr/>
              </p:nvSpPr>
              <p:spPr>
                <a:xfrm>
                  <a:off x="6337737" y="4154751"/>
                  <a:ext cx="361230" cy="42451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Oval 499"/>
                <p:cNvSpPr/>
                <p:nvPr/>
              </p:nvSpPr>
              <p:spPr>
                <a:xfrm>
                  <a:off x="6155018" y="3570816"/>
                  <a:ext cx="704188" cy="92568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Cloud 500"/>
                <p:cNvSpPr/>
                <p:nvPr/>
              </p:nvSpPr>
              <p:spPr>
                <a:xfrm rot="5145672">
                  <a:off x="6308024" y="3311027"/>
                  <a:ext cx="398076" cy="543587"/>
                </a:xfrm>
                <a:prstGeom prst="cloud">
                  <a:avLst/>
                </a:prstGeom>
                <a:solidFill>
                  <a:srgbClr val="8B641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0" name="Group 419"/>
            <p:cNvGrpSpPr/>
            <p:nvPr/>
          </p:nvGrpSpPr>
          <p:grpSpPr>
            <a:xfrm rot="997471">
              <a:off x="7341147" y="2622182"/>
              <a:ext cx="142507" cy="584080"/>
              <a:chOff x="7091698" y="1740618"/>
              <a:chExt cx="217257" cy="890452"/>
            </a:xfrm>
          </p:grpSpPr>
          <p:sp>
            <p:nvSpPr>
              <p:cNvPr id="468" name="Pentagon 467"/>
              <p:cNvSpPr/>
              <p:nvPr/>
            </p:nvSpPr>
            <p:spPr>
              <a:xfrm rot="5400000">
                <a:off x="6755101" y="2077215"/>
                <a:ext cx="890452" cy="217257"/>
              </a:xfrm>
              <a:prstGeom prst="homePlat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9" name="Group 468"/>
              <p:cNvGrpSpPr/>
              <p:nvPr/>
            </p:nvGrpSpPr>
            <p:grpSpPr>
              <a:xfrm rot="5400000">
                <a:off x="6833381" y="2050526"/>
                <a:ext cx="715875" cy="153178"/>
                <a:chOff x="5881772" y="938753"/>
                <a:chExt cx="715875" cy="153178"/>
              </a:xfrm>
            </p:grpSpPr>
            <p:grpSp>
              <p:nvGrpSpPr>
                <p:cNvPr id="470" name="Group 469"/>
                <p:cNvGrpSpPr/>
                <p:nvPr/>
              </p:nvGrpSpPr>
              <p:grpSpPr>
                <a:xfrm rot="2670115">
                  <a:off x="5881772" y="940897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86" name="Donut 48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7" name="Donut 486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8" name="Donut 487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9" name="Donut 488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71" name="Group 470"/>
                <p:cNvGrpSpPr/>
                <p:nvPr/>
              </p:nvGrpSpPr>
              <p:grpSpPr>
                <a:xfrm rot="2670115">
                  <a:off x="6072548" y="943041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82" name="Donut 481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3" name="Donut 48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4" name="Donut 48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5" name="Donut 48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72" name="Group 471"/>
                <p:cNvGrpSpPr/>
                <p:nvPr/>
              </p:nvGrpSpPr>
              <p:grpSpPr>
                <a:xfrm rot="2670115">
                  <a:off x="6256892" y="943040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78" name="Donut 477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9" name="Donut 478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0" name="Donut 479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1" name="Donut 480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73" name="Group 472"/>
                <p:cNvGrpSpPr/>
                <p:nvPr/>
              </p:nvGrpSpPr>
              <p:grpSpPr>
                <a:xfrm rot="2670115">
                  <a:off x="6445525" y="938753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74" name="Donut 473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5" name="Donut 474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6" name="Donut 475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7" name="Donut 476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21" name="Group 420"/>
            <p:cNvGrpSpPr/>
            <p:nvPr/>
          </p:nvGrpSpPr>
          <p:grpSpPr>
            <a:xfrm rot="20602529" flipH="1">
              <a:off x="7524934" y="2558582"/>
              <a:ext cx="142507" cy="584080"/>
              <a:chOff x="7091698" y="1740618"/>
              <a:chExt cx="217257" cy="890452"/>
            </a:xfrm>
          </p:grpSpPr>
          <p:sp>
            <p:nvSpPr>
              <p:cNvPr id="446" name="Pentagon 445"/>
              <p:cNvSpPr/>
              <p:nvPr/>
            </p:nvSpPr>
            <p:spPr>
              <a:xfrm rot="5400000">
                <a:off x="6755101" y="2077215"/>
                <a:ext cx="890452" cy="217257"/>
              </a:xfrm>
              <a:prstGeom prst="homePlat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7" name="Group 446"/>
              <p:cNvGrpSpPr/>
              <p:nvPr/>
            </p:nvGrpSpPr>
            <p:grpSpPr>
              <a:xfrm rot="5400000">
                <a:off x="6833381" y="2050526"/>
                <a:ext cx="715875" cy="153178"/>
                <a:chOff x="5881772" y="938753"/>
                <a:chExt cx="715875" cy="153178"/>
              </a:xfrm>
            </p:grpSpPr>
            <p:grpSp>
              <p:nvGrpSpPr>
                <p:cNvPr id="448" name="Group 447"/>
                <p:cNvGrpSpPr/>
                <p:nvPr/>
              </p:nvGrpSpPr>
              <p:grpSpPr>
                <a:xfrm rot="2670115">
                  <a:off x="5881772" y="940897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64" name="Donut 463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5" name="Donut 464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6" name="Donut 465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7" name="Donut 466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49" name="Group 448"/>
                <p:cNvGrpSpPr/>
                <p:nvPr/>
              </p:nvGrpSpPr>
              <p:grpSpPr>
                <a:xfrm rot="2670115">
                  <a:off x="6072548" y="943041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60" name="Donut 459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1" name="Donut 460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2" name="Donut 461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3" name="Donut 462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50" name="Group 449"/>
                <p:cNvGrpSpPr/>
                <p:nvPr/>
              </p:nvGrpSpPr>
              <p:grpSpPr>
                <a:xfrm rot="2670115">
                  <a:off x="6256892" y="943040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56" name="Donut 45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7" name="Donut 456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8" name="Donut 457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9" name="Donut 458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51" name="Group 450"/>
                <p:cNvGrpSpPr/>
                <p:nvPr/>
              </p:nvGrpSpPr>
              <p:grpSpPr>
                <a:xfrm rot="2670115">
                  <a:off x="6445525" y="938753"/>
                  <a:ext cx="152122" cy="148890"/>
                  <a:chOff x="5757466" y="974350"/>
                  <a:chExt cx="1743980" cy="1706926"/>
                </a:xfrm>
              </p:grpSpPr>
              <p:sp>
                <p:nvSpPr>
                  <p:cNvPr id="452" name="Donut 451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3" name="Donut 45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Donut 45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5" name="Donut 45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22" name="Group 421"/>
            <p:cNvGrpSpPr/>
            <p:nvPr/>
          </p:nvGrpSpPr>
          <p:grpSpPr>
            <a:xfrm>
              <a:off x="7394133" y="2400116"/>
              <a:ext cx="795354" cy="173794"/>
              <a:chOff x="5757466" y="264089"/>
              <a:chExt cx="1615640" cy="353036"/>
            </a:xfrm>
          </p:grpSpPr>
          <p:sp>
            <p:nvSpPr>
              <p:cNvPr id="425" name="Rounded Rectangle 424"/>
              <p:cNvSpPr/>
              <p:nvPr/>
            </p:nvSpPr>
            <p:spPr>
              <a:xfrm>
                <a:off x="5757466" y="264089"/>
                <a:ext cx="1615640" cy="353036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6" name="Group 425"/>
              <p:cNvGrpSpPr/>
              <p:nvPr/>
            </p:nvGrpSpPr>
            <p:grpSpPr>
              <a:xfrm rot="2670115">
                <a:off x="5867287" y="296724"/>
                <a:ext cx="309012" cy="302447"/>
                <a:chOff x="5757466" y="974350"/>
                <a:chExt cx="1743980" cy="1706926"/>
              </a:xfrm>
            </p:grpSpPr>
            <p:sp>
              <p:nvSpPr>
                <p:cNvPr id="442" name="Donut 441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3" name="Donut 442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4" name="Donut 443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5" name="Donut 444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" name="Group 426"/>
              <p:cNvGrpSpPr/>
              <p:nvPr/>
            </p:nvGrpSpPr>
            <p:grpSpPr>
              <a:xfrm rot="2670115">
                <a:off x="6254818" y="301079"/>
                <a:ext cx="309012" cy="302447"/>
                <a:chOff x="5757466" y="974350"/>
                <a:chExt cx="1743980" cy="1706926"/>
              </a:xfrm>
            </p:grpSpPr>
            <p:sp>
              <p:nvSpPr>
                <p:cNvPr id="438" name="Donut 437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9" name="Donut 438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0" name="Donut 439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1" name="Donut 440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" name="Group 427"/>
              <p:cNvGrpSpPr/>
              <p:nvPr/>
            </p:nvGrpSpPr>
            <p:grpSpPr>
              <a:xfrm rot="2670115">
                <a:off x="6629286" y="301078"/>
                <a:ext cx="309012" cy="302447"/>
                <a:chOff x="5757466" y="974350"/>
                <a:chExt cx="1743980" cy="1706926"/>
              </a:xfrm>
            </p:grpSpPr>
            <p:sp>
              <p:nvSpPr>
                <p:cNvPr id="434" name="Donut 433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5" name="Donut 434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6" name="Donut 435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7" name="Donut 436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9" name="Group 428"/>
              <p:cNvGrpSpPr/>
              <p:nvPr/>
            </p:nvGrpSpPr>
            <p:grpSpPr>
              <a:xfrm rot="2670115">
                <a:off x="7012464" y="292369"/>
                <a:ext cx="309012" cy="302447"/>
                <a:chOff x="5757466" y="974350"/>
                <a:chExt cx="1743980" cy="1706926"/>
              </a:xfrm>
            </p:grpSpPr>
            <p:sp>
              <p:nvSpPr>
                <p:cNvPr id="430" name="Donut 429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1" name="Donut 430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2" name="Donut 431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3" name="Donut 432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solidFill>
                  <a:srgbClr val="FFC000"/>
                </a:solidFill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423" name="Oval 422"/>
            <p:cNvSpPr/>
            <p:nvPr/>
          </p:nvSpPr>
          <p:spPr>
            <a:xfrm>
              <a:off x="7480460" y="810546"/>
              <a:ext cx="170917" cy="147670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Oval 423"/>
            <p:cNvSpPr/>
            <p:nvPr/>
          </p:nvSpPr>
          <p:spPr>
            <a:xfrm>
              <a:off x="7918322" y="851940"/>
              <a:ext cx="227032" cy="137876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Cloud 501"/>
            <p:cNvSpPr/>
            <p:nvPr/>
          </p:nvSpPr>
          <p:spPr>
            <a:xfrm rot="416318">
              <a:off x="7493250" y="1445273"/>
              <a:ext cx="542688" cy="500681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Oval 502"/>
            <p:cNvSpPr/>
            <p:nvPr/>
          </p:nvSpPr>
          <p:spPr>
            <a:xfrm>
              <a:off x="7658678" y="1517841"/>
              <a:ext cx="225541" cy="1448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4" name="TextBox 503"/>
          <p:cNvSpPr txBox="1"/>
          <p:nvPr/>
        </p:nvSpPr>
        <p:spPr>
          <a:xfrm>
            <a:off x="5205962" y="1786161"/>
            <a:ext cx="19417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Esau—older Esau</a:t>
            </a:r>
            <a:endParaRPr lang="en-US" dirty="0"/>
          </a:p>
        </p:txBody>
      </p:sp>
      <p:grpSp>
        <p:nvGrpSpPr>
          <p:cNvPr id="232" name="Group 231"/>
          <p:cNvGrpSpPr/>
          <p:nvPr/>
        </p:nvGrpSpPr>
        <p:grpSpPr>
          <a:xfrm>
            <a:off x="3788099" y="4222534"/>
            <a:ext cx="1217285" cy="1266031"/>
            <a:chOff x="3788099" y="4222534"/>
            <a:chExt cx="1217285" cy="1266031"/>
          </a:xfrm>
        </p:grpSpPr>
        <p:grpSp>
          <p:nvGrpSpPr>
            <p:cNvPr id="158" name="Group 157"/>
            <p:cNvGrpSpPr/>
            <p:nvPr/>
          </p:nvGrpSpPr>
          <p:grpSpPr>
            <a:xfrm>
              <a:off x="3788099" y="4222534"/>
              <a:ext cx="1217285" cy="1266031"/>
              <a:chOff x="3701977" y="5553778"/>
              <a:chExt cx="1254006" cy="1304222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3735283" y="5578831"/>
                <a:ext cx="1199768" cy="1279169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ame 156"/>
              <p:cNvSpPr/>
              <p:nvPr/>
            </p:nvSpPr>
            <p:spPr>
              <a:xfrm>
                <a:off x="3701977" y="5553778"/>
                <a:ext cx="1254006" cy="1304222"/>
              </a:xfrm>
              <a:prstGeom prst="frame">
                <a:avLst>
                  <a:gd name="adj1" fmla="val 9722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4080587" y="4402126"/>
              <a:ext cx="690045" cy="949349"/>
              <a:chOff x="3990865" y="4062250"/>
              <a:chExt cx="1084134" cy="1491528"/>
            </a:xfrm>
          </p:grpSpPr>
          <p:grpSp>
            <p:nvGrpSpPr>
              <p:cNvPr id="506" name="Group 505"/>
              <p:cNvGrpSpPr/>
              <p:nvPr/>
            </p:nvGrpSpPr>
            <p:grpSpPr>
              <a:xfrm>
                <a:off x="3990865" y="4062250"/>
                <a:ext cx="1084134" cy="1491528"/>
                <a:chOff x="5970913" y="3383783"/>
                <a:chExt cx="1084134" cy="1491528"/>
              </a:xfrm>
            </p:grpSpPr>
            <p:sp>
              <p:nvSpPr>
                <p:cNvPr id="579" name="Cloud 578"/>
                <p:cNvSpPr/>
                <p:nvPr/>
              </p:nvSpPr>
              <p:spPr>
                <a:xfrm rot="2829162">
                  <a:off x="5995997" y="3404051"/>
                  <a:ext cx="1033965" cy="1084134"/>
                </a:xfrm>
                <a:prstGeom prst="cloud">
                  <a:avLst/>
                </a:prstGeom>
                <a:solidFill>
                  <a:srgbClr val="8B641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80" name="Group 579"/>
                <p:cNvGrpSpPr/>
                <p:nvPr/>
              </p:nvGrpSpPr>
              <p:grpSpPr>
                <a:xfrm>
                  <a:off x="6045743" y="3383783"/>
                  <a:ext cx="861061" cy="1491528"/>
                  <a:chOff x="6045743" y="3383783"/>
                  <a:chExt cx="861061" cy="1491528"/>
                </a:xfrm>
              </p:grpSpPr>
              <p:sp>
                <p:nvSpPr>
                  <p:cNvPr id="587" name="Trapezoid 586"/>
                  <p:cNvSpPr/>
                  <p:nvPr/>
                </p:nvSpPr>
                <p:spPr>
                  <a:xfrm>
                    <a:off x="6045743" y="4384967"/>
                    <a:ext cx="861061" cy="490344"/>
                  </a:xfrm>
                  <a:prstGeom prst="trapezoid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8" name="Oval 587"/>
                  <p:cNvSpPr/>
                  <p:nvPr/>
                </p:nvSpPr>
                <p:spPr>
                  <a:xfrm>
                    <a:off x="6337737" y="4154751"/>
                    <a:ext cx="361230" cy="42451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9" name="Oval 588"/>
                  <p:cNvSpPr/>
                  <p:nvPr/>
                </p:nvSpPr>
                <p:spPr>
                  <a:xfrm>
                    <a:off x="6155018" y="3570816"/>
                    <a:ext cx="704188" cy="92568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0" name="Cloud 589"/>
                  <p:cNvSpPr/>
                  <p:nvPr/>
                </p:nvSpPr>
                <p:spPr>
                  <a:xfrm rot="5145672">
                    <a:off x="6308024" y="3311027"/>
                    <a:ext cx="398076" cy="543587"/>
                  </a:xfrm>
                  <a:prstGeom prst="cloud">
                    <a:avLst/>
                  </a:prstGeom>
                  <a:solidFill>
                    <a:srgbClr val="8B641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10" name="Oval 509"/>
              <p:cNvSpPr/>
              <p:nvPr/>
            </p:nvSpPr>
            <p:spPr>
              <a:xfrm>
                <a:off x="4227758" y="4202541"/>
                <a:ext cx="170917" cy="147670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Oval 510"/>
              <p:cNvSpPr/>
              <p:nvPr/>
            </p:nvSpPr>
            <p:spPr>
              <a:xfrm>
                <a:off x="4665620" y="4243935"/>
                <a:ext cx="227032" cy="137876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Cloud 511"/>
              <p:cNvSpPr/>
              <p:nvPr/>
            </p:nvSpPr>
            <p:spPr>
              <a:xfrm rot="416318">
                <a:off x="4240548" y="4837268"/>
                <a:ext cx="542688" cy="500681"/>
              </a:xfrm>
              <a:prstGeom prst="cloud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Oval 512"/>
              <p:cNvSpPr/>
              <p:nvPr/>
            </p:nvSpPr>
            <p:spPr>
              <a:xfrm>
                <a:off x="4405976" y="4909836"/>
                <a:ext cx="225541" cy="1448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32"/>
          <p:cNvGrpSpPr/>
          <p:nvPr/>
        </p:nvGrpSpPr>
        <p:grpSpPr>
          <a:xfrm>
            <a:off x="1862372" y="1341167"/>
            <a:ext cx="1079863" cy="1114697"/>
            <a:chOff x="1862372" y="1341167"/>
            <a:chExt cx="1079863" cy="1114697"/>
          </a:xfrm>
        </p:grpSpPr>
        <p:grpSp>
          <p:nvGrpSpPr>
            <p:cNvPr id="505" name="Group 504"/>
            <p:cNvGrpSpPr/>
            <p:nvPr/>
          </p:nvGrpSpPr>
          <p:grpSpPr>
            <a:xfrm>
              <a:off x="1862372" y="1341167"/>
              <a:ext cx="1079863" cy="1114697"/>
              <a:chOff x="4136575" y="5274271"/>
              <a:chExt cx="1079863" cy="1114697"/>
            </a:xfrm>
          </p:grpSpPr>
          <p:grpSp>
            <p:nvGrpSpPr>
              <p:cNvPr id="507" name="Group 506"/>
              <p:cNvGrpSpPr/>
              <p:nvPr/>
            </p:nvGrpSpPr>
            <p:grpSpPr>
              <a:xfrm>
                <a:off x="4136575" y="5274271"/>
                <a:ext cx="1079863" cy="1114697"/>
                <a:chOff x="987717" y="3230880"/>
                <a:chExt cx="1079863" cy="1114697"/>
              </a:xfrm>
            </p:grpSpPr>
            <p:sp>
              <p:nvSpPr>
                <p:cNvPr id="520" name="Rectangle 519"/>
                <p:cNvSpPr/>
                <p:nvPr/>
              </p:nvSpPr>
              <p:spPr>
                <a:xfrm>
                  <a:off x="1010194" y="3248297"/>
                  <a:ext cx="1036320" cy="1097280"/>
                </a:xfrm>
                <a:prstGeom prst="rect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Frame 520"/>
                <p:cNvSpPr/>
                <p:nvPr/>
              </p:nvSpPr>
              <p:spPr>
                <a:xfrm>
                  <a:off x="987717" y="3230880"/>
                  <a:ext cx="1079863" cy="1114697"/>
                </a:xfrm>
                <a:prstGeom prst="frame">
                  <a:avLst>
                    <a:gd name="adj1" fmla="val 1008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" name="Group 507"/>
              <p:cNvGrpSpPr/>
              <p:nvPr/>
            </p:nvGrpSpPr>
            <p:grpSpPr>
              <a:xfrm>
                <a:off x="4349668" y="5419332"/>
                <a:ext cx="636697" cy="846739"/>
                <a:chOff x="6153670" y="1448541"/>
                <a:chExt cx="1783130" cy="2371375"/>
              </a:xfrm>
            </p:grpSpPr>
            <p:sp>
              <p:nvSpPr>
                <p:cNvPr id="509" name="Cloud 508"/>
                <p:cNvSpPr/>
                <p:nvPr/>
              </p:nvSpPr>
              <p:spPr>
                <a:xfrm rot="5693554">
                  <a:off x="6078319" y="1523892"/>
                  <a:ext cx="1933831" cy="1783130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Trapezoid 513"/>
                <p:cNvSpPr/>
                <p:nvPr/>
              </p:nvSpPr>
              <p:spPr>
                <a:xfrm>
                  <a:off x="6580130" y="3001388"/>
                  <a:ext cx="972836" cy="818528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514"/>
                <p:cNvSpPr/>
                <p:nvPr/>
              </p:nvSpPr>
              <p:spPr>
                <a:xfrm>
                  <a:off x="6876011" y="2535635"/>
                  <a:ext cx="478818" cy="65385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Oval 515"/>
                <p:cNvSpPr/>
                <p:nvPr/>
              </p:nvSpPr>
              <p:spPr>
                <a:xfrm>
                  <a:off x="6654084" y="1772097"/>
                  <a:ext cx="927233" cy="124326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Cloud 516"/>
                <p:cNvSpPr/>
                <p:nvPr/>
              </p:nvSpPr>
              <p:spPr>
                <a:xfrm>
                  <a:off x="6670108" y="1596246"/>
                  <a:ext cx="727954" cy="586762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Cloud 517"/>
                <p:cNvSpPr/>
                <p:nvPr/>
              </p:nvSpPr>
              <p:spPr>
                <a:xfrm>
                  <a:off x="6726104" y="2535065"/>
                  <a:ext cx="727954" cy="821467"/>
                </a:xfrm>
                <a:prstGeom prst="cloud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Oval 518"/>
                <p:cNvSpPr/>
                <p:nvPr/>
              </p:nvSpPr>
              <p:spPr>
                <a:xfrm>
                  <a:off x="6894095" y="2652419"/>
                  <a:ext cx="344906" cy="25588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22" name="Pentagon 521"/>
            <p:cNvSpPr/>
            <p:nvPr/>
          </p:nvSpPr>
          <p:spPr>
            <a:xfrm rot="16603028">
              <a:off x="2301194" y="1987001"/>
              <a:ext cx="620827" cy="95940"/>
            </a:xfrm>
            <a:prstGeom prst="homePlat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3" name="TextBox 522"/>
          <p:cNvSpPr txBox="1"/>
          <p:nvPr/>
        </p:nvSpPr>
        <p:spPr>
          <a:xfrm>
            <a:off x="1786568" y="2459745"/>
            <a:ext cx="15508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Eliab-David’s oldest Brother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295225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77266" y="1343452"/>
            <a:ext cx="1079863" cy="1114697"/>
            <a:chOff x="987717" y="3230880"/>
            <a:chExt cx="1079863" cy="1114697"/>
          </a:xfrm>
        </p:grpSpPr>
        <p:grpSp>
          <p:nvGrpSpPr>
            <p:cNvPr id="3" name="Group 2"/>
            <p:cNvGrpSpPr/>
            <p:nvPr/>
          </p:nvGrpSpPr>
          <p:grpSpPr>
            <a:xfrm>
              <a:off x="987717" y="3230880"/>
              <a:ext cx="1079863" cy="1114697"/>
              <a:chOff x="987717" y="3230880"/>
              <a:chExt cx="1079863" cy="1114697"/>
            </a:xfrm>
          </p:grpSpPr>
          <p:sp>
            <p:nvSpPr>
              <p:cNvPr id="12" name="Rectangle 11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ame 12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115724" y="3387403"/>
              <a:ext cx="791453" cy="851358"/>
              <a:chOff x="803373" y="579398"/>
              <a:chExt cx="1285875" cy="1383203"/>
            </a:xfrm>
          </p:grpSpPr>
          <p:grpSp>
            <p:nvGrpSpPr>
              <p:cNvPr id="5" name="Group 120"/>
              <p:cNvGrpSpPr/>
              <p:nvPr/>
            </p:nvGrpSpPr>
            <p:grpSpPr>
              <a:xfrm>
                <a:off x="803373" y="579398"/>
                <a:ext cx="1285875" cy="1383203"/>
                <a:chOff x="914400" y="685800"/>
                <a:chExt cx="1828800" cy="2392566"/>
              </a:xfrm>
            </p:grpSpPr>
            <p:sp>
              <p:nvSpPr>
                <p:cNvPr id="8" name="Cloud 7"/>
                <p:cNvSpPr/>
                <p:nvPr/>
              </p:nvSpPr>
              <p:spPr>
                <a:xfrm>
                  <a:off x="914400" y="685800"/>
                  <a:ext cx="1828800" cy="1524000"/>
                </a:xfrm>
                <a:prstGeom prst="clou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Trapezoid 8"/>
                <p:cNvSpPr/>
                <p:nvPr/>
              </p:nvSpPr>
              <p:spPr>
                <a:xfrm>
                  <a:off x="1212824" y="2264225"/>
                  <a:ext cx="1230850" cy="814141"/>
                </a:xfrm>
                <a:prstGeom prst="trapezoid">
                  <a:avLst>
                    <a:gd name="adj" fmla="val 51617"/>
                  </a:avLst>
                </a:prstGeom>
                <a:solidFill>
                  <a:srgbClr val="E7C53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/>
                <p:cNvSpPr/>
                <p:nvPr/>
              </p:nvSpPr>
              <p:spPr>
                <a:xfrm>
                  <a:off x="1579249" y="1633849"/>
                  <a:ext cx="501458" cy="11519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Oval 10"/>
                <p:cNvSpPr/>
                <p:nvPr/>
              </p:nvSpPr>
              <p:spPr>
                <a:xfrm>
                  <a:off x="1155300" y="765284"/>
                  <a:ext cx="1345898" cy="163941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" name="Cloud 5"/>
              <p:cNvSpPr/>
              <p:nvPr/>
            </p:nvSpPr>
            <p:spPr>
              <a:xfrm>
                <a:off x="1245120" y="1186430"/>
                <a:ext cx="435584" cy="698523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19671902">
                <a:off x="1368881" y="1336428"/>
                <a:ext cx="186541" cy="1743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110392" y="152400"/>
            <a:ext cx="1079863" cy="1114697"/>
            <a:chOff x="430895" y="4562783"/>
            <a:chExt cx="1079863" cy="1114697"/>
          </a:xfrm>
        </p:grpSpPr>
        <p:grpSp>
          <p:nvGrpSpPr>
            <p:cNvPr id="15" name="Group 14"/>
            <p:cNvGrpSpPr/>
            <p:nvPr/>
          </p:nvGrpSpPr>
          <p:grpSpPr>
            <a:xfrm>
              <a:off x="430895" y="4562783"/>
              <a:ext cx="1079863" cy="1114697"/>
              <a:chOff x="987717" y="3230880"/>
              <a:chExt cx="1079863" cy="1114697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ame 23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637502" y="4762508"/>
              <a:ext cx="616533" cy="807963"/>
              <a:chOff x="6510704" y="1887967"/>
              <a:chExt cx="846992" cy="1460957"/>
            </a:xfrm>
          </p:grpSpPr>
          <p:grpSp>
            <p:nvGrpSpPr>
              <p:cNvPr id="17" name="Group 16"/>
              <p:cNvGrpSpPr/>
              <p:nvPr/>
            </p:nvGrpSpPr>
            <p:grpSpPr>
              <a:xfrm>
                <a:off x="6510704" y="1887967"/>
                <a:ext cx="846992" cy="1460957"/>
                <a:chOff x="6510704" y="1887967"/>
                <a:chExt cx="846992" cy="1460957"/>
              </a:xfrm>
            </p:grpSpPr>
            <p:sp>
              <p:nvSpPr>
                <p:cNvPr id="19" name="Trapezoid 18"/>
                <p:cNvSpPr/>
                <p:nvPr/>
              </p:nvSpPr>
              <p:spPr>
                <a:xfrm>
                  <a:off x="6510704" y="2865199"/>
                  <a:ext cx="846992" cy="483725"/>
                </a:xfrm>
                <a:prstGeom prst="trapezoid">
                  <a:avLst>
                    <a:gd name="adj" fmla="val 6407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>
                  <a:off x="6626469" y="2147944"/>
                  <a:ext cx="615462" cy="93591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Cloud 20"/>
                <p:cNvSpPr/>
                <p:nvPr/>
              </p:nvSpPr>
              <p:spPr>
                <a:xfrm rot="3184928">
                  <a:off x="6798074" y="2084122"/>
                  <a:ext cx="623944" cy="439615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Cloud 21"/>
                <p:cNvSpPr/>
                <p:nvPr/>
              </p:nvSpPr>
              <p:spPr>
                <a:xfrm>
                  <a:off x="6582508" y="1887967"/>
                  <a:ext cx="571500" cy="623944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" name="Oval 17"/>
              <p:cNvSpPr/>
              <p:nvPr/>
            </p:nvSpPr>
            <p:spPr>
              <a:xfrm rot="7204752">
                <a:off x="6812373" y="2097169"/>
                <a:ext cx="415962" cy="335216"/>
              </a:xfrm>
              <a:prstGeom prst="ellipse">
                <a:avLst/>
              </a:prstGeom>
              <a:solidFill>
                <a:srgbClr val="996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940313" y="2573069"/>
            <a:ext cx="1079863" cy="1114697"/>
            <a:chOff x="2603157" y="4562784"/>
            <a:chExt cx="1079863" cy="1114697"/>
          </a:xfrm>
        </p:grpSpPr>
        <p:grpSp>
          <p:nvGrpSpPr>
            <p:cNvPr id="26" name="Group 25"/>
            <p:cNvGrpSpPr/>
            <p:nvPr/>
          </p:nvGrpSpPr>
          <p:grpSpPr>
            <a:xfrm>
              <a:off x="2603157" y="4562784"/>
              <a:ext cx="1079863" cy="1114697"/>
              <a:chOff x="987717" y="3230880"/>
              <a:chExt cx="1079863" cy="1114697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ame 36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2857005" y="4676959"/>
              <a:ext cx="586401" cy="886345"/>
              <a:chOff x="3290479" y="529034"/>
              <a:chExt cx="1082574" cy="1568563"/>
            </a:xfrm>
          </p:grpSpPr>
          <p:sp>
            <p:nvSpPr>
              <p:cNvPr id="28" name="Oval 27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flipH="1">
                <a:off x="3478370" y="1688363"/>
                <a:ext cx="650706" cy="409234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ound Diagonal Corner Rectangle 30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ound Diagonal Corner Rectangle 31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flipH="1">
                <a:off x="3662605" y="607042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flipH="1">
                <a:off x="3650649" y="1366705"/>
                <a:ext cx="271073" cy="18998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1389255" y="3823173"/>
            <a:ext cx="1079863" cy="1114697"/>
            <a:chOff x="4519042" y="4966430"/>
            <a:chExt cx="1079863" cy="1114697"/>
          </a:xfrm>
        </p:grpSpPr>
        <p:grpSp>
          <p:nvGrpSpPr>
            <p:cNvPr id="39" name="Group 38"/>
            <p:cNvGrpSpPr/>
            <p:nvPr/>
          </p:nvGrpSpPr>
          <p:grpSpPr>
            <a:xfrm>
              <a:off x="4519042" y="4966430"/>
              <a:ext cx="1079863" cy="1114697"/>
              <a:chOff x="987717" y="3230880"/>
              <a:chExt cx="1079863" cy="1114697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ame 53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17917" y="5108030"/>
              <a:ext cx="673682" cy="866050"/>
              <a:chOff x="1334862" y="762000"/>
              <a:chExt cx="1620344" cy="2094873"/>
            </a:xfrm>
          </p:grpSpPr>
          <p:sp>
            <p:nvSpPr>
              <p:cNvPr id="41" name="Oval 40"/>
              <p:cNvSpPr/>
              <p:nvPr/>
            </p:nvSpPr>
            <p:spPr>
              <a:xfrm flipH="1">
                <a:off x="1436479" y="1518011"/>
                <a:ext cx="1485876" cy="128201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 Diagonal Corner Rectangle 41"/>
              <p:cNvSpPr/>
              <p:nvPr/>
            </p:nvSpPr>
            <p:spPr>
              <a:xfrm rot="892649" flipH="1">
                <a:off x="2392706" y="1257368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 Diagonal Corner Rectangle 42"/>
              <p:cNvSpPr/>
              <p:nvPr/>
            </p:nvSpPr>
            <p:spPr>
              <a:xfrm rot="3096286" flipH="1">
                <a:off x="1363325" y="1283351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 flipH="1">
                <a:off x="1620441" y="2175074"/>
                <a:ext cx="1029650" cy="681799"/>
              </a:xfrm>
              <a:prstGeom prst="trapezoid">
                <a:avLst>
                  <a:gd name="adj" fmla="val 45952"/>
                </a:avLst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flipH="1">
                <a:off x="1668708" y="951723"/>
                <a:ext cx="981385" cy="13413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 Diagonal Corner Rectangle 45"/>
              <p:cNvSpPr/>
              <p:nvPr/>
            </p:nvSpPr>
            <p:spPr>
              <a:xfrm rot="20363465" flipH="1">
                <a:off x="2136839" y="762000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 Diagonal Corner Rectangle 46"/>
              <p:cNvSpPr/>
              <p:nvPr/>
            </p:nvSpPr>
            <p:spPr>
              <a:xfrm rot="16523337" flipH="1">
                <a:off x="1639674" y="830333"/>
                <a:ext cx="537343" cy="648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flipH="1">
                <a:off x="1963123" y="857974"/>
                <a:ext cx="490692" cy="46874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flipH="1">
                <a:off x="1812043" y="1686539"/>
                <a:ext cx="650233" cy="71772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flipH="1">
                <a:off x="1947725" y="1792592"/>
                <a:ext cx="349117" cy="2337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flipH="1">
                <a:off x="1471831" y="1815841"/>
                <a:ext cx="240255" cy="26519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flipH="1">
                <a:off x="2652931" y="1752341"/>
                <a:ext cx="240255" cy="26519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" name="Group 54"/>
          <p:cNvGrpSpPr/>
          <p:nvPr/>
        </p:nvGrpSpPr>
        <p:grpSpPr>
          <a:xfrm>
            <a:off x="1968883" y="5048638"/>
            <a:ext cx="1079863" cy="1114697"/>
            <a:chOff x="4136575" y="5274271"/>
            <a:chExt cx="1079863" cy="1114697"/>
          </a:xfrm>
        </p:grpSpPr>
        <p:grpSp>
          <p:nvGrpSpPr>
            <p:cNvPr id="56" name="Group 55"/>
            <p:cNvGrpSpPr/>
            <p:nvPr/>
          </p:nvGrpSpPr>
          <p:grpSpPr>
            <a:xfrm>
              <a:off x="4136575" y="5274271"/>
              <a:ext cx="1079863" cy="1114697"/>
              <a:chOff x="987717" y="3230880"/>
              <a:chExt cx="1079863" cy="1114697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rame 65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4349668" y="5419332"/>
              <a:ext cx="636697" cy="846739"/>
              <a:chOff x="6153670" y="1448541"/>
              <a:chExt cx="1783130" cy="2371375"/>
            </a:xfrm>
          </p:grpSpPr>
          <p:sp>
            <p:nvSpPr>
              <p:cNvPr id="58" name="Cloud 57"/>
              <p:cNvSpPr/>
              <p:nvPr/>
            </p:nvSpPr>
            <p:spPr>
              <a:xfrm rot="5693554">
                <a:off x="6078319" y="1523892"/>
                <a:ext cx="1933831" cy="1783130"/>
              </a:xfrm>
              <a:prstGeom prst="cloud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>
                <a:off x="6580130" y="3001388"/>
                <a:ext cx="972836" cy="818528"/>
              </a:xfrm>
              <a:prstGeom prst="trapezoid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6876011" y="2535635"/>
                <a:ext cx="478818" cy="65385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654084" y="1772097"/>
                <a:ext cx="927233" cy="12432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Cloud 61"/>
              <p:cNvSpPr/>
              <p:nvPr/>
            </p:nvSpPr>
            <p:spPr>
              <a:xfrm>
                <a:off x="6670108" y="1596246"/>
                <a:ext cx="727954" cy="586762"/>
              </a:xfrm>
              <a:prstGeom prst="cloud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loud 62"/>
              <p:cNvSpPr/>
              <p:nvPr/>
            </p:nvSpPr>
            <p:spPr>
              <a:xfrm>
                <a:off x="6726104" y="2535065"/>
                <a:ext cx="727954" cy="821467"/>
              </a:xfrm>
              <a:prstGeom prst="cloud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6894095" y="2652419"/>
                <a:ext cx="344906" cy="2558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3261937" y="5523212"/>
            <a:ext cx="1079863" cy="1114697"/>
            <a:chOff x="5634854" y="5274271"/>
            <a:chExt cx="1079863" cy="1114697"/>
          </a:xfrm>
        </p:grpSpPr>
        <p:grpSp>
          <p:nvGrpSpPr>
            <p:cNvPr id="68" name="Group 67"/>
            <p:cNvGrpSpPr/>
            <p:nvPr/>
          </p:nvGrpSpPr>
          <p:grpSpPr>
            <a:xfrm>
              <a:off x="5634854" y="5274271"/>
              <a:ext cx="1079863" cy="1114697"/>
              <a:chOff x="987717" y="3230880"/>
              <a:chExt cx="1079863" cy="1114697"/>
            </a:xfrm>
          </p:grpSpPr>
          <p:sp>
            <p:nvSpPr>
              <p:cNvPr id="98" name="Rectangle 97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ame 98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5874002" y="5425440"/>
              <a:ext cx="640009" cy="859200"/>
              <a:chOff x="6666696" y="351893"/>
              <a:chExt cx="2079249" cy="2869254"/>
            </a:xfrm>
          </p:grpSpPr>
          <p:sp>
            <p:nvSpPr>
              <p:cNvPr id="70" name="Rounded Rectangle 69"/>
              <p:cNvSpPr/>
              <p:nvPr/>
            </p:nvSpPr>
            <p:spPr>
              <a:xfrm rot="5912175">
                <a:off x="5920465" y="1814531"/>
                <a:ext cx="2152847" cy="660386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 rot="4845266">
                <a:off x="7387537" y="1878496"/>
                <a:ext cx="2069855" cy="604266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>
                <a:off x="6672727" y="2096059"/>
                <a:ext cx="2073218" cy="1113776"/>
              </a:xfrm>
              <a:prstGeom prst="trapezoid">
                <a:avLst>
                  <a:gd name="adj" fmla="val 48994"/>
                </a:avLst>
              </a:prstGeom>
              <a:solidFill>
                <a:srgbClr val="B05E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 rot="10800000">
                <a:off x="7392951" y="2094073"/>
                <a:ext cx="592348" cy="1115762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6771453" y="778088"/>
                <a:ext cx="1777044" cy="14622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Cloud 74"/>
              <p:cNvSpPr/>
              <p:nvPr/>
            </p:nvSpPr>
            <p:spPr>
              <a:xfrm>
                <a:off x="6836414" y="876446"/>
                <a:ext cx="1605714" cy="517845"/>
              </a:xfrm>
              <a:prstGeom prst="cloud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6" name="Group 71"/>
              <p:cNvGrpSpPr/>
              <p:nvPr/>
            </p:nvGrpSpPr>
            <p:grpSpPr>
              <a:xfrm flipH="1">
                <a:off x="6754094" y="351893"/>
                <a:ext cx="1980699" cy="1595721"/>
                <a:chOff x="6952937" y="1699574"/>
                <a:chExt cx="1652731" cy="1748246"/>
              </a:xfrm>
              <a:solidFill>
                <a:srgbClr val="E2B470"/>
              </a:solidFill>
            </p:grpSpPr>
            <p:sp>
              <p:nvSpPr>
                <p:cNvPr id="94" name="Chord 93"/>
                <p:cNvSpPr/>
                <p:nvPr/>
              </p:nvSpPr>
              <p:spPr>
                <a:xfrm rot="8556574">
                  <a:off x="6952937" y="1699574"/>
                  <a:ext cx="1627371" cy="1748246"/>
                </a:xfrm>
                <a:prstGeom prst="chord">
                  <a:avLst>
                    <a:gd name="adj1" fmla="val 2700247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Chord 94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ounded Rectangle 96"/>
                <p:cNvSpPr/>
                <p:nvPr/>
              </p:nvSpPr>
              <p:spPr>
                <a:xfrm>
                  <a:off x="7048839" y="2145504"/>
                  <a:ext cx="1556829" cy="433222"/>
                </a:xfrm>
                <a:prstGeom prst="roundRect">
                  <a:avLst/>
                </a:prstGeom>
                <a:solidFill>
                  <a:srgbClr val="BA781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7287890" y="2283785"/>
                <a:ext cx="822614" cy="673180"/>
                <a:chOff x="2527899" y="293912"/>
                <a:chExt cx="1659340" cy="1357908"/>
              </a:xfrm>
              <a:noFill/>
            </p:grpSpPr>
            <p:grpSp>
              <p:nvGrpSpPr>
                <p:cNvPr id="84" name="Group 83"/>
                <p:cNvGrpSpPr/>
                <p:nvPr/>
              </p:nvGrpSpPr>
              <p:grpSpPr>
                <a:xfrm>
                  <a:off x="2527899" y="293912"/>
                  <a:ext cx="1659340" cy="1357908"/>
                  <a:chOff x="2527899" y="293912"/>
                  <a:chExt cx="1659340" cy="1357908"/>
                </a:xfrm>
                <a:grpFill/>
              </p:grpSpPr>
              <p:grpSp>
                <p:nvGrpSpPr>
                  <p:cNvPr id="86" name="Group 85"/>
                  <p:cNvGrpSpPr/>
                  <p:nvPr/>
                </p:nvGrpSpPr>
                <p:grpSpPr>
                  <a:xfrm>
                    <a:off x="2527899" y="293912"/>
                    <a:ext cx="949449" cy="1317559"/>
                    <a:chOff x="2527899" y="293912"/>
                    <a:chExt cx="949449" cy="1317559"/>
                  </a:xfrm>
                  <a:grpFill/>
                </p:grpSpPr>
                <p:sp>
                  <p:nvSpPr>
                    <p:cNvPr id="91" name="Flowchart: Summing Junction 90"/>
                    <p:cNvSpPr/>
                    <p:nvPr/>
                  </p:nvSpPr>
                  <p:spPr>
                    <a:xfrm rot="19553139">
                      <a:off x="2527899" y="293912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Flowchart: Summing Junction 91"/>
                    <p:cNvSpPr/>
                    <p:nvPr/>
                  </p:nvSpPr>
                  <p:spPr>
                    <a:xfrm rot="19553139">
                      <a:off x="2794692" y="649760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Flowchart: Summing Junction 92"/>
                    <p:cNvSpPr/>
                    <p:nvPr/>
                  </p:nvSpPr>
                  <p:spPr>
                    <a:xfrm rot="19553139">
                      <a:off x="3051238" y="1016216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7" name="Group 86"/>
                  <p:cNvGrpSpPr/>
                  <p:nvPr/>
                </p:nvGrpSpPr>
                <p:grpSpPr>
                  <a:xfrm flipV="1">
                    <a:off x="3237790" y="334261"/>
                    <a:ext cx="949449" cy="1317559"/>
                    <a:chOff x="2527899" y="293912"/>
                    <a:chExt cx="949449" cy="1317559"/>
                  </a:xfrm>
                  <a:grpFill/>
                </p:grpSpPr>
                <p:sp>
                  <p:nvSpPr>
                    <p:cNvPr id="88" name="Flowchart: Summing Junction 87"/>
                    <p:cNvSpPr/>
                    <p:nvPr/>
                  </p:nvSpPr>
                  <p:spPr>
                    <a:xfrm rot="19553139">
                      <a:off x="2527899" y="293912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Flowchart: Summing Junction 88"/>
                    <p:cNvSpPr/>
                    <p:nvPr/>
                  </p:nvSpPr>
                  <p:spPr>
                    <a:xfrm rot="19553139">
                      <a:off x="2794692" y="649760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Flowchart: Summing Junction 89"/>
                    <p:cNvSpPr/>
                    <p:nvPr/>
                  </p:nvSpPr>
                  <p:spPr>
                    <a:xfrm rot="19553139">
                      <a:off x="3051238" y="1016216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85" name="Flowchart: Summing Junction 84"/>
                <p:cNvSpPr/>
                <p:nvPr/>
              </p:nvSpPr>
              <p:spPr>
                <a:xfrm>
                  <a:off x="3046998" y="1053707"/>
                  <a:ext cx="595066" cy="595255"/>
                </a:xfrm>
                <a:prstGeom prst="flowChartSummingJuncti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8" name="Cloud 77"/>
              <p:cNvSpPr/>
              <p:nvPr/>
            </p:nvSpPr>
            <p:spPr>
              <a:xfrm>
                <a:off x="7255780" y="1883952"/>
                <a:ext cx="871444" cy="638825"/>
              </a:xfrm>
              <a:prstGeom prst="cloud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 rot="19586780">
                <a:off x="7557102" y="2012010"/>
                <a:ext cx="293482" cy="2468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826377" y="851510"/>
                <a:ext cx="251634" cy="21305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7270877" y="851510"/>
                <a:ext cx="251634" cy="21305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7728077" y="864210"/>
                <a:ext cx="251634" cy="21305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8261477" y="851510"/>
                <a:ext cx="251634" cy="21305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" name="Group 99"/>
          <p:cNvGrpSpPr/>
          <p:nvPr/>
        </p:nvGrpSpPr>
        <p:grpSpPr>
          <a:xfrm>
            <a:off x="4500203" y="5125167"/>
            <a:ext cx="1079863" cy="1114697"/>
            <a:chOff x="7118590" y="5274271"/>
            <a:chExt cx="1079863" cy="1114697"/>
          </a:xfrm>
        </p:grpSpPr>
        <p:grpSp>
          <p:nvGrpSpPr>
            <p:cNvPr id="101" name="Group 100"/>
            <p:cNvGrpSpPr/>
            <p:nvPr/>
          </p:nvGrpSpPr>
          <p:grpSpPr>
            <a:xfrm>
              <a:off x="7118590" y="5274271"/>
              <a:ext cx="1079863" cy="1114697"/>
              <a:chOff x="987717" y="3230880"/>
              <a:chExt cx="1079863" cy="1114697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ame 112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2" name="Group 45"/>
            <p:cNvGrpSpPr/>
            <p:nvPr/>
          </p:nvGrpSpPr>
          <p:grpSpPr>
            <a:xfrm>
              <a:off x="7331903" y="5403219"/>
              <a:ext cx="620413" cy="874218"/>
              <a:chOff x="1207073" y="533400"/>
              <a:chExt cx="1721407" cy="2425617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2437151" y="1334255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1295400" y="1271796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>
                <a:off x="1207073" y="2146901"/>
                <a:ext cx="1721407" cy="812116"/>
              </a:xfrm>
              <a:prstGeom prst="trapezoid">
                <a:avLst>
                  <a:gd name="adj" fmla="val 57988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Isosceles Triangle 5"/>
              <p:cNvSpPr/>
              <p:nvPr/>
            </p:nvSpPr>
            <p:spPr>
              <a:xfrm rot="10800000">
                <a:off x="1821861" y="2146900"/>
                <a:ext cx="491831" cy="58607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1451981" y="738396"/>
                <a:ext cx="1202365" cy="16169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 rot="19278804">
                <a:off x="2188248" y="535643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 rot="2369756">
                <a:off x="1506259" y="533400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 rot="21206386">
                <a:off x="1727091" y="1839903"/>
                <a:ext cx="660619" cy="925244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/>
              <p:cNvSpPr/>
              <p:nvPr/>
            </p:nvSpPr>
            <p:spPr>
              <a:xfrm rot="21206386">
                <a:off x="1778455" y="1978137"/>
                <a:ext cx="506673" cy="306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113"/>
          <p:cNvGrpSpPr/>
          <p:nvPr/>
        </p:nvGrpSpPr>
        <p:grpSpPr>
          <a:xfrm>
            <a:off x="5691379" y="4352742"/>
            <a:ext cx="1079863" cy="1114697"/>
            <a:chOff x="8602326" y="4817257"/>
            <a:chExt cx="1079863" cy="1114697"/>
          </a:xfrm>
        </p:grpSpPr>
        <p:grpSp>
          <p:nvGrpSpPr>
            <p:cNvPr id="115" name="Group 114"/>
            <p:cNvGrpSpPr/>
            <p:nvPr/>
          </p:nvGrpSpPr>
          <p:grpSpPr>
            <a:xfrm>
              <a:off x="8602326" y="4817257"/>
              <a:ext cx="1079863" cy="1114697"/>
              <a:chOff x="987717" y="3230880"/>
              <a:chExt cx="1079863" cy="1114697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Frame 131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847780" y="4953267"/>
              <a:ext cx="577054" cy="862736"/>
              <a:chOff x="1435100" y="1167684"/>
              <a:chExt cx="1473784" cy="2203410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1435100" y="1167684"/>
                <a:ext cx="1460500" cy="2185115"/>
              </a:xfrm>
              <a:prstGeom prst="roundRect">
                <a:avLst>
                  <a:gd name="adj" fmla="val 39276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117"/>
              <p:cNvSpPr/>
              <p:nvPr/>
            </p:nvSpPr>
            <p:spPr>
              <a:xfrm>
                <a:off x="1684154" y="2501433"/>
                <a:ext cx="1017528" cy="869661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1684154" y="1391356"/>
                <a:ext cx="969830" cy="12171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 Diagonal Corner Rectangle 119"/>
              <p:cNvSpPr/>
              <p:nvPr/>
            </p:nvSpPr>
            <p:spPr>
              <a:xfrm rot="1236535">
                <a:off x="1693365" y="1442634"/>
                <a:ext cx="490742" cy="448137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ound Diagonal Corner Rectangle 120"/>
              <p:cNvSpPr/>
              <p:nvPr/>
            </p:nvSpPr>
            <p:spPr>
              <a:xfrm rot="5076663">
                <a:off x="2171409" y="1343767"/>
                <a:ext cx="487589" cy="6407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>
                <a:off x="1559695" y="1336770"/>
                <a:ext cx="1260515" cy="322562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1597391" y="1297064"/>
                <a:ext cx="1104292" cy="254278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1456353" y="1364495"/>
                <a:ext cx="1452531" cy="322562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5" name="Group 124"/>
              <p:cNvGrpSpPr/>
              <p:nvPr/>
            </p:nvGrpSpPr>
            <p:grpSpPr>
              <a:xfrm>
                <a:off x="1501255" y="1225618"/>
                <a:ext cx="1363234" cy="673316"/>
                <a:chOff x="1501255" y="1225618"/>
                <a:chExt cx="1363234" cy="673316"/>
              </a:xfrm>
            </p:grpSpPr>
            <p:sp>
              <p:nvSpPr>
                <p:cNvPr id="128" name="Half Frame 127"/>
                <p:cNvSpPr/>
                <p:nvPr/>
              </p:nvSpPr>
              <p:spPr>
                <a:xfrm rot="2834828">
                  <a:off x="1944115" y="1429597"/>
                  <a:ext cx="443658" cy="495015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" name="Half Frame 128"/>
                <p:cNvSpPr/>
                <p:nvPr/>
              </p:nvSpPr>
              <p:spPr>
                <a:xfrm rot="13551181">
                  <a:off x="1551666" y="1175207"/>
                  <a:ext cx="346977" cy="447800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" name="Half Frame 129"/>
                <p:cNvSpPr/>
                <p:nvPr/>
              </p:nvSpPr>
              <p:spPr>
                <a:xfrm rot="8048819" flipH="1">
                  <a:off x="2505125" y="1189553"/>
                  <a:ext cx="267036" cy="451692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26" name="Oval 125"/>
              <p:cNvSpPr/>
              <p:nvPr/>
            </p:nvSpPr>
            <p:spPr>
              <a:xfrm>
                <a:off x="1866900" y="2153130"/>
                <a:ext cx="660898" cy="57737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2058262" y="2236791"/>
                <a:ext cx="278174" cy="1457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" name="Group 132"/>
          <p:cNvGrpSpPr/>
          <p:nvPr/>
        </p:nvGrpSpPr>
        <p:grpSpPr>
          <a:xfrm>
            <a:off x="7802702" y="2206483"/>
            <a:ext cx="1079863" cy="1114697"/>
            <a:chOff x="10284117" y="2110490"/>
            <a:chExt cx="1079863" cy="1114697"/>
          </a:xfrm>
        </p:grpSpPr>
        <p:grpSp>
          <p:nvGrpSpPr>
            <p:cNvPr id="134" name="Group 133"/>
            <p:cNvGrpSpPr/>
            <p:nvPr/>
          </p:nvGrpSpPr>
          <p:grpSpPr>
            <a:xfrm>
              <a:off x="10284117" y="2110490"/>
              <a:ext cx="1079863" cy="1114697"/>
              <a:chOff x="987717" y="3230880"/>
              <a:chExt cx="1079863" cy="1114697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ame 148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10476644" y="2286759"/>
              <a:ext cx="701305" cy="826437"/>
              <a:chOff x="2992481" y="1752600"/>
              <a:chExt cx="1488709" cy="1862934"/>
            </a:xfrm>
          </p:grpSpPr>
          <p:sp>
            <p:nvSpPr>
              <p:cNvPr id="136" name="Trapezoid 135"/>
              <p:cNvSpPr/>
              <p:nvPr/>
            </p:nvSpPr>
            <p:spPr>
              <a:xfrm>
                <a:off x="3063942" y="2971801"/>
                <a:ext cx="1295400" cy="643733"/>
              </a:xfrm>
              <a:prstGeom prst="trapezoid">
                <a:avLst>
                  <a:gd name="adj" fmla="val 49466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Trapezoid 136"/>
              <p:cNvSpPr/>
              <p:nvPr/>
            </p:nvSpPr>
            <p:spPr>
              <a:xfrm rot="20436617">
                <a:off x="4113995" y="2137096"/>
                <a:ext cx="366715" cy="116070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 rot="20233135">
                <a:off x="4160231" y="2054421"/>
                <a:ext cx="320959" cy="972688"/>
              </a:xfrm>
              <a:prstGeom prst="trapezoid">
                <a:avLst>
                  <a:gd name="adj" fmla="val 3747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3314522" y="2057400"/>
                <a:ext cx="838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rapezoid 139"/>
              <p:cNvSpPr/>
              <p:nvPr/>
            </p:nvSpPr>
            <p:spPr>
              <a:xfrm rot="20688057">
                <a:off x="4027020" y="1997857"/>
                <a:ext cx="287694" cy="12039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 rot="1211022">
                <a:off x="3034376" y="2186849"/>
                <a:ext cx="295679" cy="116070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41"/>
              <p:cNvSpPr/>
              <p:nvPr/>
            </p:nvSpPr>
            <p:spPr>
              <a:xfrm rot="1211022">
                <a:off x="2992481" y="2062395"/>
                <a:ext cx="204015" cy="117276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rapezoid 142"/>
              <p:cNvSpPr/>
              <p:nvPr/>
            </p:nvSpPr>
            <p:spPr>
              <a:xfrm rot="1083159">
                <a:off x="3083851" y="2079628"/>
                <a:ext cx="336271" cy="1000844"/>
              </a:xfrm>
              <a:prstGeom prst="trapezoid">
                <a:avLst>
                  <a:gd name="adj" fmla="val 3747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3238322" y="1752600"/>
                <a:ext cx="990600" cy="609600"/>
              </a:xfrm>
              <a:prstGeom prst="ellipse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5400000">
                <a:off x="3563215" y="1619042"/>
                <a:ext cx="330848" cy="848165"/>
              </a:xfrm>
              <a:prstGeom prst="moon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Cloud 145"/>
              <p:cNvSpPr/>
              <p:nvPr/>
            </p:nvSpPr>
            <p:spPr>
              <a:xfrm>
                <a:off x="3238322" y="2611650"/>
                <a:ext cx="898437" cy="789704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3556125" y="2776016"/>
                <a:ext cx="323093" cy="1715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0" name="Group 149"/>
          <p:cNvGrpSpPr/>
          <p:nvPr/>
        </p:nvGrpSpPr>
        <p:grpSpPr>
          <a:xfrm>
            <a:off x="6922312" y="3420266"/>
            <a:ext cx="1079863" cy="1114697"/>
            <a:chOff x="9655433" y="3460679"/>
            <a:chExt cx="1079863" cy="1114697"/>
          </a:xfrm>
        </p:grpSpPr>
        <p:grpSp>
          <p:nvGrpSpPr>
            <p:cNvPr id="151" name="Group 150"/>
            <p:cNvGrpSpPr/>
            <p:nvPr/>
          </p:nvGrpSpPr>
          <p:grpSpPr>
            <a:xfrm>
              <a:off x="9655433" y="3460679"/>
              <a:ext cx="1079863" cy="1114697"/>
              <a:chOff x="987717" y="3230880"/>
              <a:chExt cx="1079863" cy="1114697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rame 184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up 151"/>
            <p:cNvGrpSpPr/>
            <p:nvPr/>
          </p:nvGrpSpPr>
          <p:grpSpPr>
            <a:xfrm>
              <a:off x="9878689" y="3627979"/>
              <a:ext cx="589705" cy="833478"/>
              <a:chOff x="6979316" y="597061"/>
              <a:chExt cx="1800985" cy="2545478"/>
            </a:xfrm>
          </p:grpSpPr>
          <p:sp>
            <p:nvSpPr>
              <p:cNvPr id="153" name="Rounded Rectangle 152"/>
              <p:cNvSpPr/>
              <p:nvPr/>
            </p:nvSpPr>
            <p:spPr>
              <a:xfrm rot="4517960">
                <a:off x="7740521" y="1839482"/>
                <a:ext cx="1780042" cy="270826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 rot="4845266">
                <a:off x="7505406" y="1991508"/>
                <a:ext cx="1955738" cy="304092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rapezoid 154"/>
              <p:cNvSpPr/>
              <p:nvPr/>
            </p:nvSpPr>
            <p:spPr>
              <a:xfrm>
                <a:off x="7126955" y="2131094"/>
                <a:ext cx="1531926" cy="1011445"/>
              </a:xfrm>
              <a:prstGeom prst="trapezoid">
                <a:avLst>
                  <a:gd name="adj" fmla="val 47472"/>
                </a:avLst>
              </a:prstGeom>
              <a:solidFill>
                <a:srgbClr val="B05E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Isosceles Triangle 155"/>
              <p:cNvSpPr/>
              <p:nvPr/>
            </p:nvSpPr>
            <p:spPr>
              <a:xfrm rot="10800000">
                <a:off x="7646853" y="1355977"/>
                <a:ext cx="437693" cy="1387338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Cloud 156"/>
              <p:cNvSpPr/>
              <p:nvPr/>
            </p:nvSpPr>
            <p:spPr>
              <a:xfrm rot="20670214">
                <a:off x="6979316" y="900669"/>
                <a:ext cx="1800985" cy="1786569"/>
              </a:xfrm>
              <a:prstGeom prst="cloud">
                <a:avLst/>
              </a:prstGeom>
              <a:solidFill>
                <a:srgbClr val="FFD13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7199905" y="813123"/>
                <a:ext cx="1313079" cy="14622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9" name="Group 71"/>
              <p:cNvGrpSpPr/>
              <p:nvPr/>
            </p:nvGrpSpPr>
            <p:grpSpPr>
              <a:xfrm rot="21037220">
                <a:off x="7229003" y="597061"/>
                <a:ext cx="1283294" cy="1252629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180" name="Chord 179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Chord 180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ounded Rectangle 182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0" name="Cloud 159"/>
              <p:cNvSpPr/>
              <p:nvPr/>
            </p:nvSpPr>
            <p:spPr>
              <a:xfrm>
                <a:off x="7289071" y="1763636"/>
                <a:ext cx="1189411" cy="320677"/>
              </a:xfrm>
              <a:prstGeom prst="cloud">
                <a:avLst/>
              </a:prstGeom>
              <a:solidFill>
                <a:srgbClr val="FFD13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1" name="Group 160"/>
              <p:cNvGrpSpPr/>
              <p:nvPr/>
            </p:nvGrpSpPr>
            <p:grpSpPr>
              <a:xfrm>
                <a:off x="7114955" y="842981"/>
                <a:ext cx="1452531" cy="673316"/>
                <a:chOff x="1456353" y="1224259"/>
                <a:chExt cx="1452531" cy="673316"/>
              </a:xfrm>
            </p:grpSpPr>
            <p:sp>
              <p:nvSpPr>
                <p:cNvPr id="175" name="Rounded Rectangle 174"/>
                <p:cNvSpPr/>
                <p:nvPr/>
              </p:nvSpPr>
              <p:spPr>
                <a:xfrm>
                  <a:off x="1456353" y="1364495"/>
                  <a:ext cx="1452531" cy="322562"/>
                </a:xfrm>
                <a:prstGeom prst="roundRect">
                  <a:avLst>
                    <a:gd name="adj" fmla="val 28478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6" name="Group 175"/>
                <p:cNvGrpSpPr/>
                <p:nvPr/>
              </p:nvGrpSpPr>
              <p:grpSpPr>
                <a:xfrm>
                  <a:off x="1530652" y="1224259"/>
                  <a:ext cx="1363234" cy="673316"/>
                  <a:chOff x="1501255" y="1225618"/>
                  <a:chExt cx="1363234" cy="673316"/>
                </a:xfrm>
              </p:grpSpPr>
              <p:sp>
                <p:nvSpPr>
                  <p:cNvPr id="177" name="Half Frame 176"/>
                  <p:cNvSpPr/>
                  <p:nvPr/>
                </p:nvSpPr>
                <p:spPr>
                  <a:xfrm rot="2834828">
                    <a:off x="1944115" y="1429597"/>
                    <a:ext cx="443658" cy="495015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8" name="Half Frame 177"/>
                  <p:cNvSpPr/>
                  <p:nvPr/>
                </p:nvSpPr>
                <p:spPr>
                  <a:xfrm rot="13551181">
                    <a:off x="1551666" y="1175207"/>
                    <a:ext cx="346977" cy="447800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Half Frame 178"/>
                  <p:cNvSpPr/>
                  <p:nvPr/>
                </p:nvSpPr>
                <p:spPr>
                  <a:xfrm rot="8048819" flipH="1">
                    <a:off x="2505125" y="1189553"/>
                    <a:ext cx="267036" cy="451692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2" name="Group 161"/>
              <p:cNvGrpSpPr/>
              <p:nvPr/>
            </p:nvGrpSpPr>
            <p:grpSpPr>
              <a:xfrm>
                <a:off x="7564560" y="2616961"/>
                <a:ext cx="672494" cy="517321"/>
                <a:chOff x="6573231" y="263874"/>
                <a:chExt cx="1719645" cy="1322850"/>
              </a:xfrm>
            </p:grpSpPr>
            <p:sp>
              <p:nvSpPr>
                <p:cNvPr id="163" name="Oval 162"/>
                <p:cNvSpPr/>
                <p:nvPr/>
              </p:nvSpPr>
              <p:spPr>
                <a:xfrm rot="19451047">
                  <a:off x="6573231" y="2638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4" name="Group 163"/>
                <p:cNvGrpSpPr/>
                <p:nvPr/>
              </p:nvGrpSpPr>
              <p:grpSpPr>
                <a:xfrm>
                  <a:off x="6725631" y="416274"/>
                  <a:ext cx="914400" cy="1170450"/>
                  <a:chOff x="6725631" y="416274"/>
                  <a:chExt cx="914400" cy="1170450"/>
                </a:xfrm>
              </p:grpSpPr>
              <p:sp>
                <p:nvSpPr>
                  <p:cNvPr id="172" name="Oval 171"/>
                  <p:cNvSpPr/>
                  <p:nvPr/>
                </p:nvSpPr>
                <p:spPr>
                  <a:xfrm rot="19451047">
                    <a:off x="6725631" y="4162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Oval 172"/>
                  <p:cNvSpPr/>
                  <p:nvPr/>
                </p:nvSpPr>
                <p:spPr>
                  <a:xfrm rot="19451047">
                    <a:off x="6878031" y="5686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Oval 173"/>
                  <p:cNvSpPr/>
                  <p:nvPr/>
                </p:nvSpPr>
                <p:spPr>
                  <a:xfrm rot="19451047">
                    <a:off x="7030431" y="7210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5" name="Group 164"/>
                <p:cNvGrpSpPr/>
                <p:nvPr/>
              </p:nvGrpSpPr>
              <p:grpSpPr>
                <a:xfrm flipH="1">
                  <a:off x="7378476" y="326007"/>
                  <a:ext cx="914400" cy="1170450"/>
                  <a:chOff x="6725631" y="416274"/>
                  <a:chExt cx="914400" cy="1170450"/>
                </a:xfrm>
              </p:grpSpPr>
              <p:sp>
                <p:nvSpPr>
                  <p:cNvPr id="169" name="Oval 168"/>
                  <p:cNvSpPr/>
                  <p:nvPr/>
                </p:nvSpPr>
                <p:spPr>
                  <a:xfrm rot="19451047">
                    <a:off x="6725631" y="4162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Oval 169"/>
                  <p:cNvSpPr/>
                  <p:nvPr/>
                </p:nvSpPr>
                <p:spPr>
                  <a:xfrm rot="19451047">
                    <a:off x="6878031" y="5686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Oval 170"/>
                  <p:cNvSpPr/>
                  <p:nvPr/>
                </p:nvSpPr>
                <p:spPr>
                  <a:xfrm rot="19451047">
                    <a:off x="7030431" y="721074"/>
                    <a:ext cx="609600" cy="865650"/>
                  </a:xfrm>
                  <a:prstGeom prst="ellipse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6" name="Oval 165"/>
                <p:cNvSpPr/>
                <p:nvPr/>
              </p:nvSpPr>
              <p:spPr>
                <a:xfrm>
                  <a:off x="7369647" y="884241"/>
                  <a:ext cx="161229" cy="621041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>
                  <a:off x="7522047" y="683910"/>
                  <a:ext cx="255477" cy="846932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/>
                <p:cNvSpPr/>
                <p:nvPr/>
              </p:nvSpPr>
              <p:spPr>
                <a:xfrm>
                  <a:off x="7115647" y="683910"/>
                  <a:ext cx="255477" cy="846932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6" name="TextBox 185"/>
          <p:cNvSpPr txBox="1"/>
          <p:nvPr/>
        </p:nvSpPr>
        <p:spPr>
          <a:xfrm>
            <a:off x="4047609" y="805432"/>
            <a:ext cx="17250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Adam’s Descendants to Noah</a:t>
            </a:r>
            <a:endParaRPr lang="en-US" dirty="0"/>
          </a:p>
        </p:txBody>
      </p:sp>
      <p:sp>
        <p:nvSpPr>
          <p:cNvPr id="187" name="TextBox 186"/>
          <p:cNvSpPr txBox="1"/>
          <p:nvPr/>
        </p:nvSpPr>
        <p:spPr>
          <a:xfrm>
            <a:off x="409074" y="840748"/>
            <a:ext cx="25145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Adam--930</a:t>
            </a:r>
            <a:endParaRPr lang="en-US" sz="1600" dirty="0"/>
          </a:p>
        </p:txBody>
      </p:sp>
      <p:sp>
        <p:nvSpPr>
          <p:cNvPr id="188" name="TextBox 187"/>
          <p:cNvSpPr txBox="1"/>
          <p:nvPr/>
        </p:nvSpPr>
        <p:spPr>
          <a:xfrm>
            <a:off x="1158153" y="1609582"/>
            <a:ext cx="21356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Seth--920</a:t>
            </a:r>
            <a:endParaRPr lang="en-US" sz="1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1481145" y="2796777"/>
            <a:ext cx="22739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 smtClean="0"/>
              <a:t>Enos</a:t>
            </a:r>
            <a:r>
              <a:rPr lang="en-US" sz="1600" dirty="0" smtClean="0"/>
              <a:t>--905</a:t>
            </a:r>
            <a:endParaRPr lang="en-US" sz="1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1785584" y="4096998"/>
            <a:ext cx="2683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 smtClean="0"/>
              <a:t>Cainan</a:t>
            </a:r>
            <a:r>
              <a:rPr lang="en-US" sz="1600" dirty="0" smtClean="0"/>
              <a:t>--910</a:t>
            </a:r>
            <a:endParaRPr lang="en-US" sz="1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1646934" y="4732284"/>
            <a:ext cx="3302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 smtClean="0"/>
              <a:t>Mahalaleel</a:t>
            </a:r>
            <a:r>
              <a:rPr lang="en-US" sz="1600" dirty="0" smtClean="0"/>
              <a:t>--895</a:t>
            </a:r>
            <a:endParaRPr lang="en-US" sz="1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2591165" y="5137558"/>
            <a:ext cx="25506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Jared--962</a:t>
            </a:r>
            <a:endParaRPr lang="en-US" sz="1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4215980" y="4264062"/>
            <a:ext cx="14337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Enoch-- 365 (430-- translated)</a:t>
            </a:r>
            <a:endParaRPr lang="en-US" sz="1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365408" y="4020486"/>
            <a:ext cx="16239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Methuselah--969</a:t>
            </a:r>
            <a:endParaRPr lang="en-US" sz="1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5671873" y="3083412"/>
            <a:ext cx="30349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 smtClean="0"/>
              <a:t>Lamech</a:t>
            </a:r>
            <a:r>
              <a:rPr lang="en-US" sz="1600" dirty="0" smtClean="0"/>
              <a:t>--777</a:t>
            </a:r>
            <a:endParaRPr lang="en-US" sz="1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7627460" y="1862440"/>
            <a:ext cx="14317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Noah</a:t>
            </a:r>
            <a:endParaRPr lang="en-US" sz="1600" dirty="0"/>
          </a:p>
        </p:txBody>
      </p:sp>
    </p:spTree>
    <p:extLst>
      <p:ext uri="{BB962C8B-B14F-4D97-AF65-F5344CB8AC3E}">
        <p14:creationId xmlns="" xmlns:p14="http://schemas.microsoft.com/office/powerpoint/2010/main" val="304526181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extBox 85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762000" y="4343400"/>
            <a:ext cx="121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Ezekiel—lesson 102</a:t>
            </a:r>
            <a:endParaRPr lang="en-US" dirty="0"/>
          </a:p>
        </p:txBody>
      </p:sp>
      <p:grpSp>
        <p:nvGrpSpPr>
          <p:cNvPr id="93" name="Group 92"/>
          <p:cNvGrpSpPr/>
          <p:nvPr/>
        </p:nvGrpSpPr>
        <p:grpSpPr>
          <a:xfrm>
            <a:off x="990600" y="837146"/>
            <a:ext cx="1670060" cy="3506253"/>
            <a:chOff x="990600" y="837146"/>
            <a:chExt cx="1670060" cy="3506253"/>
          </a:xfrm>
        </p:grpSpPr>
        <p:sp>
          <p:nvSpPr>
            <p:cNvPr id="88" name="Cloud 87"/>
            <p:cNvSpPr/>
            <p:nvPr/>
          </p:nvSpPr>
          <p:spPr>
            <a:xfrm rot="1652747">
              <a:off x="1327221" y="1337134"/>
              <a:ext cx="1062547" cy="1211631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19671902">
              <a:off x="2303506" y="2638851"/>
              <a:ext cx="357154" cy="589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2647766">
              <a:off x="990600" y="2578106"/>
              <a:ext cx="337159" cy="589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19352409">
              <a:off x="1920476" y="3754200"/>
              <a:ext cx="311632" cy="589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647766">
              <a:off x="1562214" y="3742546"/>
              <a:ext cx="310141" cy="589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20169292">
              <a:off x="1884384" y="1990222"/>
              <a:ext cx="665537" cy="1050972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1790291">
              <a:off x="1157966" y="1955787"/>
              <a:ext cx="665537" cy="1050972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>
              <a:off x="1353756" y="1972080"/>
              <a:ext cx="992877" cy="2073648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1693270" y="1725922"/>
              <a:ext cx="268108" cy="4932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452739" y="2847970"/>
              <a:ext cx="795354" cy="201916"/>
              <a:chOff x="5757466" y="264089"/>
              <a:chExt cx="1615640" cy="353036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9" name="Rounded Rectangle 8"/>
              <p:cNvSpPr/>
              <p:nvPr/>
            </p:nvSpPr>
            <p:spPr>
              <a:xfrm>
                <a:off x="5757466" y="264089"/>
                <a:ext cx="1615640" cy="353036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9"/>
              <p:cNvGrpSpPr/>
              <p:nvPr/>
            </p:nvGrpSpPr>
            <p:grpSpPr>
              <a:xfrm rot="2670115">
                <a:off x="5867287" y="296724"/>
                <a:ext cx="309012" cy="302447"/>
                <a:chOff x="5757466" y="974350"/>
                <a:chExt cx="1743980" cy="1706926"/>
              </a:xfrm>
              <a:grpFill/>
            </p:grpSpPr>
            <p:sp>
              <p:nvSpPr>
                <p:cNvPr id="26" name="Donut 25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" name="Donut 26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" name="Donut 27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" name="Donut 28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 rot="2670115">
                <a:off x="6254818" y="301079"/>
                <a:ext cx="309012" cy="302447"/>
                <a:chOff x="5757466" y="974350"/>
                <a:chExt cx="1743980" cy="1706926"/>
              </a:xfrm>
              <a:grpFill/>
            </p:grpSpPr>
            <p:sp>
              <p:nvSpPr>
                <p:cNvPr id="22" name="Donut 21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" name="Donut 22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" name="Donut 23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" name="Donut 24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 rot="2670115">
                <a:off x="6629286" y="301078"/>
                <a:ext cx="309012" cy="302447"/>
                <a:chOff x="5757466" y="974350"/>
                <a:chExt cx="1743980" cy="1706926"/>
              </a:xfrm>
              <a:grpFill/>
            </p:grpSpPr>
            <p:sp>
              <p:nvSpPr>
                <p:cNvPr id="18" name="Donut 17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" name="Donut 18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" name="Donut 19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" name="Donut 20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 rot="2670115">
                <a:off x="7012464" y="292369"/>
                <a:ext cx="309012" cy="302447"/>
                <a:chOff x="5757466" y="974350"/>
                <a:chExt cx="1743980" cy="1706926"/>
              </a:xfrm>
              <a:grpFill/>
            </p:grpSpPr>
            <p:sp>
              <p:nvSpPr>
                <p:cNvPr id="14" name="Donut 13"/>
                <p:cNvSpPr/>
                <p:nvPr/>
              </p:nvSpPr>
              <p:spPr>
                <a:xfrm>
                  <a:off x="5757466" y="976466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" name="Donut 14"/>
                <p:cNvSpPr/>
                <p:nvPr/>
              </p:nvSpPr>
              <p:spPr>
                <a:xfrm>
                  <a:off x="6467126" y="974350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" name="Donut 15"/>
                <p:cNvSpPr/>
                <p:nvPr/>
              </p:nvSpPr>
              <p:spPr>
                <a:xfrm>
                  <a:off x="5776692" y="1673073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" name="Donut 16"/>
                <p:cNvSpPr/>
                <p:nvPr/>
              </p:nvSpPr>
              <p:spPr>
                <a:xfrm>
                  <a:off x="6496242" y="1676072"/>
                  <a:ext cx="1005204" cy="1005204"/>
                </a:xfrm>
                <a:prstGeom prst="donut">
                  <a:avLst>
                    <a:gd name="adj" fmla="val 8539"/>
                  </a:avLst>
                </a:prstGeom>
                <a:grpFill/>
                <a:ln w="31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91" name="Trapezoid 90"/>
            <p:cNvSpPr/>
            <p:nvPr/>
          </p:nvSpPr>
          <p:spPr>
            <a:xfrm rot="360163">
              <a:off x="1367413" y="1992038"/>
              <a:ext cx="377375" cy="2036459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21155958">
              <a:off x="1946035" y="2010215"/>
              <a:ext cx="377375" cy="2036459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 rot="1652747">
              <a:off x="1288458" y="929756"/>
              <a:ext cx="1062547" cy="1211630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1486278" y="1055496"/>
              <a:ext cx="704188" cy="10754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loud 84"/>
            <p:cNvSpPr/>
            <p:nvPr/>
          </p:nvSpPr>
          <p:spPr>
            <a:xfrm rot="5145672">
              <a:off x="1621272" y="729955"/>
              <a:ext cx="462489" cy="676872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1505855" y="1054971"/>
              <a:ext cx="170917" cy="171564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051920" y="1107335"/>
              <a:ext cx="227032" cy="160186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975216">
              <a:off x="2190466" y="1520860"/>
              <a:ext cx="207439" cy="459662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1318728" y="1759606"/>
              <a:ext cx="220241" cy="324958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6" name="TextBox 95"/>
          <p:cNvSpPr txBox="1"/>
          <p:nvPr/>
        </p:nvSpPr>
        <p:spPr>
          <a:xfrm>
            <a:off x="4395008" y="5421598"/>
            <a:ext cx="121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Ezra—lesson 103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3810000" y="535130"/>
            <a:ext cx="2190466" cy="4591778"/>
            <a:chOff x="3810000" y="535130"/>
            <a:chExt cx="2190466" cy="4591778"/>
          </a:xfrm>
        </p:grpSpPr>
        <p:sp>
          <p:nvSpPr>
            <p:cNvPr id="46" name="Oval 45"/>
            <p:cNvSpPr/>
            <p:nvPr/>
          </p:nvSpPr>
          <p:spPr>
            <a:xfrm>
              <a:off x="4077903" y="535130"/>
              <a:ext cx="1653657" cy="2478007"/>
            </a:xfrm>
            <a:prstGeom prst="ellipse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 rot="10954493">
              <a:off x="4534967" y="775368"/>
              <a:ext cx="1070191" cy="1135328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47"/>
            <p:cNvSpPr/>
            <p:nvPr/>
          </p:nvSpPr>
          <p:spPr>
            <a:xfrm>
              <a:off x="4182572" y="684830"/>
              <a:ext cx="1070191" cy="1135328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8750594">
              <a:off x="3642081" y="3478614"/>
              <a:ext cx="711713" cy="375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13837370">
              <a:off x="5462718" y="3410182"/>
              <a:ext cx="721265" cy="354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20039060">
              <a:off x="4192277" y="4703540"/>
              <a:ext cx="669695" cy="40575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1560940" flipH="1">
              <a:off x="4892432" y="4721157"/>
              <a:ext cx="632334" cy="40575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4036092" y="2437630"/>
              <a:ext cx="1724575" cy="2410097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9906957">
              <a:off x="5163588" y="1987935"/>
              <a:ext cx="730044" cy="1777451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389622">
              <a:off x="3915165" y="2084017"/>
              <a:ext cx="635370" cy="164324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4126860" y="1999431"/>
              <a:ext cx="1543041" cy="2410097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4399161" y="684832"/>
              <a:ext cx="998438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oon 57"/>
            <p:cNvSpPr/>
            <p:nvPr/>
          </p:nvSpPr>
          <p:spPr>
            <a:xfrm rot="5400000">
              <a:off x="4651416" y="154267"/>
              <a:ext cx="475648" cy="1237376"/>
            </a:xfrm>
            <a:prstGeom prst="moon">
              <a:avLst>
                <a:gd name="adj" fmla="val 87500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467908">
              <a:off x="4071984" y="2113945"/>
              <a:ext cx="781657" cy="249856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rot="21001313">
              <a:off x="4963005" y="2163383"/>
              <a:ext cx="781657" cy="2410097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>
              <a:off x="4416122" y="1563234"/>
              <a:ext cx="917212" cy="1076884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4728947" y="1709377"/>
              <a:ext cx="320586" cy="1484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4413453" y="2803037"/>
              <a:ext cx="371919" cy="404151"/>
              <a:chOff x="1415264" y="5086700"/>
              <a:chExt cx="690739" cy="750602"/>
            </a:xfrm>
          </p:grpSpPr>
          <p:sp>
            <p:nvSpPr>
              <p:cNvPr id="2" name="Equal 1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" name="Multiply 2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994145" y="2792016"/>
              <a:ext cx="371919" cy="404151"/>
              <a:chOff x="1415264" y="5086700"/>
              <a:chExt cx="690739" cy="750602"/>
            </a:xfrm>
          </p:grpSpPr>
          <p:sp>
            <p:nvSpPr>
              <p:cNvPr id="100" name="Equal 99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Multiply 100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4419967" y="3193895"/>
              <a:ext cx="371919" cy="404151"/>
              <a:chOff x="1415264" y="5086700"/>
              <a:chExt cx="690739" cy="750602"/>
            </a:xfrm>
          </p:grpSpPr>
          <p:sp>
            <p:nvSpPr>
              <p:cNvPr id="103" name="Equal 102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4" name="Multiply 103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5027215" y="3202540"/>
              <a:ext cx="371919" cy="404151"/>
              <a:chOff x="1415264" y="5086700"/>
              <a:chExt cx="690739" cy="750602"/>
            </a:xfrm>
          </p:grpSpPr>
          <p:sp>
            <p:nvSpPr>
              <p:cNvPr id="106" name="Equal 105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Multiply 106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4409213" y="3629101"/>
              <a:ext cx="371919" cy="404151"/>
              <a:chOff x="1415264" y="5086700"/>
              <a:chExt cx="690739" cy="750602"/>
            </a:xfrm>
          </p:grpSpPr>
          <p:sp>
            <p:nvSpPr>
              <p:cNvPr id="109" name="Equal 108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Multiply 109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5066803" y="3638496"/>
              <a:ext cx="371919" cy="404151"/>
              <a:chOff x="1415264" y="5086700"/>
              <a:chExt cx="690739" cy="750602"/>
            </a:xfrm>
          </p:grpSpPr>
          <p:sp>
            <p:nvSpPr>
              <p:cNvPr id="112" name="Equal 111"/>
              <p:cNvSpPr/>
              <p:nvPr/>
            </p:nvSpPr>
            <p:spPr>
              <a:xfrm>
                <a:off x="1415264" y="5086700"/>
                <a:ext cx="690739" cy="750602"/>
              </a:xfrm>
              <a:prstGeom prst="mathEqual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Multiply 112"/>
              <p:cNvSpPr/>
              <p:nvPr/>
            </p:nvSpPr>
            <p:spPr>
              <a:xfrm>
                <a:off x="1500205" y="5195301"/>
                <a:ext cx="532946" cy="5334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204308" y="767785"/>
              <a:ext cx="1405863" cy="318514"/>
              <a:chOff x="4237405" y="767460"/>
              <a:chExt cx="1405863" cy="318514"/>
            </a:xfrm>
          </p:grpSpPr>
          <p:grpSp>
            <p:nvGrpSpPr>
              <p:cNvPr id="114" name="Group 113"/>
              <p:cNvGrpSpPr/>
              <p:nvPr/>
            </p:nvGrpSpPr>
            <p:grpSpPr>
              <a:xfrm>
                <a:off x="4237405" y="788545"/>
                <a:ext cx="273708" cy="297429"/>
                <a:chOff x="1415264" y="5086700"/>
                <a:chExt cx="690739" cy="750602"/>
              </a:xfrm>
            </p:grpSpPr>
            <p:sp>
              <p:nvSpPr>
                <p:cNvPr id="115" name="Equal 114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" name="Multiply 115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16"/>
              <p:cNvGrpSpPr/>
              <p:nvPr/>
            </p:nvGrpSpPr>
            <p:grpSpPr>
              <a:xfrm>
                <a:off x="4463836" y="784328"/>
                <a:ext cx="273708" cy="297429"/>
                <a:chOff x="1415264" y="5086700"/>
                <a:chExt cx="690739" cy="750602"/>
              </a:xfrm>
            </p:grpSpPr>
            <p:sp>
              <p:nvSpPr>
                <p:cNvPr id="118" name="Equal 117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Multiply 118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>
                <a:off x="4690267" y="780111"/>
                <a:ext cx="273708" cy="297429"/>
                <a:chOff x="1415264" y="5086700"/>
                <a:chExt cx="690739" cy="750602"/>
              </a:xfrm>
            </p:grpSpPr>
            <p:sp>
              <p:nvSpPr>
                <p:cNvPr id="121" name="Equal 120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" name="Multiply 121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22"/>
              <p:cNvGrpSpPr/>
              <p:nvPr/>
            </p:nvGrpSpPr>
            <p:grpSpPr>
              <a:xfrm>
                <a:off x="4916698" y="775894"/>
                <a:ext cx="273708" cy="297429"/>
                <a:chOff x="1415264" y="5086700"/>
                <a:chExt cx="690739" cy="750602"/>
              </a:xfrm>
            </p:grpSpPr>
            <p:sp>
              <p:nvSpPr>
                <p:cNvPr id="124" name="Equal 123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5" name="Multiply 124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125"/>
              <p:cNvGrpSpPr/>
              <p:nvPr/>
            </p:nvGrpSpPr>
            <p:grpSpPr>
              <a:xfrm>
                <a:off x="5143129" y="771677"/>
                <a:ext cx="273708" cy="297429"/>
                <a:chOff x="1415264" y="5086700"/>
                <a:chExt cx="690739" cy="750602"/>
              </a:xfrm>
            </p:grpSpPr>
            <p:sp>
              <p:nvSpPr>
                <p:cNvPr id="127" name="Equal 126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" name="Multiply 127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5369560" y="767460"/>
                <a:ext cx="273708" cy="297429"/>
                <a:chOff x="1415264" y="5086700"/>
                <a:chExt cx="690739" cy="750602"/>
              </a:xfrm>
            </p:grpSpPr>
            <p:sp>
              <p:nvSpPr>
                <p:cNvPr id="130" name="Equal 129"/>
                <p:cNvSpPr/>
                <p:nvPr/>
              </p:nvSpPr>
              <p:spPr>
                <a:xfrm>
                  <a:off x="1415264" y="5086700"/>
                  <a:ext cx="690739" cy="750602"/>
                </a:xfrm>
                <a:prstGeom prst="mathEqual">
                  <a:avLst/>
                </a:prstGeom>
                <a:solidFill>
                  <a:srgbClr val="C05B0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" name="Multiply 130"/>
                <p:cNvSpPr/>
                <p:nvPr/>
              </p:nvSpPr>
              <p:spPr>
                <a:xfrm>
                  <a:off x="1500205" y="5195301"/>
                  <a:ext cx="532946" cy="533400"/>
                </a:xfrm>
                <a:prstGeom prst="mathMultipl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131652963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9517" y="-7467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62000" y="4343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Esther</a:t>
            </a:r>
            <a:endParaRPr lang="en-US" dirty="0"/>
          </a:p>
        </p:txBody>
      </p:sp>
      <p:grpSp>
        <p:nvGrpSpPr>
          <p:cNvPr id="107" name="Group 106"/>
          <p:cNvGrpSpPr/>
          <p:nvPr/>
        </p:nvGrpSpPr>
        <p:grpSpPr>
          <a:xfrm>
            <a:off x="1604053" y="1220162"/>
            <a:ext cx="1377043" cy="3054510"/>
            <a:chOff x="1604053" y="1220162"/>
            <a:chExt cx="1377043" cy="3054510"/>
          </a:xfrm>
        </p:grpSpPr>
        <p:sp>
          <p:nvSpPr>
            <p:cNvPr id="91" name="Round Diagonal Corner Rectangle 90"/>
            <p:cNvSpPr/>
            <p:nvPr/>
          </p:nvSpPr>
          <p:spPr>
            <a:xfrm rot="717839">
              <a:off x="1629843" y="1303969"/>
              <a:ext cx="533400" cy="1769604"/>
            </a:xfrm>
            <a:prstGeom prst="round2DiagRect">
              <a:avLst>
                <a:gd name="adj1" fmla="val 36744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 Diagonal Corner Rectangle 91"/>
            <p:cNvSpPr/>
            <p:nvPr/>
          </p:nvSpPr>
          <p:spPr>
            <a:xfrm rot="20596600" flipH="1">
              <a:off x="2447696" y="1286239"/>
              <a:ext cx="533400" cy="1755619"/>
            </a:xfrm>
            <a:prstGeom prst="round2DiagRect">
              <a:avLst>
                <a:gd name="adj1" fmla="val 36744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8164768">
              <a:off x="1524890" y="3128836"/>
              <a:ext cx="423610" cy="2652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435232" flipH="1">
              <a:off x="2550277" y="3115603"/>
              <a:ext cx="423610" cy="28722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339872" flipH="1">
              <a:off x="2190579" y="4023344"/>
              <a:ext cx="435428" cy="242156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498395" flipH="1">
              <a:off x="1894114" y="4019586"/>
              <a:ext cx="435428" cy="255086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flipH="1">
              <a:off x="1937656" y="2555215"/>
              <a:ext cx="696686" cy="1617574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587080">
              <a:off x="1668769" y="2371655"/>
              <a:ext cx="576542" cy="917609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149471" flipH="1">
              <a:off x="2340441" y="2357050"/>
              <a:ext cx="519324" cy="917609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 flipH="1">
              <a:off x="1937656" y="2385771"/>
              <a:ext cx="696686" cy="889377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flipH="1">
              <a:off x="2149432" y="2104624"/>
              <a:ext cx="255357" cy="5083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flipH="1">
              <a:off x="1850570" y="1284388"/>
              <a:ext cx="870858" cy="1186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2039816" y="3258504"/>
              <a:ext cx="238230" cy="674552"/>
              <a:chOff x="3374514" y="3275149"/>
              <a:chExt cx="386812" cy="1095266"/>
            </a:xfrm>
          </p:grpSpPr>
          <p:grpSp>
            <p:nvGrpSpPr>
              <p:cNvPr id="49" name="Group 48"/>
              <p:cNvGrpSpPr/>
              <p:nvPr/>
            </p:nvGrpSpPr>
            <p:grpSpPr>
              <a:xfrm>
                <a:off x="3374514" y="3275149"/>
                <a:ext cx="378574" cy="378574"/>
                <a:chOff x="3886200" y="3275149"/>
                <a:chExt cx="1371600" cy="1371600"/>
              </a:xfrm>
            </p:grpSpPr>
            <p:sp>
              <p:nvSpPr>
                <p:cNvPr id="47" name="Quad Arrow Callout 46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Quad Arrow Callout 47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49"/>
              <p:cNvGrpSpPr/>
              <p:nvPr/>
            </p:nvGrpSpPr>
            <p:grpSpPr>
              <a:xfrm>
                <a:off x="3378633" y="3633495"/>
                <a:ext cx="378574" cy="378574"/>
                <a:chOff x="3886200" y="3275149"/>
                <a:chExt cx="1371600" cy="1371600"/>
              </a:xfrm>
            </p:grpSpPr>
            <p:sp>
              <p:nvSpPr>
                <p:cNvPr id="51" name="Quad Arrow Callout 50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Quad Arrow Callout 51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52"/>
              <p:cNvGrpSpPr/>
              <p:nvPr/>
            </p:nvGrpSpPr>
            <p:grpSpPr>
              <a:xfrm>
                <a:off x="3382752" y="3991841"/>
                <a:ext cx="378574" cy="378574"/>
                <a:chOff x="3886200" y="3275149"/>
                <a:chExt cx="1371600" cy="1371600"/>
              </a:xfrm>
            </p:grpSpPr>
            <p:sp>
              <p:nvSpPr>
                <p:cNvPr id="54" name="Quad Arrow Callout 53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Quad Arrow Callout 54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" name="Group 66"/>
            <p:cNvGrpSpPr/>
            <p:nvPr/>
          </p:nvGrpSpPr>
          <p:grpSpPr>
            <a:xfrm>
              <a:off x="2297636" y="3262954"/>
              <a:ext cx="238230" cy="674552"/>
              <a:chOff x="3374514" y="3275149"/>
              <a:chExt cx="386812" cy="1095266"/>
            </a:xfrm>
          </p:grpSpPr>
          <p:grpSp>
            <p:nvGrpSpPr>
              <p:cNvPr id="68" name="Group 67"/>
              <p:cNvGrpSpPr/>
              <p:nvPr/>
            </p:nvGrpSpPr>
            <p:grpSpPr>
              <a:xfrm>
                <a:off x="3374514" y="3275149"/>
                <a:ext cx="378574" cy="378574"/>
                <a:chOff x="3886200" y="3275149"/>
                <a:chExt cx="1371600" cy="1371600"/>
              </a:xfrm>
            </p:grpSpPr>
            <p:sp>
              <p:nvSpPr>
                <p:cNvPr id="75" name="Quad Arrow Callout 74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Quad Arrow Callout 75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68"/>
              <p:cNvGrpSpPr/>
              <p:nvPr/>
            </p:nvGrpSpPr>
            <p:grpSpPr>
              <a:xfrm>
                <a:off x="3378633" y="3633495"/>
                <a:ext cx="378574" cy="378574"/>
                <a:chOff x="3886200" y="3275149"/>
                <a:chExt cx="1371600" cy="1371600"/>
              </a:xfrm>
            </p:grpSpPr>
            <p:sp>
              <p:nvSpPr>
                <p:cNvPr id="73" name="Quad Arrow Callout 72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Quad Arrow Callout 73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69"/>
              <p:cNvGrpSpPr/>
              <p:nvPr/>
            </p:nvGrpSpPr>
            <p:grpSpPr>
              <a:xfrm>
                <a:off x="3382752" y="3991841"/>
                <a:ext cx="378574" cy="378574"/>
                <a:chOff x="3886200" y="3275149"/>
                <a:chExt cx="1371600" cy="1371600"/>
              </a:xfrm>
            </p:grpSpPr>
            <p:sp>
              <p:nvSpPr>
                <p:cNvPr id="71" name="Quad Arrow Callout 70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Quad Arrow Callout 71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" name="Group 79"/>
            <p:cNvGrpSpPr/>
            <p:nvPr/>
          </p:nvGrpSpPr>
          <p:grpSpPr>
            <a:xfrm>
              <a:off x="2092081" y="2998061"/>
              <a:ext cx="378574" cy="1054166"/>
              <a:chOff x="3508691" y="3232811"/>
              <a:chExt cx="378574" cy="1054166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3581400" y="3612425"/>
                <a:ext cx="238230" cy="674552"/>
                <a:chOff x="3374514" y="3275149"/>
                <a:chExt cx="386812" cy="1095266"/>
              </a:xfrm>
            </p:grpSpPr>
            <p:grpSp>
              <p:nvGrpSpPr>
                <p:cNvPr id="58" name="Group 57"/>
                <p:cNvGrpSpPr/>
                <p:nvPr/>
              </p:nvGrpSpPr>
              <p:grpSpPr>
                <a:xfrm>
                  <a:off x="3374514" y="3275149"/>
                  <a:ext cx="378574" cy="378574"/>
                  <a:chOff x="3886200" y="3275149"/>
                  <a:chExt cx="1371600" cy="1371600"/>
                </a:xfrm>
              </p:grpSpPr>
              <p:sp>
                <p:nvSpPr>
                  <p:cNvPr id="65" name="Quad Arrow Callout 64"/>
                  <p:cNvSpPr/>
                  <p:nvPr/>
                </p:nvSpPr>
                <p:spPr>
                  <a:xfrm>
                    <a:off x="3886200" y="3275149"/>
                    <a:ext cx="1371600" cy="1371600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Quad Arrow Callout 65"/>
                  <p:cNvSpPr/>
                  <p:nvPr/>
                </p:nvSpPr>
                <p:spPr>
                  <a:xfrm>
                    <a:off x="4268315" y="3644175"/>
                    <a:ext cx="611051" cy="611051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" name="Group 58"/>
                <p:cNvGrpSpPr/>
                <p:nvPr/>
              </p:nvGrpSpPr>
              <p:grpSpPr>
                <a:xfrm>
                  <a:off x="3378633" y="3633495"/>
                  <a:ext cx="378574" cy="378574"/>
                  <a:chOff x="3886200" y="3275149"/>
                  <a:chExt cx="1371600" cy="1371600"/>
                </a:xfrm>
              </p:grpSpPr>
              <p:sp>
                <p:nvSpPr>
                  <p:cNvPr id="63" name="Quad Arrow Callout 62"/>
                  <p:cNvSpPr/>
                  <p:nvPr/>
                </p:nvSpPr>
                <p:spPr>
                  <a:xfrm>
                    <a:off x="3886200" y="3275149"/>
                    <a:ext cx="1371600" cy="1371600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Quad Arrow Callout 63"/>
                  <p:cNvSpPr/>
                  <p:nvPr/>
                </p:nvSpPr>
                <p:spPr>
                  <a:xfrm>
                    <a:off x="4268315" y="3644175"/>
                    <a:ext cx="611051" cy="611051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59"/>
                <p:cNvGrpSpPr/>
                <p:nvPr/>
              </p:nvGrpSpPr>
              <p:grpSpPr>
                <a:xfrm>
                  <a:off x="3382752" y="3991841"/>
                  <a:ext cx="378574" cy="378574"/>
                  <a:chOff x="3886200" y="3275149"/>
                  <a:chExt cx="1371600" cy="1371600"/>
                </a:xfrm>
              </p:grpSpPr>
              <p:sp>
                <p:nvSpPr>
                  <p:cNvPr id="61" name="Quad Arrow Callout 60"/>
                  <p:cNvSpPr/>
                  <p:nvPr/>
                </p:nvSpPr>
                <p:spPr>
                  <a:xfrm>
                    <a:off x="3886200" y="3275149"/>
                    <a:ext cx="1371600" cy="1371600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Quad Arrow Callout 61"/>
                  <p:cNvSpPr/>
                  <p:nvPr/>
                </p:nvSpPr>
                <p:spPr>
                  <a:xfrm>
                    <a:off x="4268315" y="3644175"/>
                    <a:ext cx="611051" cy="611051"/>
                  </a:xfrm>
                  <a:prstGeom prst="quadArrowCallout">
                    <a:avLst>
                      <a:gd name="adj1" fmla="val 18515"/>
                      <a:gd name="adj2" fmla="val 7704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7" name="Group 76"/>
              <p:cNvGrpSpPr/>
              <p:nvPr/>
            </p:nvGrpSpPr>
            <p:grpSpPr>
              <a:xfrm>
                <a:off x="3508691" y="3232811"/>
                <a:ext cx="378574" cy="378574"/>
                <a:chOff x="3886200" y="3275149"/>
                <a:chExt cx="1371600" cy="1371600"/>
              </a:xfrm>
            </p:grpSpPr>
            <p:sp>
              <p:nvSpPr>
                <p:cNvPr id="78" name="Quad Arrow Callout 77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Quad Arrow Callout 78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7" name="Cloud 96"/>
            <p:cNvSpPr/>
            <p:nvPr/>
          </p:nvSpPr>
          <p:spPr>
            <a:xfrm>
              <a:off x="1678468" y="1569405"/>
              <a:ext cx="372394" cy="1341182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loud 97"/>
            <p:cNvSpPr/>
            <p:nvPr/>
          </p:nvSpPr>
          <p:spPr>
            <a:xfrm flipH="1">
              <a:off x="2536974" y="1583437"/>
              <a:ext cx="344226" cy="133567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 Diagonal Corner Rectangle 92"/>
            <p:cNvSpPr/>
            <p:nvPr/>
          </p:nvSpPr>
          <p:spPr>
            <a:xfrm>
              <a:off x="1762302" y="1223620"/>
              <a:ext cx="533400" cy="503877"/>
            </a:xfrm>
            <a:prstGeom prst="round2DiagRect">
              <a:avLst>
                <a:gd name="adj1" fmla="val 36744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 Diagonal Corner Rectangle 93"/>
            <p:cNvSpPr/>
            <p:nvPr/>
          </p:nvSpPr>
          <p:spPr>
            <a:xfrm flipH="1">
              <a:off x="2315941" y="1220162"/>
              <a:ext cx="533400" cy="503877"/>
            </a:xfrm>
            <a:prstGeom prst="round2DiagRect">
              <a:avLst>
                <a:gd name="adj1" fmla="val 36744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2091341" y="1235917"/>
              <a:ext cx="377659" cy="3985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>
              <a:off x="1736695" y="1441623"/>
              <a:ext cx="1097121" cy="172994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/>
            <p:cNvGrpSpPr/>
            <p:nvPr/>
          </p:nvGrpSpPr>
          <p:grpSpPr>
            <a:xfrm rot="16200000">
              <a:off x="2178521" y="1174479"/>
              <a:ext cx="238230" cy="674552"/>
              <a:chOff x="3374514" y="3275149"/>
              <a:chExt cx="386812" cy="1095266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3374514" y="3275149"/>
                <a:ext cx="378574" cy="378574"/>
                <a:chOff x="3886200" y="3275149"/>
                <a:chExt cx="1371600" cy="1371600"/>
              </a:xfrm>
            </p:grpSpPr>
            <p:sp>
              <p:nvSpPr>
                <p:cNvPr id="89" name="Quad Arrow Callout 88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Quad Arrow Callout 89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>
                <a:off x="3378633" y="3633495"/>
                <a:ext cx="378574" cy="378574"/>
                <a:chOff x="3886200" y="3275149"/>
                <a:chExt cx="1371600" cy="1371600"/>
              </a:xfrm>
            </p:grpSpPr>
            <p:sp>
              <p:nvSpPr>
                <p:cNvPr id="87" name="Quad Arrow Callout 86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Quad Arrow Callout 87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3382752" y="3991841"/>
                <a:ext cx="378574" cy="378574"/>
                <a:chOff x="3886200" y="3275149"/>
                <a:chExt cx="1371600" cy="1371600"/>
              </a:xfrm>
            </p:grpSpPr>
            <p:sp>
              <p:nvSpPr>
                <p:cNvPr id="85" name="Quad Arrow Callout 84"/>
                <p:cNvSpPr/>
                <p:nvPr/>
              </p:nvSpPr>
              <p:spPr>
                <a:xfrm>
                  <a:off x="3886200" y="3275149"/>
                  <a:ext cx="1371600" cy="1371600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Quad Arrow Callout 85"/>
                <p:cNvSpPr/>
                <p:nvPr/>
              </p:nvSpPr>
              <p:spPr>
                <a:xfrm>
                  <a:off x="4268315" y="3644175"/>
                  <a:ext cx="611051" cy="611051"/>
                </a:xfrm>
                <a:prstGeom prst="quadArrowCallout">
                  <a:avLst>
                    <a:gd name="adj1" fmla="val 18515"/>
                    <a:gd name="adj2" fmla="val 7704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6" name="Group 105"/>
            <p:cNvGrpSpPr/>
            <p:nvPr/>
          </p:nvGrpSpPr>
          <p:grpSpPr>
            <a:xfrm>
              <a:off x="2013336" y="2362420"/>
              <a:ext cx="553780" cy="576408"/>
              <a:chOff x="3709620" y="1488947"/>
              <a:chExt cx="1365830" cy="1421640"/>
            </a:xfrm>
          </p:grpSpPr>
          <p:sp>
            <p:nvSpPr>
              <p:cNvPr id="102" name="Diamond 101"/>
              <p:cNvSpPr/>
              <p:nvPr/>
            </p:nvSpPr>
            <p:spPr>
              <a:xfrm rot="19831357">
                <a:off x="3971113" y="2133600"/>
                <a:ext cx="324512" cy="77698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Diamond 102"/>
              <p:cNvSpPr/>
              <p:nvPr/>
            </p:nvSpPr>
            <p:spPr>
              <a:xfrm rot="20619657">
                <a:off x="3709620" y="1488947"/>
                <a:ext cx="324512" cy="77698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Diamond 103"/>
              <p:cNvSpPr/>
              <p:nvPr/>
            </p:nvSpPr>
            <p:spPr>
              <a:xfrm rot="1768643" flipH="1">
                <a:off x="4501102" y="2133600"/>
                <a:ext cx="324512" cy="77698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Diamond 104"/>
              <p:cNvSpPr/>
              <p:nvPr/>
            </p:nvSpPr>
            <p:spPr>
              <a:xfrm rot="980343" flipH="1">
                <a:off x="4750938" y="1506358"/>
                <a:ext cx="324512" cy="77698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2131189" y="2677309"/>
              <a:ext cx="299633" cy="320752"/>
              <a:chOff x="3886200" y="3275149"/>
              <a:chExt cx="1371600" cy="1371600"/>
            </a:xfrm>
            <a:solidFill>
              <a:srgbClr val="FFC000"/>
            </a:solidFill>
          </p:grpSpPr>
          <p:sp>
            <p:nvSpPr>
              <p:cNvPr id="100" name="Quad Arrow Callout 99"/>
              <p:cNvSpPr/>
              <p:nvPr/>
            </p:nvSpPr>
            <p:spPr>
              <a:xfrm>
                <a:off x="3886200" y="3275149"/>
                <a:ext cx="1371600" cy="1371600"/>
              </a:xfrm>
              <a:prstGeom prst="quadArrowCallout">
                <a:avLst>
                  <a:gd name="adj1" fmla="val 18515"/>
                  <a:gd name="adj2" fmla="val 7704"/>
                  <a:gd name="adj3" fmla="val 18515"/>
                  <a:gd name="adj4" fmla="val 48123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Quad Arrow Callout 100"/>
              <p:cNvSpPr/>
              <p:nvPr/>
            </p:nvSpPr>
            <p:spPr>
              <a:xfrm>
                <a:off x="4268315" y="3644175"/>
                <a:ext cx="611051" cy="611051"/>
              </a:xfrm>
              <a:prstGeom prst="quadArrowCallout">
                <a:avLst>
                  <a:gd name="adj1" fmla="val 18515"/>
                  <a:gd name="adj2" fmla="val 7704"/>
                  <a:gd name="adj3" fmla="val 18515"/>
                  <a:gd name="adj4" fmla="val 48123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2" name="Oval 111"/>
          <p:cNvSpPr/>
          <p:nvPr/>
        </p:nvSpPr>
        <p:spPr>
          <a:xfrm rot="19352409">
            <a:off x="5052111" y="4013437"/>
            <a:ext cx="375334" cy="634763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 rot="2647766">
            <a:off x="4620616" y="4000882"/>
            <a:ext cx="373538" cy="634763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4476630" y="4580084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Eliakim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4003888" y="870803"/>
            <a:ext cx="1901836" cy="3457726"/>
            <a:chOff x="4003888" y="870803"/>
            <a:chExt cx="1901836" cy="3457726"/>
          </a:xfrm>
        </p:grpSpPr>
        <p:sp>
          <p:nvSpPr>
            <p:cNvPr id="109" name="Cloud 108"/>
            <p:cNvSpPr/>
            <p:nvPr/>
          </p:nvSpPr>
          <p:spPr>
            <a:xfrm rot="1652747">
              <a:off x="4337587" y="1409455"/>
              <a:ext cx="1279746" cy="1305329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19671902">
              <a:off x="5539661" y="2762040"/>
              <a:ext cx="366063" cy="6347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2647766">
              <a:off x="4003888" y="2727529"/>
              <a:ext cx="310423" cy="6347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rapezoid 113"/>
            <p:cNvSpPr/>
            <p:nvPr/>
          </p:nvSpPr>
          <p:spPr>
            <a:xfrm rot="20169292">
              <a:off x="5008642" y="2113047"/>
              <a:ext cx="801582" cy="113224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1790291">
              <a:off x="4133734" y="2075950"/>
              <a:ext cx="801582" cy="113224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>
              <a:off x="4369546" y="2093503"/>
              <a:ext cx="1195835" cy="2234007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4778461" y="1828309"/>
              <a:ext cx="322913" cy="5313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4488763" y="3037127"/>
              <a:ext cx="957935" cy="217531"/>
            </a:xfrm>
            <a:prstGeom prst="roundRect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" name="Group 128"/>
            <p:cNvGrpSpPr/>
            <p:nvPr/>
          </p:nvGrpSpPr>
          <p:grpSpPr>
            <a:xfrm rot="2670115">
              <a:off x="4553877" y="3057236"/>
              <a:ext cx="183217" cy="186359"/>
              <a:chOff x="5757466" y="974350"/>
              <a:chExt cx="1743980" cy="1706926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145" name="Donut 144"/>
              <p:cNvSpPr/>
              <p:nvPr/>
            </p:nvSpPr>
            <p:spPr>
              <a:xfrm>
                <a:off x="5757466" y="976466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Donut 145"/>
              <p:cNvSpPr/>
              <p:nvPr/>
            </p:nvSpPr>
            <p:spPr>
              <a:xfrm>
                <a:off x="6467126" y="974350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Donut 146"/>
              <p:cNvSpPr/>
              <p:nvPr/>
            </p:nvSpPr>
            <p:spPr>
              <a:xfrm>
                <a:off x="5776692" y="1673073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Donut 147"/>
              <p:cNvSpPr/>
              <p:nvPr/>
            </p:nvSpPr>
            <p:spPr>
              <a:xfrm>
                <a:off x="6496242" y="1676072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 rot="2670115">
              <a:off x="5232868" y="3054552"/>
              <a:ext cx="183217" cy="186359"/>
              <a:chOff x="5757466" y="974350"/>
              <a:chExt cx="1743980" cy="1706926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133" name="Donut 132"/>
              <p:cNvSpPr/>
              <p:nvPr/>
            </p:nvSpPr>
            <p:spPr>
              <a:xfrm>
                <a:off x="5757466" y="976466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Donut 133"/>
              <p:cNvSpPr/>
              <p:nvPr/>
            </p:nvSpPr>
            <p:spPr>
              <a:xfrm>
                <a:off x="6467126" y="974350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Donut 134"/>
              <p:cNvSpPr/>
              <p:nvPr/>
            </p:nvSpPr>
            <p:spPr>
              <a:xfrm>
                <a:off x="5776692" y="1673073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Donut 135"/>
              <p:cNvSpPr/>
              <p:nvPr/>
            </p:nvSpPr>
            <p:spPr>
              <a:xfrm>
                <a:off x="6496242" y="1676072"/>
                <a:ext cx="1005204" cy="1005204"/>
              </a:xfrm>
              <a:prstGeom prst="donut">
                <a:avLst>
                  <a:gd name="adj" fmla="val 8539"/>
                </a:avLst>
              </a:prstGeom>
              <a:grpFill/>
              <a:ln w="31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9" name="Trapezoid 118"/>
            <p:cNvSpPr/>
            <p:nvPr/>
          </p:nvSpPr>
          <p:spPr>
            <a:xfrm rot="360163">
              <a:off x="4385995" y="2115004"/>
              <a:ext cx="454516" cy="219394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21155958">
              <a:off x="5082895" y="2134587"/>
              <a:ext cx="454516" cy="219394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Cloud 120"/>
            <p:cNvSpPr/>
            <p:nvPr/>
          </p:nvSpPr>
          <p:spPr>
            <a:xfrm rot="1652747">
              <a:off x="4290900" y="970574"/>
              <a:ext cx="1279746" cy="1305328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4529157" y="1106037"/>
              <a:ext cx="848134" cy="11586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Cloud 122"/>
            <p:cNvSpPr/>
            <p:nvPr/>
          </p:nvSpPr>
          <p:spPr>
            <a:xfrm rot="5145672">
              <a:off x="4721133" y="712313"/>
              <a:ext cx="498254" cy="815234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4552736" y="1105472"/>
              <a:ext cx="205855" cy="184831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5210424" y="1161885"/>
              <a:ext cx="273440" cy="172573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975216">
              <a:off x="5377291" y="1607389"/>
              <a:ext cx="249842" cy="495209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>
              <a:off x="4327358" y="1864598"/>
              <a:ext cx="265261" cy="350088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Cloud 149"/>
            <p:cNvSpPr/>
            <p:nvPr/>
          </p:nvSpPr>
          <p:spPr>
            <a:xfrm rot="755620">
              <a:off x="4687735" y="1961407"/>
              <a:ext cx="536728" cy="402310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4840516" y="2026355"/>
              <a:ext cx="218805" cy="136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35741731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8"/>
          <p:cNvGrpSpPr/>
          <p:nvPr/>
        </p:nvGrpSpPr>
        <p:grpSpPr>
          <a:xfrm>
            <a:off x="-44243" y="0"/>
            <a:ext cx="9188243" cy="6858000"/>
            <a:chOff x="-44243" y="0"/>
            <a:chExt cx="9188243" cy="6858000"/>
          </a:xfrm>
        </p:grpSpPr>
        <p:sp>
          <p:nvSpPr>
            <p:cNvPr id="10" name="Rectangle 9"/>
            <p:cNvSpPr/>
            <p:nvPr/>
          </p:nvSpPr>
          <p:spPr>
            <a:xfrm>
              <a:off x="0" y="4419600"/>
              <a:ext cx="9144000" cy="2438400"/>
            </a:xfrm>
            <a:prstGeom prst="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0"/>
              <a:ext cx="9144000" cy="22098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reeform 3"/>
            <p:cNvSpPr/>
            <p:nvPr/>
          </p:nvSpPr>
          <p:spPr>
            <a:xfrm>
              <a:off x="5562600" y="304800"/>
              <a:ext cx="3402767" cy="2143593"/>
            </a:xfrm>
            <a:custGeom>
              <a:avLst/>
              <a:gdLst>
                <a:gd name="connsiteX0" fmla="*/ 0 w 3402767"/>
                <a:gd name="connsiteY0" fmla="*/ 704538 h 2143593"/>
                <a:gd name="connsiteX1" fmla="*/ 0 w 3402767"/>
                <a:gd name="connsiteY1" fmla="*/ 704538 h 2143593"/>
                <a:gd name="connsiteX2" fmla="*/ 164891 w 3402767"/>
                <a:gd name="connsiteY2" fmla="*/ 614597 h 2143593"/>
                <a:gd name="connsiteX3" fmla="*/ 239842 w 3402767"/>
                <a:gd name="connsiteY3" fmla="*/ 599607 h 2143593"/>
                <a:gd name="connsiteX4" fmla="*/ 284813 w 3402767"/>
                <a:gd name="connsiteY4" fmla="*/ 584616 h 2143593"/>
                <a:gd name="connsiteX5" fmla="*/ 344773 w 3402767"/>
                <a:gd name="connsiteY5" fmla="*/ 524656 h 2143593"/>
                <a:gd name="connsiteX6" fmla="*/ 434714 w 3402767"/>
                <a:gd name="connsiteY6" fmla="*/ 494675 h 2143593"/>
                <a:gd name="connsiteX7" fmla="*/ 524655 w 3402767"/>
                <a:gd name="connsiteY7" fmla="*/ 449705 h 2143593"/>
                <a:gd name="connsiteX8" fmla="*/ 599606 w 3402767"/>
                <a:gd name="connsiteY8" fmla="*/ 404734 h 2143593"/>
                <a:gd name="connsiteX9" fmla="*/ 629587 w 3402767"/>
                <a:gd name="connsiteY9" fmla="*/ 374754 h 2143593"/>
                <a:gd name="connsiteX10" fmla="*/ 674557 w 3402767"/>
                <a:gd name="connsiteY10" fmla="*/ 344774 h 2143593"/>
                <a:gd name="connsiteX11" fmla="*/ 794478 w 3402767"/>
                <a:gd name="connsiteY11" fmla="*/ 254833 h 2143593"/>
                <a:gd name="connsiteX12" fmla="*/ 869429 w 3402767"/>
                <a:gd name="connsiteY12" fmla="*/ 194872 h 2143593"/>
                <a:gd name="connsiteX13" fmla="*/ 899409 w 3402767"/>
                <a:gd name="connsiteY13" fmla="*/ 149902 h 2143593"/>
                <a:gd name="connsiteX14" fmla="*/ 929390 w 3402767"/>
                <a:gd name="connsiteY14" fmla="*/ 119921 h 2143593"/>
                <a:gd name="connsiteX15" fmla="*/ 944380 w 3402767"/>
                <a:gd name="connsiteY15" fmla="*/ 74951 h 2143593"/>
                <a:gd name="connsiteX16" fmla="*/ 1049311 w 3402767"/>
                <a:gd name="connsiteY16" fmla="*/ 0 h 2143593"/>
                <a:gd name="connsiteX17" fmla="*/ 1618937 w 3402767"/>
                <a:gd name="connsiteY17" fmla="*/ 14990 h 2143593"/>
                <a:gd name="connsiteX18" fmla="*/ 1663908 w 3402767"/>
                <a:gd name="connsiteY18" fmla="*/ 29980 h 2143593"/>
                <a:gd name="connsiteX19" fmla="*/ 2113613 w 3402767"/>
                <a:gd name="connsiteY19" fmla="*/ 44970 h 2143593"/>
                <a:gd name="connsiteX20" fmla="*/ 2158583 w 3402767"/>
                <a:gd name="connsiteY20" fmla="*/ 59961 h 2143593"/>
                <a:gd name="connsiteX21" fmla="*/ 2278505 w 3402767"/>
                <a:gd name="connsiteY21" fmla="*/ 74951 h 2143593"/>
                <a:gd name="connsiteX22" fmla="*/ 2308485 w 3402767"/>
                <a:gd name="connsiteY22" fmla="*/ 119921 h 2143593"/>
                <a:gd name="connsiteX23" fmla="*/ 2338465 w 3402767"/>
                <a:gd name="connsiteY23" fmla="*/ 209862 h 2143593"/>
                <a:gd name="connsiteX24" fmla="*/ 2368446 w 3402767"/>
                <a:gd name="connsiteY24" fmla="*/ 344774 h 2143593"/>
                <a:gd name="connsiteX25" fmla="*/ 2398426 w 3402767"/>
                <a:gd name="connsiteY25" fmla="*/ 389744 h 2143593"/>
                <a:gd name="connsiteX26" fmla="*/ 2413416 w 3402767"/>
                <a:gd name="connsiteY26" fmla="*/ 434715 h 2143593"/>
                <a:gd name="connsiteX27" fmla="*/ 2473377 w 3402767"/>
                <a:gd name="connsiteY27" fmla="*/ 464695 h 2143593"/>
                <a:gd name="connsiteX28" fmla="*/ 2518347 w 3402767"/>
                <a:gd name="connsiteY28" fmla="*/ 494675 h 2143593"/>
                <a:gd name="connsiteX29" fmla="*/ 2548328 w 3402767"/>
                <a:gd name="connsiteY29" fmla="*/ 524656 h 2143593"/>
                <a:gd name="connsiteX30" fmla="*/ 2638268 w 3402767"/>
                <a:gd name="connsiteY30" fmla="*/ 584616 h 2143593"/>
                <a:gd name="connsiteX31" fmla="*/ 2683239 w 3402767"/>
                <a:gd name="connsiteY31" fmla="*/ 614597 h 2143593"/>
                <a:gd name="connsiteX32" fmla="*/ 2728209 w 3402767"/>
                <a:gd name="connsiteY32" fmla="*/ 629587 h 2143593"/>
                <a:gd name="connsiteX33" fmla="*/ 2788170 w 3402767"/>
                <a:gd name="connsiteY33" fmla="*/ 704538 h 2143593"/>
                <a:gd name="connsiteX34" fmla="*/ 2878111 w 3402767"/>
                <a:gd name="connsiteY34" fmla="*/ 779488 h 2143593"/>
                <a:gd name="connsiteX35" fmla="*/ 2908091 w 3402767"/>
                <a:gd name="connsiteY35" fmla="*/ 824459 h 2143593"/>
                <a:gd name="connsiteX36" fmla="*/ 2968052 w 3402767"/>
                <a:gd name="connsiteY36" fmla="*/ 869429 h 2143593"/>
                <a:gd name="connsiteX37" fmla="*/ 3028013 w 3402767"/>
                <a:gd name="connsiteY37" fmla="*/ 944380 h 2143593"/>
                <a:gd name="connsiteX38" fmla="*/ 3087973 w 3402767"/>
                <a:gd name="connsiteY38" fmla="*/ 1049311 h 2143593"/>
                <a:gd name="connsiteX39" fmla="*/ 3132944 w 3402767"/>
                <a:gd name="connsiteY39" fmla="*/ 1214203 h 2143593"/>
                <a:gd name="connsiteX40" fmla="*/ 3162924 w 3402767"/>
                <a:gd name="connsiteY40" fmla="*/ 1259174 h 2143593"/>
                <a:gd name="connsiteX41" fmla="*/ 3177914 w 3402767"/>
                <a:gd name="connsiteY41" fmla="*/ 1304144 h 2143593"/>
                <a:gd name="connsiteX42" fmla="*/ 3207895 w 3402767"/>
                <a:gd name="connsiteY42" fmla="*/ 1424066 h 2143593"/>
                <a:gd name="connsiteX43" fmla="*/ 3222885 w 3402767"/>
                <a:gd name="connsiteY43" fmla="*/ 1469036 h 2143593"/>
                <a:gd name="connsiteX44" fmla="*/ 3237875 w 3402767"/>
                <a:gd name="connsiteY44" fmla="*/ 1528997 h 2143593"/>
                <a:gd name="connsiteX45" fmla="*/ 3267855 w 3402767"/>
                <a:gd name="connsiteY45" fmla="*/ 1573967 h 2143593"/>
                <a:gd name="connsiteX46" fmla="*/ 3312826 w 3402767"/>
                <a:gd name="connsiteY46" fmla="*/ 1663908 h 2143593"/>
                <a:gd name="connsiteX47" fmla="*/ 3372787 w 3402767"/>
                <a:gd name="connsiteY47" fmla="*/ 1843790 h 2143593"/>
                <a:gd name="connsiteX48" fmla="*/ 3387777 w 3402767"/>
                <a:gd name="connsiteY48" fmla="*/ 1888761 h 2143593"/>
                <a:gd name="connsiteX49" fmla="*/ 3402767 w 3402767"/>
                <a:gd name="connsiteY49" fmla="*/ 1933731 h 2143593"/>
                <a:gd name="connsiteX50" fmla="*/ 3387777 w 3402767"/>
                <a:gd name="connsiteY50" fmla="*/ 2038662 h 2143593"/>
                <a:gd name="connsiteX51" fmla="*/ 3342806 w 3402767"/>
                <a:gd name="connsiteY51" fmla="*/ 2143593 h 2143593"/>
                <a:gd name="connsiteX52" fmla="*/ 2938072 w 3402767"/>
                <a:gd name="connsiteY52" fmla="*/ 2128603 h 2143593"/>
                <a:gd name="connsiteX53" fmla="*/ 2728209 w 3402767"/>
                <a:gd name="connsiteY53" fmla="*/ 2098623 h 2143593"/>
                <a:gd name="connsiteX54" fmla="*/ 1993691 w 3402767"/>
                <a:gd name="connsiteY54" fmla="*/ 2113613 h 2143593"/>
                <a:gd name="connsiteX55" fmla="*/ 1214203 w 3402767"/>
                <a:gd name="connsiteY55" fmla="*/ 2098623 h 2143593"/>
                <a:gd name="connsiteX56" fmla="*/ 1169232 w 3402767"/>
                <a:gd name="connsiteY56" fmla="*/ 2068643 h 2143593"/>
                <a:gd name="connsiteX57" fmla="*/ 1079291 w 3402767"/>
                <a:gd name="connsiteY57" fmla="*/ 2038662 h 2143593"/>
                <a:gd name="connsiteX58" fmla="*/ 1034321 w 3402767"/>
                <a:gd name="connsiteY58" fmla="*/ 2008682 h 2143593"/>
                <a:gd name="connsiteX59" fmla="*/ 974360 w 3402767"/>
                <a:gd name="connsiteY59" fmla="*/ 1993692 h 2143593"/>
                <a:gd name="connsiteX60" fmla="*/ 944380 w 3402767"/>
                <a:gd name="connsiteY60" fmla="*/ 1948721 h 2143593"/>
                <a:gd name="connsiteX61" fmla="*/ 824459 w 3402767"/>
                <a:gd name="connsiteY61" fmla="*/ 1888761 h 2143593"/>
                <a:gd name="connsiteX62" fmla="*/ 749508 w 3402767"/>
                <a:gd name="connsiteY62" fmla="*/ 1873770 h 2143593"/>
                <a:gd name="connsiteX63" fmla="*/ 659567 w 3402767"/>
                <a:gd name="connsiteY63" fmla="*/ 1813810 h 2143593"/>
                <a:gd name="connsiteX64" fmla="*/ 599606 w 3402767"/>
                <a:gd name="connsiteY64" fmla="*/ 1783829 h 2143593"/>
                <a:gd name="connsiteX65" fmla="*/ 554636 w 3402767"/>
                <a:gd name="connsiteY65" fmla="*/ 1753849 h 2143593"/>
                <a:gd name="connsiteX66" fmla="*/ 494675 w 3402767"/>
                <a:gd name="connsiteY66" fmla="*/ 1738859 h 2143593"/>
                <a:gd name="connsiteX67" fmla="*/ 389744 w 3402767"/>
                <a:gd name="connsiteY67" fmla="*/ 1663908 h 2143593"/>
                <a:gd name="connsiteX68" fmla="*/ 344773 w 3402767"/>
                <a:gd name="connsiteY68" fmla="*/ 1648918 h 2143593"/>
                <a:gd name="connsiteX69" fmla="*/ 269823 w 3402767"/>
                <a:gd name="connsiteY69" fmla="*/ 1573967 h 2143593"/>
                <a:gd name="connsiteX70" fmla="*/ 239842 w 3402767"/>
                <a:gd name="connsiteY70" fmla="*/ 1543987 h 2143593"/>
                <a:gd name="connsiteX71" fmla="*/ 194872 w 3402767"/>
                <a:gd name="connsiteY71" fmla="*/ 1514007 h 2143593"/>
                <a:gd name="connsiteX72" fmla="*/ 164891 w 3402767"/>
                <a:gd name="connsiteY72" fmla="*/ 1454046 h 2143593"/>
                <a:gd name="connsiteX73" fmla="*/ 134911 w 3402767"/>
                <a:gd name="connsiteY73" fmla="*/ 1409075 h 2143593"/>
                <a:gd name="connsiteX74" fmla="*/ 119921 w 3402767"/>
                <a:gd name="connsiteY74" fmla="*/ 1364105 h 2143593"/>
                <a:gd name="connsiteX75" fmla="*/ 74950 w 3402767"/>
                <a:gd name="connsiteY75" fmla="*/ 1169233 h 2143593"/>
                <a:gd name="connsiteX76" fmla="*/ 59960 w 3402767"/>
                <a:gd name="connsiteY76" fmla="*/ 1064302 h 2143593"/>
                <a:gd name="connsiteX77" fmla="*/ 29980 w 3402767"/>
                <a:gd name="connsiteY77" fmla="*/ 914400 h 2143593"/>
                <a:gd name="connsiteX78" fmla="*/ 0 w 3402767"/>
                <a:gd name="connsiteY78" fmla="*/ 704538 h 214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02767" h="2143593">
                  <a:moveTo>
                    <a:pt x="0" y="704538"/>
                  </a:moveTo>
                  <a:lnTo>
                    <a:pt x="0" y="704538"/>
                  </a:lnTo>
                  <a:cubicBezTo>
                    <a:pt x="54964" y="674558"/>
                    <a:pt x="107532" y="639692"/>
                    <a:pt x="164891" y="614597"/>
                  </a:cubicBezTo>
                  <a:cubicBezTo>
                    <a:pt x="188233" y="604385"/>
                    <a:pt x="215124" y="605787"/>
                    <a:pt x="239842" y="599607"/>
                  </a:cubicBezTo>
                  <a:cubicBezTo>
                    <a:pt x="255171" y="595775"/>
                    <a:pt x="269823" y="589613"/>
                    <a:pt x="284813" y="584616"/>
                  </a:cubicBezTo>
                  <a:cubicBezTo>
                    <a:pt x="304800" y="564629"/>
                    <a:pt x="320536" y="539198"/>
                    <a:pt x="344773" y="524656"/>
                  </a:cubicBezTo>
                  <a:cubicBezTo>
                    <a:pt x="371872" y="508397"/>
                    <a:pt x="408419" y="512204"/>
                    <a:pt x="434714" y="494675"/>
                  </a:cubicBezTo>
                  <a:cubicBezTo>
                    <a:pt x="492832" y="455930"/>
                    <a:pt x="462594" y="470392"/>
                    <a:pt x="524655" y="449705"/>
                  </a:cubicBezTo>
                  <a:cubicBezTo>
                    <a:pt x="600620" y="373742"/>
                    <a:pt x="502309" y="463113"/>
                    <a:pt x="599606" y="404734"/>
                  </a:cubicBezTo>
                  <a:cubicBezTo>
                    <a:pt x="611725" y="397463"/>
                    <a:pt x="618551" y="383583"/>
                    <a:pt x="629587" y="374754"/>
                  </a:cubicBezTo>
                  <a:cubicBezTo>
                    <a:pt x="643655" y="363500"/>
                    <a:pt x="660999" y="356637"/>
                    <a:pt x="674557" y="344774"/>
                  </a:cubicBezTo>
                  <a:cubicBezTo>
                    <a:pt x="780555" y="252025"/>
                    <a:pt x="707101" y="283959"/>
                    <a:pt x="794478" y="254833"/>
                  </a:cubicBezTo>
                  <a:cubicBezTo>
                    <a:pt x="880400" y="125951"/>
                    <a:pt x="765992" y="277622"/>
                    <a:pt x="869429" y="194872"/>
                  </a:cubicBezTo>
                  <a:cubicBezTo>
                    <a:pt x="883497" y="183618"/>
                    <a:pt x="888155" y="163970"/>
                    <a:pt x="899409" y="149902"/>
                  </a:cubicBezTo>
                  <a:cubicBezTo>
                    <a:pt x="908238" y="138866"/>
                    <a:pt x="919396" y="129915"/>
                    <a:pt x="929390" y="119921"/>
                  </a:cubicBezTo>
                  <a:cubicBezTo>
                    <a:pt x="934387" y="104931"/>
                    <a:pt x="935196" y="87809"/>
                    <a:pt x="944380" y="74951"/>
                  </a:cubicBezTo>
                  <a:cubicBezTo>
                    <a:pt x="988839" y="12709"/>
                    <a:pt x="992437" y="18958"/>
                    <a:pt x="1049311" y="0"/>
                  </a:cubicBezTo>
                  <a:cubicBezTo>
                    <a:pt x="1239186" y="4997"/>
                    <a:pt x="1429222" y="5736"/>
                    <a:pt x="1618937" y="14990"/>
                  </a:cubicBezTo>
                  <a:cubicBezTo>
                    <a:pt x="1634719" y="15760"/>
                    <a:pt x="1648136" y="29024"/>
                    <a:pt x="1663908" y="29980"/>
                  </a:cubicBezTo>
                  <a:cubicBezTo>
                    <a:pt x="1813618" y="39053"/>
                    <a:pt x="1963711" y="39973"/>
                    <a:pt x="2113613" y="44970"/>
                  </a:cubicBezTo>
                  <a:cubicBezTo>
                    <a:pt x="2128603" y="49967"/>
                    <a:pt x="2143037" y="57134"/>
                    <a:pt x="2158583" y="59961"/>
                  </a:cubicBezTo>
                  <a:cubicBezTo>
                    <a:pt x="2198218" y="67168"/>
                    <a:pt x="2241101" y="59990"/>
                    <a:pt x="2278505" y="74951"/>
                  </a:cubicBezTo>
                  <a:cubicBezTo>
                    <a:pt x="2295232" y="81642"/>
                    <a:pt x="2298492" y="104931"/>
                    <a:pt x="2308485" y="119921"/>
                  </a:cubicBezTo>
                  <a:cubicBezTo>
                    <a:pt x="2318478" y="149901"/>
                    <a:pt x="2332267" y="178874"/>
                    <a:pt x="2338465" y="209862"/>
                  </a:cubicBezTo>
                  <a:cubicBezTo>
                    <a:pt x="2341134" y="223208"/>
                    <a:pt x="2360505" y="326246"/>
                    <a:pt x="2368446" y="344774"/>
                  </a:cubicBezTo>
                  <a:cubicBezTo>
                    <a:pt x="2375543" y="361333"/>
                    <a:pt x="2388433" y="374754"/>
                    <a:pt x="2398426" y="389744"/>
                  </a:cubicBezTo>
                  <a:cubicBezTo>
                    <a:pt x="2403423" y="404734"/>
                    <a:pt x="2402243" y="423542"/>
                    <a:pt x="2413416" y="434715"/>
                  </a:cubicBezTo>
                  <a:cubicBezTo>
                    <a:pt x="2429217" y="450516"/>
                    <a:pt x="2453975" y="453608"/>
                    <a:pt x="2473377" y="464695"/>
                  </a:cubicBezTo>
                  <a:cubicBezTo>
                    <a:pt x="2489019" y="473633"/>
                    <a:pt x="2504279" y="483421"/>
                    <a:pt x="2518347" y="494675"/>
                  </a:cubicBezTo>
                  <a:cubicBezTo>
                    <a:pt x="2529383" y="503504"/>
                    <a:pt x="2537021" y="516176"/>
                    <a:pt x="2548328" y="524656"/>
                  </a:cubicBezTo>
                  <a:cubicBezTo>
                    <a:pt x="2577153" y="546275"/>
                    <a:pt x="2608288" y="564629"/>
                    <a:pt x="2638268" y="584616"/>
                  </a:cubicBezTo>
                  <a:cubicBezTo>
                    <a:pt x="2653258" y="594610"/>
                    <a:pt x="2666147" y="608900"/>
                    <a:pt x="2683239" y="614597"/>
                  </a:cubicBezTo>
                  <a:lnTo>
                    <a:pt x="2728209" y="629587"/>
                  </a:lnTo>
                  <a:cubicBezTo>
                    <a:pt x="2815430" y="716805"/>
                    <a:pt x="2693623" y="591082"/>
                    <a:pt x="2788170" y="704538"/>
                  </a:cubicBezTo>
                  <a:cubicBezTo>
                    <a:pt x="2824237" y="747818"/>
                    <a:pt x="2833895" y="750011"/>
                    <a:pt x="2878111" y="779488"/>
                  </a:cubicBezTo>
                  <a:cubicBezTo>
                    <a:pt x="2888104" y="794478"/>
                    <a:pt x="2895352" y="811720"/>
                    <a:pt x="2908091" y="824459"/>
                  </a:cubicBezTo>
                  <a:cubicBezTo>
                    <a:pt x="2925757" y="842125"/>
                    <a:pt x="2952058" y="850236"/>
                    <a:pt x="2968052" y="869429"/>
                  </a:cubicBezTo>
                  <a:cubicBezTo>
                    <a:pt x="3058559" y="978037"/>
                    <a:pt x="2890288" y="852565"/>
                    <a:pt x="3028013" y="944380"/>
                  </a:cubicBezTo>
                  <a:cubicBezTo>
                    <a:pt x="3073860" y="1081924"/>
                    <a:pt x="2997225" y="867817"/>
                    <a:pt x="3087973" y="1049311"/>
                  </a:cubicBezTo>
                  <a:cubicBezTo>
                    <a:pt x="3160935" y="1195234"/>
                    <a:pt x="3083600" y="1082617"/>
                    <a:pt x="3132944" y="1214203"/>
                  </a:cubicBezTo>
                  <a:cubicBezTo>
                    <a:pt x="3139270" y="1231072"/>
                    <a:pt x="3154867" y="1243060"/>
                    <a:pt x="3162924" y="1259174"/>
                  </a:cubicBezTo>
                  <a:cubicBezTo>
                    <a:pt x="3169990" y="1273307"/>
                    <a:pt x="3173756" y="1288900"/>
                    <a:pt x="3177914" y="1304144"/>
                  </a:cubicBezTo>
                  <a:cubicBezTo>
                    <a:pt x="3188756" y="1343896"/>
                    <a:pt x="3194865" y="1384976"/>
                    <a:pt x="3207895" y="1424066"/>
                  </a:cubicBezTo>
                  <a:cubicBezTo>
                    <a:pt x="3212892" y="1439056"/>
                    <a:pt x="3218544" y="1453843"/>
                    <a:pt x="3222885" y="1469036"/>
                  </a:cubicBezTo>
                  <a:cubicBezTo>
                    <a:pt x="3228545" y="1488845"/>
                    <a:pt x="3229759" y="1510061"/>
                    <a:pt x="3237875" y="1528997"/>
                  </a:cubicBezTo>
                  <a:cubicBezTo>
                    <a:pt x="3244972" y="1545556"/>
                    <a:pt x="3259798" y="1557853"/>
                    <a:pt x="3267855" y="1573967"/>
                  </a:cubicBezTo>
                  <a:cubicBezTo>
                    <a:pt x="3329917" y="1698090"/>
                    <a:pt x="3226909" y="1535032"/>
                    <a:pt x="3312826" y="1663908"/>
                  </a:cubicBezTo>
                  <a:lnTo>
                    <a:pt x="3372787" y="1843790"/>
                  </a:lnTo>
                  <a:lnTo>
                    <a:pt x="3387777" y="1888761"/>
                  </a:lnTo>
                  <a:lnTo>
                    <a:pt x="3402767" y="1933731"/>
                  </a:lnTo>
                  <a:cubicBezTo>
                    <a:pt x="3397770" y="1968708"/>
                    <a:pt x="3394706" y="2004016"/>
                    <a:pt x="3387777" y="2038662"/>
                  </a:cubicBezTo>
                  <a:cubicBezTo>
                    <a:pt x="3380424" y="2075426"/>
                    <a:pt x="3359060" y="2111086"/>
                    <a:pt x="3342806" y="2143593"/>
                  </a:cubicBezTo>
                  <a:lnTo>
                    <a:pt x="2938072" y="2128603"/>
                  </a:lnTo>
                  <a:cubicBezTo>
                    <a:pt x="2807627" y="2121552"/>
                    <a:pt x="2820495" y="2121694"/>
                    <a:pt x="2728209" y="2098623"/>
                  </a:cubicBezTo>
                  <a:cubicBezTo>
                    <a:pt x="2483370" y="2103620"/>
                    <a:pt x="2238581" y="2113613"/>
                    <a:pt x="1993691" y="2113613"/>
                  </a:cubicBezTo>
                  <a:cubicBezTo>
                    <a:pt x="1733814" y="2113613"/>
                    <a:pt x="1473695" y="2112777"/>
                    <a:pt x="1214203" y="2098623"/>
                  </a:cubicBezTo>
                  <a:cubicBezTo>
                    <a:pt x="1196214" y="2097642"/>
                    <a:pt x="1185695" y="2075960"/>
                    <a:pt x="1169232" y="2068643"/>
                  </a:cubicBezTo>
                  <a:cubicBezTo>
                    <a:pt x="1140354" y="2055808"/>
                    <a:pt x="1079291" y="2038662"/>
                    <a:pt x="1079291" y="2038662"/>
                  </a:cubicBezTo>
                  <a:cubicBezTo>
                    <a:pt x="1064301" y="2028669"/>
                    <a:pt x="1050880" y="2015779"/>
                    <a:pt x="1034321" y="2008682"/>
                  </a:cubicBezTo>
                  <a:cubicBezTo>
                    <a:pt x="1015385" y="2000566"/>
                    <a:pt x="991502" y="2005120"/>
                    <a:pt x="974360" y="1993692"/>
                  </a:cubicBezTo>
                  <a:cubicBezTo>
                    <a:pt x="959370" y="1983698"/>
                    <a:pt x="958059" y="1960446"/>
                    <a:pt x="944380" y="1948721"/>
                  </a:cubicBezTo>
                  <a:cubicBezTo>
                    <a:pt x="911740" y="1920743"/>
                    <a:pt x="866776" y="1899340"/>
                    <a:pt x="824459" y="1888761"/>
                  </a:cubicBezTo>
                  <a:cubicBezTo>
                    <a:pt x="799741" y="1882581"/>
                    <a:pt x="774492" y="1878767"/>
                    <a:pt x="749508" y="1873770"/>
                  </a:cubicBezTo>
                  <a:cubicBezTo>
                    <a:pt x="700575" y="1800371"/>
                    <a:pt x="745611" y="1846077"/>
                    <a:pt x="659567" y="1813810"/>
                  </a:cubicBezTo>
                  <a:cubicBezTo>
                    <a:pt x="638644" y="1805964"/>
                    <a:pt x="619008" y="1794916"/>
                    <a:pt x="599606" y="1783829"/>
                  </a:cubicBezTo>
                  <a:cubicBezTo>
                    <a:pt x="583964" y="1774891"/>
                    <a:pt x="571195" y="1760946"/>
                    <a:pt x="554636" y="1753849"/>
                  </a:cubicBezTo>
                  <a:cubicBezTo>
                    <a:pt x="535700" y="1745733"/>
                    <a:pt x="514662" y="1743856"/>
                    <a:pt x="494675" y="1738859"/>
                  </a:cubicBezTo>
                  <a:cubicBezTo>
                    <a:pt x="481095" y="1728674"/>
                    <a:pt x="411664" y="1674868"/>
                    <a:pt x="389744" y="1663908"/>
                  </a:cubicBezTo>
                  <a:cubicBezTo>
                    <a:pt x="375611" y="1656842"/>
                    <a:pt x="359763" y="1653915"/>
                    <a:pt x="344773" y="1648918"/>
                  </a:cubicBezTo>
                  <a:lnTo>
                    <a:pt x="269823" y="1573967"/>
                  </a:lnTo>
                  <a:cubicBezTo>
                    <a:pt x="259829" y="1563973"/>
                    <a:pt x="251601" y="1551827"/>
                    <a:pt x="239842" y="1543987"/>
                  </a:cubicBezTo>
                  <a:lnTo>
                    <a:pt x="194872" y="1514007"/>
                  </a:lnTo>
                  <a:cubicBezTo>
                    <a:pt x="184878" y="1494020"/>
                    <a:pt x="175978" y="1473448"/>
                    <a:pt x="164891" y="1454046"/>
                  </a:cubicBezTo>
                  <a:cubicBezTo>
                    <a:pt x="155953" y="1438404"/>
                    <a:pt x="142968" y="1425189"/>
                    <a:pt x="134911" y="1409075"/>
                  </a:cubicBezTo>
                  <a:cubicBezTo>
                    <a:pt x="127845" y="1394942"/>
                    <a:pt x="124078" y="1379349"/>
                    <a:pt x="119921" y="1364105"/>
                  </a:cubicBezTo>
                  <a:cubicBezTo>
                    <a:pt x="104922" y="1309108"/>
                    <a:pt x="84938" y="1229157"/>
                    <a:pt x="74950" y="1169233"/>
                  </a:cubicBezTo>
                  <a:cubicBezTo>
                    <a:pt x="69141" y="1134382"/>
                    <a:pt x="66280" y="1099064"/>
                    <a:pt x="59960" y="1064302"/>
                  </a:cubicBezTo>
                  <a:cubicBezTo>
                    <a:pt x="47645" y="996568"/>
                    <a:pt x="33536" y="992630"/>
                    <a:pt x="29980" y="914400"/>
                  </a:cubicBezTo>
                  <a:cubicBezTo>
                    <a:pt x="26350" y="834535"/>
                    <a:pt x="4997" y="739515"/>
                    <a:pt x="0" y="704538"/>
                  </a:cubicBezTo>
                  <a:close/>
                </a:path>
              </a:pathLst>
            </a:cu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3733800" y="762000"/>
              <a:ext cx="3477718" cy="1648918"/>
            </a:xfrm>
            <a:custGeom>
              <a:avLst/>
              <a:gdLst>
                <a:gd name="connsiteX0" fmla="*/ 0 w 3477718"/>
                <a:gd name="connsiteY0" fmla="*/ 734518 h 1648918"/>
                <a:gd name="connsiteX1" fmla="*/ 0 w 3477718"/>
                <a:gd name="connsiteY1" fmla="*/ 734518 h 1648918"/>
                <a:gd name="connsiteX2" fmla="*/ 134911 w 3477718"/>
                <a:gd name="connsiteY2" fmla="*/ 659567 h 1648918"/>
                <a:gd name="connsiteX3" fmla="*/ 179882 w 3477718"/>
                <a:gd name="connsiteY3" fmla="*/ 644577 h 1648918"/>
                <a:gd name="connsiteX4" fmla="*/ 209862 w 3477718"/>
                <a:gd name="connsiteY4" fmla="*/ 599607 h 1648918"/>
                <a:gd name="connsiteX5" fmla="*/ 284813 w 3477718"/>
                <a:gd name="connsiteY5" fmla="*/ 569626 h 1648918"/>
                <a:gd name="connsiteX6" fmla="*/ 374754 w 3477718"/>
                <a:gd name="connsiteY6" fmla="*/ 524656 h 1648918"/>
                <a:gd name="connsiteX7" fmla="*/ 434714 w 3477718"/>
                <a:gd name="connsiteY7" fmla="*/ 434715 h 1648918"/>
                <a:gd name="connsiteX8" fmla="*/ 494675 w 3477718"/>
                <a:gd name="connsiteY8" fmla="*/ 374754 h 1648918"/>
                <a:gd name="connsiteX9" fmla="*/ 524655 w 3477718"/>
                <a:gd name="connsiteY9" fmla="*/ 329784 h 1648918"/>
                <a:gd name="connsiteX10" fmla="*/ 629587 w 3477718"/>
                <a:gd name="connsiteY10" fmla="*/ 269823 h 1648918"/>
                <a:gd name="connsiteX11" fmla="*/ 674557 w 3477718"/>
                <a:gd name="connsiteY11" fmla="*/ 239843 h 1648918"/>
                <a:gd name="connsiteX12" fmla="*/ 704537 w 3477718"/>
                <a:gd name="connsiteY12" fmla="*/ 194872 h 1648918"/>
                <a:gd name="connsiteX13" fmla="*/ 809469 w 3477718"/>
                <a:gd name="connsiteY13" fmla="*/ 149902 h 1648918"/>
                <a:gd name="connsiteX14" fmla="*/ 944380 w 3477718"/>
                <a:gd name="connsiteY14" fmla="*/ 74951 h 1648918"/>
                <a:gd name="connsiteX15" fmla="*/ 974360 w 3477718"/>
                <a:gd name="connsiteY15" fmla="*/ 29981 h 1648918"/>
                <a:gd name="connsiteX16" fmla="*/ 1094282 w 3477718"/>
                <a:gd name="connsiteY16" fmla="*/ 0 h 1648918"/>
                <a:gd name="connsiteX17" fmla="*/ 1169232 w 3477718"/>
                <a:gd name="connsiteY17" fmla="*/ 14990 h 1648918"/>
                <a:gd name="connsiteX18" fmla="*/ 1214203 w 3477718"/>
                <a:gd name="connsiteY18" fmla="*/ 44971 h 1648918"/>
                <a:gd name="connsiteX19" fmla="*/ 1319134 w 3477718"/>
                <a:gd name="connsiteY19" fmla="*/ 59961 h 1648918"/>
                <a:gd name="connsiteX20" fmla="*/ 1454046 w 3477718"/>
                <a:gd name="connsiteY20" fmla="*/ 89941 h 1648918"/>
                <a:gd name="connsiteX21" fmla="*/ 1543987 w 3477718"/>
                <a:gd name="connsiteY21" fmla="*/ 119922 h 1648918"/>
                <a:gd name="connsiteX22" fmla="*/ 1678898 w 3477718"/>
                <a:gd name="connsiteY22" fmla="*/ 194872 h 1648918"/>
                <a:gd name="connsiteX23" fmla="*/ 1708878 w 3477718"/>
                <a:gd name="connsiteY23" fmla="*/ 224853 h 1648918"/>
                <a:gd name="connsiteX24" fmla="*/ 1813809 w 3477718"/>
                <a:gd name="connsiteY24" fmla="*/ 284813 h 1648918"/>
                <a:gd name="connsiteX25" fmla="*/ 1873770 w 3477718"/>
                <a:gd name="connsiteY25" fmla="*/ 299804 h 1648918"/>
                <a:gd name="connsiteX26" fmla="*/ 1918741 w 3477718"/>
                <a:gd name="connsiteY26" fmla="*/ 344774 h 1648918"/>
                <a:gd name="connsiteX27" fmla="*/ 1948721 w 3477718"/>
                <a:gd name="connsiteY27" fmla="*/ 389744 h 1648918"/>
                <a:gd name="connsiteX28" fmla="*/ 1993691 w 3477718"/>
                <a:gd name="connsiteY28" fmla="*/ 419725 h 1648918"/>
                <a:gd name="connsiteX29" fmla="*/ 2023672 w 3477718"/>
                <a:gd name="connsiteY29" fmla="*/ 464695 h 1648918"/>
                <a:gd name="connsiteX30" fmla="*/ 2038662 w 3477718"/>
                <a:gd name="connsiteY30" fmla="*/ 509666 h 1648918"/>
                <a:gd name="connsiteX31" fmla="*/ 2083632 w 3477718"/>
                <a:gd name="connsiteY31" fmla="*/ 554636 h 1648918"/>
                <a:gd name="connsiteX32" fmla="*/ 2113613 w 3477718"/>
                <a:gd name="connsiteY32" fmla="*/ 599607 h 1648918"/>
                <a:gd name="connsiteX33" fmla="*/ 2128603 w 3477718"/>
                <a:gd name="connsiteY33" fmla="*/ 644577 h 1648918"/>
                <a:gd name="connsiteX34" fmla="*/ 2188564 w 3477718"/>
                <a:gd name="connsiteY34" fmla="*/ 749508 h 1648918"/>
                <a:gd name="connsiteX35" fmla="*/ 2218544 w 3477718"/>
                <a:gd name="connsiteY35" fmla="*/ 779489 h 1648918"/>
                <a:gd name="connsiteX36" fmla="*/ 2248524 w 3477718"/>
                <a:gd name="connsiteY36" fmla="*/ 839449 h 1648918"/>
                <a:gd name="connsiteX37" fmla="*/ 2278505 w 3477718"/>
                <a:gd name="connsiteY37" fmla="*/ 869430 h 1648918"/>
                <a:gd name="connsiteX38" fmla="*/ 2308485 w 3477718"/>
                <a:gd name="connsiteY38" fmla="*/ 914400 h 1648918"/>
                <a:gd name="connsiteX39" fmla="*/ 2443396 w 3477718"/>
                <a:gd name="connsiteY39" fmla="*/ 1034322 h 1648918"/>
                <a:gd name="connsiteX40" fmla="*/ 2473377 w 3477718"/>
                <a:gd name="connsiteY40" fmla="*/ 1064302 h 1648918"/>
                <a:gd name="connsiteX41" fmla="*/ 2548328 w 3477718"/>
                <a:gd name="connsiteY41" fmla="*/ 1094282 h 1648918"/>
                <a:gd name="connsiteX42" fmla="*/ 2593298 w 3477718"/>
                <a:gd name="connsiteY42" fmla="*/ 1124263 h 1648918"/>
                <a:gd name="connsiteX43" fmla="*/ 2668249 w 3477718"/>
                <a:gd name="connsiteY43" fmla="*/ 1154243 h 1648918"/>
                <a:gd name="connsiteX44" fmla="*/ 2713219 w 3477718"/>
                <a:gd name="connsiteY44" fmla="*/ 1184223 h 1648918"/>
                <a:gd name="connsiteX45" fmla="*/ 2833141 w 3477718"/>
                <a:gd name="connsiteY45" fmla="*/ 1214204 h 1648918"/>
                <a:gd name="connsiteX46" fmla="*/ 2878111 w 3477718"/>
                <a:gd name="connsiteY46" fmla="*/ 1229194 h 1648918"/>
                <a:gd name="connsiteX47" fmla="*/ 2983042 w 3477718"/>
                <a:gd name="connsiteY47" fmla="*/ 1274164 h 1648918"/>
                <a:gd name="connsiteX48" fmla="*/ 3072983 w 3477718"/>
                <a:gd name="connsiteY48" fmla="*/ 1289154 h 1648918"/>
                <a:gd name="connsiteX49" fmla="*/ 3192905 w 3477718"/>
                <a:gd name="connsiteY49" fmla="*/ 1334125 h 1648918"/>
                <a:gd name="connsiteX50" fmla="*/ 3342806 w 3477718"/>
                <a:gd name="connsiteY50" fmla="*/ 1379095 h 1648918"/>
                <a:gd name="connsiteX51" fmla="*/ 3387777 w 3477718"/>
                <a:gd name="connsiteY51" fmla="*/ 1394085 h 1648918"/>
                <a:gd name="connsiteX52" fmla="*/ 3477718 w 3477718"/>
                <a:gd name="connsiteY52" fmla="*/ 1514007 h 1648918"/>
                <a:gd name="connsiteX53" fmla="*/ 3447737 w 3477718"/>
                <a:gd name="connsiteY53" fmla="*/ 1543987 h 1648918"/>
                <a:gd name="connsiteX54" fmla="*/ 3402767 w 3477718"/>
                <a:gd name="connsiteY54" fmla="*/ 1558977 h 1648918"/>
                <a:gd name="connsiteX55" fmla="*/ 3087973 w 3477718"/>
                <a:gd name="connsiteY55" fmla="*/ 1603948 h 1648918"/>
                <a:gd name="connsiteX56" fmla="*/ 2833141 w 3477718"/>
                <a:gd name="connsiteY56" fmla="*/ 1633928 h 1648918"/>
                <a:gd name="connsiteX57" fmla="*/ 2773180 w 3477718"/>
                <a:gd name="connsiteY57" fmla="*/ 1648918 h 1648918"/>
                <a:gd name="connsiteX58" fmla="*/ 1573967 w 3477718"/>
                <a:gd name="connsiteY58" fmla="*/ 1633928 h 1648918"/>
                <a:gd name="connsiteX59" fmla="*/ 1274164 w 3477718"/>
                <a:gd name="connsiteY59" fmla="*/ 1603948 h 1648918"/>
                <a:gd name="connsiteX60" fmla="*/ 1154242 w 3477718"/>
                <a:gd name="connsiteY60" fmla="*/ 1543987 h 1648918"/>
                <a:gd name="connsiteX61" fmla="*/ 1109272 w 3477718"/>
                <a:gd name="connsiteY61" fmla="*/ 1528997 h 1648918"/>
                <a:gd name="connsiteX62" fmla="*/ 1034321 w 3477718"/>
                <a:gd name="connsiteY62" fmla="*/ 1484026 h 1648918"/>
                <a:gd name="connsiteX63" fmla="*/ 989350 w 3477718"/>
                <a:gd name="connsiteY63" fmla="*/ 1454046 h 1648918"/>
                <a:gd name="connsiteX64" fmla="*/ 899409 w 3477718"/>
                <a:gd name="connsiteY64" fmla="*/ 1424066 h 1648918"/>
                <a:gd name="connsiteX65" fmla="*/ 809469 w 3477718"/>
                <a:gd name="connsiteY65" fmla="*/ 1394085 h 1648918"/>
                <a:gd name="connsiteX66" fmla="*/ 719528 w 3477718"/>
                <a:gd name="connsiteY66" fmla="*/ 1364105 h 1648918"/>
                <a:gd name="connsiteX67" fmla="*/ 674557 w 3477718"/>
                <a:gd name="connsiteY67" fmla="*/ 1349115 h 1648918"/>
                <a:gd name="connsiteX68" fmla="*/ 629587 w 3477718"/>
                <a:gd name="connsiteY68" fmla="*/ 1319135 h 1648918"/>
                <a:gd name="connsiteX69" fmla="*/ 584616 w 3477718"/>
                <a:gd name="connsiteY69" fmla="*/ 1304144 h 1648918"/>
                <a:gd name="connsiteX70" fmla="*/ 554636 w 3477718"/>
                <a:gd name="connsiteY70" fmla="*/ 1259174 h 1648918"/>
                <a:gd name="connsiteX71" fmla="*/ 464695 w 3477718"/>
                <a:gd name="connsiteY71" fmla="*/ 1229194 h 1648918"/>
                <a:gd name="connsiteX72" fmla="*/ 344773 w 3477718"/>
                <a:gd name="connsiteY72" fmla="*/ 1169233 h 1648918"/>
                <a:gd name="connsiteX73" fmla="*/ 299803 w 3477718"/>
                <a:gd name="connsiteY73" fmla="*/ 1154243 h 1648918"/>
                <a:gd name="connsiteX74" fmla="*/ 209862 w 3477718"/>
                <a:gd name="connsiteY74" fmla="*/ 1034322 h 1648918"/>
                <a:gd name="connsiteX75" fmla="*/ 179882 w 3477718"/>
                <a:gd name="connsiteY75" fmla="*/ 1004341 h 1648918"/>
                <a:gd name="connsiteX76" fmla="*/ 149901 w 3477718"/>
                <a:gd name="connsiteY76" fmla="*/ 974361 h 1648918"/>
                <a:gd name="connsiteX77" fmla="*/ 134911 w 3477718"/>
                <a:gd name="connsiteY77" fmla="*/ 929390 h 1648918"/>
                <a:gd name="connsiteX78" fmla="*/ 89941 w 3477718"/>
                <a:gd name="connsiteY78" fmla="*/ 899410 h 1648918"/>
                <a:gd name="connsiteX79" fmla="*/ 59960 w 3477718"/>
                <a:gd name="connsiteY79" fmla="*/ 869430 h 1648918"/>
                <a:gd name="connsiteX80" fmla="*/ 0 w 3477718"/>
                <a:gd name="connsiteY80" fmla="*/ 734518 h 164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77718" h="1648918">
                  <a:moveTo>
                    <a:pt x="0" y="734518"/>
                  </a:moveTo>
                  <a:lnTo>
                    <a:pt x="0" y="734518"/>
                  </a:lnTo>
                  <a:cubicBezTo>
                    <a:pt x="44970" y="709534"/>
                    <a:pt x="88898" y="682574"/>
                    <a:pt x="134911" y="659567"/>
                  </a:cubicBezTo>
                  <a:cubicBezTo>
                    <a:pt x="149044" y="652501"/>
                    <a:pt x="167543" y="654448"/>
                    <a:pt x="179882" y="644577"/>
                  </a:cubicBezTo>
                  <a:cubicBezTo>
                    <a:pt x="193950" y="633323"/>
                    <a:pt x="195202" y="610078"/>
                    <a:pt x="209862" y="599607"/>
                  </a:cubicBezTo>
                  <a:cubicBezTo>
                    <a:pt x="231758" y="583967"/>
                    <a:pt x="260746" y="581660"/>
                    <a:pt x="284813" y="569626"/>
                  </a:cubicBezTo>
                  <a:cubicBezTo>
                    <a:pt x="401042" y="511511"/>
                    <a:pt x="261723" y="562332"/>
                    <a:pt x="374754" y="524656"/>
                  </a:cubicBezTo>
                  <a:cubicBezTo>
                    <a:pt x="394741" y="494676"/>
                    <a:pt x="409236" y="460193"/>
                    <a:pt x="434714" y="434715"/>
                  </a:cubicBezTo>
                  <a:cubicBezTo>
                    <a:pt x="454701" y="414728"/>
                    <a:pt x="478996" y="398273"/>
                    <a:pt x="494675" y="374754"/>
                  </a:cubicBezTo>
                  <a:cubicBezTo>
                    <a:pt x="504668" y="359764"/>
                    <a:pt x="511916" y="342523"/>
                    <a:pt x="524655" y="329784"/>
                  </a:cubicBezTo>
                  <a:cubicBezTo>
                    <a:pt x="549000" y="305439"/>
                    <a:pt x="602158" y="285497"/>
                    <a:pt x="629587" y="269823"/>
                  </a:cubicBezTo>
                  <a:cubicBezTo>
                    <a:pt x="645229" y="260885"/>
                    <a:pt x="659567" y="249836"/>
                    <a:pt x="674557" y="239843"/>
                  </a:cubicBezTo>
                  <a:cubicBezTo>
                    <a:pt x="684550" y="224853"/>
                    <a:pt x="690697" y="206406"/>
                    <a:pt x="704537" y="194872"/>
                  </a:cubicBezTo>
                  <a:cubicBezTo>
                    <a:pt x="729234" y="174291"/>
                    <a:pt x="778228" y="160316"/>
                    <a:pt x="809469" y="149902"/>
                  </a:cubicBezTo>
                  <a:cubicBezTo>
                    <a:pt x="912556" y="81176"/>
                    <a:pt x="865226" y="101335"/>
                    <a:pt x="944380" y="74951"/>
                  </a:cubicBezTo>
                  <a:cubicBezTo>
                    <a:pt x="954373" y="59961"/>
                    <a:pt x="960292" y="41235"/>
                    <a:pt x="974360" y="29981"/>
                  </a:cubicBezTo>
                  <a:cubicBezTo>
                    <a:pt x="989727" y="17688"/>
                    <a:pt x="1090545" y="747"/>
                    <a:pt x="1094282" y="0"/>
                  </a:cubicBezTo>
                  <a:cubicBezTo>
                    <a:pt x="1119265" y="4997"/>
                    <a:pt x="1145376" y="6044"/>
                    <a:pt x="1169232" y="14990"/>
                  </a:cubicBezTo>
                  <a:cubicBezTo>
                    <a:pt x="1186101" y="21316"/>
                    <a:pt x="1196947" y="39794"/>
                    <a:pt x="1214203" y="44971"/>
                  </a:cubicBezTo>
                  <a:cubicBezTo>
                    <a:pt x="1248045" y="55124"/>
                    <a:pt x="1284283" y="54153"/>
                    <a:pt x="1319134" y="59961"/>
                  </a:cubicBezTo>
                  <a:cubicBezTo>
                    <a:pt x="1351226" y="65310"/>
                    <a:pt x="1420359" y="79835"/>
                    <a:pt x="1454046" y="89941"/>
                  </a:cubicBezTo>
                  <a:cubicBezTo>
                    <a:pt x="1484315" y="99022"/>
                    <a:pt x="1517692" y="102392"/>
                    <a:pt x="1543987" y="119922"/>
                  </a:cubicBezTo>
                  <a:cubicBezTo>
                    <a:pt x="1647075" y="188647"/>
                    <a:pt x="1599745" y="168488"/>
                    <a:pt x="1678898" y="194872"/>
                  </a:cubicBezTo>
                  <a:cubicBezTo>
                    <a:pt x="1688891" y="204866"/>
                    <a:pt x="1697842" y="216024"/>
                    <a:pt x="1708878" y="224853"/>
                  </a:cubicBezTo>
                  <a:cubicBezTo>
                    <a:pt x="1734459" y="245318"/>
                    <a:pt x="1784846" y="273952"/>
                    <a:pt x="1813809" y="284813"/>
                  </a:cubicBezTo>
                  <a:cubicBezTo>
                    <a:pt x="1833099" y="292047"/>
                    <a:pt x="1853783" y="294807"/>
                    <a:pt x="1873770" y="299804"/>
                  </a:cubicBezTo>
                  <a:cubicBezTo>
                    <a:pt x="1888760" y="314794"/>
                    <a:pt x="1905169" y="328488"/>
                    <a:pt x="1918741" y="344774"/>
                  </a:cubicBezTo>
                  <a:cubicBezTo>
                    <a:pt x="1930274" y="358614"/>
                    <a:pt x="1935982" y="377005"/>
                    <a:pt x="1948721" y="389744"/>
                  </a:cubicBezTo>
                  <a:cubicBezTo>
                    <a:pt x="1961460" y="402483"/>
                    <a:pt x="1978701" y="409731"/>
                    <a:pt x="1993691" y="419725"/>
                  </a:cubicBezTo>
                  <a:cubicBezTo>
                    <a:pt x="2003685" y="434715"/>
                    <a:pt x="2015615" y="448581"/>
                    <a:pt x="2023672" y="464695"/>
                  </a:cubicBezTo>
                  <a:cubicBezTo>
                    <a:pt x="2030739" y="478828"/>
                    <a:pt x="2029897" y="496519"/>
                    <a:pt x="2038662" y="509666"/>
                  </a:cubicBezTo>
                  <a:cubicBezTo>
                    <a:pt x="2050421" y="527305"/>
                    <a:pt x="2070061" y="538350"/>
                    <a:pt x="2083632" y="554636"/>
                  </a:cubicBezTo>
                  <a:cubicBezTo>
                    <a:pt x="2095166" y="568476"/>
                    <a:pt x="2103619" y="584617"/>
                    <a:pt x="2113613" y="599607"/>
                  </a:cubicBezTo>
                  <a:cubicBezTo>
                    <a:pt x="2118610" y="614597"/>
                    <a:pt x="2122379" y="630054"/>
                    <a:pt x="2128603" y="644577"/>
                  </a:cubicBezTo>
                  <a:cubicBezTo>
                    <a:pt x="2142810" y="677726"/>
                    <a:pt x="2165400" y="720553"/>
                    <a:pt x="2188564" y="749508"/>
                  </a:cubicBezTo>
                  <a:cubicBezTo>
                    <a:pt x="2197393" y="760544"/>
                    <a:pt x="2210705" y="767730"/>
                    <a:pt x="2218544" y="779489"/>
                  </a:cubicBezTo>
                  <a:cubicBezTo>
                    <a:pt x="2230939" y="798082"/>
                    <a:pt x="2236129" y="820856"/>
                    <a:pt x="2248524" y="839449"/>
                  </a:cubicBezTo>
                  <a:cubicBezTo>
                    <a:pt x="2256364" y="851208"/>
                    <a:pt x="2269676" y="858394"/>
                    <a:pt x="2278505" y="869430"/>
                  </a:cubicBezTo>
                  <a:cubicBezTo>
                    <a:pt x="2289759" y="883498"/>
                    <a:pt x="2296516" y="900935"/>
                    <a:pt x="2308485" y="914400"/>
                  </a:cubicBezTo>
                  <a:cubicBezTo>
                    <a:pt x="2449141" y="1072638"/>
                    <a:pt x="2347012" y="957215"/>
                    <a:pt x="2443396" y="1034322"/>
                  </a:cubicBezTo>
                  <a:cubicBezTo>
                    <a:pt x="2454432" y="1043151"/>
                    <a:pt x="2461106" y="1057290"/>
                    <a:pt x="2473377" y="1064302"/>
                  </a:cubicBezTo>
                  <a:cubicBezTo>
                    <a:pt x="2496740" y="1077652"/>
                    <a:pt x="2524261" y="1082248"/>
                    <a:pt x="2548328" y="1094282"/>
                  </a:cubicBezTo>
                  <a:cubicBezTo>
                    <a:pt x="2564442" y="1102339"/>
                    <a:pt x="2577184" y="1116206"/>
                    <a:pt x="2593298" y="1124263"/>
                  </a:cubicBezTo>
                  <a:cubicBezTo>
                    <a:pt x="2617365" y="1136297"/>
                    <a:pt x="2644182" y="1142209"/>
                    <a:pt x="2668249" y="1154243"/>
                  </a:cubicBezTo>
                  <a:cubicBezTo>
                    <a:pt x="2684363" y="1162300"/>
                    <a:pt x="2696288" y="1178066"/>
                    <a:pt x="2713219" y="1184223"/>
                  </a:cubicBezTo>
                  <a:cubicBezTo>
                    <a:pt x="2751943" y="1198304"/>
                    <a:pt x="2794051" y="1201174"/>
                    <a:pt x="2833141" y="1214204"/>
                  </a:cubicBezTo>
                  <a:cubicBezTo>
                    <a:pt x="2848131" y="1219201"/>
                    <a:pt x="2863440" y="1223326"/>
                    <a:pt x="2878111" y="1229194"/>
                  </a:cubicBezTo>
                  <a:cubicBezTo>
                    <a:pt x="2913443" y="1243327"/>
                    <a:pt x="2946671" y="1262973"/>
                    <a:pt x="2983042" y="1274164"/>
                  </a:cubicBezTo>
                  <a:cubicBezTo>
                    <a:pt x="3012092" y="1283102"/>
                    <a:pt x="3043313" y="1282561"/>
                    <a:pt x="3072983" y="1289154"/>
                  </a:cubicBezTo>
                  <a:cubicBezTo>
                    <a:pt x="3100827" y="1295341"/>
                    <a:pt x="3175921" y="1327756"/>
                    <a:pt x="3192905" y="1334125"/>
                  </a:cubicBezTo>
                  <a:cubicBezTo>
                    <a:pt x="3238166" y="1351098"/>
                    <a:pt x="3301461" y="1366692"/>
                    <a:pt x="3342806" y="1379095"/>
                  </a:cubicBezTo>
                  <a:cubicBezTo>
                    <a:pt x="3357941" y="1383635"/>
                    <a:pt x="3372787" y="1389088"/>
                    <a:pt x="3387777" y="1394085"/>
                  </a:cubicBezTo>
                  <a:cubicBezTo>
                    <a:pt x="3473901" y="1480209"/>
                    <a:pt x="3451555" y="1435517"/>
                    <a:pt x="3477718" y="1514007"/>
                  </a:cubicBezTo>
                  <a:cubicBezTo>
                    <a:pt x="3467724" y="1524000"/>
                    <a:pt x="3459856" y="1536716"/>
                    <a:pt x="3447737" y="1543987"/>
                  </a:cubicBezTo>
                  <a:cubicBezTo>
                    <a:pt x="3434188" y="1552116"/>
                    <a:pt x="3418163" y="1555424"/>
                    <a:pt x="3402767" y="1558977"/>
                  </a:cubicBezTo>
                  <a:cubicBezTo>
                    <a:pt x="3243628" y="1595702"/>
                    <a:pt x="3255002" y="1588764"/>
                    <a:pt x="3087973" y="1603948"/>
                  </a:cubicBezTo>
                  <a:cubicBezTo>
                    <a:pt x="2967393" y="1644141"/>
                    <a:pt x="3099053" y="1604383"/>
                    <a:pt x="2833141" y="1633928"/>
                  </a:cubicBezTo>
                  <a:cubicBezTo>
                    <a:pt x="2812665" y="1636203"/>
                    <a:pt x="2793167" y="1643921"/>
                    <a:pt x="2773180" y="1648918"/>
                  </a:cubicBezTo>
                  <a:lnTo>
                    <a:pt x="1573967" y="1633928"/>
                  </a:lnTo>
                  <a:cubicBezTo>
                    <a:pt x="1336421" y="1629030"/>
                    <a:pt x="1393720" y="1643800"/>
                    <a:pt x="1274164" y="1603948"/>
                  </a:cubicBezTo>
                  <a:cubicBezTo>
                    <a:pt x="1221837" y="1551621"/>
                    <a:pt x="1257591" y="1578436"/>
                    <a:pt x="1154242" y="1543987"/>
                  </a:cubicBezTo>
                  <a:lnTo>
                    <a:pt x="1109272" y="1528997"/>
                  </a:lnTo>
                  <a:cubicBezTo>
                    <a:pt x="1050713" y="1470440"/>
                    <a:pt x="1112157" y="1522945"/>
                    <a:pt x="1034321" y="1484026"/>
                  </a:cubicBezTo>
                  <a:cubicBezTo>
                    <a:pt x="1018207" y="1475969"/>
                    <a:pt x="1005813" y="1461363"/>
                    <a:pt x="989350" y="1454046"/>
                  </a:cubicBezTo>
                  <a:cubicBezTo>
                    <a:pt x="960472" y="1441211"/>
                    <a:pt x="929389" y="1434059"/>
                    <a:pt x="899409" y="1424066"/>
                  </a:cubicBezTo>
                  <a:lnTo>
                    <a:pt x="809469" y="1394085"/>
                  </a:lnTo>
                  <a:lnTo>
                    <a:pt x="719528" y="1364105"/>
                  </a:lnTo>
                  <a:lnTo>
                    <a:pt x="674557" y="1349115"/>
                  </a:lnTo>
                  <a:cubicBezTo>
                    <a:pt x="659567" y="1339122"/>
                    <a:pt x="645701" y="1327192"/>
                    <a:pt x="629587" y="1319135"/>
                  </a:cubicBezTo>
                  <a:cubicBezTo>
                    <a:pt x="615454" y="1312068"/>
                    <a:pt x="596955" y="1314015"/>
                    <a:pt x="584616" y="1304144"/>
                  </a:cubicBezTo>
                  <a:cubicBezTo>
                    <a:pt x="570548" y="1292890"/>
                    <a:pt x="569913" y="1268722"/>
                    <a:pt x="554636" y="1259174"/>
                  </a:cubicBezTo>
                  <a:cubicBezTo>
                    <a:pt x="527837" y="1242425"/>
                    <a:pt x="464695" y="1229194"/>
                    <a:pt x="464695" y="1229194"/>
                  </a:cubicBezTo>
                  <a:cubicBezTo>
                    <a:pt x="412368" y="1176867"/>
                    <a:pt x="448122" y="1203682"/>
                    <a:pt x="344773" y="1169233"/>
                  </a:cubicBezTo>
                  <a:lnTo>
                    <a:pt x="299803" y="1154243"/>
                  </a:lnTo>
                  <a:cubicBezTo>
                    <a:pt x="273640" y="1075752"/>
                    <a:pt x="295987" y="1120447"/>
                    <a:pt x="209862" y="1034322"/>
                  </a:cubicBezTo>
                  <a:lnTo>
                    <a:pt x="179882" y="1004341"/>
                  </a:lnTo>
                  <a:lnTo>
                    <a:pt x="149901" y="974361"/>
                  </a:lnTo>
                  <a:cubicBezTo>
                    <a:pt x="144904" y="959371"/>
                    <a:pt x="144782" y="941729"/>
                    <a:pt x="134911" y="929390"/>
                  </a:cubicBezTo>
                  <a:cubicBezTo>
                    <a:pt x="123657" y="915322"/>
                    <a:pt x="104009" y="910664"/>
                    <a:pt x="89941" y="899410"/>
                  </a:cubicBezTo>
                  <a:cubicBezTo>
                    <a:pt x="78905" y="890581"/>
                    <a:pt x="69954" y="879423"/>
                    <a:pt x="59960" y="869430"/>
                  </a:cubicBezTo>
                  <a:cubicBezTo>
                    <a:pt x="27270" y="738669"/>
                    <a:pt x="9993" y="757003"/>
                    <a:pt x="0" y="734518"/>
                  </a:cubicBezTo>
                  <a:close/>
                </a:path>
              </a:pathLst>
            </a:cu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 1"/>
            <p:cNvSpPr/>
            <p:nvPr/>
          </p:nvSpPr>
          <p:spPr>
            <a:xfrm>
              <a:off x="-44243" y="479685"/>
              <a:ext cx="5168227" cy="1828800"/>
            </a:xfrm>
            <a:custGeom>
              <a:avLst/>
              <a:gdLst>
                <a:gd name="connsiteX0" fmla="*/ 44243 w 5168227"/>
                <a:gd name="connsiteY0" fmla="*/ 1319135 h 1828800"/>
                <a:gd name="connsiteX1" fmla="*/ 44243 w 5168227"/>
                <a:gd name="connsiteY1" fmla="*/ 1319135 h 1828800"/>
                <a:gd name="connsiteX2" fmla="*/ 149174 w 5168227"/>
                <a:gd name="connsiteY2" fmla="*/ 1214204 h 1828800"/>
                <a:gd name="connsiteX3" fmla="*/ 194145 w 5168227"/>
                <a:gd name="connsiteY3" fmla="*/ 1154243 h 1828800"/>
                <a:gd name="connsiteX4" fmla="*/ 254105 w 5168227"/>
                <a:gd name="connsiteY4" fmla="*/ 1094282 h 1828800"/>
                <a:gd name="connsiteX5" fmla="*/ 284086 w 5168227"/>
                <a:gd name="connsiteY5" fmla="*/ 1049312 h 1828800"/>
                <a:gd name="connsiteX6" fmla="*/ 314066 w 5168227"/>
                <a:gd name="connsiteY6" fmla="*/ 1019331 h 1828800"/>
                <a:gd name="connsiteX7" fmla="*/ 374027 w 5168227"/>
                <a:gd name="connsiteY7" fmla="*/ 944381 h 1828800"/>
                <a:gd name="connsiteX8" fmla="*/ 478958 w 5168227"/>
                <a:gd name="connsiteY8" fmla="*/ 884420 h 1828800"/>
                <a:gd name="connsiteX9" fmla="*/ 523928 w 5168227"/>
                <a:gd name="connsiteY9" fmla="*/ 869430 h 1828800"/>
                <a:gd name="connsiteX10" fmla="*/ 658840 w 5168227"/>
                <a:gd name="connsiteY10" fmla="*/ 779489 h 1828800"/>
                <a:gd name="connsiteX11" fmla="*/ 778761 w 5168227"/>
                <a:gd name="connsiteY11" fmla="*/ 719528 h 1828800"/>
                <a:gd name="connsiteX12" fmla="*/ 823732 w 5168227"/>
                <a:gd name="connsiteY12" fmla="*/ 689548 h 1828800"/>
                <a:gd name="connsiteX13" fmla="*/ 898682 w 5168227"/>
                <a:gd name="connsiteY13" fmla="*/ 659567 h 1828800"/>
                <a:gd name="connsiteX14" fmla="*/ 988623 w 5168227"/>
                <a:gd name="connsiteY14" fmla="*/ 599607 h 1828800"/>
                <a:gd name="connsiteX15" fmla="*/ 1048584 w 5168227"/>
                <a:gd name="connsiteY15" fmla="*/ 569626 h 1828800"/>
                <a:gd name="connsiteX16" fmla="*/ 1093554 w 5168227"/>
                <a:gd name="connsiteY16" fmla="*/ 539646 h 1828800"/>
                <a:gd name="connsiteX17" fmla="*/ 1198486 w 5168227"/>
                <a:gd name="connsiteY17" fmla="*/ 509666 h 1828800"/>
                <a:gd name="connsiteX18" fmla="*/ 1243456 w 5168227"/>
                <a:gd name="connsiteY18" fmla="*/ 479685 h 1828800"/>
                <a:gd name="connsiteX19" fmla="*/ 1363377 w 5168227"/>
                <a:gd name="connsiteY19" fmla="*/ 449705 h 1828800"/>
                <a:gd name="connsiteX20" fmla="*/ 1453318 w 5168227"/>
                <a:gd name="connsiteY20" fmla="*/ 389745 h 1828800"/>
                <a:gd name="connsiteX21" fmla="*/ 1588230 w 5168227"/>
                <a:gd name="connsiteY21" fmla="*/ 284813 h 1828800"/>
                <a:gd name="connsiteX22" fmla="*/ 1618210 w 5168227"/>
                <a:gd name="connsiteY22" fmla="*/ 239843 h 1828800"/>
                <a:gd name="connsiteX23" fmla="*/ 1753122 w 5168227"/>
                <a:gd name="connsiteY23" fmla="*/ 179882 h 1828800"/>
                <a:gd name="connsiteX24" fmla="*/ 1858053 w 5168227"/>
                <a:gd name="connsiteY24" fmla="*/ 119922 h 1828800"/>
                <a:gd name="connsiteX25" fmla="*/ 1903023 w 5168227"/>
                <a:gd name="connsiteY25" fmla="*/ 89941 h 1828800"/>
                <a:gd name="connsiteX26" fmla="*/ 2037935 w 5168227"/>
                <a:gd name="connsiteY26" fmla="*/ 59961 h 1828800"/>
                <a:gd name="connsiteX27" fmla="*/ 2082905 w 5168227"/>
                <a:gd name="connsiteY27" fmla="*/ 44971 h 1828800"/>
                <a:gd name="connsiteX28" fmla="*/ 2322748 w 5168227"/>
                <a:gd name="connsiteY28" fmla="*/ 14990 h 1828800"/>
                <a:gd name="connsiteX29" fmla="*/ 2442669 w 5168227"/>
                <a:gd name="connsiteY29" fmla="*/ 0 h 1828800"/>
                <a:gd name="connsiteX30" fmla="*/ 2517620 w 5168227"/>
                <a:gd name="connsiteY30" fmla="*/ 14990 h 1828800"/>
                <a:gd name="connsiteX31" fmla="*/ 2577581 w 5168227"/>
                <a:gd name="connsiteY31" fmla="*/ 59961 h 1828800"/>
                <a:gd name="connsiteX32" fmla="*/ 2682512 w 5168227"/>
                <a:gd name="connsiteY32" fmla="*/ 119922 h 1828800"/>
                <a:gd name="connsiteX33" fmla="*/ 2727482 w 5168227"/>
                <a:gd name="connsiteY33" fmla="*/ 149902 h 1828800"/>
                <a:gd name="connsiteX34" fmla="*/ 2802433 w 5168227"/>
                <a:gd name="connsiteY34" fmla="*/ 164892 h 1828800"/>
                <a:gd name="connsiteX35" fmla="*/ 2877384 w 5168227"/>
                <a:gd name="connsiteY35" fmla="*/ 224853 h 1828800"/>
                <a:gd name="connsiteX36" fmla="*/ 2952335 w 5168227"/>
                <a:gd name="connsiteY36" fmla="*/ 299804 h 1828800"/>
                <a:gd name="connsiteX37" fmla="*/ 2982315 w 5168227"/>
                <a:gd name="connsiteY37" fmla="*/ 344774 h 1828800"/>
                <a:gd name="connsiteX38" fmla="*/ 3132217 w 5168227"/>
                <a:gd name="connsiteY38" fmla="*/ 419725 h 1828800"/>
                <a:gd name="connsiteX39" fmla="*/ 3177187 w 5168227"/>
                <a:gd name="connsiteY39" fmla="*/ 449705 h 1828800"/>
                <a:gd name="connsiteX40" fmla="*/ 3327089 w 5168227"/>
                <a:gd name="connsiteY40" fmla="*/ 509666 h 1828800"/>
                <a:gd name="connsiteX41" fmla="*/ 3462000 w 5168227"/>
                <a:gd name="connsiteY41" fmla="*/ 599607 h 1828800"/>
                <a:gd name="connsiteX42" fmla="*/ 3581922 w 5168227"/>
                <a:gd name="connsiteY42" fmla="*/ 659567 h 1828800"/>
                <a:gd name="connsiteX43" fmla="*/ 3656873 w 5168227"/>
                <a:gd name="connsiteY43" fmla="*/ 719528 h 1828800"/>
                <a:gd name="connsiteX44" fmla="*/ 3701843 w 5168227"/>
                <a:gd name="connsiteY44" fmla="*/ 749508 h 1828800"/>
                <a:gd name="connsiteX45" fmla="*/ 3746813 w 5168227"/>
                <a:gd name="connsiteY45" fmla="*/ 839449 h 1828800"/>
                <a:gd name="connsiteX46" fmla="*/ 3776794 w 5168227"/>
                <a:gd name="connsiteY46" fmla="*/ 914400 h 1828800"/>
                <a:gd name="connsiteX47" fmla="*/ 3821764 w 5168227"/>
                <a:gd name="connsiteY47" fmla="*/ 959371 h 1828800"/>
                <a:gd name="connsiteX48" fmla="*/ 3836754 w 5168227"/>
                <a:gd name="connsiteY48" fmla="*/ 1004341 h 1828800"/>
                <a:gd name="connsiteX49" fmla="*/ 3911705 w 5168227"/>
                <a:gd name="connsiteY49" fmla="*/ 1064302 h 1828800"/>
                <a:gd name="connsiteX50" fmla="*/ 3956676 w 5168227"/>
                <a:gd name="connsiteY50" fmla="*/ 1139253 h 1828800"/>
                <a:gd name="connsiteX51" fmla="*/ 4001646 w 5168227"/>
                <a:gd name="connsiteY51" fmla="*/ 1154243 h 1828800"/>
                <a:gd name="connsiteX52" fmla="*/ 4091587 w 5168227"/>
                <a:gd name="connsiteY52" fmla="*/ 1214204 h 1828800"/>
                <a:gd name="connsiteX53" fmla="*/ 4181528 w 5168227"/>
                <a:gd name="connsiteY53" fmla="*/ 1259174 h 1828800"/>
                <a:gd name="connsiteX54" fmla="*/ 4331430 w 5168227"/>
                <a:gd name="connsiteY54" fmla="*/ 1349115 h 1828800"/>
                <a:gd name="connsiteX55" fmla="*/ 4496322 w 5168227"/>
                <a:gd name="connsiteY55" fmla="*/ 1394085 h 1828800"/>
                <a:gd name="connsiteX56" fmla="*/ 4601253 w 5168227"/>
                <a:gd name="connsiteY56" fmla="*/ 1439056 h 1828800"/>
                <a:gd name="connsiteX57" fmla="*/ 4706184 w 5168227"/>
                <a:gd name="connsiteY57" fmla="*/ 1499017 h 1828800"/>
                <a:gd name="connsiteX58" fmla="*/ 4796125 w 5168227"/>
                <a:gd name="connsiteY58" fmla="*/ 1528997 h 1828800"/>
                <a:gd name="connsiteX59" fmla="*/ 4990997 w 5168227"/>
                <a:gd name="connsiteY59" fmla="*/ 1648918 h 1828800"/>
                <a:gd name="connsiteX60" fmla="*/ 5035968 w 5168227"/>
                <a:gd name="connsiteY60" fmla="*/ 1663908 h 1828800"/>
                <a:gd name="connsiteX61" fmla="*/ 5140899 w 5168227"/>
                <a:gd name="connsiteY61" fmla="*/ 1708879 h 1828800"/>
                <a:gd name="connsiteX62" fmla="*/ 5155889 w 5168227"/>
                <a:gd name="connsiteY62" fmla="*/ 1753849 h 1828800"/>
                <a:gd name="connsiteX63" fmla="*/ 5065948 w 5168227"/>
                <a:gd name="connsiteY63" fmla="*/ 1768840 h 1828800"/>
                <a:gd name="connsiteX64" fmla="*/ 4886066 w 5168227"/>
                <a:gd name="connsiteY64" fmla="*/ 1798820 h 1828800"/>
                <a:gd name="connsiteX65" fmla="*/ 3971666 w 5168227"/>
                <a:gd name="connsiteY65" fmla="*/ 1798820 h 1828800"/>
                <a:gd name="connsiteX66" fmla="*/ 3521961 w 5168227"/>
                <a:gd name="connsiteY66" fmla="*/ 1783830 h 1828800"/>
                <a:gd name="connsiteX67" fmla="*/ 3072256 w 5168227"/>
                <a:gd name="connsiteY67" fmla="*/ 1798820 h 1828800"/>
                <a:gd name="connsiteX68" fmla="*/ 2397699 w 5168227"/>
                <a:gd name="connsiteY68" fmla="*/ 1828800 h 1828800"/>
                <a:gd name="connsiteX69" fmla="*/ 1378368 w 5168227"/>
                <a:gd name="connsiteY69" fmla="*/ 1813810 h 1828800"/>
                <a:gd name="connsiteX70" fmla="*/ 1213476 w 5168227"/>
                <a:gd name="connsiteY70" fmla="*/ 1798820 h 1828800"/>
                <a:gd name="connsiteX71" fmla="*/ 344046 w 5168227"/>
                <a:gd name="connsiteY71" fmla="*/ 1783830 h 1828800"/>
                <a:gd name="connsiteX72" fmla="*/ 284086 w 5168227"/>
                <a:gd name="connsiteY72" fmla="*/ 1768840 h 1828800"/>
                <a:gd name="connsiteX73" fmla="*/ 239115 w 5168227"/>
                <a:gd name="connsiteY73" fmla="*/ 1753849 h 1828800"/>
                <a:gd name="connsiteX74" fmla="*/ 134184 w 5168227"/>
                <a:gd name="connsiteY74" fmla="*/ 1738859 h 1828800"/>
                <a:gd name="connsiteX75" fmla="*/ 59233 w 5168227"/>
                <a:gd name="connsiteY75" fmla="*/ 1723869 h 1828800"/>
                <a:gd name="connsiteX76" fmla="*/ 44243 w 5168227"/>
                <a:gd name="connsiteY76" fmla="*/ 1259174 h 1828800"/>
                <a:gd name="connsiteX77" fmla="*/ 164164 w 5168227"/>
                <a:gd name="connsiteY77" fmla="*/ 1214204 h 1828800"/>
                <a:gd name="connsiteX78" fmla="*/ 104204 w 5168227"/>
                <a:gd name="connsiteY78" fmla="*/ 1289154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168227" h="1828800">
                  <a:moveTo>
                    <a:pt x="44243" y="1319135"/>
                  </a:moveTo>
                  <a:lnTo>
                    <a:pt x="44243" y="1319135"/>
                  </a:lnTo>
                  <a:cubicBezTo>
                    <a:pt x="79220" y="1284158"/>
                    <a:pt x="115900" y="1250805"/>
                    <a:pt x="149174" y="1214204"/>
                  </a:cubicBezTo>
                  <a:cubicBezTo>
                    <a:pt x="165980" y="1195717"/>
                    <a:pt x="177693" y="1173045"/>
                    <a:pt x="194145" y="1154243"/>
                  </a:cubicBezTo>
                  <a:cubicBezTo>
                    <a:pt x="212758" y="1132971"/>
                    <a:pt x="235710" y="1115743"/>
                    <a:pt x="254105" y="1094282"/>
                  </a:cubicBezTo>
                  <a:cubicBezTo>
                    <a:pt x="265830" y="1080603"/>
                    <a:pt x="272832" y="1063380"/>
                    <a:pt x="284086" y="1049312"/>
                  </a:cubicBezTo>
                  <a:cubicBezTo>
                    <a:pt x="292915" y="1038276"/>
                    <a:pt x="305237" y="1030367"/>
                    <a:pt x="314066" y="1019331"/>
                  </a:cubicBezTo>
                  <a:cubicBezTo>
                    <a:pt x="348696" y="976042"/>
                    <a:pt x="333809" y="976556"/>
                    <a:pt x="374027" y="944381"/>
                  </a:cubicBezTo>
                  <a:cubicBezTo>
                    <a:pt x="402982" y="921217"/>
                    <a:pt x="445809" y="898627"/>
                    <a:pt x="478958" y="884420"/>
                  </a:cubicBezTo>
                  <a:cubicBezTo>
                    <a:pt x="493481" y="878196"/>
                    <a:pt x="510280" y="877392"/>
                    <a:pt x="523928" y="869430"/>
                  </a:cubicBezTo>
                  <a:cubicBezTo>
                    <a:pt x="570614" y="842197"/>
                    <a:pt x="612254" y="806892"/>
                    <a:pt x="658840" y="779489"/>
                  </a:cubicBezTo>
                  <a:cubicBezTo>
                    <a:pt x="697362" y="756829"/>
                    <a:pt x="741575" y="744318"/>
                    <a:pt x="778761" y="719528"/>
                  </a:cubicBezTo>
                  <a:cubicBezTo>
                    <a:pt x="793751" y="709535"/>
                    <a:pt x="807618" y="697605"/>
                    <a:pt x="823732" y="689548"/>
                  </a:cubicBezTo>
                  <a:cubicBezTo>
                    <a:pt x="847799" y="677514"/>
                    <a:pt x="875060" y="672452"/>
                    <a:pt x="898682" y="659567"/>
                  </a:cubicBezTo>
                  <a:cubicBezTo>
                    <a:pt x="930314" y="642313"/>
                    <a:pt x="956395" y="615721"/>
                    <a:pt x="988623" y="599607"/>
                  </a:cubicBezTo>
                  <a:cubicBezTo>
                    <a:pt x="1008610" y="589613"/>
                    <a:pt x="1029182" y="580713"/>
                    <a:pt x="1048584" y="569626"/>
                  </a:cubicBezTo>
                  <a:cubicBezTo>
                    <a:pt x="1064226" y="560688"/>
                    <a:pt x="1077440" y="547703"/>
                    <a:pt x="1093554" y="539646"/>
                  </a:cubicBezTo>
                  <a:cubicBezTo>
                    <a:pt x="1115059" y="528894"/>
                    <a:pt x="1179275" y="514469"/>
                    <a:pt x="1198486" y="509666"/>
                  </a:cubicBezTo>
                  <a:cubicBezTo>
                    <a:pt x="1213476" y="499672"/>
                    <a:pt x="1227342" y="487742"/>
                    <a:pt x="1243456" y="479685"/>
                  </a:cubicBezTo>
                  <a:cubicBezTo>
                    <a:pt x="1274183" y="464321"/>
                    <a:pt x="1334873" y="455406"/>
                    <a:pt x="1363377" y="449705"/>
                  </a:cubicBezTo>
                  <a:cubicBezTo>
                    <a:pt x="1393357" y="429718"/>
                    <a:pt x="1427840" y="415223"/>
                    <a:pt x="1453318" y="389745"/>
                  </a:cubicBezTo>
                  <a:cubicBezTo>
                    <a:pt x="1544070" y="298993"/>
                    <a:pt x="1496667" y="330595"/>
                    <a:pt x="1588230" y="284813"/>
                  </a:cubicBezTo>
                  <a:cubicBezTo>
                    <a:pt x="1598223" y="269823"/>
                    <a:pt x="1605471" y="252582"/>
                    <a:pt x="1618210" y="239843"/>
                  </a:cubicBezTo>
                  <a:cubicBezTo>
                    <a:pt x="1667943" y="190110"/>
                    <a:pt x="1683860" y="219460"/>
                    <a:pt x="1753122" y="179882"/>
                  </a:cubicBezTo>
                  <a:cubicBezTo>
                    <a:pt x="1788099" y="159895"/>
                    <a:pt x="1823509" y="140648"/>
                    <a:pt x="1858053" y="119922"/>
                  </a:cubicBezTo>
                  <a:cubicBezTo>
                    <a:pt x="1873502" y="110653"/>
                    <a:pt x="1886464" y="97038"/>
                    <a:pt x="1903023" y="89941"/>
                  </a:cubicBezTo>
                  <a:cubicBezTo>
                    <a:pt x="1924565" y="80709"/>
                    <a:pt x="2020863" y="64229"/>
                    <a:pt x="2037935" y="59961"/>
                  </a:cubicBezTo>
                  <a:cubicBezTo>
                    <a:pt x="2053264" y="56129"/>
                    <a:pt x="2067480" y="48399"/>
                    <a:pt x="2082905" y="44971"/>
                  </a:cubicBezTo>
                  <a:cubicBezTo>
                    <a:pt x="2163540" y="27052"/>
                    <a:pt x="2239817" y="24205"/>
                    <a:pt x="2322748" y="14990"/>
                  </a:cubicBezTo>
                  <a:cubicBezTo>
                    <a:pt x="2362786" y="10541"/>
                    <a:pt x="2402695" y="4997"/>
                    <a:pt x="2442669" y="0"/>
                  </a:cubicBezTo>
                  <a:cubicBezTo>
                    <a:pt x="2467653" y="4997"/>
                    <a:pt x="2494338" y="4642"/>
                    <a:pt x="2517620" y="14990"/>
                  </a:cubicBezTo>
                  <a:cubicBezTo>
                    <a:pt x="2540450" y="25137"/>
                    <a:pt x="2556503" y="46548"/>
                    <a:pt x="2577581" y="59961"/>
                  </a:cubicBezTo>
                  <a:cubicBezTo>
                    <a:pt x="2611568" y="81589"/>
                    <a:pt x="2647968" y="99196"/>
                    <a:pt x="2682512" y="119922"/>
                  </a:cubicBezTo>
                  <a:cubicBezTo>
                    <a:pt x="2697960" y="129191"/>
                    <a:pt x="2710613" y="143576"/>
                    <a:pt x="2727482" y="149902"/>
                  </a:cubicBezTo>
                  <a:cubicBezTo>
                    <a:pt x="2751338" y="158848"/>
                    <a:pt x="2777449" y="159895"/>
                    <a:pt x="2802433" y="164892"/>
                  </a:cubicBezTo>
                  <a:cubicBezTo>
                    <a:pt x="2880488" y="281977"/>
                    <a:pt x="2780844" y="152448"/>
                    <a:pt x="2877384" y="224853"/>
                  </a:cubicBezTo>
                  <a:cubicBezTo>
                    <a:pt x="2905650" y="246052"/>
                    <a:pt x="2932736" y="270406"/>
                    <a:pt x="2952335" y="299804"/>
                  </a:cubicBezTo>
                  <a:cubicBezTo>
                    <a:pt x="2962328" y="314794"/>
                    <a:pt x="2967325" y="334781"/>
                    <a:pt x="2982315" y="344774"/>
                  </a:cubicBezTo>
                  <a:cubicBezTo>
                    <a:pt x="3028798" y="375762"/>
                    <a:pt x="3083029" y="393239"/>
                    <a:pt x="3132217" y="419725"/>
                  </a:cubicBezTo>
                  <a:cubicBezTo>
                    <a:pt x="3148079" y="428266"/>
                    <a:pt x="3161073" y="441648"/>
                    <a:pt x="3177187" y="449705"/>
                  </a:cubicBezTo>
                  <a:cubicBezTo>
                    <a:pt x="3437494" y="579859"/>
                    <a:pt x="3187531" y="449856"/>
                    <a:pt x="3327089" y="509666"/>
                  </a:cubicBezTo>
                  <a:cubicBezTo>
                    <a:pt x="3416136" y="547828"/>
                    <a:pt x="3368930" y="534458"/>
                    <a:pt x="3462000" y="599607"/>
                  </a:cubicBezTo>
                  <a:cubicBezTo>
                    <a:pt x="3526362" y="644661"/>
                    <a:pt x="3522401" y="639727"/>
                    <a:pt x="3581922" y="659567"/>
                  </a:cubicBezTo>
                  <a:cubicBezTo>
                    <a:pt x="3606906" y="679554"/>
                    <a:pt x="3631277" y="700331"/>
                    <a:pt x="3656873" y="719528"/>
                  </a:cubicBezTo>
                  <a:cubicBezTo>
                    <a:pt x="3671286" y="730337"/>
                    <a:pt x="3689104" y="736769"/>
                    <a:pt x="3701843" y="749508"/>
                  </a:cubicBezTo>
                  <a:cubicBezTo>
                    <a:pt x="3733682" y="781347"/>
                    <a:pt x="3732183" y="800436"/>
                    <a:pt x="3746813" y="839449"/>
                  </a:cubicBezTo>
                  <a:cubicBezTo>
                    <a:pt x="3756261" y="864644"/>
                    <a:pt x="3762533" y="891582"/>
                    <a:pt x="3776794" y="914400"/>
                  </a:cubicBezTo>
                  <a:cubicBezTo>
                    <a:pt x="3788030" y="932377"/>
                    <a:pt x="3806774" y="944381"/>
                    <a:pt x="3821764" y="959371"/>
                  </a:cubicBezTo>
                  <a:cubicBezTo>
                    <a:pt x="3826761" y="974361"/>
                    <a:pt x="3828624" y="990792"/>
                    <a:pt x="3836754" y="1004341"/>
                  </a:cubicBezTo>
                  <a:cubicBezTo>
                    <a:pt x="3850994" y="1028075"/>
                    <a:pt x="3891279" y="1050685"/>
                    <a:pt x="3911705" y="1064302"/>
                  </a:cubicBezTo>
                  <a:cubicBezTo>
                    <a:pt x="3923496" y="1099675"/>
                    <a:pt x="3922381" y="1118676"/>
                    <a:pt x="3956676" y="1139253"/>
                  </a:cubicBezTo>
                  <a:cubicBezTo>
                    <a:pt x="3970225" y="1147383"/>
                    <a:pt x="3986656" y="1149246"/>
                    <a:pt x="4001646" y="1154243"/>
                  </a:cubicBezTo>
                  <a:cubicBezTo>
                    <a:pt x="4070388" y="1222982"/>
                    <a:pt x="3982685" y="1141602"/>
                    <a:pt x="4091587" y="1214204"/>
                  </a:cubicBezTo>
                  <a:cubicBezTo>
                    <a:pt x="4171771" y="1267660"/>
                    <a:pt x="4055912" y="1227770"/>
                    <a:pt x="4181528" y="1259174"/>
                  </a:cubicBezTo>
                  <a:cubicBezTo>
                    <a:pt x="4231128" y="1292240"/>
                    <a:pt x="4275457" y="1323281"/>
                    <a:pt x="4331430" y="1349115"/>
                  </a:cubicBezTo>
                  <a:cubicBezTo>
                    <a:pt x="4407444" y="1384198"/>
                    <a:pt x="4421098" y="1375279"/>
                    <a:pt x="4496322" y="1394085"/>
                  </a:cubicBezTo>
                  <a:cubicBezTo>
                    <a:pt x="4533689" y="1403427"/>
                    <a:pt x="4567892" y="1419993"/>
                    <a:pt x="4601253" y="1439056"/>
                  </a:cubicBezTo>
                  <a:cubicBezTo>
                    <a:pt x="4664351" y="1475112"/>
                    <a:pt x="4630686" y="1468818"/>
                    <a:pt x="4706184" y="1499017"/>
                  </a:cubicBezTo>
                  <a:cubicBezTo>
                    <a:pt x="4735526" y="1510754"/>
                    <a:pt x="4796125" y="1528997"/>
                    <a:pt x="4796125" y="1528997"/>
                  </a:cubicBezTo>
                  <a:cubicBezTo>
                    <a:pt x="4867372" y="1576495"/>
                    <a:pt x="4913157" y="1609998"/>
                    <a:pt x="4990997" y="1648918"/>
                  </a:cubicBezTo>
                  <a:cubicBezTo>
                    <a:pt x="5005130" y="1655984"/>
                    <a:pt x="5021444" y="1657684"/>
                    <a:pt x="5035968" y="1663908"/>
                  </a:cubicBezTo>
                  <a:cubicBezTo>
                    <a:pt x="5165632" y="1719479"/>
                    <a:pt x="5035434" y="1673725"/>
                    <a:pt x="5140899" y="1708879"/>
                  </a:cubicBezTo>
                  <a:cubicBezTo>
                    <a:pt x="5145896" y="1723869"/>
                    <a:pt x="5168227" y="1743978"/>
                    <a:pt x="5155889" y="1753849"/>
                  </a:cubicBezTo>
                  <a:cubicBezTo>
                    <a:pt x="5132155" y="1772836"/>
                    <a:pt x="5095988" y="1764218"/>
                    <a:pt x="5065948" y="1768840"/>
                  </a:cubicBezTo>
                  <a:cubicBezTo>
                    <a:pt x="4904788" y="1793634"/>
                    <a:pt x="5018022" y="1772429"/>
                    <a:pt x="4886066" y="1798820"/>
                  </a:cubicBezTo>
                  <a:cubicBezTo>
                    <a:pt x="3778436" y="1760626"/>
                    <a:pt x="5162321" y="1798820"/>
                    <a:pt x="3971666" y="1798820"/>
                  </a:cubicBezTo>
                  <a:cubicBezTo>
                    <a:pt x="3821681" y="1798820"/>
                    <a:pt x="3671863" y="1788827"/>
                    <a:pt x="3521961" y="1783830"/>
                  </a:cubicBezTo>
                  <a:lnTo>
                    <a:pt x="3072256" y="1798820"/>
                  </a:lnTo>
                  <a:cubicBezTo>
                    <a:pt x="2442317" y="1817079"/>
                    <a:pt x="2682253" y="1781375"/>
                    <a:pt x="2397699" y="1828800"/>
                  </a:cubicBezTo>
                  <a:lnTo>
                    <a:pt x="1378368" y="1813810"/>
                  </a:lnTo>
                  <a:cubicBezTo>
                    <a:pt x="1323195" y="1812413"/>
                    <a:pt x="1268643" y="1800419"/>
                    <a:pt x="1213476" y="1798820"/>
                  </a:cubicBezTo>
                  <a:cubicBezTo>
                    <a:pt x="923745" y="1790422"/>
                    <a:pt x="633856" y="1788827"/>
                    <a:pt x="344046" y="1783830"/>
                  </a:cubicBezTo>
                  <a:cubicBezTo>
                    <a:pt x="324059" y="1778833"/>
                    <a:pt x="303895" y="1774500"/>
                    <a:pt x="284086" y="1768840"/>
                  </a:cubicBezTo>
                  <a:cubicBezTo>
                    <a:pt x="268893" y="1764499"/>
                    <a:pt x="254609" y="1756948"/>
                    <a:pt x="239115" y="1753849"/>
                  </a:cubicBezTo>
                  <a:cubicBezTo>
                    <a:pt x="204469" y="1746920"/>
                    <a:pt x="169035" y="1744667"/>
                    <a:pt x="134184" y="1738859"/>
                  </a:cubicBezTo>
                  <a:cubicBezTo>
                    <a:pt x="109052" y="1734670"/>
                    <a:pt x="84217" y="1728866"/>
                    <a:pt x="59233" y="1723869"/>
                  </a:cubicBezTo>
                  <a:cubicBezTo>
                    <a:pt x="0" y="1546170"/>
                    <a:pt x="44243" y="1694700"/>
                    <a:pt x="44243" y="1259174"/>
                  </a:cubicBezTo>
                  <a:lnTo>
                    <a:pt x="164164" y="1214204"/>
                  </a:lnTo>
                  <a:lnTo>
                    <a:pt x="104204" y="1289154"/>
                  </a:lnTo>
                </a:path>
              </a:pathLst>
            </a:cu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uble Wave 8"/>
            <p:cNvSpPr/>
            <p:nvPr/>
          </p:nvSpPr>
          <p:spPr>
            <a:xfrm>
              <a:off x="0" y="1905000"/>
              <a:ext cx="9144000" cy="3048000"/>
            </a:xfrm>
            <a:prstGeom prst="doubleWave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7"/>
            <p:cNvGrpSpPr/>
            <p:nvPr/>
          </p:nvGrpSpPr>
          <p:grpSpPr>
            <a:xfrm>
              <a:off x="7010400" y="2209800"/>
              <a:ext cx="1185333" cy="2469776"/>
              <a:chOff x="7162800" y="1143000"/>
              <a:chExt cx="1981200" cy="3545131"/>
            </a:xfrm>
          </p:grpSpPr>
          <p:grpSp>
            <p:nvGrpSpPr>
              <p:cNvPr id="8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20" name="Oval 19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Cloud 21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Cloud 22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Trapezoid 25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rapezoid 26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Trapezoid 27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Isosceles Triangle 28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Cloud 30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" name="Cloud 11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15" name="Rounded Rectangle 14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7" name="Double Wave 16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Double Wave 17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Rounded Rectangle 18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" name="Group 31"/>
            <p:cNvGrpSpPr/>
            <p:nvPr/>
          </p:nvGrpSpPr>
          <p:grpSpPr>
            <a:xfrm>
              <a:off x="4648200" y="2590800"/>
              <a:ext cx="1126067" cy="2209800"/>
              <a:chOff x="1752601" y="3962400"/>
              <a:chExt cx="990599" cy="1828800"/>
            </a:xfrm>
          </p:grpSpPr>
          <p:sp>
            <p:nvSpPr>
              <p:cNvPr id="33" name="Oval 32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lowchart: Delay 3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lowchart: Manual Operation 37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lowchart: Manual Operation 38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lowchart: Manual Operation 39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Manual Operation 40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Manual Operation 42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Double Wave 43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45"/>
            <p:cNvGrpSpPr/>
            <p:nvPr/>
          </p:nvGrpSpPr>
          <p:grpSpPr>
            <a:xfrm>
              <a:off x="7239000" y="3429000"/>
              <a:ext cx="1066800" cy="2209800"/>
              <a:chOff x="1565994" y="990600"/>
              <a:chExt cx="2085014" cy="3466754"/>
            </a:xfrm>
          </p:grpSpPr>
          <p:sp>
            <p:nvSpPr>
              <p:cNvPr id="47" name="Oval 46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Isosceles Triangle 52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Isosceles Triangle 53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Cloud 55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loud 56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57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Stored Data 60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Cross 61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ross 62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Cross 63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Cross 64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65"/>
            <p:cNvGrpSpPr/>
            <p:nvPr/>
          </p:nvGrpSpPr>
          <p:grpSpPr>
            <a:xfrm>
              <a:off x="5791201" y="2209800"/>
              <a:ext cx="1135816" cy="2386724"/>
              <a:chOff x="5719860" y="1011772"/>
              <a:chExt cx="1460335" cy="2798228"/>
            </a:xfrm>
          </p:grpSpPr>
          <p:grpSp>
            <p:nvGrpSpPr>
              <p:cNvPr id="66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69" name="Oval 68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Trapezoid 72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Trapezoid 73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Trapezoid 74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Cloud 75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rapezoid 76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Cloud 79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Quad Arrow 80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Quad Arrow 81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rapezoid 82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rapezoid 83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Cross 84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68" name="Straight Connector 67"/>
              <p:cNvCxnSpPr>
                <a:endCxn id="77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Group 85"/>
            <p:cNvGrpSpPr/>
            <p:nvPr/>
          </p:nvGrpSpPr>
          <p:grpSpPr>
            <a:xfrm>
              <a:off x="5029200" y="3657600"/>
              <a:ext cx="1030576" cy="2226170"/>
              <a:chOff x="5913974" y="3028808"/>
              <a:chExt cx="2411294" cy="3767618"/>
            </a:xfrm>
          </p:grpSpPr>
          <p:sp>
            <p:nvSpPr>
              <p:cNvPr id="87" name="Oval 86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rapezoid 92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rapezoid 93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Chord 95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Cloud 97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Cloud 98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102" name="Plaque 101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Plaque 102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Plaque 103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Plaque 104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Plaque 105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Plaque 106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Plaque 107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1" name="Group 108"/>
            <p:cNvGrpSpPr/>
            <p:nvPr/>
          </p:nvGrpSpPr>
          <p:grpSpPr>
            <a:xfrm>
              <a:off x="6019800" y="3200400"/>
              <a:ext cx="1126067" cy="2534771"/>
              <a:chOff x="8191500" y="2895600"/>
              <a:chExt cx="1905000" cy="3429000"/>
            </a:xfrm>
          </p:grpSpPr>
          <p:grpSp>
            <p:nvGrpSpPr>
              <p:cNvPr id="109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121" name="Rounded Rectangle 120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ounded Rectangle 121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22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Trapezoid 126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Trapezoid 127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Trapezoid 92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ounded Rectangle 129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ounded Rectangle 131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101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Oval 110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114" name="&quot;No&quot; Symbol 113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" name="&quot;No&quot; Symbol 114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" name="&quot;No&quot; Symbol 115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" name="&quot;No&quot; Symbol 116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" name="&quot;No&quot; Symbol 117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&quot;No&quot; Symbol 118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&quot;No&quot; Symbol 119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3" name="Group 133"/>
            <p:cNvGrpSpPr/>
            <p:nvPr/>
          </p:nvGrpSpPr>
          <p:grpSpPr>
            <a:xfrm>
              <a:off x="609600" y="990600"/>
              <a:ext cx="2959423" cy="5091789"/>
              <a:chOff x="838200" y="533400"/>
              <a:chExt cx="2959423" cy="5091789"/>
            </a:xfrm>
          </p:grpSpPr>
          <p:sp>
            <p:nvSpPr>
              <p:cNvPr id="135" name="Oval 134"/>
              <p:cNvSpPr/>
              <p:nvPr/>
            </p:nvSpPr>
            <p:spPr>
              <a:xfrm>
                <a:off x="3040505" y="3517692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2437151" y="1334255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1295400" y="1271796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7"/>
              <p:cNvGrpSpPr/>
              <p:nvPr/>
            </p:nvGrpSpPr>
            <p:grpSpPr>
              <a:xfrm rot="2754858">
                <a:off x="1366669" y="5020454"/>
                <a:ext cx="451567" cy="757903"/>
                <a:chOff x="1676400" y="2133600"/>
                <a:chExt cx="1447800" cy="2088845"/>
              </a:xfrm>
            </p:grpSpPr>
            <p:sp>
              <p:nvSpPr>
                <p:cNvPr id="166" name="Oval 165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8"/>
              <p:cNvGrpSpPr/>
              <p:nvPr/>
            </p:nvGrpSpPr>
            <p:grpSpPr>
              <a:xfrm rot="18845142" flipH="1">
                <a:off x="2094336" y="4964730"/>
                <a:ext cx="451567" cy="757903"/>
                <a:chOff x="1676400" y="2133600"/>
                <a:chExt cx="1447800" cy="2088845"/>
              </a:xfrm>
            </p:grpSpPr>
            <p:sp>
              <p:nvSpPr>
                <p:cNvPr id="163" name="Oval 162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20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164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0" name="Oval 139"/>
              <p:cNvSpPr/>
              <p:nvPr/>
            </p:nvSpPr>
            <p:spPr>
              <a:xfrm>
                <a:off x="838200" y="3436266"/>
                <a:ext cx="463611" cy="6494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 rot="20102191">
                <a:off x="2329123" y="2114459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41"/>
              <p:cNvSpPr/>
              <p:nvPr/>
            </p:nvSpPr>
            <p:spPr>
              <a:xfrm rot="1327004">
                <a:off x="1022568" y="2090641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rapezoid 142"/>
              <p:cNvSpPr/>
              <p:nvPr/>
            </p:nvSpPr>
            <p:spPr>
              <a:xfrm>
                <a:off x="1207073" y="2146900"/>
                <a:ext cx="1721407" cy="3164809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Isosceles Triangle 5"/>
              <p:cNvSpPr/>
              <p:nvPr/>
            </p:nvSpPr>
            <p:spPr>
              <a:xfrm rot="10800000">
                <a:off x="1821861" y="2146900"/>
                <a:ext cx="491831" cy="58607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1452988" y="3905127"/>
                <a:ext cx="1229577" cy="175823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 rot="366654" flipH="1">
                <a:off x="1261466" y="2108753"/>
                <a:ext cx="570223" cy="2982106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 rot="21233346">
                <a:off x="2294540" y="2096242"/>
                <a:ext cx="570223" cy="29892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1451981" y="738396"/>
                <a:ext cx="1202365" cy="16169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 rot="19278804">
                <a:off x="2188248" y="535643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/>
              <p:cNvSpPr/>
              <p:nvPr/>
            </p:nvSpPr>
            <p:spPr>
              <a:xfrm rot="2369756">
                <a:off x="1506259" y="533400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 rot="21206386">
                <a:off x="1727091" y="1839903"/>
                <a:ext cx="660619" cy="925244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21206386">
                <a:off x="1778455" y="1978137"/>
                <a:ext cx="506673" cy="306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9" name="Group 43"/>
              <p:cNvGrpSpPr/>
              <p:nvPr/>
            </p:nvGrpSpPr>
            <p:grpSpPr>
              <a:xfrm rot="19025436">
                <a:off x="2146207" y="3548341"/>
                <a:ext cx="1651416" cy="462197"/>
                <a:chOff x="3505200" y="1981200"/>
                <a:chExt cx="2138597" cy="749508"/>
              </a:xfrm>
            </p:grpSpPr>
            <p:grpSp>
              <p:nvGrpSpPr>
                <p:cNvPr id="153" name="Group 38"/>
                <p:cNvGrpSpPr/>
                <p:nvPr/>
              </p:nvGrpSpPr>
              <p:grpSpPr>
                <a:xfrm>
                  <a:off x="3505200" y="1981200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160" name="Rounded Rectangle 159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Oval 160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Oval 161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39"/>
                <p:cNvGrpSpPr/>
                <p:nvPr/>
              </p:nvGrpSpPr>
              <p:grpSpPr>
                <a:xfrm>
                  <a:off x="3510197" y="2349708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157" name="Rounded Rectangle 156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Oval 157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Oval 158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4" name="Oval 153"/>
              <p:cNvSpPr/>
              <p:nvPr/>
            </p:nvSpPr>
            <p:spPr>
              <a:xfrm>
                <a:off x="2895600" y="36576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uble Wave 7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16" name="Oval 15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Moon 4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Oval 20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219"/>
          <p:cNvGrpSpPr/>
          <p:nvPr/>
        </p:nvGrpSpPr>
        <p:grpSpPr>
          <a:xfrm>
            <a:off x="3353136" y="-847209"/>
            <a:ext cx="4876464" cy="8368133"/>
            <a:chOff x="3353136" y="-847210"/>
            <a:chExt cx="4876464" cy="8368133"/>
          </a:xfrm>
        </p:grpSpPr>
        <p:grpSp>
          <p:nvGrpSpPr>
            <p:cNvPr id="12" name="Group 13"/>
            <p:cNvGrpSpPr/>
            <p:nvPr/>
          </p:nvGrpSpPr>
          <p:grpSpPr>
            <a:xfrm>
              <a:off x="3353136" y="-847210"/>
              <a:ext cx="4876464" cy="8368133"/>
              <a:chOff x="2506250" y="-275230"/>
              <a:chExt cx="3513550" cy="7174152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2514600" y="1371600"/>
                <a:ext cx="3505200" cy="3886200"/>
                <a:chOff x="2514600" y="1371600"/>
                <a:chExt cx="3505200" cy="3886200"/>
              </a:xfrm>
            </p:grpSpPr>
            <p:sp>
              <p:nvSpPr>
                <p:cNvPr id="283" name="Flowchart: Document 282"/>
                <p:cNvSpPr/>
                <p:nvPr/>
              </p:nvSpPr>
              <p:spPr>
                <a:xfrm rot="16200000">
                  <a:off x="2705100" y="1943100"/>
                  <a:ext cx="3886200" cy="2743200"/>
                </a:xfrm>
                <a:prstGeom prst="flowChartDocument">
                  <a:avLst/>
                </a:prstGeom>
                <a:solidFill>
                  <a:srgbClr val="F2DA9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Flowchart: Document 283"/>
                <p:cNvSpPr/>
                <p:nvPr/>
              </p:nvSpPr>
              <p:spPr>
                <a:xfrm rot="5400000">
                  <a:off x="1943100" y="1943100"/>
                  <a:ext cx="3886200" cy="2743200"/>
                </a:xfrm>
                <a:prstGeom prst="flowChartDocument">
                  <a:avLst/>
                </a:prstGeom>
                <a:solidFill>
                  <a:srgbClr val="F2DA9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Rectangle 284"/>
                <p:cNvSpPr/>
                <p:nvPr/>
              </p:nvSpPr>
              <p:spPr>
                <a:xfrm>
                  <a:off x="5029200" y="1371600"/>
                  <a:ext cx="381000" cy="3886200"/>
                </a:xfrm>
                <a:prstGeom prst="rect">
                  <a:avLst/>
                </a:prstGeom>
                <a:solidFill>
                  <a:srgbClr val="F2DA9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4"/>
              <p:cNvGrpSpPr/>
              <p:nvPr/>
            </p:nvGrpSpPr>
            <p:grpSpPr>
              <a:xfrm rot="2540256">
                <a:off x="2794169" y="4066704"/>
                <a:ext cx="3057027" cy="2832218"/>
                <a:chOff x="2065022" y="3656896"/>
                <a:chExt cx="1471033" cy="1346798"/>
              </a:xfrm>
            </p:grpSpPr>
            <p:sp>
              <p:nvSpPr>
                <p:cNvPr id="280" name="Rounded Rectangle 279"/>
                <p:cNvSpPr/>
                <p:nvPr/>
              </p:nvSpPr>
              <p:spPr>
                <a:xfrm rot="2825436">
                  <a:off x="2683064" y="3603061"/>
                  <a:ext cx="234950" cy="14710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Oval 2"/>
                <p:cNvSpPr/>
                <p:nvPr/>
              </p:nvSpPr>
              <p:spPr>
                <a:xfrm rot="19025436">
                  <a:off x="3194029" y="3656896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Oval 3"/>
                <p:cNvSpPr/>
                <p:nvPr/>
              </p:nvSpPr>
              <p:spPr>
                <a:xfrm rot="19025436">
                  <a:off x="2195462" y="4768744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5"/>
              <p:cNvGrpSpPr/>
              <p:nvPr/>
            </p:nvGrpSpPr>
            <p:grpSpPr>
              <a:xfrm rot="2540256">
                <a:off x="2506250" y="-275230"/>
                <a:ext cx="3057027" cy="2792231"/>
                <a:chOff x="2065022" y="3654485"/>
                <a:chExt cx="1471033" cy="1327783"/>
              </a:xfrm>
            </p:grpSpPr>
            <p:sp>
              <p:nvSpPr>
                <p:cNvPr id="277" name="Rounded Rectangle 276"/>
                <p:cNvSpPr/>
                <p:nvPr/>
              </p:nvSpPr>
              <p:spPr>
                <a:xfrm rot="2825436">
                  <a:off x="2683064" y="3603061"/>
                  <a:ext cx="234950" cy="14710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Oval 277"/>
                <p:cNvSpPr/>
                <p:nvPr/>
              </p:nvSpPr>
              <p:spPr>
                <a:xfrm rot="19025436">
                  <a:off x="3176134" y="3654485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Oval 278"/>
                <p:cNvSpPr/>
                <p:nvPr/>
              </p:nvSpPr>
              <p:spPr>
                <a:xfrm rot="19025436">
                  <a:off x="2195314" y="4747318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14"/>
            <p:cNvGrpSpPr/>
            <p:nvPr/>
          </p:nvGrpSpPr>
          <p:grpSpPr>
            <a:xfrm flipH="1">
              <a:off x="4267200" y="1219200"/>
              <a:ext cx="3124200" cy="4191000"/>
              <a:chOff x="2057400" y="1828800"/>
              <a:chExt cx="3124200" cy="419100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097974" y="2617694"/>
                <a:ext cx="3083626" cy="2070847"/>
              </a:xfrm>
              <a:prstGeom prst="rect">
                <a:avLst/>
              </a:prstGeom>
              <a:solidFill>
                <a:srgbClr val="92D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Double Wave 223"/>
              <p:cNvSpPr/>
              <p:nvPr/>
            </p:nvSpPr>
            <p:spPr>
              <a:xfrm>
                <a:off x="2097974" y="4244788"/>
                <a:ext cx="3083626" cy="1035424"/>
              </a:xfrm>
              <a:prstGeom prst="doubleWav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Double Wave 224"/>
              <p:cNvSpPr/>
              <p:nvPr/>
            </p:nvSpPr>
            <p:spPr>
              <a:xfrm>
                <a:off x="2057400" y="4639235"/>
                <a:ext cx="3124200" cy="1035424"/>
              </a:xfrm>
              <a:prstGeom prst="doubleWav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Double Wave 225"/>
              <p:cNvSpPr/>
              <p:nvPr/>
            </p:nvSpPr>
            <p:spPr>
              <a:xfrm>
                <a:off x="2097974" y="1828800"/>
                <a:ext cx="3083626" cy="1035424"/>
              </a:xfrm>
              <a:prstGeom prst="doubleWav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Double Wave 226"/>
              <p:cNvSpPr/>
              <p:nvPr/>
            </p:nvSpPr>
            <p:spPr>
              <a:xfrm rot="4993086">
                <a:off x="1866353" y="3532647"/>
                <a:ext cx="986118" cy="184061"/>
              </a:xfrm>
              <a:prstGeom prst="doubleWav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Cloud 227"/>
              <p:cNvSpPr/>
              <p:nvPr/>
            </p:nvSpPr>
            <p:spPr>
              <a:xfrm>
                <a:off x="2133600" y="28956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Cloud 228"/>
              <p:cNvSpPr/>
              <p:nvPr/>
            </p:nvSpPr>
            <p:spPr>
              <a:xfrm>
                <a:off x="2286000" y="29718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Cloud 229"/>
              <p:cNvSpPr/>
              <p:nvPr/>
            </p:nvSpPr>
            <p:spPr>
              <a:xfrm>
                <a:off x="2209800" y="26670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Double Wave 230"/>
              <p:cNvSpPr/>
              <p:nvPr/>
            </p:nvSpPr>
            <p:spPr>
              <a:xfrm>
                <a:off x="2097974" y="3998259"/>
                <a:ext cx="3083626" cy="443753"/>
              </a:xfrm>
              <a:prstGeom prst="doubleWave">
                <a:avLst/>
              </a:prstGeom>
              <a:solidFill>
                <a:srgbClr val="CC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20"/>
              <p:cNvGrpSpPr/>
              <p:nvPr/>
            </p:nvGrpSpPr>
            <p:grpSpPr>
              <a:xfrm>
                <a:off x="2743200" y="2514600"/>
                <a:ext cx="1051956" cy="2711824"/>
                <a:chOff x="1524000" y="1291454"/>
                <a:chExt cx="2286000" cy="5033146"/>
              </a:xfrm>
            </p:grpSpPr>
            <p:sp>
              <p:nvSpPr>
                <p:cNvPr id="256" name="Oval 255"/>
                <p:cNvSpPr/>
                <p:nvPr/>
              </p:nvSpPr>
              <p:spPr>
                <a:xfrm rot="528476">
                  <a:off x="2057400" y="52578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Oval 256"/>
                <p:cNvSpPr/>
                <p:nvPr/>
              </p:nvSpPr>
              <p:spPr>
                <a:xfrm rot="20854625">
                  <a:off x="2590800" y="53340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Oval 257"/>
                <p:cNvSpPr/>
                <p:nvPr/>
              </p:nvSpPr>
              <p:spPr>
                <a:xfrm>
                  <a:off x="1524000" y="4114800"/>
                  <a:ext cx="762000" cy="990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>
                  <a:off x="3124200" y="4191000"/>
                  <a:ext cx="685800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Trapezoid 259"/>
                <p:cNvSpPr/>
                <p:nvPr/>
              </p:nvSpPr>
              <p:spPr>
                <a:xfrm>
                  <a:off x="1905000" y="5105400"/>
                  <a:ext cx="1600200" cy="6858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Trapezoid 260"/>
                <p:cNvSpPr/>
                <p:nvPr/>
              </p:nvSpPr>
              <p:spPr>
                <a:xfrm rot="2088477">
                  <a:off x="1851679" y="2575636"/>
                  <a:ext cx="914655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Trapezoid 261"/>
                <p:cNvSpPr/>
                <p:nvPr/>
              </p:nvSpPr>
              <p:spPr>
                <a:xfrm rot="19932635">
                  <a:off x="2521696" y="2514749"/>
                  <a:ext cx="986357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Trapezoid 262"/>
                <p:cNvSpPr/>
                <p:nvPr/>
              </p:nvSpPr>
              <p:spPr>
                <a:xfrm>
                  <a:off x="1905000" y="3048000"/>
                  <a:ext cx="1447800" cy="22860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Oval 263"/>
                <p:cNvSpPr/>
                <p:nvPr/>
              </p:nvSpPr>
              <p:spPr>
                <a:xfrm>
                  <a:off x="2362200" y="2743200"/>
                  <a:ext cx="609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Trapezoid 11"/>
                <p:cNvSpPr/>
                <p:nvPr/>
              </p:nvSpPr>
              <p:spPr>
                <a:xfrm rot="20952071">
                  <a:off x="2795146" y="3195544"/>
                  <a:ext cx="575812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Trapezoid 265"/>
                <p:cNvSpPr/>
                <p:nvPr/>
              </p:nvSpPr>
              <p:spPr>
                <a:xfrm rot="519514">
                  <a:off x="2047834" y="3235884"/>
                  <a:ext cx="626969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Diagonal Stripe 266"/>
                <p:cNvSpPr/>
                <p:nvPr/>
              </p:nvSpPr>
              <p:spPr>
                <a:xfrm rot="1483530">
                  <a:off x="2103244" y="4364922"/>
                  <a:ext cx="1326628" cy="509981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8" name="Diagonal Stripe 267"/>
                <p:cNvSpPr/>
                <p:nvPr/>
              </p:nvSpPr>
              <p:spPr>
                <a:xfrm rot="5400000">
                  <a:off x="2819400" y="47244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9" name="Diagonal Stripe 268"/>
                <p:cNvSpPr/>
                <p:nvPr/>
              </p:nvSpPr>
              <p:spPr>
                <a:xfrm rot="16200000" flipH="1">
                  <a:off x="2590800" y="48006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0" name="Flowchart: Display 269"/>
                <p:cNvSpPr/>
                <p:nvPr/>
              </p:nvSpPr>
              <p:spPr>
                <a:xfrm>
                  <a:off x="3048000" y="4415654"/>
                  <a:ext cx="381000" cy="304800"/>
                </a:xfrm>
                <a:prstGeom prst="flowChartDisplay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Oval 1"/>
                <p:cNvSpPr/>
                <p:nvPr/>
              </p:nvSpPr>
              <p:spPr>
                <a:xfrm>
                  <a:off x="2057400" y="14478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Oval 271"/>
                <p:cNvSpPr/>
                <p:nvPr/>
              </p:nvSpPr>
              <p:spPr>
                <a:xfrm rot="19066372">
                  <a:off x="2682908" y="1291454"/>
                  <a:ext cx="685800" cy="12192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Oval 272"/>
                <p:cNvSpPr/>
                <p:nvPr/>
              </p:nvSpPr>
              <p:spPr>
                <a:xfrm rot="3077158">
                  <a:off x="2039910" y="1250601"/>
                  <a:ext cx="685800" cy="1260959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46"/>
              <p:cNvGrpSpPr/>
              <p:nvPr/>
            </p:nvGrpSpPr>
            <p:grpSpPr>
              <a:xfrm rot="3372430">
                <a:off x="2973847" y="3304153"/>
                <a:ext cx="1295400" cy="2895600"/>
                <a:chOff x="1584600" y="1066800"/>
                <a:chExt cx="1661171" cy="3733800"/>
              </a:xfrm>
            </p:grpSpPr>
            <p:sp>
              <p:nvSpPr>
                <p:cNvPr id="235" name="Oval 234"/>
                <p:cNvSpPr/>
                <p:nvPr/>
              </p:nvSpPr>
              <p:spPr>
                <a:xfrm rot="19231343">
                  <a:off x="2835421" y="2976160"/>
                  <a:ext cx="410350" cy="437349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235"/>
                <p:cNvSpPr/>
                <p:nvPr/>
              </p:nvSpPr>
              <p:spPr>
                <a:xfrm rot="976600">
                  <a:off x="1584600" y="2945934"/>
                  <a:ext cx="429800" cy="493891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Trapezoid 236"/>
                <p:cNvSpPr/>
                <p:nvPr/>
              </p:nvSpPr>
              <p:spPr>
                <a:xfrm rot="20138027" flipH="1">
                  <a:off x="2501980" y="2049276"/>
                  <a:ext cx="583247" cy="117292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Trapezoid 237"/>
                <p:cNvSpPr/>
                <p:nvPr/>
              </p:nvSpPr>
              <p:spPr>
                <a:xfrm rot="1461973">
                  <a:off x="1739981" y="2049275"/>
                  <a:ext cx="583247" cy="117292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Trapezoid 238"/>
                <p:cNvSpPr/>
                <p:nvPr/>
              </p:nvSpPr>
              <p:spPr>
                <a:xfrm>
                  <a:off x="2064891" y="2101920"/>
                  <a:ext cx="685601" cy="931760"/>
                </a:xfrm>
                <a:prstGeom prst="trapezoid">
                  <a:avLst>
                    <a:gd name="adj" fmla="val 24886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Oval 239"/>
                <p:cNvSpPr/>
                <p:nvPr/>
              </p:nvSpPr>
              <p:spPr>
                <a:xfrm rot="886948" flipH="1">
                  <a:off x="2390016" y="4438816"/>
                  <a:ext cx="358596" cy="361784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>
                <a:xfrm rot="20713052">
                  <a:off x="1954714" y="4438816"/>
                  <a:ext cx="358596" cy="361784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Trapezoid 241"/>
                <p:cNvSpPr/>
                <p:nvPr/>
              </p:nvSpPr>
              <p:spPr>
                <a:xfrm>
                  <a:off x="1771062" y="2150960"/>
                  <a:ext cx="1273259" cy="245199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2057400" y="2971800"/>
                  <a:ext cx="685601" cy="147119"/>
                </a:xfrm>
                <a:prstGeom prst="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Rounded Rectangle 243"/>
                <p:cNvSpPr/>
                <p:nvPr/>
              </p:nvSpPr>
              <p:spPr>
                <a:xfrm>
                  <a:off x="2130186" y="3033678"/>
                  <a:ext cx="97943" cy="68656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Rounded Rectangle 244"/>
                <p:cNvSpPr/>
                <p:nvPr/>
              </p:nvSpPr>
              <p:spPr>
                <a:xfrm rot="20563410">
                  <a:off x="2198302" y="2963482"/>
                  <a:ext cx="103527" cy="83368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Rounded Rectangle 245"/>
                <p:cNvSpPr/>
                <p:nvPr/>
              </p:nvSpPr>
              <p:spPr>
                <a:xfrm>
                  <a:off x="2097539" y="2935599"/>
                  <a:ext cx="130591" cy="147119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Oval 246"/>
                <p:cNvSpPr/>
                <p:nvPr/>
              </p:nvSpPr>
              <p:spPr>
                <a:xfrm>
                  <a:off x="2122433" y="1185438"/>
                  <a:ext cx="536573" cy="100842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Oval 247"/>
                <p:cNvSpPr/>
                <p:nvPr/>
              </p:nvSpPr>
              <p:spPr>
                <a:xfrm>
                  <a:off x="2045780" y="1066800"/>
                  <a:ext cx="383267" cy="355913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Oval 248"/>
                <p:cNvSpPr/>
                <p:nvPr/>
              </p:nvSpPr>
              <p:spPr>
                <a:xfrm>
                  <a:off x="2390720" y="1066800"/>
                  <a:ext cx="383267" cy="355913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Block Arc 249"/>
                <p:cNvSpPr/>
                <p:nvPr/>
              </p:nvSpPr>
              <p:spPr>
                <a:xfrm rot="10800000">
                  <a:off x="2122433" y="1145564"/>
                  <a:ext cx="574900" cy="1023943"/>
                </a:xfrm>
                <a:prstGeom prst="blockArc">
                  <a:avLst>
                    <a:gd name="adj1" fmla="val 10379194"/>
                    <a:gd name="adj2" fmla="val 20911045"/>
                    <a:gd name="adj3" fmla="val 14867"/>
                  </a:avLst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" name="Block Arc 250"/>
                <p:cNvSpPr/>
                <p:nvPr/>
              </p:nvSpPr>
              <p:spPr>
                <a:xfrm rot="21435521">
                  <a:off x="2239899" y="1849009"/>
                  <a:ext cx="301640" cy="172112"/>
                </a:xfrm>
                <a:prstGeom prst="blockArc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" name="Cloud 251"/>
                <p:cNvSpPr/>
                <p:nvPr/>
              </p:nvSpPr>
              <p:spPr>
                <a:xfrm rot="21271638">
                  <a:off x="2548370" y="1114859"/>
                  <a:ext cx="360984" cy="1261592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Cloud 252"/>
                <p:cNvSpPr/>
                <p:nvPr/>
              </p:nvSpPr>
              <p:spPr>
                <a:xfrm rot="273561">
                  <a:off x="1905000" y="1177837"/>
                  <a:ext cx="328513" cy="1208205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>
                <a:xfrm>
                  <a:off x="2077718" y="1124447"/>
                  <a:ext cx="223573" cy="28823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rgbClr val="99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Oval 254"/>
                <p:cNvSpPr/>
                <p:nvPr/>
              </p:nvSpPr>
              <p:spPr>
                <a:xfrm>
                  <a:off x="2524864" y="1124447"/>
                  <a:ext cx="223573" cy="28823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rgbClr val="99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4" name="Double Wave 233"/>
              <p:cNvSpPr/>
              <p:nvPr/>
            </p:nvSpPr>
            <p:spPr>
              <a:xfrm>
                <a:off x="2057400" y="4984376"/>
                <a:ext cx="3124200" cy="1035424"/>
              </a:xfrm>
              <a:prstGeom prst="doubleWav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6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10" name="Flowchart: Document 9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lowchart: Document 10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" name="Rounded Rectangle 1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7" name="Rounded Rectangle 6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8" name="Rectangle 67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Double Wave 72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75" name="Oval 74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Moon 9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Moon 9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93" name="Oval 9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Oval 79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19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162" name="Flowchart: Document 161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lowchart: Document 162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159" name="Rounded Rectangle 158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156" name="Rounded Rectangle 155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" name="Group 243"/>
          <p:cNvGrpSpPr/>
          <p:nvPr/>
        </p:nvGrpSpPr>
        <p:grpSpPr>
          <a:xfrm>
            <a:off x="3962400" y="1447800"/>
            <a:ext cx="3733800" cy="3886200"/>
            <a:chOff x="1219200" y="1676400"/>
            <a:chExt cx="4632971" cy="4419600"/>
          </a:xfrm>
        </p:grpSpPr>
        <p:grpSp>
          <p:nvGrpSpPr>
            <p:cNvPr id="23" name="Group 49"/>
            <p:cNvGrpSpPr/>
            <p:nvPr/>
          </p:nvGrpSpPr>
          <p:grpSpPr>
            <a:xfrm>
              <a:off x="4191000" y="1676400"/>
              <a:ext cx="1661171" cy="3733800"/>
              <a:chOff x="1584600" y="1066800"/>
              <a:chExt cx="1661171" cy="3733800"/>
            </a:xfrm>
          </p:grpSpPr>
          <p:sp>
            <p:nvSpPr>
              <p:cNvPr id="245" name="Oval 244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Oval 245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Trapezoid 246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247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Trapezoid 248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Oval 249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Oval 250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Trapezoid 251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Rounded Rectangle 253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Rounded Rectangle 254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ounded Rectangle 255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Oval 258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Block Arc 259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Block Arc 260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Cloud 261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Cloud 262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15"/>
            <p:cNvGrpSpPr/>
            <p:nvPr/>
          </p:nvGrpSpPr>
          <p:grpSpPr>
            <a:xfrm>
              <a:off x="2057400" y="2438400"/>
              <a:ext cx="1295400" cy="2438400"/>
              <a:chOff x="3861184" y="914400"/>
              <a:chExt cx="2071403" cy="4684259"/>
            </a:xfrm>
          </p:grpSpPr>
          <p:sp>
            <p:nvSpPr>
              <p:cNvPr id="219" name="Oval 218"/>
              <p:cNvSpPr/>
              <p:nvPr/>
            </p:nvSpPr>
            <p:spPr>
              <a:xfrm rot="6128217">
                <a:off x="5006182" y="5070764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4472555">
                <a:off x="4485689" y="5086308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2901859">
                <a:off x="3953578" y="3320116"/>
                <a:ext cx="361964" cy="54675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20226769">
                <a:off x="5580853" y="3323075"/>
                <a:ext cx="351734" cy="55692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Trapezoid 222"/>
              <p:cNvSpPr/>
              <p:nvPr/>
            </p:nvSpPr>
            <p:spPr>
              <a:xfrm>
                <a:off x="4981297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Trapezoid 223"/>
              <p:cNvSpPr/>
              <p:nvPr/>
            </p:nvSpPr>
            <p:spPr>
              <a:xfrm>
                <a:off x="4453695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Trapezoid 224"/>
              <p:cNvSpPr/>
              <p:nvPr/>
            </p:nvSpPr>
            <p:spPr>
              <a:xfrm>
                <a:off x="4219205" y="2409263"/>
                <a:ext cx="1524183" cy="222768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rapezoid 225"/>
              <p:cNvSpPr/>
              <p:nvPr/>
            </p:nvSpPr>
            <p:spPr>
              <a:xfrm>
                <a:off x="4395072" y="3453490"/>
                <a:ext cx="1172448" cy="208846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Trapezoid 226"/>
              <p:cNvSpPr/>
              <p:nvPr/>
            </p:nvSpPr>
            <p:spPr>
              <a:xfrm rot="10800000">
                <a:off x="4746807" y="2409263"/>
                <a:ext cx="468979" cy="487306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rapezoid 227"/>
              <p:cNvSpPr/>
              <p:nvPr/>
            </p:nvSpPr>
            <p:spPr>
              <a:xfrm rot="10800000">
                <a:off x="4277828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Trapezoid 228"/>
              <p:cNvSpPr/>
              <p:nvPr/>
            </p:nvSpPr>
            <p:spPr>
              <a:xfrm rot="10800000">
                <a:off x="4570940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Trapezoid 229"/>
              <p:cNvSpPr/>
              <p:nvPr/>
            </p:nvSpPr>
            <p:spPr>
              <a:xfrm rot="10800000">
                <a:off x="4864052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rapezoid 230"/>
              <p:cNvSpPr/>
              <p:nvPr/>
            </p:nvSpPr>
            <p:spPr>
              <a:xfrm rot="10800000">
                <a:off x="5157164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rapezoid 231"/>
              <p:cNvSpPr/>
              <p:nvPr/>
            </p:nvSpPr>
            <p:spPr>
              <a:xfrm rot="10800000">
                <a:off x="5391653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rapezoid 232"/>
              <p:cNvSpPr/>
              <p:nvPr/>
            </p:nvSpPr>
            <p:spPr>
              <a:xfrm rot="1442139">
                <a:off x="4164882" y="2238196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rapezoid 233"/>
              <p:cNvSpPr/>
              <p:nvPr/>
            </p:nvSpPr>
            <p:spPr>
              <a:xfrm rot="20249249">
                <a:off x="5324141" y="2239909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4395072" y="1016959"/>
                <a:ext cx="1113826" cy="160114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Cloud 235"/>
              <p:cNvSpPr/>
              <p:nvPr/>
            </p:nvSpPr>
            <p:spPr>
              <a:xfrm rot="600599">
                <a:off x="4430988" y="914400"/>
                <a:ext cx="1078818" cy="66435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Cloud 236"/>
              <p:cNvSpPr/>
              <p:nvPr/>
            </p:nvSpPr>
            <p:spPr>
              <a:xfrm rot="18382183">
                <a:off x="4052388" y="1338883"/>
                <a:ext cx="790130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Cloud 237"/>
              <p:cNvSpPr/>
              <p:nvPr/>
            </p:nvSpPr>
            <p:spPr>
              <a:xfrm rot="5749123">
                <a:off x="5104027" y="1392408"/>
                <a:ext cx="728268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Rounded Rectangle 238"/>
              <p:cNvSpPr/>
              <p:nvPr/>
            </p:nvSpPr>
            <p:spPr>
              <a:xfrm>
                <a:off x="4277828" y="1156189"/>
                <a:ext cx="1289693" cy="278461"/>
              </a:xfrm>
              <a:prstGeom prst="roundRect">
                <a:avLst>
                  <a:gd name="adj" fmla="val 50000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rapezoid 239"/>
              <p:cNvSpPr/>
              <p:nvPr/>
            </p:nvSpPr>
            <p:spPr>
              <a:xfrm rot="10800000">
                <a:off x="439507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rapezoid 240"/>
              <p:cNvSpPr/>
              <p:nvPr/>
            </p:nvSpPr>
            <p:spPr>
              <a:xfrm rot="10800000">
                <a:off x="462956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rapezoid 241"/>
              <p:cNvSpPr/>
              <p:nvPr/>
            </p:nvSpPr>
            <p:spPr>
              <a:xfrm rot="10800000">
                <a:off x="486405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Trapezoid 242"/>
              <p:cNvSpPr/>
              <p:nvPr/>
            </p:nvSpPr>
            <p:spPr>
              <a:xfrm rot="10800000">
                <a:off x="509854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Trapezoid 243"/>
              <p:cNvSpPr/>
              <p:nvPr/>
            </p:nvSpPr>
            <p:spPr>
              <a:xfrm rot="10800000">
                <a:off x="533303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57"/>
            <p:cNvGrpSpPr/>
            <p:nvPr/>
          </p:nvGrpSpPr>
          <p:grpSpPr>
            <a:xfrm>
              <a:off x="2590800" y="2971800"/>
              <a:ext cx="1066800" cy="2209800"/>
              <a:chOff x="2895600" y="304800"/>
              <a:chExt cx="2186496" cy="3771554"/>
            </a:xfrm>
          </p:grpSpPr>
          <p:sp>
            <p:nvSpPr>
              <p:cNvPr id="202" name="Oval 201"/>
              <p:cNvSpPr/>
              <p:nvPr/>
            </p:nvSpPr>
            <p:spPr>
              <a:xfrm>
                <a:off x="2971800" y="304800"/>
                <a:ext cx="1981200" cy="2743200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rot="4427519">
                <a:off x="35357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 rot="17172481" flipH="1">
                <a:off x="40691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3234606" y="1676400"/>
                <a:ext cx="1676400" cy="21336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0800000">
                <a:off x="3844206" y="1905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9411276">
                <a:off x="4560557" y="2413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820608">
                <a:off x="3062510" y="2395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Isosceles Triangle 208"/>
              <p:cNvSpPr/>
              <p:nvPr/>
            </p:nvSpPr>
            <p:spPr>
              <a:xfrm rot="2242960">
                <a:off x="3208542" y="1520223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Isosceles Triangle 209"/>
              <p:cNvSpPr/>
              <p:nvPr/>
            </p:nvSpPr>
            <p:spPr>
              <a:xfrm rot="19284057">
                <a:off x="3983610" y="1519669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3539406" y="609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Cloud 211"/>
              <p:cNvSpPr/>
              <p:nvPr/>
            </p:nvSpPr>
            <p:spPr>
              <a:xfrm>
                <a:off x="3539406" y="609600"/>
                <a:ext cx="990600" cy="38100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Cloud 212"/>
              <p:cNvSpPr/>
              <p:nvPr/>
            </p:nvSpPr>
            <p:spPr>
              <a:xfrm rot="5107997">
                <a:off x="4041679" y="1076272"/>
                <a:ext cx="1200554" cy="57006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Cloud 213"/>
              <p:cNvSpPr/>
              <p:nvPr/>
            </p:nvSpPr>
            <p:spPr>
              <a:xfrm rot="6038579">
                <a:off x="2795611" y="1017359"/>
                <a:ext cx="1206533" cy="64105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Trapezoid 214"/>
              <p:cNvSpPr/>
              <p:nvPr/>
            </p:nvSpPr>
            <p:spPr>
              <a:xfrm rot="1062586">
                <a:off x="2948999" y="461940"/>
                <a:ext cx="462280" cy="1844703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215"/>
              <p:cNvSpPr/>
              <p:nvPr/>
            </p:nvSpPr>
            <p:spPr>
              <a:xfrm>
                <a:off x="3505200" y="2895600"/>
                <a:ext cx="1143000" cy="2286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rapezoid 216"/>
              <p:cNvSpPr/>
              <p:nvPr/>
            </p:nvSpPr>
            <p:spPr>
              <a:xfrm rot="20537414" flipH="1">
                <a:off x="4619816" y="482741"/>
                <a:ext cx="462280" cy="1889380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lowchart: Stored Data 217"/>
              <p:cNvSpPr/>
              <p:nvPr/>
            </p:nvSpPr>
            <p:spPr>
              <a:xfrm rot="5400000">
                <a:off x="3657600" y="-228600"/>
                <a:ext cx="685800" cy="17526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75"/>
            <p:cNvGrpSpPr/>
            <p:nvPr/>
          </p:nvGrpSpPr>
          <p:grpSpPr>
            <a:xfrm>
              <a:off x="1219200" y="3124200"/>
              <a:ext cx="1219201" cy="2362200"/>
              <a:chOff x="2362199" y="1066800"/>
              <a:chExt cx="2133601" cy="3200400"/>
            </a:xfrm>
          </p:grpSpPr>
          <p:sp>
            <p:nvSpPr>
              <p:cNvPr id="185" name="Oval 184"/>
              <p:cNvSpPr/>
              <p:nvPr/>
            </p:nvSpPr>
            <p:spPr>
              <a:xfrm rot="4427519">
                <a:off x="304059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/>
              <p:cNvSpPr/>
              <p:nvPr/>
            </p:nvSpPr>
            <p:spPr>
              <a:xfrm rot="17172481" flipH="1">
                <a:off x="358642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>
                <a:off x="2709106" y="2051637"/>
                <a:ext cx="1715464" cy="1969673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Isosceles Triangle 187"/>
              <p:cNvSpPr/>
              <p:nvPr/>
            </p:nvSpPr>
            <p:spPr>
              <a:xfrm rot="10800000">
                <a:off x="3332911" y="2262673"/>
                <a:ext cx="389878" cy="422073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 rot="19411276">
                <a:off x="4065955" y="2731843"/>
                <a:ext cx="429845" cy="6959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 rot="2820608">
                <a:off x="2554030" y="2678126"/>
                <a:ext cx="387784" cy="77144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Isosceles Triangle 190"/>
              <p:cNvSpPr/>
              <p:nvPr/>
            </p:nvSpPr>
            <p:spPr>
              <a:xfrm rot="2242960">
                <a:off x="2682434" y="1907459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Isosceles Triangle 191"/>
              <p:cNvSpPr/>
              <p:nvPr/>
            </p:nvSpPr>
            <p:spPr>
              <a:xfrm rot="19284057">
                <a:off x="3475563" y="1906948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3021008" y="1066800"/>
                <a:ext cx="1013683" cy="13365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Cloud 193"/>
              <p:cNvSpPr/>
              <p:nvPr/>
            </p:nvSpPr>
            <p:spPr>
              <a:xfrm>
                <a:off x="3021008" y="1066800"/>
                <a:ext cx="1013683" cy="35172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Cloud 194"/>
              <p:cNvSpPr/>
              <p:nvPr/>
            </p:nvSpPr>
            <p:spPr>
              <a:xfrm rot="5107997">
                <a:off x="3150031" y="1869509"/>
                <a:ext cx="1696322" cy="395529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Cloud 195"/>
              <p:cNvSpPr/>
              <p:nvPr/>
            </p:nvSpPr>
            <p:spPr>
              <a:xfrm rot="6038579">
                <a:off x="2263358" y="1857920"/>
                <a:ext cx="1658907" cy="375618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Trapezoid 196"/>
              <p:cNvSpPr/>
              <p:nvPr/>
            </p:nvSpPr>
            <p:spPr>
              <a:xfrm rot="283094">
                <a:off x="2792445" y="1171196"/>
                <a:ext cx="467854" cy="1195873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97"/>
              <p:cNvSpPr/>
              <p:nvPr/>
            </p:nvSpPr>
            <p:spPr>
              <a:xfrm rot="21363997">
                <a:off x="3845679" y="1150214"/>
                <a:ext cx="467854" cy="1195873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Flowchart: Stored Data 198"/>
              <p:cNvSpPr/>
              <p:nvPr/>
            </p:nvSpPr>
            <p:spPr>
              <a:xfrm rot="5400000">
                <a:off x="3285456" y="724377"/>
                <a:ext cx="562764" cy="124761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Flowchart: Collate 199"/>
              <p:cNvSpPr/>
              <p:nvPr/>
            </p:nvSpPr>
            <p:spPr>
              <a:xfrm rot="5400000">
                <a:off x="3014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Flowchart: Collate 200"/>
              <p:cNvSpPr/>
              <p:nvPr/>
            </p:nvSpPr>
            <p:spPr>
              <a:xfrm rot="5400000">
                <a:off x="3776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" name="Group 42"/>
            <p:cNvGrpSpPr/>
            <p:nvPr/>
          </p:nvGrpSpPr>
          <p:grpSpPr>
            <a:xfrm>
              <a:off x="3124200" y="3581400"/>
              <a:ext cx="1219200" cy="2514600"/>
              <a:chOff x="4800600" y="457200"/>
              <a:chExt cx="1853816" cy="3311628"/>
            </a:xfrm>
          </p:grpSpPr>
          <p:sp>
            <p:nvSpPr>
              <p:cNvPr id="171" name="Oval 170"/>
              <p:cNvSpPr/>
              <p:nvPr/>
            </p:nvSpPr>
            <p:spPr>
              <a:xfrm rot="6128217">
                <a:off x="5845811" y="3405957"/>
                <a:ext cx="301986" cy="423755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4472555">
                <a:off x="5449646" y="3394636"/>
                <a:ext cx="276648" cy="445382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 rot="2901859">
                <a:off x="4918664" y="2162743"/>
                <a:ext cx="253191" cy="48931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 rot="20226769">
                <a:off x="6339629" y="2218248"/>
                <a:ext cx="314787" cy="3895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rapezoid 174"/>
              <p:cNvSpPr/>
              <p:nvPr/>
            </p:nvSpPr>
            <p:spPr>
              <a:xfrm>
                <a:off x="5121013" y="1579044"/>
                <a:ext cx="1364078" cy="2002356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Trapezoid 175"/>
              <p:cNvSpPr/>
              <p:nvPr/>
            </p:nvSpPr>
            <p:spPr>
              <a:xfrm rot="1442139">
                <a:off x="5072397" y="1459384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rapezoid 176"/>
              <p:cNvSpPr/>
              <p:nvPr/>
            </p:nvSpPr>
            <p:spPr>
              <a:xfrm rot="20249249">
                <a:off x="6109883" y="1460582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 rot="5400000">
                <a:off x="5562600" y="76200"/>
                <a:ext cx="381000" cy="11430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Trapezoid 178"/>
              <p:cNvSpPr/>
              <p:nvPr/>
            </p:nvSpPr>
            <p:spPr>
              <a:xfrm rot="21093752">
                <a:off x="4849574" y="1702541"/>
                <a:ext cx="1529133" cy="1818971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/>
              <p:cNvSpPr/>
              <p:nvPr/>
            </p:nvSpPr>
            <p:spPr>
              <a:xfrm>
                <a:off x="5257800" y="685800"/>
                <a:ext cx="996826" cy="11199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254567">
                <a:off x="5049603" y="669656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20345433" flipH="1">
                <a:off x="5964002" y="669657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5181600" y="685800"/>
                <a:ext cx="1154219" cy="19478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Trapezoid 183"/>
              <p:cNvSpPr/>
              <p:nvPr/>
            </p:nvSpPr>
            <p:spPr>
              <a:xfrm rot="21093752">
                <a:off x="5081286" y="1736547"/>
                <a:ext cx="954005" cy="1818971"/>
              </a:xfrm>
              <a:prstGeom prst="trapezoid">
                <a:avLst>
                  <a:gd name="adj" fmla="val 42843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07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3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218" name="Flowchart: Document 9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Flowchart: Document 10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11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15" name="Rounded Rectangle 214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212" name="Rounded Rectangle 211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Rectangle 221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Double Wave 225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228" name="Oval 227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249" name="Oval 248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Moon 249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Moon 250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246" name="Oval 24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Moon 24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3" name="Oval 232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Rectangle 237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Trapezoid 239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1" name="Oval 240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10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262" name="Flowchart: Document 261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lowchart: Document 262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59" name="Rounded Rectangle 258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256" name="Rounded Rectangle 255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365"/>
          <p:cNvGrpSpPr/>
          <p:nvPr/>
        </p:nvGrpSpPr>
        <p:grpSpPr>
          <a:xfrm>
            <a:off x="4262203" y="1365354"/>
            <a:ext cx="3733800" cy="4114800"/>
            <a:chOff x="1371600" y="914400"/>
            <a:chExt cx="5029200" cy="5257800"/>
          </a:xfrm>
        </p:grpSpPr>
        <p:sp>
          <p:nvSpPr>
            <p:cNvPr id="367" name="Cloud 366"/>
            <p:cNvSpPr/>
            <p:nvPr/>
          </p:nvSpPr>
          <p:spPr>
            <a:xfrm rot="810244">
              <a:off x="2136905" y="2753308"/>
              <a:ext cx="2895600" cy="16764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74"/>
            <p:cNvGrpSpPr/>
            <p:nvPr/>
          </p:nvGrpSpPr>
          <p:grpSpPr>
            <a:xfrm>
              <a:off x="1371600" y="3505200"/>
              <a:ext cx="1905000" cy="2667000"/>
              <a:chOff x="4876800" y="2362200"/>
              <a:chExt cx="2743200" cy="3465830"/>
            </a:xfrm>
          </p:grpSpPr>
          <p:grpSp>
            <p:nvGrpSpPr>
              <p:cNvPr id="15" name="Group 122"/>
              <p:cNvGrpSpPr/>
              <p:nvPr/>
            </p:nvGrpSpPr>
            <p:grpSpPr>
              <a:xfrm>
                <a:off x="5715000" y="2362200"/>
                <a:ext cx="1371600" cy="2475230"/>
                <a:chOff x="6781800" y="685800"/>
                <a:chExt cx="1371600" cy="2475230"/>
              </a:xfrm>
            </p:grpSpPr>
            <p:sp>
              <p:nvSpPr>
                <p:cNvPr id="434" name="Rounded Rectangle 433"/>
                <p:cNvSpPr/>
                <p:nvPr/>
              </p:nvSpPr>
              <p:spPr>
                <a:xfrm>
                  <a:off x="7010400" y="1219200"/>
                  <a:ext cx="990600" cy="762000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7086600" y="270383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Oval 435"/>
                <p:cNvSpPr/>
                <p:nvPr/>
              </p:nvSpPr>
              <p:spPr>
                <a:xfrm>
                  <a:off x="7467600" y="270383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Oval 436"/>
                <p:cNvSpPr/>
                <p:nvPr/>
              </p:nvSpPr>
              <p:spPr>
                <a:xfrm>
                  <a:off x="7772400" y="217043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Oval 437"/>
                <p:cNvSpPr/>
                <p:nvPr/>
              </p:nvSpPr>
              <p:spPr>
                <a:xfrm>
                  <a:off x="6781800" y="209423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Trapezoid 438"/>
                <p:cNvSpPr/>
                <p:nvPr/>
              </p:nvSpPr>
              <p:spPr>
                <a:xfrm rot="19486427" flipH="1">
                  <a:off x="7322992" y="1555187"/>
                  <a:ext cx="762000" cy="797355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Trapezoid 439"/>
                <p:cNvSpPr/>
                <p:nvPr/>
              </p:nvSpPr>
              <p:spPr>
                <a:xfrm rot="2113573">
                  <a:off x="6858000" y="156083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Isosceles Triangle 440"/>
                <p:cNvSpPr/>
                <p:nvPr/>
              </p:nvSpPr>
              <p:spPr>
                <a:xfrm>
                  <a:off x="7010400" y="1484630"/>
                  <a:ext cx="990600" cy="1447800"/>
                </a:xfrm>
                <a:prstGeom prst="triangle">
                  <a:avLst/>
                </a:prstGeom>
                <a:solidFill>
                  <a:srgbClr val="FFFF9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Oval 441"/>
                <p:cNvSpPr/>
                <p:nvPr/>
              </p:nvSpPr>
              <p:spPr>
                <a:xfrm>
                  <a:off x="7162800" y="72263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Wave 442"/>
                <p:cNvSpPr/>
                <p:nvPr/>
              </p:nvSpPr>
              <p:spPr>
                <a:xfrm rot="19933828">
                  <a:off x="7094920" y="685800"/>
                  <a:ext cx="533400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Wave 443"/>
                <p:cNvSpPr/>
                <p:nvPr/>
              </p:nvSpPr>
              <p:spPr>
                <a:xfrm rot="2263772">
                  <a:off x="7466602" y="840452"/>
                  <a:ext cx="533400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Wave 444"/>
                <p:cNvSpPr/>
                <p:nvPr/>
              </p:nvSpPr>
              <p:spPr>
                <a:xfrm rot="16858411">
                  <a:off x="6577035" y="1249715"/>
                  <a:ext cx="1060182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Wave 445"/>
                <p:cNvSpPr/>
                <p:nvPr/>
              </p:nvSpPr>
              <p:spPr>
                <a:xfrm rot="4357884">
                  <a:off x="7390128" y="1336161"/>
                  <a:ext cx="1060182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Oval 446"/>
                <p:cNvSpPr/>
                <p:nvPr/>
              </p:nvSpPr>
              <p:spPr>
                <a:xfrm>
                  <a:off x="7086600" y="914400"/>
                  <a:ext cx="304800" cy="228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>
                <a:xfrm>
                  <a:off x="7620000" y="914400"/>
                  <a:ext cx="304800" cy="228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90"/>
              <p:cNvGrpSpPr/>
              <p:nvPr/>
            </p:nvGrpSpPr>
            <p:grpSpPr>
              <a:xfrm>
                <a:off x="4876800" y="2895600"/>
                <a:ext cx="1219200" cy="2442178"/>
                <a:chOff x="3352800" y="2358422"/>
                <a:chExt cx="1371600" cy="2442178"/>
              </a:xfrm>
            </p:grpSpPr>
            <p:sp>
              <p:nvSpPr>
                <p:cNvPr id="424" name="Oval 74"/>
                <p:cNvSpPr/>
                <p:nvPr/>
              </p:nvSpPr>
              <p:spPr>
                <a:xfrm>
                  <a:off x="3657600" y="43434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Oval 75"/>
                <p:cNvSpPr/>
                <p:nvPr/>
              </p:nvSpPr>
              <p:spPr>
                <a:xfrm>
                  <a:off x="4038600" y="43434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Oval 73"/>
                <p:cNvSpPr/>
                <p:nvPr/>
              </p:nvSpPr>
              <p:spPr>
                <a:xfrm>
                  <a:off x="4343400" y="38100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72"/>
                <p:cNvSpPr/>
                <p:nvPr/>
              </p:nvSpPr>
              <p:spPr>
                <a:xfrm>
                  <a:off x="3352800" y="373380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Trapezoid 427"/>
                <p:cNvSpPr/>
                <p:nvPr/>
              </p:nvSpPr>
              <p:spPr>
                <a:xfrm rot="19486427" flipH="1">
                  <a:off x="3905772" y="319101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Trapezoid 428"/>
                <p:cNvSpPr/>
                <p:nvPr/>
              </p:nvSpPr>
              <p:spPr>
                <a:xfrm rot="2113573">
                  <a:off x="3429000" y="320040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Isosceles Triangle 429"/>
                <p:cNvSpPr/>
                <p:nvPr/>
              </p:nvSpPr>
              <p:spPr>
                <a:xfrm>
                  <a:off x="3581400" y="3124200"/>
                  <a:ext cx="990600" cy="1447800"/>
                </a:xfrm>
                <a:prstGeom prst="triangl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>
                  <a:off x="3733800" y="236220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/>
                <p:cNvSpPr/>
                <p:nvPr/>
              </p:nvSpPr>
              <p:spPr>
                <a:xfrm rot="2618579">
                  <a:off x="3949239" y="2393839"/>
                  <a:ext cx="625580" cy="420136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/>
                <p:cNvSpPr/>
                <p:nvPr/>
              </p:nvSpPr>
              <p:spPr>
                <a:xfrm rot="8502806">
                  <a:off x="3568082" y="2358422"/>
                  <a:ext cx="625580" cy="420136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02"/>
              <p:cNvGrpSpPr/>
              <p:nvPr/>
            </p:nvGrpSpPr>
            <p:grpSpPr>
              <a:xfrm>
                <a:off x="6400800" y="3200400"/>
                <a:ext cx="1219200" cy="2442178"/>
                <a:chOff x="5715000" y="1520222"/>
                <a:chExt cx="1391346" cy="2442178"/>
              </a:xfrm>
            </p:grpSpPr>
            <p:sp>
              <p:nvSpPr>
                <p:cNvPr id="412" name="Oval 411"/>
                <p:cNvSpPr/>
                <p:nvPr/>
              </p:nvSpPr>
              <p:spPr>
                <a:xfrm>
                  <a:off x="6019800" y="35052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6400800" y="35052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>
                  <a:off x="6705600" y="29718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/>
                <p:cNvSpPr/>
                <p:nvPr/>
              </p:nvSpPr>
              <p:spPr>
                <a:xfrm>
                  <a:off x="5715000" y="289560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Trapezoid 415"/>
                <p:cNvSpPr/>
                <p:nvPr/>
              </p:nvSpPr>
              <p:spPr>
                <a:xfrm rot="19486427" flipH="1">
                  <a:off x="6267972" y="235281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Trapezoid 416"/>
                <p:cNvSpPr/>
                <p:nvPr/>
              </p:nvSpPr>
              <p:spPr>
                <a:xfrm rot="2113573">
                  <a:off x="5791200" y="236220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Isosceles Triangle 417"/>
                <p:cNvSpPr/>
                <p:nvPr/>
              </p:nvSpPr>
              <p:spPr>
                <a:xfrm>
                  <a:off x="5943600" y="2286000"/>
                  <a:ext cx="990600" cy="1447800"/>
                </a:xfrm>
                <a:prstGeom prst="triangle">
                  <a:avLst/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/>
                <p:cNvSpPr/>
                <p:nvPr/>
              </p:nvSpPr>
              <p:spPr>
                <a:xfrm>
                  <a:off x="6096000" y="152400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/>
                <p:cNvSpPr/>
                <p:nvPr/>
              </p:nvSpPr>
              <p:spPr>
                <a:xfrm rot="2618579">
                  <a:off x="6311439" y="1555639"/>
                  <a:ext cx="625580" cy="420136"/>
                </a:xfrm>
                <a:prstGeom prst="ellipse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/>
                <p:cNvSpPr/>
                <p:nvPr/>
              </p:nvSpPr>
              <p:spPr>
                <a:xfrm rot="8502806">
                  <a:off x="5930282" y="1520222"/>
                  <a:ext cx="625580" cy="420136"/>
                </a:xfrm>
                <a:prstGeom prst="ellipse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Cloud 421"/>
                <p:cNvSpPr/>
                <p:nvPr/>
              </p:nvSpPr>
              <p:spPr>
                <a:xfrm>
                  <a:off x="5715000" y="1828800"/>
                  <a:ext cx="381000" cy="609600"/>
                </a:xfrm>
                <a:prstGeom prst="cloud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Cloud 422"/>
                <p:cNvSpPr/>
                <p:nvPr/>
              </p:nvSpPr>
              <p:spPr>
                <a:xfrm rot="20350014">
                  <a:off x="6725346" y="1800424"/>
                  <a:ext cx="381000" cy="609600"/>
                </a:xfrm>
                <a:prstGeom prst="cloud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05"/>
              <p:cNvGrpSpPr/>
              <p:nvPr/>
            </p:nvGrpSpPr>
            <p:grpSpPr>
              <a:xfrm>
                <a:off x="5410200" y="3352800"/>
                <a:ext cx="1371600" cy="2475230"/>
                <a:chOff x="5791200" y="3395948"/>
                <a:chExt cx="1371600" cy="2475230"/>
              </a:xfrm>
            </p:grpSpPr>
            <p:sp>
              <p:nvSpPr>
                <p:cNvPr id="402" name="Oval 401"/>
                <p:cNvSpPr/>
                <p:nvPr/>
              </p:nvSpPr>
              <p:spPr>
                <a:xfrm>
                  <a:off x="6096000" y="5413978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Oval 402"/>
                <p:cNvSpPr/>
                <p:nvPr/>
              </p:nvSpPr>
              <p:spPr>
                <a:xfrm>
                  <a:off x="6477000" y="5413978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/>
                <p:cNvSpPr/>
                <p:nvPr/>
              </p:nvSpPr>
              <p:spPr>
                <a:xfrm>
                  <a:off x="6781800" y="4880578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5791200" y="4804378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Trapezoid 405"/>
                <p:cNvSpPr/>
                <p:nvPr/>
              </p:nvSpPr>
              <p:spPr>
                <a:xfrm rot="19486427" flipH="1">
                  <a:off x="6344172" y="4261596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Trapezoid 406"/>
                <p:cNvSpPr/>
                <p:nvPr/>
              </p:nvSpPr>
              <p:spPr>
                <a:xfrm rot="2113573">
                  <a:off x="5867400" y="427097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Isosceles Triangle 407"/>
                <p:cNvSpPr/>
                <p:nvPr/>
              </p:nvSpPr>
              <p:spPr>
                <a:xfrm>
                  <a:off x="6019800" y="4194778"/>
                  <a:ext cx="990600" cy="1447800"/>
                </a:xfrm>
                <a:prstGeom prst="triangl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/>
                <p:cNvSpPr/>
                <p:nvPr/>
              </p:nvSpPr>
              <p:spPr>
                <a:xfrm>
                  <a:off x="6172200" y="3432778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Wave 409"/>
                <p:cNvSpPr/>
                <p:nvPr/>
              </p:nvSpPr>
              <p:spPr>
                <a:xfrm rot="19933828">
                  <a:off x="6104320" y="3395948"/>
                  <a:ext cx="533400" cy="457200"/>
                </a:xfrm>
                <a:prstGeom prst="wav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Wave 410"/>
                <p:cNvSpPr/>
                <p:nvPr/>
              </p:nvSpPr>
              <p:spPr>
                <a:xfrm rot="2263772">
                  <a:off x="6476002" y="3550600"/>
                  <a:ext cx="533400" cy="457200"/>
                </a:xfrm>
                <a:prstGeom prst="wav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69" name="Cloud 368"/>
            <p:cNvSpPr/>
            <p:nvPr/>
          </p:nvSpPr>
          <p:spPr>
            <a:xfrm>
              <a:off x="3505200" y="3124200"/>
              <a:ext cx="2895600" cy="18288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4"/>
            <p:cNvGrpSpPr/>
            <p:nvPr/>
          </p:nvGrpSpPr>
          <p:grpSpPr>
            <a:xfrm>
              <a:off x="3352800" y="914400"/>
              <a:ext cx="2209800" cy="3810000"/>
              <a:chOff x="6230690" y="2667000"/>
              <a:chExt cx="1963482" cy="3048000"/>
            </a:xfrm>
          </p:grpSpPr>
          <p:sp>
            <p:nvSpPr>
              <p:cNvPr id="371" name="Oval 5"/>
              <p:cNvSpPr/>
              <p:nvPr/>
            </p:nvSpPr>
            <p:spPr>
              <a:xfrm>
                <a:off x="6324600" y="3352800"/>
                <a:ext cx="1752600" cy="2209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Flowchart: Punched Tape 371"/>
              <p:cNvSpPr/>
              <p:nvPr/>
            </p:nvSpPr>
            <p:spPr>
              <a:xfrm rot="4458552" flipH="1">
                <a:off x="7472736" y="4430289"/>
                <a:ext cx="814774" cy="628099"/>
              </a:xfrm>
              <a:prstGeom prst="flowChartPunchedTa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Flowchart: Punched Tape 372"/>
              <p:cNvSpPr/>
              <p:nvPr/>
            </p:nvSpPr>
            <p:spPr>
              <a:xfrm rot="17141448">
                <a:off x="6137353" y="4440464"/>
                <a:ext cx="814774" cy="628099"/>
              </a:xfrm>
              <a:prstGeom prst="flowChartPunchedTa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/>
              <p:cNvSpPr/>
              <p:nvPr/>
            </p:nvSpPr>
            <p:spPr>
              <a:xfrm rot="886948" flipH="1">
                <a:off x="7200910" y="5407099"/>
                <a:ext cx="401744" cy="30790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/>
              <p:cNvSpPr/>
              <p:nvPr/>
            </p:nvSpPr>
            <p:spPr>
              <a:xfrm rot="20713052">
                <a:off x="6713230" y="5407099"/>
                <a:ext cx="401744" cy="30790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/>
              <p:cNvSpPr/>
              <p:nvPr/>
            </p:nvSpPr>
            <p:spPr>
              <a:xfrm>
                <a:off x="6946392" y="2750472"/>
                <a:ext cx="512064" cy="709515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Trapezoid 376"/>
              <p:cNvSpPr/>
              <p:nvPr/>
            </p:nvSpPr>
            <p:spPr>
              <a:xfrm>
                <a:off x="6324600" y="3418251"/>
                <a:ext cx="1828800" cy="959931"/>
              </a:xfrm>
              <a:prstGeom prst="trapezoid">
                <a:avLst>
                  <a:gd name="adj" fmla="val 8049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Trapezoid 377"/>
              <p:cNvSpPr/>
              <p:nvPr/>
            </p:nvSpPr>
            <p:spPr>
              <a:xfrm>
                <a:off x="6507480" y="3459987"/>
                <a:ext cx="1426464" cy="2086807"/>
              </a:xfrm>
              <a:prstGeom prst="trapezoid">
                <a:avLst>
                  <a:gd name="adj" fmla="val 3741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Trapezoid 378"/>
              <p:cNvSpPr/>
              <p:nvPr/>
            </p:nvSpPr>
            <p:spPr>
              <a:xfrm>
                <a:off x="6836664" y="3418251"/>
                <a:ext cx="768096" cy="792987"/>
              </a:xfrm>
              <a:prstGeom prst="trapezoid">
                <a:avLst>
                  <a:gd name="adj" fmla="val 2488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Rectangle 379"/>
              <p:cNvSpPr/>
              <p:nvPr/>
            </p:nvSpPr>
            <p:spPr>
              <a:xfrm>
                <a:off x="6836664" y="4127765"/>
                <a:ext cx="768096" cy="1252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Rounded Rectangle 380"/>
              <p:cNvSpPr/>
              <p:nvPr/>
            </p:nvSpPr>
            <p:spPr>
              <a:xfrm>
                <a:off x="6909816" y="4211237"/>
                <a:ext cx="109728" cy="58430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Rounded Rectangle 381"/>
              <p:cNvSpPr/>
              <p:nvPr/>
            </p:nvSpPr>
            <p:spPr>
              <a:xfrm rot="20563410">
                <a:off x="6986127" y="4151495"/>
                <a:ext cx="115984" cy="709515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Rounded Rectangle 382"/>
              <p:cNvSpPr/>
              <p:nvPr/>
            </p:nvSpPr>
            <p:spPr>
              <a:xfrm>
                <a:off x="6873240" y="4127765"/>
                <a:ext cx="146304" cy="12520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Oval 383"/>
              <p:cNvSpPr/>
              <p:nvPr/>
            </p:nvSpPr>
            <p:spPr>
              <a:xfrm>
                <a:off x="6324600" y="4294709"/>
                <a:ext cx="475488" cy="16694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Oval 384"/>
              <p:cNvSpPr/>
              <p:nvPr/>
            </p:nvSpPr>
            <p:spPr>
              <a:xfrm>
                <a:off x="7635240" y="4289419"/>
                <a:ext cx="512064" cy="16694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Oval 385"/>
              <p:cNvSpPr/>
              <p:nvPr/>
            </p:nvSpPr>
            <p:spPr>
              <a:xfrm rot="19231343">
                <a:off x="7787058" y="4259342"/>
                <a:ext cx="216718" cy="35623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/>
              <p:cNvSpPr/>
              <p:nvPr/>
            </p:nvSpPr>
            <p:spPr>
              <a:xfrm rot="976600">
                <a:off x="6399122" y="4290951"/>
                <a:ext cx="216718" cy="35623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/>
              <p:cNvSpPr/>
              <p:nvPr/>
            </p:nvSpPr>
            <p:spPr>
              <a:xfrm>
                <a:off x="6873240" y="2667000"/>
                <a:ext cx="365760" cy="25041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>
              <a:xfrm>
                <a:off x="7202424" y="2667000"/>
                <a:ext cx="365760" cy="25041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Block Arc 389"/>
              <p:cNvSpPr/>
              <p:nvPr/>
            </p:nvSpPr>
            <p:spPr>
              <a:xfrm rot="10800000">
                <a:off x="6946392" y="2722418"/>
                <a:ext cx="548640" cy="72043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1" name="Block Arc 390"/>
              <p:cNvSpPr/>
              <p:nvPr/>
            </p:nvSpPr>
            <p:spPr>
              <a:xfrm rot="21435521">
                <a:off x="7058493" y="3217355"/>
                <a:ext cx="287862" cy="121096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2" name="Cloud 391"/>
              <p:cNvSpPr/>
              <p:nvPr/>
            </p:nvSpPr>
            <p:spPr>
              <a:xfrm rot="21271638">
                <a:off x="7352873" y="2700814"/>
                <a:ext cx="344496" cy="887644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Cloud 392"/>
              <p:cNvSpPr/>
              <p:nvPr/>
            </p:nvSpPr>
            <p:spPr>
              <a:xfrm rot="273561">
                <a:off x="6738891" y="2745124"/>
                <a:ext cx="313507" cy="85008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Oval 393"/>
              <p:cNvSpPr/>
              <p:nvPr/>
            </p:nvSpPr>
            <p:spPr>
              <a:xfrm>
                <a:off x="6903720" y="2707560"/>
                <a:ext cx="213360" cy="202802"/>
              </a:xfrm>
              <a:prstGeom prst="ellipse">
                <a:avLst/>
              </a:prstGeom>
              <a:solidFill>
                <a:srgbClr val="99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Oval 394"/>
              <p:cNvSpPr/>
              <p:nvPr/>
            </p:nvSpPr>
            <p:spPr>
              <a:xfrm>
                <a:off x="7330440" y="2707560"/>
                <a:ext cx="213360" cy="202802"/>
              </a:xfrm>
              <a:prstGeom prst="ellipse">
                <a:avLst/>
              </a:prstGeom>
              <a:solidFill>
                <a:srgbClr val="99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ound Diagonal Corner Rectangle 395"/>
              <p:cNvSpPr/>
              <p:nvPr/>
            </p:nvSpPr>
            <p:spPr>
              <a:xfrm>
                <a:off x="6934200" y="3429000"/>
                <a:ext cx="304800" cy="152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ound Diagonal Corner Rectangle 396"/>
              <p:cNvSpPr/>
              <p:nvPr/>
            </p:nvSpPr>
            <p:spPr>
              <a:xfrm flipH="1">
                <a:off x="7239000" y="3429000"/>
                <a:ext cx="304800" cy="152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53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422" name="Rectangle 421"/>
            <p:cNvSpPr/>
            <p:nvPr/>
          </p:nvSpPr>
          <p:spPr>
            <a:xfrm>
              <a:off x="0" y="0"/>
              <a:ext cx="9144000" cy="2667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828800" y="152400"/>
              <a:ext cx="5562600" cy="914400"/>
              <a:chOff x="2514600" y="3733800"/>
              <a:chExt cx="5562600" cy="1143000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5835555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6665794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7496033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Isosceles Triangle 1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Isosceles Triangle 1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>
                <a:off x="60198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Isosceles Triangle 16"/>
              <p:cNvSpPr/>
              <p:nvPr/>
            </p:nvSpPr>
            <p:spPr>
              <a:xfrm>
                <a:off x="6858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Isosceles Triangle 17"/>
              <p:cNvSpPr/>
              <p:nvPr/>
            </p:nvSpPr>
            <p:spPr>
              <a:xfrm>
                <a:off x="7696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" name="Rounded Rectangle 2"/>
            <p:cNvSpPr/>
            <p:nvPr/>
          </p:nvSpPr>
          <p:spPr>
            <a:xfrm>
              <a:off x="1371600" y="838200"/>
              <a:ext cx="6553200" cy="19812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Trapezoid 535"/>
            <p:cNvSpPr/>
            <p:nvPr/>
          </p:nvSpPr>
          <p:spPr>
            <a:xfrm rot="10800000">
              <a:off x="2286000" y="1676400"/>
              <a:ext cx="4343401" cy="227351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Rectangle 422"/>
            <p:cNvSpPr/>
            <p:nvPr/>
          </p:nvSpPr>
          <p:spPr>
            <a:xfrm>
              <a:off x="0" y="2590800"/>
              <a:ext cx="9144000" cy="4267200"/>
            </a:xfrm>
            <a:prstGeom prst="rect">
              <a:avLst/>
            </a:prstGeom>
            <a:solidFill>
              <a:srgbClr val="EDCD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64"/>
            <p:cNvGrpSpPr/>
            <p:nvPr/>
          </p:nvGrpSpPr>
          <p:grpSpPr>
            <a:xfrm>
              <a:off x="152400" y="152400"/>
              <a:ext cx="1371600" cy="3657600"/>
              <a:chOff x="1747738" y="1143000"/>
              <a:chExt cx="2675816" cy="5410200"/>
            </a:xfrm>
          </p:grpSpPr>
          <p:sp>
            <p:nvSpPr>
              <p:cNvPr id="366" name="Wave 365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Wave 366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14" name="Teardrop 413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06" name="Teardrop 4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Moon 4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Moon 4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Moon 4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Moon 4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Moon 41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Moon 41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98" name="Teardrop 3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Moon 3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Moon 3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Moon 4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Moon 4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Moon 4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Moon 4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90" name="Teardrop 3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Moon 3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Moon 3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Moon 3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Moon 3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Moon 3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Moon 3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Oval 39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82" name="Teardrop 3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Moon 3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Moon 3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Moon 3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3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3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3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74" name="Teardrop 37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Moon 37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Moon 37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Moon 37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Moon 37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Moon 37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Moon 37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" name="Group 307"/>
            <p:cNvGrpSpPr/>
            <p:nvPr/>
          </p:nvGrpSpPr>
          <p:grpSpPr>
            <a:xfrm>
              <a:off x="7696200" y="228600"/>
              <a:ext cx="1295400" cy="3429000"/>
              <a:chOff x="1747738" y="1143000"/>
              <a:chExt cx="2675816" cy="5410200"/>
            </a:xfrm>
          </p:grpSpPr>
          <p:sp>
            <p:nvSpPr>
              <p:cNvPr id="309" name="Wave 3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Wave 3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57" name="Teardrop 356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49" name="Teardrop 34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Moon 34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Moon 35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Moon 35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Moon 35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Moon 35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Moon 35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Oval 35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41" name="Teardrop 34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Moon 34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Moon 34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Moon 34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Moon 34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Moon 34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Moon 34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Oval 34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33" name="Teardrop 3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Moon 3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Moon 3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Moon 3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Moon 3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Moon 3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Moon 33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Oval 33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25" name="Teardrop 32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Moon 32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Moon 32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Moon 32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Moon 32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Moon 32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Moon 33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Oval 33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17" name="Teardrop 31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Moon 31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Moon 31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Moon 31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Moon 32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Moon 32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Moon 32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Oval 32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02" name="Oval 301"/>
            <p:cNvSpPr/>
            <p:nvPr/>
          </p:nvSpPr>
          <p:spPr>
            <a:xfrm>
              <a:off x="3657600" y="3777521"/>
              <a:ext cx="2563318" cy="193373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2133600" y="2209800"/>
              <a:ext cx="1371600" cy="1447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3551" y="2072391"/>
              <a:ext cx="1981200" cy="2590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hord 22"/>
            <p:cNvSpPr/>
            <p:nvPr/>
          </p:nvSpPr>
          <p:spPr>
            <a:xfrm rot="7967046">
              <a:off x="191484" y="1357730"/>
              <a:ext cx="2188596" cy="1946073"/>
            </a:xfrm>
            <a:prstGeom prst="chord">
              <a:avLst>
                <a:gd name="adj1" fmla="val 2975781"/>
                <a:gd name="adj2" fmla="val 13536726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 Same Side Corner Rectangle 23"/>
            <p:cNvSpPr/>
            <p:nvPr/>
          </p:nvSpPr>
          <p:spPr>
            <a:xfrm>
              <a:off x="2284751" y="2008682"/>
              <a:ext cx="1237938" cy="43471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4157272" y="2057400"/>
              <a:ext cx="414728" cy="53340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2358452" y="1105525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140439" y="1093034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922426" y="1080543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4704413" y="1068052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5486400" y="1055561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6268387" y="1043070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33"/>
            <p:cNvGrpSpPr/>
            <p:nvPr/>
          </p:nvGrpSpPr>
          <p:grpSpPr>
            <a:xfrm>
              <a:off x="304800" y="1828800"/>
              <a:ext cx="2019869" cy="609600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5" name="Rounded Rectangle 34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Isosceles Triangle 4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Isosceles Triangle 4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Isosceles Triangle 4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Rounded Rectangle 48"/>
            <p:cNvSpPr/>
            <p:nvPr/>
          </p:nvSpPr>
          <p:spPr>
            <a:xfrm>
              <a:off x="914400" y="3657600"/>
              <a:ext cx="715780" cy="99059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429718" y="2708223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526498" y="2710721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2562069" y="3137941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2305987" y="2500860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2683240" y="2518349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3043004" y="2518348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4800600" y="2590800"/>
              <a:ext cx="1524000" cy="1099279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6248400" y="1447800"/>
              <a:ext cx="1981200" cy="2590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>
              <a:off x="6235908" y="1311640"/>
              <a:ext cx="1978702" cy="337278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 Same Side Corner Rectangle 65"/>
            <p:cNvSpPr/>
            <p:nvPr/>
          </p:nvSpPr>
          <p:spPr>
            <a:xfrm>
              <a:off x="4800600" y="2133600"/>
              <a:ext cx="1514006" cy="45595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56"/>
            <p:cNvGrpSpPr/>
            <p:nvPr/>
          </p:nvGrpSpPr>
          <p:grpSpPr>
            <a:xfrm>
              <a:off x="4864309" y="2191063"/>
              <a:ext cx="1401580" cy="477186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58" name="Rounded Rectangle 57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Rounded Rectangle 66"/>
            <p:cNvSpPr/>
            <p:nvPr/>
          </p:nvSpPr>
          <p:spPr>
            <a:xfrm>
              <a:off x="6455764" y="3019269"/>
              <a:ext cx="715780" cy="99059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7402643" y="3184162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6535712" y="2002437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7407640" y="2042410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0800000">
              <a:off x="6298367" y="2398425"/>
              <a:ext cx="1978702" cy="212361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5261548" y="3013023"/>
              <a:ext cx="602105" cy="677058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72"/>
            <p:cNvGrpSpPr/>
            <p:nvPr/>
          </p:nvGrpSpPr>
          <p:grpSpPr>
            <a:xfrm>
              <a:off x="1600200" y="2743200"/>
              <a:ext cx="1524000" cy="3657600"/>
              <a:chOff x="1747738" y="1143000"/>
              <a:chExt cx="2675816" cy="5410200"/>
            </a:xfrm>
          </p:grpSpPr>
          <p:sp>
            <p:nvSpPr>
              <p:cNvPr id="74" name="Wave 7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Wave 7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0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22" name="Teardrop 12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14" name="Teardrop 11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Moon 11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Moon 11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Moon 11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11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Moon 11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Moon 11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06" name="Teardrop 1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1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1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1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11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11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Oval 11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8" name="Teardrop 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90" name="Teardrop 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82" name="Teardrop 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8" name="Group 129"/>
            <p:cNvGrpSpPr/>
            <p:nvPr/>
          </p:nvGrpSpPr>
          <p:grpSpPr>
            <a:xfrm>
              <a:off x="2743200" y="3581400"/>
              <a:ext cx="1118017" cy="2523345"/>
              <a:chOff x="1747738" y="1143000"/>
              <a:chExt cx="2675816" cy="5410200"/>
            </a:xfrm>
          </p:grpSpPr>
          <p:sp>
            <p:nvSpPr>
              <p:cNvPr id="131" name="Wave 130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Wave 131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79" name="Teardrop 178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0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71" name="Teardrop 17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Moon 17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63" name="Teardrop 16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16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16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16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55" name="Teardrop 15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47" name="Teardrop 14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Moon 14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39" name="Teardrop 13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Moon 13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4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5" name="Group 186"/>
            <p:cNvGrpSpPr/>
            <p:nvPr/>
          </p:nvGrpSpPr>
          <p:grpSpPr>
            <a:xfrm>
              <a:off x="6529465" y="3813748"/>
              <a:ext cx="1118017" cy="2523345"/>
              <a:chOff x="1747738" y="1143000"/>
              <a:chExt cx="2675816" cy="5410200"/>
            </a:xfrm>
          </p:grpSpPr>
          <p:sp>
            <p:nvSpPr>
              <p:cNvPr id="188" name="Wave 187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Wave 188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4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36" name="Teardrop 23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8" name="Teardrop 22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8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0" name="Teardrop 21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Oval 22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9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12" name="Teardrop 21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04" name="Teardrop 20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1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96" name="Teardrop 19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2" name="Group 243"/>
            <p:cNvGrpSpPr/>
            <p:nvPr/>
          </p:nvGrpSpPr>
          <p:grpSpPr>
            <a:xfrm>
              <a:off x="7403891" y="2775679"/>
              <a:ext cx="1524000" cy="3657600"/>
              <a:chOff x="1747738" y="1143000"/>
              <a:chExt cx="2675816" cy="5410200"/>
            </a:xfrm>
          </p:grpSpPr>
          <p:sp>
            <p:nvSpPr>
              <p:cNvPr id="245" name="Wave 244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Wave 245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93" name="Teardrop 292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85" name="Teardrop 28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Moon 28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Moon 28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Moon 28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Moon 28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Moon 28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Moon 29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Oval 29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77" name="Teardrop 27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Moon 27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Moon 27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Moon 27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Moon 28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Moon 28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Moon 28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69" name="Teardrop 26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Moon 26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oon 27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Moon 27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oon 27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oon 27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Moon 27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Oval 27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61" name="Teardrop 26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Moon 26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Oval 267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53" name="Teardrop 25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5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5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25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5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Oval 25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01" name="Oval 300"/>
            <p:cNvSpPr/>
            <p:nvPr/>
          </p:nvSpPr>
          <p:spPr>
            <a:xfrm>
              <a:off x="3810000" y="3962400"/>
              <a:ext cx="2286000" cy="13716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02"/>
            <p:cNvGrpSpPr/>
            <p:nvPr/>
          </p:nvGrpSpPr>
          <p:grpSpPr>
            <a:xfrm rot="20997310">
              <a:off x="4672304" y="2836859"/>
              <a:ext cx="381000" cy="2057400"/>
              <a:chOff x="5363432" y="685816"/>
              <a:chExt cx="1374898" cy="3762670"/>
            </a:xfrm>
          </p:grpSpPr>
          <p:sp>
            <p:nvSpPr>
              <p:cNvPr id="304" name="Double Wave 303"/>
              <p:cNvSpPr/>
              <p:nvPr/>
            </p:nvSpPr>
            <p:spPr>
              <a:xfrm rot="17222177">
                <a:off x="4566630" y="2276786"/>
                <a:ext cx="3352800" cy="990600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Double Wave 304"/>
              <p:cNvSpPr/>
              <p:nvPr/>
            </p:nvSpPr>
            <p:spPr>
              <a:xfrm rot="16481519">
                <a:off x="4327045" y="2653971"/>
                <a:ext cx="2604515" cy="531741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Double Wave 305"/>
              <p:cNvSpPr/>
              <p:nvPr/>
            </p:nvSpPr>
            <p:spPr>
              <a:xfrm rot="16632172">
                <a:off x="4155766" y="2211739"/>
                <a:ext cx="3435344" cy="38349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7" name="Rounded Rectangle 306"/>
            <p:cNvSpPr/>
            <p:nvPr/>
          </p:nvSpPr>
          <p:spPr>
            <a:xfrm>
              <a:off x="4648200" y="4648200"/>
              <a:ext cx="457200" cy="228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6" name="Group 423"/>
            <p:cNvGrpSpPr/>
            <p:nvPr/>
          </p:nvGrpSpPr>
          <p:grpSpPr>
            <a:xfrm>
              <a:off x="361013" y="4180650"/>
              <a:ext cx="508416" cy="616202"/>
              <a:chOff x="4648200" y="2711614"/>
              <a:chExt cx="1009810" cy="1249998"/>
            </a:xfrm>
          </p:grpSpPr>
          <p:grpSp>
            <p:nvGrpSpPr>
              <p:cNvPr id="365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36" name="Oval 43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Teardrop 43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Teardrop 43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Oval 43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32" name="Oval 43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Teardrop 43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Teardrop 43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9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28" name="Oval 42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Teardrop 42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Teardrop 42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0" name="Group 439"/>
            <p:cNvGrpSpPr/>
            <p:nvPr/>
          </p:nvGrpSpPr>
          <p:grpSpPr>
            <a:xfrm>
              <a:off x="1828800" y="5943600"/>
              <a:ext cx="493426" cy="586222"/>
              <a:chOff x="4648200" y="2711614"/>
              <a:chExt cx="1009810" cy="1249998"/>
            </a:xfrm>
          </p:grpSpPr>
          <p:grpSp>
            <p:nvGrpSpPr>
              <p:cNvPr id="371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Teardrop 45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Teardrop 45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48" name="Oval 44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Teardrop 44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Teardrop 44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Oval 45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44" name="Oval 44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Teardrop 44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Teardrop 44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Oval 44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4" name="Group 455"/>
            <p:cNvGrpSpPr/>
            <p:nvPr/>
          </p:nvGrpSpPr>
          <p:grpSpPr>
            <a:xfrm rot="1364216">
              <a:off x="2822157" y="5577773"/>
              <a:ext cx="573960" cy="503056"/>
              <a:chOff x="4648200" y="2711614"/>
              <a:chExt cx="1009810" cy="1249998"/>
            </a:xfrm>
          </p:grpSpPr>
          <p:grpSp>
            <p:nvGrpSpPr>
              <p:cNvPr id="425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8" name="Oval 46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Teardrop 46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Teardrop 46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" name="Oval 47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6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4" name="Oval 46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" name="Teardrop 46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Teardrop 46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" name="Oval 46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7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0" name="Oval 45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Teardrop 46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Teardrop 46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Oval 46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0" name="Group 471"/>
            <p:cNvGrpSpPr/>
            <p:nvPr/>
          </p:nvGrpSpPr>
          <p:grpSpPr>
            <a:xfrm>
              <a:off x="66294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41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84" name="Oval 48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Teardrop 48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Teardrop 48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Oval 48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2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80" name="Oval 47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Teardrop 48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" name="Teardrop 48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3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76" name="Oval 47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Teardrop 47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Teardrop 47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Oval 47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6" name="Group 487"/>
            <p:cNvGrpSpPr/>
            <p:nvPr/>
          </p:nvGrpSpPr>
          <p:grpSpPr>
            <a:xfrm rot="2322879">
              <a:off x="70104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57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00" name="Oval 49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Teardrop 50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Teardrop 50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Oval 50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8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Teardrop 49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eardrop 49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9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92" name="Oval 49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Teardrop 49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Teardrop 49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Oval 49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2" name="Group 503"/>
            <p:cNvGrpSpPr/>
            <p:nvPr/>
          </p:nvGrpSpPr>
          <p:grpSpPr>
            <a:xfrm>
              <a:off x="7620000" y="5943600"/>
              <a:ext cx="493426" cy="586222"/>
              <a:chOff x="4648200" y="2711614"/>
              <a:chExt cx="1009810" cy="1249998"/>
            </a:xfrm>
          </p:grpSpPr>
          <p:grpSp>
            <p:nvGrpSpPr>
              <p:cNvPr id="473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6" name="Oval 51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Teardrop 51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Teardrop 51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Oval 51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2" name="Oval 51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Teardrop 51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Teardrop 51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51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08" name="Oval 50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Teardrop 50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Teardrop 50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Oval 51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8" name="Group 519"/>
            <p:cNvGrpSpPr/>
            <p:nvPr/>
          </p:nvGrpSpPr>
          <p:grpSpPr>
            <a:xfrm rot="1797823">
              <a:off x="79248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89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32" name="Oval 53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Teardrop 53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Teardrop 53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Oval 53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28" name="Oval 52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Teardrop 52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Teardrop 52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Oval 53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24" name="Oval 52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Teardrop 52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Teardrop 52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Oval 52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68"/>
          <p:cNvGrpSpPr/>
          <p:nvPr/>
        </p:nvGrpSpPr>
        <p:grpSpPr>
          <a:xfrm>
            <a:off x="0" y="1"/>
            <a:ext cx="9144000" cy="7522331"/>
            <a:chOff x="0" y="0"/>
            <a:chExt cx="9144000" cy="7522331"/>
          </a:xfrm>
        </p:grpSpPr>
        <p:sp>
          <p:nvSpPr>
            <p:cNvPr id="690" name="Rectangle 689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Cloud 1"/>
            <p:cNvSpPr/>
            <p:nvPr/>
          </p:nvSpPr>
          <p:spPr>
            <a:xfrm>
              <a:off x="457200" y="3124200"/>
              <a:ext cx="8305800" cy="27432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8"/>
            <p:cNvGrpSpPr/>
            <p:nvPr/>
          </p:nvGrpSpPr>
          <p:grpSpPr>
            <a:xfrm>
              <a:off x="3381703" y="1752600"/>
              <a:ext cx="2877207" cy="415174"/>
              <a:chOff x="2514600" y="3733800"/>
              <a:chExt cx="5562600" cy="1143000"/>
            </a:xfrm>
          </p:grpSpPr>
          <p:sp>
            <p:nvSpPr>
              <p:cNvPr id="516" name="Rounded Rectangle 3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ounded Rectangle 4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Rounded Rectangle 5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Rounded Rectangle 6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7"/>
              <p:cNvSpPr/>
              <p:nvPr/>
            </p:nvSpPr>
            <p:spPr>
              <a:xfrm>
                <a:off x="5835555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8"/>
              <p:cNvSpPr/>
              <p:nvPr/>
            </p:nvSpPr>
            <p:spPr>
              <a:xfrm>
                <a:off x="6665794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9"/>
              <p:cNvSpPr/>
              <p:nvPr/>
            </p:nvSpPr>
            <p:spPr>
              <a:xfrm>
                <a:off x="7496033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Isosceles Triangle 1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Isosceles Triangle 1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Isosceles Triangle 1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Isosceles Triangle 1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Isosceles Triangle 15"/>
              <p:cNvSpPr/>
              <p:nvPr/>
            </p:nvSpPr>
            <p:spPr>
              <a:xfrm>
                <a:off x="60198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Isosceles Triangle 16"/>
              <p:cNvSpPr/>
              <p:nvPr/>
            </p:nvSpPr>
            <p:spPr>
              <a:xfrm>
                <a:off x="6858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Isosceles Triangle 17"/>
              <p:cNvSpPr/>
              <p:nvPr/>
            </p:nvSpPr>
            <p:spPr>
              <a:xfrm>
                <a:off x="7696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3145221" y="2063980"/>
              <a:ext cx="3389586" cy="899543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0800000">
              <a:off x="3618186" y="2444556"/>
              <a:ext cx="2246587" cy="103226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364"/>
            <p:cNvGrpSpPr/>
            <p:nvPr/>
          </p:nvGrpSpPr>
          <p:grpSpPr>
            <a:xfrm>
              <a:off x="2514600" y="1752600"/>
              <a:ext cx="709448" cy="1660694"/>
              <a:chOff x="1747738" y="1143000"/>
              <a:chExt cx="2675816" cy="5410200"/>
            </a:xfrm>
          </p:grpSpPr>
          <p:sp>
            <p:nvSpPr>
              <p:cNvPr id="460" name="Wave 45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Wave 46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508" name="Teardrop 50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00" name="Teardrop 4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Moon 4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Moon 4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Moon 4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Moon 4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Moon 50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" name="Moon 50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Oval 50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92" name="Teardrop 49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Moon 49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Moon 49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Moon 49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Moon 49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Moon 49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Moon 49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84" name="Teardrop 48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Moon 48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Moon 48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Moon 48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Moon 48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Moon 48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Moon 48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Oval 49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476" name="Teardrop 47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Moon 47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Moon 47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Moon 47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" name="Moon 47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Moon 48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" name="Moon 48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468" name="Teardrop 46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Moon 46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Moon 46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" name="Moon 47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" name="Moon 47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" name="Moon 47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Moon 47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" name="Oval 47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" name="Group 307"/>
            <p:cNvGrpSpPr/>
            <p:nvPr/>
          </p:nvGrpSpPr>
          <p:grpSpPr>
            <a:xfrm>
              <a:off x="6416566" y="1787198"/>
              <a:ext cx="670034" cy="1556901"/>
              <a:chOff x="1747738" y="1143000"/>
              <a:chExt cx="2675816" cy="5410200"/>
            </a:xfrm>
          </p:grpSpPr>
          <p:sp>
            <p:nvSpPr>
              <p:cNvPr id="404" name="Wave 3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Wave 3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52" name="Teardrop 45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44" name="Teardrop 44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Moon 44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Moon 44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Moon 44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Moon 44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Moon 44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Moon 44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Oval 45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36" name="Teardrop 43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Moon 43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Moon 43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Moon 43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Moon 43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Moon 44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Moon 44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Oval 44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28" name="Teardrop 3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Moon 3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Moon 3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Moon 3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Moon 3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Moon 3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Moon 4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420" name="Teardrop 41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Moon 4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Moon 4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Moon 4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Moon 4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Moon 4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Moon 4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42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412" name="Teardrop 41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Moon 41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Moon 41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41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41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Moon 41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oon 41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" name="Rounded Rectangle 11"/>
            <p:cNvSpPr/>
            <p:nvPr/>
          </p:nvSpPr>
          <p:spPr>
            <a:xfrm>
              <a:off x="3539359" y="2686740"/>
              <a:ext cx="709448" cy="657358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592782" y="2624351"/>
              <a:ext cx="1024759" cy="1176325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hord 13"/>
            <p:cNvSpPr/>
            <p:nvPr/>
          </p:nvSpPr>
          <p:spPr>
            <a:xfrm rot="7967046">
              <a:off x="2603978" y="2238369"/>
              <a:ext cx="993709" cy="1006589"/>
            </a:xfrm>
            <a:prstGeom prst="chord">
              <a:avLst>
                <a:gd name="adj1" fmla="val 2975781"/>
                <a:gd name="adj2" fmla="val 13536726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Same Side Corner Rectangle 14"/>
            <p:cNvSpPr/>
            <p:nvPr/>
          </p:nvSpPr>
          <p:spPr>
            <a:xfrm>
              <a:off x="3617540" y="2595425"/>
              <a:ext cx="640313" cy="19737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4586086" y="2617545"/>
              <a:ext cx="214514" cy="242185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655661" y="2185356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4060137" y="2179685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464613" y="2174013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4869089" y="2168342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5273566" y="2162671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5678042" y="2156999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33"/>
            <p:cNvGrpSpPr/>
            <p:nvPr/>
          </p:nvGrpSpPr>
          <p:grpSpPr>
            <a:xfrm>
              <a:off x="2593428" y="2513751"/>
              <a:ext cx="1044760" cy="276782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96" name="Rounded Rectangle 34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ounded Rectangle 35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ounded Rectangle 36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Rounded Rectangle 37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Isosceles Triangle 4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Isosceles Triangle 4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Isosceles Triangle 4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Isosceles Triangle 4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Rounded Rectangle 23"/>
            <p:cNvSpPr/>
            <p:nvPr/>
          </p:nvSpPr>
          <p:spPr>
            <a:xfrm>
              <a:off x="2908738" y="3344098"/>
              <a:ext cx="370231" cy="44977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2658040" y="2913044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225340" y="2914178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760981" y="3108153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628524" y="2818893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3823655" y="2826834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4009740" y="2826833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4918841" y="2859729"/>
              <a:ext cx="788276" cy="499116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5667703" y="2340762"/>
              <a:ext cx="1024759" cy="1176325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21"/>
            <p:cNvSpPr/>
            <p:nvPr/>
          </p:nvSpPr>
          <p:spPr>
            <a:xfrm>
              <a:off x="5661242" y="2278940"/>
              <a:ext cx="1023467" cy="153137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 Same Side Corner Rectangle 33"/>
            <p:cNvSpPr/>
            <p:nvPr/>
          </p:nvSpPr>
          <p:spPr>
            <a:xfrm>
              <a:off x="4918841" y="2652143"/>
              <a:ext cx="783107" cy="20702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56"/>
            <p:cNvGrpSpPr/>
            <p:nvPr/>
          </p:nvGrpSpPr>
          <p:grpSpPr>
            <a:xfrm>
              <a:off x="4951794" y="2678233"/>
              <a:ext cx="724955" cy="216661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88" name="Rounded Rectangle 57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Rounded Rectangle 58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Rounded Rectangle 59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Rounded Rectangle 60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Isosceles Triangle 6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Isosceles Triangle 6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Isosceles Triangle 6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Isosceles Triangle 6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Rounded Rectangle 35"/>
            <p:cNvSpPr/>
            <p:nvPr/>
          </p:nvSpPr>
          <p:spPr>
            <a:xfrm>
              <a:off x="5774961" y="3054271"/>
              <a:ext cx="370231" cy="44977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6264726" y="312913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5816313" y="259258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267310" y="261073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0800000">
              <a:off x="5693548" y="2772384"/>
              <a:ext cx="1023467" cy="96420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5157263" y="3051435"/>
              <a:ext cx="311434" cy="30741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186"/>
            <p:cNvGrpSpPr/>
            <p:nvPr/>
          </p:nvGrpSpPr>
          <p:grpSpPr>
            <a:xfrm>
              <a:off x="5813082" y="3414996"/>
              <a:ext cx="578285" cy="1145698"/>
              <a:chOff x="1747738" y="1143000"/>
              <a:chExt cx="2675816" cy="5410200"/>
            </a:xfrm>
          </p:grpSpPr>
          <p:sp>
            <p:nvSpPr>
              <p:cNvPr id="220" name="Wave 21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Wave 22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68" name="Teardrop 26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60" name="Teardrop 25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26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Oval 26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52" name="Teardrop 25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Moon 2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2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4" name="Teardrop 24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24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24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24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Oval 25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36" name="Teardrop 23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23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24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Oval 24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28" name="Teardrop 22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" name="Group 243"/>
            <p:cNvGrpSpPr/>
            <p:nvPr/>
          </p:nvGrpSpPr>
          <p:grpSpPr>
            <a:xfrm>
              <a:off x="6265371" y="2943672"/>
              <a:ext cx="788276" cy="1660694"/>
              <a:chOff x="1747738" y="1143000"/>
              <a:chExt cx="2675816" cy="5410200"/>
            </a:xfrm>
          </p:grpSpPr>
          <p:sp>
            <p:nvSpPr>
              <p:cNvPr id="164" name="Wave 16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Wave 16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00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12" name="Teardrop 21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1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04" name="Teardrop 20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2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96" name="Teardrop 19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3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88" name="Teardrop 18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19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4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80" name="Teardrop 17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18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5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72" name="Teardrop 17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Moon 17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6" name="Group 423"/>
            <p:cNvGrpSpPr/>
            <p:nvPr/>
          </p:nvGrpSpPr>
          <p:grpSpPr>
            <a:xfrm>
              <a:off x="2622503" y="3581584"/>
              <a:ext cx="262974" cy="279780"/>
              <a:chOff x="4648200" y="2711614"/>
              <a:chExt cx="1009810" cy="1249998"/>
            </a:xfrm>
          </p:grpSpPr>
          <p:grpSp>
            <p:nvGrpSpPr>
              <p:cNvPr id="807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57" name="Oval 15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Teardrop 15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Teardrop 15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8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53" name="Oval 15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Teardrop 15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Teardrop 15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9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49" name="Oval 14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Teardrop 14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eardrop 15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Oval 15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0" name="Group 471"/>
            <p:cNvGrpSpPr/>
            <p:nvPr/>
          </p:nvGrpSpPr>
          <p:grpSpPr>
            <a:xfrm>
              <a:off x="5864772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11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12" name="Oval 11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Teardrop 11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Teardrop 11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2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08" name="Oval 10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Teardrop 10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eardrop 10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3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04" name="Oval 10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Teardrop 10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ardrop 10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4" name="Group 487"/>
            <p:cNvGrpSpPr/>
            <p:nvPr/>
          </p:nvGrpSpPr>
          <p:grpSpPr>
            <a:xfrm rot="2322879">
              <a:off x="6061841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15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97" name="Oval 9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Teardrop 9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Teardrop 9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6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93" name="Oval 9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Teardrop 9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Teardrop 9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7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89" name="Oval 8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Teardrop 8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Teardrop 9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8" name="Group 503"/>
            <p:cNvGrpSpPr/>
            <p:nvPr/>
          </p:nvGrpSpPr>
          <p:grpSpPr>
            <a:xfrm>
              <a:off x="6377152" y="4382032"/>
              <a:ext cx="255220" cy="266168"/>
              <a:chOff x="4648200" y="2711614"/>
              <a:chExt cx="1009810" cy="1249998"/>
            </a:xfrm>
          </p:grpSpPr>
          <p:grpSp>
            <p:nvGrpSpPr>
              <p:cNvPr id="819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82" name="Oval 8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eardrop 8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eardrop 8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78" name="Oval 7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Teardrop 7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Teardrop 7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1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74" name="Oval 7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Teardrop 7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Teardrop 7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2" name="Group 519"/>
            <p:cNvGrpSpPr/>
            <p:nvPr/>
          </p:nvGrpSpPr>
          <p:grpSpPr>
            <a:xfrm rot="1797823">
              <a:off x="6534807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23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67" name="Oval 6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eardrop 6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Teardrop 6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4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63" name="Oval 6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eardrop 6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eardrop 6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5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9" name="Oval 5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Teardrop 5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8" name="Group 529"/>
            <p:cNvGrpSpPr/>
            <p:nvPr/>
          </p:nvGrpSpPr>
          <p:grpSpPr>
            <a:xfrm>
              <a:off x="1981200" y="2895600"/>
              <a:ext cx="1295400" cy="2286000"/>
              <a:chOff x="838200" y="533400"/>
              <a:chExt cx="2959423" cy="5091789"/>
            </a:xfrm>
          </p:grpSpPr>
          <p:sp>
            <p:nvSpPr>
              <p:cNvPr id="531" name="Oval 530"/>
              <p:cNvSpPr/>
              <p:nvPr/>
            </p:nvSpPr>
            <p:spPr>
              <a:xfrm>
                <a:off x="3040505" y="3517692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Oval 531"/>
              <p:cNvSpPr/>
              <p:nvPr/>
            </p:nvSpPr>
            <p:spPr>
              <a:xfrm>
                <a:off x="2437151" y="1334255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Oval 532"/>
              <p:cNvSpPr/>
              <p:nvPr/>
            </p:nvSpPr>
            <p:spPr>
              <a:xfrm>
                <a:off x="1295400" y="1271796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" name="Group 17"/>
              <p:cNvGrpSpPr/>
              <p:nvPr/>
            </p:nvGrpSpPr>
            <p:grpSpPr>
              <a:xfrm rot="2754858">
                <a:off x="1366669" y="5020454"/>
                <a:ext cx="451567" cy="757903"/>
                <a:chOff x="1676400" y="2133600"/>
                <a:chExt cx="1447800" cy="2088845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" name="Moon 562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" name="Moon 563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2" name="Group 18"/>
              <p:cNvGrpSpPr/>
              <p:nvPr/>
            </p:nvGrpSpPr>
            <p:grpSpPr>
              <a:xfrm rot="18845142" flipH="1">
                <a:off x="2094336" y="4964730"/>
                <a:ext cx="451567" cy="757903"/>
                <a:chOff x="1676400" y="2133600"/>
                <a:chExt cx="1447800" cy="2088845"/>
              </a:xfrm>
            </p:grpSpPr>
            <p:sp>
              <p:nvSpPr>
                <p:cNvPr id="559" name="Oval 558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Moon 20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Moon 560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6" name="Oval 535"/>
              <p:cNvSpPr/>
              <p:nvPr/>
            </p:nvSpPr>
            <p:spPr>
              <a:xfrm>
                <a:off x="838200" y="3436266"/>
                <a:ext cx="463611" cy="6494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Trapezoid 536"/>
              <p:cNvSpPr/>
              <p:nvPr/>
            </p:nvSpPr>
            <p:spPr>
              <a:xfrm rot="20102191">
                <a:off x="2329123" y="2114459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Trapezoid 537"/>
              <p:cNvSpPr/>
              <p:nvPr/>
            </p:nvSpPr>
            <p:spPr>
              <a:xfrm rot="1327004">
                <a:off x="1022568" y="2090641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Trapezoid 538"/>
              <p:cNvSpPr/>
              <p:nvPr/>
            </p:nvSpPr>
            <p:spPr>
              <a:xfrm>
                <a:off x="1207073" y="2146900"/>
                <a:ext cx="1721407" cy="3164809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Isosceles Triangle 5"/>
              <p:cNvSpPr/>
              <p:nvPr/>
            </p:nvSpPr>
            <p:spPr>
              <a:xfrm rot="10800000">
                <a:off x="1821861" y="2146900"/>
                <a:ext cx="491831" cy="58607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Rectangle 540"/>
              <p:cNvSpPr/>
              <p:nvPr/>
            </p:nvSpPr>
            <p:spPr>
              <a:xfrm>
                <a:off x="1452988" y="3905127"/>
                <a:ext cx="1229577" cy="175823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Trapezoid 541"/>
              <p:cNvSpPr/>
              <p:nvPr/>
            </p:nvSpPr>
            <p:spPr>
              <a:xfrm rot="366654" flipH="1">
                <a:off x="1261466" y="2108753"/>
                <a:ext cx="570223" cy="2982106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Trapezoid 542"/>
              <p:cNvSpPr/>
              <p:nvPr/>
            </p:nvSpPr>
            <p:spPr>
              <a:xfrm rot="21233346">
                <a:off x="2294540" y="2096242"/>
                <a:ext cx="570223" cy="29892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44" name="Oval 543"/>
              <p:cNvSpPr/>
              <p:nvPr/>
            </p:nvSpPr>
            <p:spPr>
              <a:xfrm>
                <a:off x="1451981" y="738396"/>
                <a:ext cx="1202365" cy="16169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Oval 544"/>
              <p:cNvSpPr/>
              <p:nvPr/>
            </p:nvSpPr>
            <p:spPr>
              <a:xfrm rot="19278804">
                <a:off x="2188248" y="535643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Oval 545"/>
              <p:cNvSpPr/>
              <p:nvPr/>
            </p:nvSpPr>
            <p:spPr>
              <a:xfrm rot="2369756">
                <a:off x="1506259" y="533400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Oval 546"/>
              <p:cNvSpPr/>
              <p:nvPr/>
            </p:nvSpPr>
            <p:spPr>
              <a:xfrm rot="21206386">
                <a:off x="1727091" y="1839903"/>
                <a:ext cx="660619" cy="925244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Oval 547"/>
              <p:cNvSpPr/>
              <p:nvPr/>
            </p:nvSpPr>
            <p:spPr>
              <a:xfrm rot="21206386">
                <a:off x="1778455" y="1978137"/>
                <a:ext cx="506673" cy="306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43"/>
              <p:cNvGrpSpPr/>
              <p:nvPr/>
            </p:nvGrpSpPr>
            <p:grpSpPr>
              <a:xfrm rot="19025436">
                <a:off x="2146207" y="3548341"/>
                <a:ext cx="1651416" cy="462197"/>
                <a:chOff x="3505200" y="1981200"/>
                <a:chExt cx="2138597" cy="749508"/>
              </a:xfrm>
            </p:grpSpPr>
            <p:grpSp>
              <p:nvGrpSpPr>
                <p:cNvPr id="86" name="Group 38"/>
                <p:cNvGrpSpPr/>
                <p:nvPr/>
              </p:nvGrpSpPr>
              <p:grpSpPr>
                <a:xfrm>
                  <a:off x="3505200" y="1981200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556" name="Rounded Rectangle 555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Oval 556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Oval 557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39"/>
                <p:cNvGrpSpPr/>
                <p:nvPr/>
              </p:nvGrpSpPr>
              <p:grpSpPr>
                <a:xfrm>
                  <a:off x="3510197" y="2349708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553" name="Rounded Rectangle 552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4" name="Oval 553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Oval 554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50" name="Oval 549"/>
              <p:cNvSpPr/>
              <p:nvPr/>
            </p:nvSpPr>
            <p:spPr>
              <a:xfrm>
                <a:off x="2895600" y="36576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564"/>
            <p:cNvGrpSpPr/>
            <p:nvPr/>
          </p:nvGrpSpPr>
          <p:grpSpPr>
            <a:xfrm>
              <a:off x="5715000" y="3048000"/>
              <a:ext cx="1600200" cy="2057400"/>
              <a:chOff x="4648200" y="2209800"/>
              <a:chExt cx="3962400" cy="4057792"/>
            </a:xfrm>
          </p:grpSpPr>
          <p:grpSp>
            <p:nvGrpSpPr>
              <p:cNvPr id="863" name="Group 164"/>
              <p:cNvGrpSpPr/>
              <p:nvPr/>
            </p:nvGrpSpPr>
            <p:grpSpPr>
              <a:xfrm>
                <a:off x="7010400" y="2209800"/>
                <a:ext cx="1524000" cy="2895600"/>
                <a:chOff x="7162800" y="1143000"/>
                <a:chExt cx="1981200" cy="3545131"/>
              </a:xfrm>
            </p:grpSpPr>
            <p:grpSp>
              <p:nvGrpSpPr>
                <p:cNvPr id="101" name="Group 159"/>
                <p:cNvGrpSpPr/>
                <p:nvPr/>
              </p:nvGrpSpPr>
              <p:grpSpPr>
                <a:xfrm>
                  <a:off x="7162800" y="1143000"/>
                  <a:ext cx="1981200" cy="3545131"/>
                  <a:chOff x="5662720" y="1532681"/>
                  <a:chExt cx="1576282" cy="2463466"/>
                </a:xfrm>
              </p:grpSpPr>
              <p:sp>
                <p:nvSpPr>
                  <p:cNvPr id="678" name="Oval 677"/>
                  <p:cNvSpPr/>
                  <p:nvPr/>
                </p:nvSpPr>
                <p:spPr>
                  <a:xfrm rot="649721" flipH="1">
                    <a:off x="6475386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" name="Oval 678"/>
                  <p:cNvSpPr/>
                  <p:nvPr/>
                </p:nvSpPr>
                <p:spPr>
                  <a:xfrm rot="649721" flipH="1">
                    <a:off x="6111629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" name="Cloud 137"/>
                  <p:cNvSpPr/>
                  <p:nvPr/>
                </p:nvSpPr>
                <p:spPr>
                  <a:xfrm rot="671737">
                    <a:off x="5831588" y="1689669"/>
                    <a:ext cx="413272" cy="942744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" name="Cloud 680"/>
                  <p:cNvSpPr/>
                  <p:nvPr/>
                </p:nvSpPr>
                <p:spPr>
                  <a:xfrm rot="20706537">
                    <a:off x="6651194" y="1794329"/>
                    <a:ext cx="472405" cy="861777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2" name="Oval 681"/>
                  <p:cNvSpPr/>
                  <p:nvPr/>
                </p:nvSpPr>
                <p:spPr>
                  <a:xfrm rot="20950279">
                    <a:off x="5662720" y="316750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" name="Oval 682"/>
                  <p:cNvSpPr/>
                  <p:nvPr/>
                </p:nvSpPr>
                <p:spPr>
                  <a:xfrm rot="649721" flipH="1">
                    <a:off x="6833703" y="323845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4" name="Trapezoid 683"/>
                  <p:cNvSpPr/>
                  <p:nvPr/>
                </p:nvSpPr>
                <p:spPr>
                  <a:xfrm flipH="1">
                    <a:off x="6008331" y="2422692"/>
                    <a:ext cx="878238" cy="1450495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5" name="Trapezoid 684"/>
                  <p:cNvSpPr/>
                  <p:nvPr/>
                </p:nvSpPr>
                <p:spPr>
                  <a:xfrm rot="1217087" flipH="1">
                    <a:off x="5895872" y="2457661"/>
                    <a:ext cx="363026" cy="839617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6" name="Trapezoid 685"/>
                  <p:cNvSpPr/>
                  <p:nvPr/>
                </p:nvSpPr>
                <p:spPr>
                  <a:xfrm rot="20382913">
                    <a:off x="6644565" y="2462118"/>
                    <a:ext cx="395175" cy="870050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7" name="Isosceles Triangle 686"/>
                  <p:cNvSpPr/>
                  <p:nvPr/>
                </p:nvSpPr>
                <p:spPr>
                  <a:xfrm rot="10800000" flipH="1">
                    <a:off x="6329609" y="2591689"/>
                    <a:ext cx="292746" cy="292689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Oval 687"/>
                  <p:cNvSpPr/>
                  <p:nvPr/>
                </p:nvSpPr>
                <p:spPr>
                  <a:xfrm flipH="1">
                    <a:off x="6077248" y="1571316"/>
                    <a:ext cx="809321" cy="106422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Cloud 688"/>
                  <p:cNvSpPr/>
                  <p:nvPr/>
                </p:nvSpPr>
                <p:spPr>
                  <a:xfrm rot="16200000">
                    <a:off x="6263298" y="1264802"/>
                    <a:ext cx="424123" cy="959881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70" name="Cloud 669"/>
                <p:cNvSpPr/>
                <p:nvPr/>
              </p:nvSpPr>
              <p:spPr>
                <a:xfrm rot="16200000">
                  <a:off x="7693703" y="2320976"/>
                  <a:ext cx="921895" cy="819462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Oval 670"/>
                <p:cNvSpPr/>
                <p:nvPr/>
              </p:nvSpPr>
              <p:spPr>
                <a:xfrm flipH="1">
                  <a:off x="7842606" y="2401040"/>
                  <a:ext cx="509413" cy="25405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2" name="Group 163"/>
                <p:cNvGrpSpPr/>
                <p:nvPr/>
              </p:nvGrpSpPr>
              <p:grpSpPr>
                <a:xfrm>
                  <a:off x="7543801" y="3581401"/>
                  <a:ext cx="1066799" cy="1066800"/>
                  <a:chOff x="7543801" y="3581401"/>
                  <a:chExt cx="1066799" cy="1066800"/>
                </a:xfrm>
              </p:grpSpPr>
              <p:sp>
                <p:nvSpPr>
                  <p:cNvPr id="673" name="Rounded Rectangle 672"/>
                  <p:cNvSpPr/>
                  <p:nvPr/>
                </p:nvSpPr>
                <p:spPr>
                  <a:xfrm>
                    <a:off x="7696200" y="3657600"/>
                    <a:ext cx="914400" cy="152400"/>
                  </a:xfrm>
                  <a:prstGeom prst="roundRect">
                    <a:avLst/>
                  </a:prstGeom>
                  <a:solidFill>
                    <a:srgbClr val="D98A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3" name="Group 162"/>
                  <p:cNvGrpSpPr/>
                  <p:nvPr/>
                </p:nvGrpSpPr>
                <p:grpSpPr>
                  <a:xfrm>
                    <a:off x="7543801" y="3581401"/>
                    <a:ext cx="457200" cy="1066800"/>
                    <a:chOff x="6827799" y="4800600"/>
                    <a:chExt cx="868401" cy="2043177"/>
                  </a:xfrm>
                  <a:solidFill>
                    <a:srgbClr val="D98A33"/>
                  </a:solidFill>
                </p:grpSpPr>
                <p:sp>
                  <p:nvSpPr>
                    <p:cNvPr id="675" name="Double Wave 674"/>
                    <p:cNvSpPr/>
                    <p:nvPr/>
                  </p:nvSpPr>
                  <p:spPr>
                    <a:xfrm rot="16516316">
                      <a:off x="6407650" y="5697864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6" name="Double Wave 675"/>
                    <p:cNvSpPr/>
                    <p:nvPr/>
                  </p:nvSpPr>
                  <p:spPr>
                    <a:xfrm rot="17633710">
                      <a:off x="6141999" y="5700777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7" name="Rounded Rectangle 676"/>
                    <p:cNvSpPr/>
                    <p:nvPr/>
                  </p:nvSpPr>
                  <p:spPr>
                    <a:xfrm>
                      <a:off x="7010400" y="4800600"/>
                      <a:ext cx="685800" cy="609600"/>
                    </a:xfrm>
                    <a:prstGeom prst="roundRect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16" name="Group 51"/>
              <p:cNvGrpSpPr/>
              <p:nvPr/>
            </p:nvGrpSpPr>
            <p:grpSpPr>
              <a:xfrm>
                <a:off x="4648200" y="2590800"/>
                <a:ext cx="1447800" cy="2590800"/>
                <a:chOff x="1752601" y="3962400"/>
                <a:chExt cx="990599" cy="1828800"/>
              </a:xfrm>
            </p:grpSpPr>
            <p:sp>
              <p:nvSpPr>
                <p:cNvPr id="656" name="Oval 655"/>
                <p:cNvSpPr/>
                <p:nvPr/>
              </p:nvSpPr>
              <p:spPr>
                <a:xfrm rot="4630237">
                  <a:off x="1996397" y="5551579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Oval 656"/>
                <p:cNvSpPr/>
                <p:nvPr/>
              </p:nvSpPr>
              <p:spPr>
                <a:xfrm rot="4630237">
                  <a:off x="2283530" y="5536610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Flowchart: Delay 54"/>
                <p:cNvSpPr/>
                <p:nvPr/>
              </p:nvSpPr>
              <p:spPr>
                <a:xfrm rot="16200000">
                  <a:off x="1637209" y="4213855"/>
                  <a:ext cx="1259895" cy="756985"/>
                </a:xfrm>
                <a:prstGeom prst="flowChartDelay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658"/>
                <p:cNvSpPr/>
                <p:nvPr/>
              </p:nvSpPr>
              <p:spPr>
                <a:xfrm rot="7016247">
                  <a:off x="2531273" y="4914747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659"/>
                <p:cNvSpPr/>
                <p:nvPr/>
              </p:nvSpPr>
              <p:spPr>
                <a:xfrm rot="4630237">
                  <a:off x="1804338" y="4961409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Flowchart: Manual Operation 660"/>
                <p:cNvSpPr/>
                <p:nvPr/>
              </p:nvSpPr>
              <p:spPr>
                <a:xfrm rot="10800000">
                  <a:off x="2045282" y="4709005"/>
                  <a:ext cx="443750" cy="723273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Flowchart: Manual Operation 661"/>
                <p:cNvSpPr/>
                <p:nvPr/>
              </p:nvSpPr>
              <p:spPr>
                <a:xfrm rot="10800000">
                  <a:off x="1966973" y="5128970"/>
                  <a:ext cx="600368" cy="349971"/>
                </a:xfrm>
                <a:prstGeom prst="flowChartManualOperation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Flowchart: Manual Operation 662"/>
                <p:cNvSpPr/>
                <p:nvPr/>
              </p:nvSpPr>
              <p:spPr>
                <a:xfrm rot="12427803">
                  <a:off x="1905094" y="4667306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Flowchart: Manual Operation 663"/>
                <p:cNvSpPr/>
                <p:nvPr/>
              </p:nvSpPr>
              <p:spPr>
                <a:xfrm rot="9172197" flipH="1">
                  <a:off x="2352726" y="4644511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Oval 664"/>
                <p:cNvSpPr/>
                <p:nvPr/>
              </p:nvSpPr>
              <p:spPr>
                <a:xfrm>
                  <a:off x="2019179" y="4125720"/>
                  <a:ext cx="495956" cy="62994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Flowchart: Manual Operation 665"/>
                <p:cNvSpPr/>
                <p:nvPr/>
              </p:nvSpPr>
              <p:spPr>
                <a:xfrm rot="10800000">
                  <a:off x="1888664" y="5292290"/>
                  <a:ext cx="756985" cy="34997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Double Wave 666"/>
                <p:cNvSpPr/>
                <p:nvPr/>
              </p:nvSpPr>
              <p:spPr>
                <a:xfrm>
                  <a:off x="2019179" y="4125720"/>
                  <a:ext cx="495956" cy="186651"/>
                </a:xfrm>
                <a:prstGeom prst="doubleWave">
                  <a:avLst>
                    <a:gd name="adj1" fmla="val 6250"/>
                    <a:gd name="adj2" fmla="val 1038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Rounded Rectangle 667"/>
                <p:cNvSpPr/>
                <p:nvPr/>
              </p:nvSpPr>
              <p:spPr>
                <a:xfrm>
                  <a:off x="1966973" y="4125720"/>
                  <a:ext cx="600368" cy="69994"/>
                </a:xfrm>
                <a:prstGeom prst="round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02"/>
              <p:cNvGrpSpPr/>
              <p:nvPr/>
            </p:nvGrpSpPr>
            <p:grpSpPr>
              <a:xfrm>
                <a:off x="7239000" y="3429000"/>
                <a:ext cx="1371600" cy="2590800"/>
                <a:chOff x="1565994" y="990600"/>
                <a:chExt cx="2085014" cy="3466754"/>
              </a:xfrm>
            </p:grpSpPr>
            <p:sp>
              <p:nvSpPr>
                <p:cNvPr id="637" name="Oval 636"/>
                <p:cNvSpPr/>
                <p:nvPr/>
              </p:nvSpPr>
              <p:spPr>
                <a:xfrm rot="4427519">
                  <a:off x="22061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Oval 637"/>
                <p:cNvSpPr/>
                <p:nvPr/>
              </p:nvSpPr>
              <p:spPr>
                <a:xfrm rot="17172481" flipH="1">
                  <a:off x="27395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Isosceles Triangle 638"/>
                <p:cNvSpPr/>
                <p:nvPr/>
              </p:nvSpPr>
              <p:spPr>
                <a:xfrm>
                  <a:off x="1905000" y="2057400"/>
                  <a:ext cx="1676400" cy="213360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Isosceles Triangle 639"/>
                <p:cNvSpPr/>
                <p:nvPr/>
              </p:nvSpPr>
              <p:spPr>
                <a:xfrm rot="10800000">
                  <a:off x="2514600" y="2286000"/>
                  <a:ext cx="381000" cy="4572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Oval 640"/>
                <p:cNvSpPr/>
                <p:nvPr/>
              </p:nvSpPr>
              <p:spPr>
                <a:xfrm rot="19411276">
                  <a:off x="3230951" y="2794217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" name="Oval 641"/>
                <p:cNvSpPr/>
                <p:nvPr/>
              </p:nvSpPr>
              <p:spPr>
                <a:xfrm rot="2820608">
                  <a:off x="1732904" y="2776914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" name="Isosceles Triangle 642"/>
                <p:cNvSpPr/>
                <p:nvPr/>
              </p:nvSpPr>
              <p:spPr>
                <a:xfrm rot="2242960">
                  <a:off x="1878936" y="1901223"/>
                  <a:ext cx="914400" cy="125568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Isosceles Triangle 643"/>
                <p:cNvSpPr/>
                <p:nvPr/>
              </p:nvSpPr>
              <p:spPr>
                <a:xfrm rot="19284057">
                  <a:off x="2654004" y="1900669"/>
                  <a:ext cx="914400" cy="125568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2209800" y="990600"/>
                  <a:ext cx="9906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" name="Cloud 645"/>
                <p:cNvSpPr/>
                <p:nvPr/>
              </p:nvSpPr>
              <p:spPr>
                <a:xfrm>
                  <a:off x="2209800" y="990600"/>
                  <a:ext cx="990600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" name="Cloud 646"/>
                <p:cNvSpPr/>
                <p:nvPr/>
              </p:nvSpPr>
              <p:spPr>
                <a:xfrm rot="5107997">
                  <a:off x="23964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Cloud 647"/>
                <p:cNvSpPr/>
                <p:nvPr/>
              </p:nvSpPr>
              <p:spPr>
                <a:xfrm rot="6038579">
                  <a:off x="15582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Trapezoid 648"/>
                <p:cNvSpPr/>
                <p:nvPr/>
              </p:nvSpPr>
              <p:spPr>
                <a:xfrm rot="283094">
                  <a:off x="1986442" y="1103684"/>
                  <a:ext cx="457200" cy="1295400"/>
                </a:xfrm>
                <a:prstGeom prst="trapezoid">
                  <a:avLst>
                    <a:gd name="adj" fmla="val 4365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Trapezoid 649"/>
                <p:cNvSpPr/>
                <p:nvPr/>
              </p:nvSpPr>
              <p:spPr>
                <a:xfrm rot="21363997">
                  <a:off x="3015691" y="1080956"/>
                  <a:ext cx="457200" cy="1295400"/>
                </a:xfrm>
                <a:prstGeom prst="trapezoid">
                  <a:avLst>
                    <a:gd name="adj" fmla="val 43418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Flowchart: Stored Data 650"/>
                <p:cNvSpPr/>
                <p:nvPr/>
              </p:nvSpPr>
              <p:spPr>
                <a:xfrm rot="5400000">
                  <a:off x="2438400" y="685800"/>
                  <a:ext cx="609600" cy="1219200"/>
                </a:xfrm>
                <a:prstGeom prst="flowChartOnlineStorag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Cross 651"/>
                <p:cNvSpPr/>
                <p:nvPr/>
              </p:nvSpPr>
              <p:spPr>
                <a:xfrm>
                  <a:off x="1981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Cross 652"/>
                <p:cNvSpPr/>
                <p:nvPr/>
              </p:nvSpPr>
              <p:spPr>
                <a:xfrm>
                  <a:off x="2362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Cross 653"/>
                <p:cNvSpPr/>
                <p:nvPr/>
              </p:nvSpPr>
              <p:spPr>
                <a:xfrm>
                  <a:off x="28194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Cross 654"/>
                <p:cNvSpPr/>
                <p:nvPr/>
              </p:nvSpPr>
              <p:spPr>
                <a:xfrm>
                  <a:off x="3124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54"/>
              <p:cNvGrpSpPr/>
              <p:nvPr/>
            </p:nvGrpSpPr>
            <p:grpSpPr>
              <a:xfrm>
                <a:off x="5791200" y="2209800"/>
                <a:ext cx="1460335" cy="2798228"/>
                <a:chOff x="5719860" y="1011772"/>
                <a:chExt cx="1460335" cy="2798228"/>
              </a:xfrm>
            </p:grpSpPr>
            <p:grpSp>
              <p:nvGrpSpPr>
                <p:cNvPr id="119" name="Group 66"/>
                <p:cNvGrpSpPr/>
                <p:nvPr/>
              </p:nvGrpSpPr>
              <p:grpSpPr>
                <a:xfrm>
                  <a:off x="5719860" y="1011772"/>
                  <a:ext cx="1460335" cy="2798228"/>
                  <a:chOff x="1063405" y="1105006"/>
                  <a:chExt cx="1156804" cy="2679532"/>
                </a:xfrm>
              </p:grpSpPr>
              <p:sp>
                <p:nvSpPr>
                  <p:cNvPr id="620" name="Oval 619"/>
                  <p:cNvSpPr/>
                  <p:nvPr/>
                </p:nvSpPr>
                <p:spPr>
                  <a:xfrm rot="3435232" flipH="1">
                    <a:off x="1923333" y="2878345"/>
                    <a:ext cx="344631" cy="22373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1" name="Oval 620"/>
                  <p:cNvSpPr/>
                  <p:nvPr/>
                </p:nvSpPr>
                <p:spPr>
                  <a:xfrm rot="18164768">
                    <a:off x="1109081" y="2859600"/>
                    <a:ext cx="381000" cy="26114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2" name="Oval 621"/>
                  <p:cNvSpPr/>
                  <p:nvPr/>
                </p:nvSpPr>
                <p:spPr>
                  <a:xfrm rot="20260128">
                    <a:off x="1365965" y="3489048"/>
                    <a:ext cx="381000" cy="29549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3" name="Oval 622"/>
                  <p:cNvSpPr/>
                  <p:nvPr/>
                </p:nvSpPr>
                <p:spPr>
                  <a:xfrm rot="2101605">
                    <a:off x="1559094" y="3476458"/>
                    <a:ext cx="381000" cy="289056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4" name="Trapezoid 623"/>
                  <p:cNvSpPr/>
                  <p:nvPr/>
                </p:nvSpPr>
                <p:spPr>
                  <a:xfrm>
                    <a:off x="1371600" y="2362200"/>
                    <a:ext cx="609600" cy="12954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Trapezoid 624"/>
                  <p:cNvSpPr/>
                  <p:nvPr/>
                </p:nvSpPr>
                <p:spPr>
                  <a:xfrm rot="20676161" flipH="1">
                    <a:off x="1778512" y="2173915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Trapezoid 625"/>
                  <p:cNvSpPr/>
                  <p:nvPr/>
                </p:nvSpPr>
                <p:spPr>
                  <a:xfrm rot="996339">
                    <a:off x="1176071" y="2175726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Cloud 626"/>
                  <p:cNvSpPr/>
                  <p:nvPr/>
                </p:nvSpPr>
                <p:spPr>
                  <a:xfrm rot="247138">
                    <a:off x="1063405" y="1105006"/>
                    <a:ext cx="1156804" cy="1914203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Trapezoid 627"/>
                  <p:cNvSpPr/>
                  <p:nvPr/>
                </p:nvSpPr>
                <p:spPr>
                  <a:xfrm>
                    <a:off x="1371600" y="2209800"/>
                    <a:ext cx="609600" cy="1295400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Oval 628"/>
                  <p:cNvSpPr/>
                  <p:nvPr/>
                </p:nvSpPr>
                <p:spPr>
                  <a:xfrm>
                    <a:off x="1524000" y="1905000"/>
                    <a:ext cx="304800" cy="4572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Oval 629"/>
                  <p:cNvSpPr/>
                  <p:nvPr/>
                </p:nvSpPr>
                <p:spPr>
                  <a:xfrm>
                    <a:off x="1295400" y="1219200"/>
                    <a:ext cx="762000" cy="1066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Cloud 630"/>
                  <p:cNvSpPr/>
                  <p:nvPr/>
                </p:nvSpPr>
                <p:spPr>
                  <a:xfrm>
                    <a:off x="1371600" y="1219200"/>
                    <a:ext cx="533400" cy="381000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Quad Arrow 631"/>
                  <p:cNvSpPr/>
                  <p:nvPr/>
                </p:nvSpPr>
                <p:spPr>
                  <a:xfrm>
                    <a:off x="13716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Quad Arrow 632"/>
                  <p:cNvSpPr/>
                  <p:nvPr/>
                </p:nvSpPr>
                <p:spPr>
                  <a:xfrm>
                    <a:off x="16764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4" name="Trapezoid 633"/>
                  <p:cNvSpPr/>
                  <p:nvPr/>
                </p:nvSpPr>
                <p:spPr>
                  <a:xfrm rot="996339">
                    <a:off x="1149519" y="1240328"/>
                    <a:ext cx="298481" cy="1024383"/>
                  </a:xfrm>
                  <a:prstGeom prst="trapezoid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Trapezoid 634"/>
                  <p:cNvSpPr/>
                  <p:nvPr/>
                </p:nvSpPr>
                <p:spPr>
                  <a:xfrm rot="20603661" flipH="1">
                    <a:off x="1892752" y="1240489"/>
                    <a:ext cx="298481" cy="1024383"/>
                  </a:xfrm>
                  <a:prstGeom prst="trapezoid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Cross 635"/>
                  <p:cNvSpPr/>
                  <p:nvPr/>
                </p:nvSpPr>
                <p:spPr>
                  <a:xfrm>
                    <a:off x="1371600" y="1219200"/>
                    <a:ext cx="609600" cy="228600"/>
                  </a:xfrm>
                  <a:prstGeom prst="plus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619" name="Straight Connector 618"/>
                <p:cNvCxnSpPr>
                  <a:endCxn id="628" idx="3"/>
                </p:cNvCxnSpPr>
                <p:nvPr/>
              </p:nvCxnSpPr>
              <p:spPr>
                <a:xfrm>
                  <a:off x="6248400" y="2133600"/>
                  <a:ext cx="533881" cy="70829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0" name="Group 175"/>
              <p:cNvGrpSpPr/>
              <p:nvPr/>
            </p:nvGrpSpPr>
            <p:grpSpPr>
              <a:xfrm>
                <a:off x="5029200" y="3657600"/>
                <a:ext cx="1325026" cy="2609992"/>
                <a:chOff x="5913974" y="3028808"/>
                <a:chExt cx="2411294" cy="3767618"/>
              </a:xfrm>
            </p:grpSpPr>
            <p:sp>
              <p:nvSpPr>
                <p:cNvPr id="596" name="Oval 595"/>
                <p:cNvSpPr/>
                <p:nvPr/>
              </p:nvSpPr>
              <p:spPr>
                <a:xfrm rot="20950279">
                  <a:off x="7110493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Oval 596"/>
                <p:cNvSpPr/>
                <p:nvPr/>
              </p:nvSpPr>
              <p:spPr>
                <a:xfrm rot="20950279">
                  <a:off x="6500895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Trapezoid 597"/>
                <p:cNvSpPr/>
                <p:nvPr/>
              </p:nvSpPr>
              <p:spPr>
                <a:xfrm>
                  <a:off x="6387501" y="4383012"/>
                  <a:ext cx="1485940" cy="2170187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Oval 598"/>
                <p:cNvSpPr/>
                <p:nvPr/>
              </p:nvSpPr>
              <p:spPr>
                <a:xfrm>
                  <a:off x="6697298" y="3563423"/>
                  <a:ext cx="805279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Oval 599"/>
                <p:cNvSpPr/>
                <p:nvPr/>
              </p:nvSpPr>
              <p:spPr>
                <a:xfrm rot="1778146" flipH="1">
                  <a:off x="7639518" y="5254192"/>
                  <a:ext cx="685750" cy="31729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Oval 600"/>
                <p:cNvSpPr/>
                <p:nvPr/>
              </p:nvSpPr>
              <p:spPr>
                <a:xfrm rot="20147342">
                  <a:off x="5913974" y="5229555"/>
                  <a:ext cx="685750" cy="37421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Trapezoid 601"/>
                <p:cNvSpPr/>
                <p:nvPr/>
              </p:nvSpPr>
              <p:spPr>
                <a:xfrm rot="20382913">
                  <a:off x="7449493" y="4425706"/>
                  <a:ext cx="614225" cy="1025089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Trapezoid 602"/>
                <p:cNvSpPr/>
                <p:nvPr/>
              </p:nvSpPr>
              <p:spPr>
                <a:xfrm rot="1217087" flipH="1">
                  <a:off x="6128343" y="4431148"/>
                  <a:ext cx="668618" cy="1062245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" name="Oval 603"/>
                <p:cNvSpPr/>
                <p:nvPr/>
              </p:nvSpPr>
              <p:spPr>
                <a:xfrm>
                  <a:off x="6387501" y="3343567"/>
                  <a:ext cx="1485940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Chord 604"/>
                <p:cNvSpPr/>
                <p:nvPr/>
              </p:nvSpPr>
              <p:spPr>
                <a:xfrm rot="7621963">
                  <a:off x="6466037" y="2914888"/>
                  <a:ext cx="1393524" cy="1621363"/>
                </a:xfrm>
                <a:prstGeom prst="chord">
                  <a:avLst>
                    <a:gd name="adj1" fmla="val 2700000"/>
                    <a:gd name="adj2" fmla="val 14305134"/>
                  </a:avLst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Trapezoid 605"/>
                <p:cNvSpPr/>
                <p:nvPr/>
              </p:nvSpPr>
              <p:spPr>
                <a:xfrm>
                  <a:off x="6477000" y="5486400"/>
                  <a:ext cx="1295400" cy="228600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Cloud 606"/>
                <p:cNvSpPr/>
                <p:nvPr/>
              </p:nvSpPr>
              <p:spPr>
                <a:xfrm rot="671737">
                  <a:off x="6113193" y="3545769"/>
                  <a:ext cx="530633" cy="140338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Cloud 607"/>
                <p:cNvSpPr/>
                <p:nvPr/>
              </p:nvSpPr>
              <p:spPr>
                <a:xfrm rot="20928263" flipH="1">
                  <a:off x="7564082" y="3626833"/>
                  <a:ext cx="620603" cy="124427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>
                  <a:off x="6324601" y="3505199"/>
                  <a:ext cx="1662458" cy="24241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1" name="Group 167"/>
                <p:cNvGrpSpPr/>
                <p:nvPr/>
              </p:nvGrpSpPr>
              <p:grpSpPr>
                <a:xfrm>
                  <a:off x="6400800" y="6248400"/>
                  <a:ext cx="1417819" cy="273571"/>
                  <a:chOff x="457200" y="1600200"/>
                  <a:chExt cx="8229600" cy="1752600"/>
                </a:xfrm>
              </p:grpSpPr>
              <p:sp>
                <p:nvSpPr>
                  <p:cNvPr id="611" name="Plaque 610"/>
                  <p:cNvSpPr/>
                  <p:nvPr/>
                </p:nvSpPr>
                <p:spPr>
                  <a:xfrm>
                    <a:off x="457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2" name="Plaque 611"/>
                  <p:cNvSpPr/>
                  <p:nvPr/>
                </p:nvSpPr>
                <p:spPr>
                  <a:xfrm>
                    <a:off x="1295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3" name="Plaque 612"/>
                  <p:cNvSpPr/>
                  <p:nvPr/>
                </p:nvSpPr>
                <p:spPr>
                  <a:xfrm>
                    <a:off x="2362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4" name="Plaque 613"/>
                  <p:cNvSpPr/>
                  <p:nvPr/>
                </p:nvSpPr>
                <p:spPr>
                  <a:xfrm>
                    <a:off x="34290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Plaque 614"/>
                  <p:cNvSpPr/>
                  <p:nvPr/>
                </p:nvSpPr>
                <p:spPr>
                  <a:xfrm>
                    <a:off x="44958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Plaque 615"/>
                  <p:cNvSpPr/>
                  <p:nvPr/>
                </p:nvSpPr>
                <p:spPr>
                  <a:xfrm>
                    <a:off x="55626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7" name="Plaque 616"/>
                  <p:cNvSpPr/>
                  <p:nvPr/>
                </p:nvSpPr>
                <p:spPr>
                  <a:xfrm>
                    <a:off x="6629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2" name="Group 186"/>
              <p:cNvGrpSpPr/>
              <p:nvPr/>
            </p:nvGrpSpPr>
            <p:grpSpPr>
              <a:xfrm>
                <a:off x="6019800" y="3200400"/>
                <a:ext cx="1447800" cy="2971800"/>
                <a:chOff x="8191500" y="2895600"/>
                <a:chExt cx="1905000" cy="3429000"/>
              </a:xfrm>
            </p:grpSpPr>
            <p:grpSp>
              <p:nvGrpSpPr>
                <p:cNvPr id="123" name="Group 85"/>
                <p:cNvGrpSpPr/>
                <p:nvPr/>
              </p:nvGrpSpPr>
              <p:grpSpPr>
                <a:xfrm>
                  <a:off x="8191500" y="2895600"/>
                  <a:ext cx="1905000" cy="3429000"/>
                  <a:chOff x="7162800" y="2590801"/>
                  <a:chExt cx="1600200" cy="2895598"/>
                </a:xfrm>
              </p:grpSpPr>
              <p:sp>
                <p:nvSpPr>
                  <p:cNvPr id="583" name="Rounded Rectangle 582"/>
                  <p:cNvSpPr/>
                  <p:nvPr/>
                </p:nvSpPr>
                <p:spPr>
                  <a:xfrm rot="1254567">
                    <a:off x="7377738" y="2776566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Rounded Rectangle 583"/>
                  <p:cNvSpPr/>
                  <p:nvPr/>
                </p:nvSpPr>
                <p:spPr>
                  <a:xfrm rot="20345433" flipH="1">
                    <a:off x="8167040" y="2776567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5" name="Oval 584"/>
                  <p:cNvSpPr/>
                  <p:nvPr/>
                </p:nvSpPr>
                <p:spPr>
                  <a:xfrm rot="6128217">
                    <a:off x="8063330" y="5171484"/>
                    <a:ext cx="264049" cy="365782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Oval 585"/>
                  <p:cNvSpPr/>
                  <p:nvPr/>
                </p:nvSpPr>
                <p:spPr>
                  <a:xfrm rot="4472555">
                    <a:off x="7721505" y="5161706"/>
                    <a:ext cx="241894" cy="384450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7" name="Oval 586"/>
                  <p:cNvSpPr/>
                  <p:nvPr/>
                </p:nvSpPr>
                <p:spPr>
                  <a:xfrm rot="2901859">
                    <a:off x="7263296" y="4084817"/>
                    <a:ext cx="221384" cy="422376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8" name="Oval 587"/>
                  <p:cNvSpPr/>
                  <p:nvPr/>
                </p:nvSpPr>
                <p:spPr>
                  <a:xfrm rot="20226769">
                    <a:off x="8491278" y="4130614"/>
                    <a:ext cx="271722" cy="340623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9" name="Trapezoid 588"/>
                  <p:cNvSpPr/>
                  <p:nvPr/>
                </p:nvSpPr>
                <p:spPr>
                  <a:xfrm>
                    <a:off x="7439378" y="3571711"/>
                    <a:ext cx="1177462" cy="1750807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0" name="Trapezoid 589"/>
                  <p:cNvSpPr/>
                  <p:nvPr/>
                </p:nvSpPr>
                <p:spPr>
                  <a:xfrm rot="1442139">
                    <a:off x="7397413" y="3467083"/>
                    <a:ext cx="328386" cy="917340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1" name="Trapezoid 590"/>
                  <p:cNvSpPr/>
                  <p:nvPr/>
                </p:nvSpPr>
                <p:spPr>
                  <a:xfrm rot="20249249">
                    <a:off x="8292963" y="3468131"/>
                    <a:ext cx="328386" cy="917340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2" name="Rounded Rectangle 591"/>
                  <p:cNvSpPr/>
                  <p:nvPr/>
                </p:nvSpPr>
                <p:spPr>
                  <a:xfrm rot="5400000">
                    <a:off x="7818423" y="2264054"/>
                    <a:ext cx="333136" cy="98662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3" name="Oval 592"/>
                  <p:cNvSpPr/>
                  <p:nvPr/>
                </p:nvSpPr>
                <p:spPr>
                  <a:xfrm>
                    <a:off x="7557452" y="2790682"/>
                    <a:ext cx="860453" cy="97929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4" name="Rounded Rectangle 593"/>
                  <p:cNvSpPr/>
                  <p:nvPr/>
                </p:nvSpPr>
                <p:spPr>
                  <a:xfrm>
                    <a:off x="7491676" y="2790682"/>
                    <a:ext cx="996313" cy="17031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5" name="Rectangle 594"/>
                  <p:cNvSpPr/>
                  <p:nvPr/>
                </p:nvSpPr>
                <p:spPr>
                  <a:xfrm>
                    <a:off x="7620000" y="4267200"/>
                    <a:ext cx="838200" cy="152400"/>
                  </a:xfrm>
                  <a:prstGeom prst="rect">
                    <a:avLst/>
                  </a:prstGeom>
                  <a:solidFill>
                    <a:srgbClr val="927B4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3" name="Oval 572"/>
                <p:cNvSpPr/>
                <p:nvPr/>
              </p:nvSpPr>
              <p:spPr>
                <a:xfrm rot="21206386">
                  <a:off x="8879543" y="3846263"/>
                  <a:ext cx="642589" cy="764949"/>
                </a:xfrm>
                <a:prstGeom prst="ellipse">
                  <a:avLst/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Oval 573"/>
                <p:cNvSpPr/>
                <p:nvPr/>
              </p:nvSpPr>
              <p:spPr>
                <a:xfrm>
                  <a:off x="8966181" y="3962400"/>
                  <a:ext cx="355638" cy="228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4" name="Group 178"/>
                <p:cNvGrpSpPr/>
                <p:nvPr/>
              </p:nvGrpSpPr>
              <p:grpSpPr>
                <a:xfrm>
                  <a:off x="8534400" y="5791200"/>
                  <a:ext cx="1371600" cy="304800"/>
                  <a:chOff x="1219200" y="2133600"/>
                  <a:chExt cx="7086600" cy="685800"/>
                </a:xfrm>
              </p:grpSpPr>
              <p:sp>
                <p:nvSpPr>
                  <p:cNvPr id="576" name="&quot;No&quot; Symbol 575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7" name="&quot;No&quot; Symbol 576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8" name="&quot;No&quot; Symbol 577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9" name="&quot;No&quot; Symbol 578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0" name="&quot;No&quot; Symbol 579"/>
                  <p:cNvSpPr/>
                  <p:nvPr/>
                </p:nvSpPr>
                <p:spPr>
                  <a:xfrm>
                    <a:off x="49530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1" name="&quot;No&quot; Symbol 580"/>
                  <p:cNvSpPr/>
                  <p:nvPr/>
                </p:nvSpPr>
                <p:spPr>
                  <a:xfrm>
                    <a:off x="58674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2" name="&quot;No&quot; Symbol 581"/>
                  <p:cNvSpPr/>
                  <p:nvPr/>
                </p:nvSpPr>
                <p:spPr>
                  <a:xfrm>
                    <a:off x="6781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691" name="Chord 690"/>
            <p:cNvSpPr/>
            <p:nvPr/>
          </p:nvSpPr>
          <p:spPr>
            <a:xfrm rot="8158179">
              <a:off x="7466951" y="6193671"/>
              <a:ext cx="1414000" cy="1328660"/>
            </a:xfrm>
            <a:prstGeom prst="chord">
              <a:avLst>
                <a:gd name="adj1" fmla="val 2982579"/>
                <a:gd name="adj2" fmla="val 1303393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Freeform 691"/>
            <p:cNvSpPr/>
            <p:nvPr/>
          </p:nvSpPr>
          <p:spPr>
            <a:xfrm>
              <a:off x="7787614" y="6490741"/>
              <a:ext cx="984230" cy="299803"/>
            </a:xfrm>
            <a:custGeom>
              <a:avLst/>
              <a:gdLst>
                <a:gd name="connsiteX0" fmla="*/ 7271 w 984230"/>
                <a:gd name="connsiteY0" fmla="*/ 239843 h 299803"/>
                <a:gd name="connsiteX1" fmla="*/ 7271 w 984230"/>
                <a:gd name="connsiteY1" fmla="*/ 239843 h 299803"/>
                <a:gd name="connsiteX2" fmla="*/ 112202 w 984230"/>
                <a:gd name="connsiteY2" fmla="*/ 149902 h 299803"/>
                <a:gd name="connsiteX3" fmla="*/ 142183 w 984230"/>
                <a:gd name="connsiteY3" fmla="*/ 119921 h 299803"/>
                <a:gd name="connsiteX4" fmla="*/ 157173 w 984230"/>
                <a:gd name="connsiteY4" fmla="*/ 74951 h 299803"/>
                <a:gd name="connsiteX5" fmla="*/ 202143 w 984230"/>
                <a:gd name="connsiteY5" fmla="*/ 59961 h 299803"/>
                <a:gd name="connsiteX6" fmla="*/ 247114 w 984230"/>
                <a:gd name="connsiteY6" fmla="*/ 89941 h 299803"/>
                <a:gd name="connsiteX7" fmla="*/ 486956 w 984230"/>
                <a:gd name="connsiteY7" fmla="*/ 89941 h 299803"/>
                <a:gd name="connsiteX8" fmla="*/ 531927 w 984230"/>
                <a:gd name="connsiteY8" fmla="*/ 74951 h 299803"/>
                <a:gd name="connsiteX9" fmla="*/ 576897 w 984230"/>
                <a:gd name="connsiteY9" fmla="*/ 44970 h 299803"/>
                <a:gd name="connsiteX10" fmla="*/ 666838 w 984230"/>
                <a:gd name="connsiteY10" fmla="*/ 14990 h 299803"/>
                <a:gd name="connsiteX11" fmla="*/ 711809 w 984230"/>
                <a:gd name="connsiteY11" fmla="*/ 0 h 299803"/>
                <a:gd name="connsiteX12" fmla="*/ 786760 w 984230"/>
                <a:gd name="connsiteY12" fmla="*/ 14990 h 299803"/>
                <a:gd name="connsiteX13" fmla="*/ 876701 w 984230"/>
                <a:gd name="connsiteY13" fmla="*/ 44970 h 299803"/>
                <a:gd name="connsiteX14" fmla="*/ 936661 w 984230"/>
                <a:gd name="connsiteY14" fmla="*/ 119921 h 299803"/>
                <a:gd name="connsiteX15" fmla="*/ 966642 w 984230"/>
                <a:gd name="connsiteY15" fmla="*/ 149902 h 299803"/>
                <a:gd name="connsiteX16" fmla="*/ 981632 w 984230"/>
                <a:gd name="connsiteY16" fmla="*/ 194872 h 299803"/>
                <a:gd name="connsiteX17" fmla="*/ 861711 w 984230"/>
                <a:gd name="connsiteY17" fmla="*/ 269823 h 299803"/>
                <a:gd name="connsiteX18" fmla="*/ 816740 w 984230"/>
                <a:gd name="connsiteY18" fmla="*/ 284813 h 299803"/>
                <a:gd name="connsiteX19" fmla="*/ 771770 w 984230"/>
                <a:gd name="connsiteY19" fmla="*/ 299803 h 299803"/>
                <a:gd name="connsiteX20" fmla="*/ 37252 w 984230"/>
                <a:gd name="connsiteY20" fmla="*/ 284813 h 299803"/>
                <a:gd name="connsiteX21" fmla="*/ 7271 w 984230"/>
                <a:gd name="connsiteY21" fmla="*/ 254833 h 299803"/>
                <a:gd name="connsiteX22" fmla="*/ 7271 w 984230"/>
                <a:gd name="connsiteY22" fmla="*/ 164892 h 299803"/>
                <a:gd name="connsiteX23" fmla="*/ 7271 w 984230"/>
                <a:gd name="connsiteY23" fmla="*/ 164892 h 299803"/>
                <a:gd name="connsiteX24" fmla="*/ 67232 w 984230"/>
                <a:gd name="connsiteY24" fmla="*/ 179882 h 299803"/>
                <a:gd name="connsiteX25" fmla="*/ 67232 w 984230"/>
                <a:gd name="connsiteY25" fmla="*/ 179882 h 299803"/>
                <a:gd name="connsiteX26" fmla="*/ 172163 w 984230"/>
                <a:gd name="connsiteY26" fmla="*/ 149902 h 29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4230" h="299803">
                  <a:moveTo>
                    <a:pt x="7271" y="239843"/>
                  </a:moveTo>
                  <a:lnTo>
                    <a:pt x="7271" y="239843"/>
                  </a:lnTo>
                  <a:cubicBezTo>
                    <a:pt x="42248" y="209863"/>
                    <a:pt x="77771" y="180508"/>
                    <a:pt x="112202" y="149902"/>
                  </a:cubicBezTo>
                  <a:cubicBezTo>
                    <a:pt x="122765" y="140512"/>
                    <a:pt x="134911" y="132040"/>
                    <a:pt x="142183" y="119921"/>
                  </a:cubicBezTo>
                  <a:cubicBezTo>
                    <a:pt x="150313" y="106372"/>
                    <a:pt x="146000" y="86124"/>
                    <a:pt x="157173" y="74951"/>
                  </a:cubicBezTo>
                  <a:cubicBezTo>
                    <a:pt x="168346" y="63778"/>
                    <a:pt x="187153" y="64958"/>
                    <a:pt x="202143" y="59961"/>
                  </a:cubicBezTo>
                  <a:cubicBezTo>
                    <a:pt x="217133" y="69954"/>
                    <a:pt x="231000" y="81884"/>
                    <a:pt x="247114" y="89941"/>
                  </a:cubicBezTo>
                  <a:cubicBezTo>
                    <a:pt x="323044" y="127906"/>
                    <a:pt x="403511" y="96360"/>
                    <a:pt x="486956" y="89941"/>
                  </a:cubicBezTo>
                  <a:cubicBezTo>
                    <a:pt x="501946" y="84944"/>
                    <a:pt x="517794" y="82018"/>
                    <a:pt x="531927" y="74951"/>
                  </a:cubicBezTo>
                  <a:cubicBezTo>
                    <a:pt x="548041" y="66894"/>
                    <a:pt x="560434" y="52287"/>
                    <a:pt x="576897" y="44970"/>
                  </a:cubicBezTo>
                  <a:cubicBezTo>
                    <a:pt x="605775" y="32135"/>
                    <a:pt x="636858" y="24983"/>
                    <a:pt x="666838" y="14990"/>
                  </a:cubicBezTo>
                  <a:lnTo>
                    <a:pt x="711809" y="0"/>
                  </a:lnTo>
                  <a:cubicBezTo>
                    <a:pt x="736793" y="4997"/>
                    <a:pt x="762179" y="8286"/>
                    <a:pt x="786760" y="14990"/>
                  </a:cubicBezTo>
                  <a:cubicBezTo>
                    <a:pt x="817249" y="23305"/>
                    <a:pt x="876701" y="44970"/>
                    <a:pt x="876701" y="44970"/>
                  </a:cubicBezTo>
                  <a:cubicBezTo>
                    <a:pt x="949093" y="117365"/>
                    <a:pt x="861016" y="25365"/>
                    <a:pt x="936661" y="119921"/>
                  </a:cubicBezTo>
                  <a:cubicBezTo>
                    <a:pt x="945490" y="130957"/>
                    <a:pt x="956648" y="139908"/>
                    <a:pt x="966642" y="149902"/>
                  </a:cubicBezTo>
                  <a:cubicBezTo>
                    <a:pt x="971639" y="164892"/>
                    <a:pt x="984230" y="179286"/>
                    <a:pt x="981632" y="194872"/>
                  </a:cubicBezTo>
                  <a:cubicBezTo>
                    <a:pt x="971850" y="253562"/>
                    <a:pt x="902565" y="256205"/>
                    <a:pt x="861711" y="269823"/>
                  </a:cubicBezTo>
                  <a:lnTo>
                    <a:pt x="816740" y="284813"/>
                  </a:lnTo>
                  <a:lnTo>
                    <a:pt x="771770" y="299803"/>
                  </a:lnTo>
                  <a:cubicBezTo>
                    <a:pt x="526931" y="294806"/>
                    <a:pt x="281720" y="299193"/>
                    <a:pt x="37252" y="284813"/>
                  </a:cubicBezTo>
                  <a:cubicBezTo>
                    <a:pt x="23143" y="283983"/>
                    <a:pt x="10699" y="268544"/>
                    <a:pt x="7271" y="254833"/>
                  </a:cubicBezTo>
                  <a:cubicBezTo>
                    <a:pt x="0" y="225748"/>
                    <a:pt x="7271" y="194872"/>
                    <a:pt x="7271" y="164892"/>
                  </a:cubicBezTo>
                  <a:lnTo>
                    <a:pt x="7271" y="164892"/>
                  </a:lnTo>
                  <a:lnTo>
                    <a:pt x="67232" y="179882"/>
                  </a:lnTo>
                  <a:lnTo>
                    <a:pt x="67232" y="179882"/>
                  </a:lnTo>
                  <a:lnTo>
                    <a:pt x="172163" y="149902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 w="2540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" name="Group 817"/>
            <p:cNvGrpSpPr/>
            <p:nvPr/>
          </p:nvGrpSpPr>
          <p:grpSpPr>
            <a:xfrm flipH="1">
              <a:off x="4343400" y="2667000"/>
              <a:ext cx="1219200" cy="1371600"/>
              <a:chOff x="4648200" y="2209800"/>
              <a:chExt cx="3962400" cy="4057792"/>
            </a:xfrm>
          </p:grpSpPr>
          <p:grpSp>
            <p:nvGrpSpPr>
              <p:cNvPr id="126" name="Group 164"/>
              <p:cNvGrpSpPr/>
              <p:nvPr/>
            </p:nvGrpSpPr>
            <p:grpSpPr>
              <a:xfrm>
                <a:off x="7010400" y="2209800"/>
                <a:ext cx="1524000" cy="2895600"/>
                <a:chOff x="7162800" y="1143000"/>
                <a:chExt cx="1981200" cy="3545131"/>
              </a:xfrm>
            </p:grpSpPr>
            <p:grpSp>
              <p:nvGrpSpPr>
                <p:cNvPr id="127" name="Group 159"/>
                <p:cNvGrpSpPr/>
                <p:nvPr/>
              </p:nvGrpSpPr>
              <p:grpSpPr>
                <a:xfrm>
                  <a:off x="7162800" y="1143000"/>
                  <a:ext cx="1981200" cy="3545131"/>
                  <a:chOff x="5662720" y="1532681"/>
                  <a:chExt cx="1576282" cy="2463466"/>
                </a:xfrm>
              </p:grpSpPr>
              <p:sp>
                <p:nvSpPr>
                  <p:cNvPr id="931" name="Oval 930"/>
                  <p:cNvSpPr/>
                  <p:nvPr/>
                </p:nvSpPr>
                <p:spPr>
                  <a:xfrm rot="649721" flipH="1">
                    <a:off x="6475386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" name="Oval 931"/>
                  <p:cNvSpPr/>
                  <p:nvPr/>
                </p:nvSpPr>
                <p:spPr>
                  <a:xfrm rot="649721" flipH="1">
                    <a:off x="6111629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" name="Cloud 137"/>
                  <p:cNvSpPr/>
                  <p:nvPr/>
                </p:nvSpPr>
                <p:spPr>
                  <a:xfrm rot="671737">
                    <a:off x="5831588" y="1689669"/>
                    <a:ext cx="413272" cy="942744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" name="Cloud 933"/>
                  <p:cNvSpPr/>
                  <p:nvPr/>
                </p:nvSpPr>
                <p:spPr>
                  <a:xfrm rot="20706537">
                    <a:off x="6651194" y="1794329"/>
                    <a:ext cx="472405" cy="861777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" name="Oval 934"/>
                  <p:cNvSpPr/>
                  <p:nvPr/>
                </p:nvSpPr>
                <p:spPr>
                  <a:xfrm rot="20950279">
                    <a:off x="5662720" y="316750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" name="Oval 935"/>
                  <p:cNvSpPr/>
                  <p:nvPr/>
                </p:nvSpPr>
                <p:spPr>
                  <a:xfrm rot="649721" flipH="1">
                    <a:off x="6833703" y="323845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" name="Trapezoid 936"/>
                  <p:cNvSpPr/>
                  <p:nvPr/>
                </p:nvSpPr>
                <p:spPr>
                  <a:xfrm flipH="1">
                    <a:off x="6008331" y="2422692"/>
                    <a:ext cx="878238" cy="1450495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" name="Trapezoid 937"/>
                  <p:cNvSpPr/>
                  <p:nvPr/>
                </p:nvSpPr>
                <p:spPr>
                  <a:xfrm rot="1217087" flipH="1">
                    <a:off x="5895872" y="2457661"/>
                    <a:ext cx="363026" cy="839617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" name="Trapezoid 938"/>
                  <p:cNvSpPr/>
                  <p:nvPr/>
                </p:nvSpPr>
                <p:spPr>
                  <a:xfrm rot="20382913">
                    <a:off x="6644565" y="2462118"/>
                    <a:ext cx="395175" cy="870050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" name="Isosceles Triangle 939"/>
                  <p:cNvSpPr/>
                  <p:nvPr/>
                </p:nvSpPr>
                <p:spPr>
                  <a:xfrm rot="10800000" flipH="1">
                    <a:off x="6329609" y="2591689"/>
                    <a:ext cx="292746" cy="292689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" name="Oval 940"/>
                  <p:cNvSpPr/>
                  <p:nvPr/>
                </p:nvSpPr>
                <p:spPr>
                  <a:xfrm flipH="1">
                    <a:off x="6077248" y="1571316"/>
                    <a:ext cx="809321" cy="106422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" name="Cloud 941"/>
                  <p:cNvSpPr/>
                  <p:nvPr/>
                </p:nvSpPr>
                <p:spPr>
                  <a:xfrm rot="16200000">
                    <a:off x="6263298" y="1264802"/>
                    <a:ext cx="424123" cy="959881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23" name="Cloud 922"/>
                <p:cNvSpPr/>
                <p:nvPr/>
              </p:nvSpPr>
              <p:spPr>
                <a:xfrm rot="16200000">
                  <a:off x="7693703" y="2320976"/>
                  <a:ext cx="921895" cy="819462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" name="Oval 923"/>
                <p:cNvSpPr/>
                <p:nvPr/>
              </p:nvSpPr>
              <p:spPr>
                <a:xfrm flipH="1">
                  <a:off x="7842606" y="2401040"/>
                  <a:ext cx="509413" cy="25405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71" name="Group 163"/>
                <p:cNvGrpSpPr/>
                <p:nvPr/>
              </p:nvGrpSpPr>
              <p:grpSpPr>
                <a:xfrm>
                  <a:off x="7543801" y="3581401"/>
                  <a:ext cx="1066799" cy="1066800"/>
                  <a:chOff x="7543801" y="3581401"/>
                  <a:chExt cx="1066799" cy="1066800"/>
                </a:xfrm>
              </p:grpSpPr>
              <p:sp>
                <p:nvSpPr>
                  <p:cNvPr id="926" name="Rounded Rectangle 925"/>
                  <p:cNvSpPr/>
                  <p:nvPr/>
                </p:nvSpPr>
                <p:spPr>
                  <a:xfrm>
                    <a:off x="7696200" y="3657600"/>
                    <a:ext cx="914400" cy="152400"/>
                  </a:xfrm>
                  <a:prstGeom prst="roundRect">
                    <a:avLst/>
                  </a:prstGeom>
                  <a:solidFill>
                    <a:srgbClr val="D98A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8" name="Group 162"/>
                  <p:cNvGrpSpPr/>
                  <p:nvPr/>
                </p:nvGrpSpPr>
                <p:grpSpPr>
                  <a:xfrm>
                    <a:off x="7543801" y="3581401"/>
                    <a:ext cx="457200" cy="1066800"/>
                    <a:chOff x="6827799" y="4800600"/>
                    <a:chExt cx="868401" cy="2043177"/>
                  </a:xfrm>
                  <a:solidFill>
                    <a:srgbClr val="D98A33"/>
                  </a:solidFill>
                </p:grpSpPr>
                <p:sp>
                  <p:nvSpPr>
                    <p:cNvPr id="928" name="Double Wave 927"/>
                    <p:cNvSpPr/>
                    <p:nvPr/>
                  </p:nvSpPr>
                  <p:spPr>
                    <a:xfrm rot="16516316">
                      <a:off x="6407650" y="5697864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9" name="Double Wave 928"/>
                    <p:cNvSpPr/>
                    <p:nvPr/>
                  </p:nvSpPr>
                  <p:spPr>
                    <a:xfrm rot="17633710">
                      <a:off x="6141999" y="5700777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0" name="Rounded Rectangle 929"/>
                    <p:cNvSpPr/>
                    <p:nvPr/>
                  </p:nvSpPr>
                  <p:spPr>
                    <a:xfrm>
                      <a:off x="7010400" y="4800600"/>
                      <a:ext cx="685800" cy="609600"/>
                    </a:xfrm>
                    <a:prstGeom prst="roundRect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29" name="Group 51"/>
              <p:cNvGrpSpPr/>
              <p:nvPr/>
            </p:nvGrpSpPr>
            <p:grpSpPr>
              <a:xfrm>
                <a:off x="4648200" y="2590800"/>
                <a:ext cx="1447800" cy="2590800"/>
                <a:chOff x="1752601" y="3962400"/>
                <a:chExt cx="990599" cy="1828800"/>
              </a:xfrm>
            </p:grpSpPr>
            <p:sp>
              <p:nvSpPr>
                <p:cNvPr id="909" name="Oval 908"/>
                <p:cNvSpPr/>
                <p:nvPr/>
              </p:nvSpPr>
              <p:spPr>
                <a:xfrm rot="4630237">
                  <a:off x="1996397" y="5551579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Oval 909"/>
                <p:cNvSpPr/>
                <p:nvPr/>
              </p:nvSpPr>
              <p:spPr>
                <a:xfrm rot="4630237">
                  <a:off x="2283530" y="5536610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Flowchart: Delay 54"/>
                <p:cNvSpPr/>
                <p:nvPr/>
              </p:nvSpPr>
              <p:spPr>
                <a:xfrm rot="16200000">
                  <a:off x="1637209" y="4213855"/>
                  <a:ext cx="1259895" cy="756985"/>
                </a:xfrm>
                <a:prstGeom prst="flowChartDelay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Oval 911"/>
                <p:cNvSpPr/>
                <p:nvPr/>
              </p:nvSpPr>
              <p:spPr>
                <a:xfrm rot="7016247">
                  <a:off x="2531273" y="4914747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Oval 912"/>
                <p:cNvSpPr/>
                <p:nvPr/>
              </p:nvSpPr>
              <p:spPr>
                <a:xfrm rot="4630237">
                  <a:off x="1804338" y="4961409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Flowchart: Manual Operation 913"/>
                <p:cNvSpPr/>
                <p:nvPr/>
              </p:nvSpPr>
              <p:spPr>
                <a:xfrm rot="10800000">
                  <a:off x="2045282" y="4709005"/>
                  <a:ext cx="443750" cy="723273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Flowchart: Manual Operation 914"/>
                <p:cNvSpPr/>
                <p:nvPr/>
              </p:nvSpPr>
              <p:spPr>
                <a:xfrm rot="10800000">
                  <a:off x="1966973" y="5128970"/>
                  <a:ext cx="600368" cy="349971"/>
                </a:xfrm>
                <a:prstGeom prst="flowChartManualOperation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Flowchart: Manual Operation 915"/>
                <p:cNvSpPr/>
                <p:nvPr/>
              </p:nvSpPr>
              <p:spPr>
                <a:xfrm rot="12427803">
                  <a:off x="1905094" y="4667306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Flowchart: Manual Operation 916"/>
                <p:cNvSpPr/>
                <p:nvPr/>
              </p:nvSpPr>
              <p:spPr>
                <a:xfrm rot="9172197" flipH="1">
                  <a:off x="2352726" y="4644511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Oval 917"/>
                <p:cNvSpPr/>
                <p:nvPr/>
              </p:nvSpPr>
              <p:spPr>
                <a:xfrm>
                  <a:off x="2019179" y="4125720"/>
                  <a:ext cx="495956" cy="62994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Flowchart: Manual Operation 918"/>
                <p:cNvSpPr/>
                <p:nvPr/>
              </p:nvSpPr>
              <p:spPr>
                <a:xfrm rot="10800000">
                  <a:off x="1888664" y="5292290"/>
                  <a:ext cx="756985" cy="34997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Double Wave 919"/>
                <p:cNvSpPr/>
                <p:nvPr/>
              </p:nvSpPr>
              <p:spPr>
                <a:xfrm>
                  <a:off x="2019179" y="4125720"/>
                  <a:ext cx="495956" cy="186651"/>
                </a:xfrm>
                <a:prstGeom prst="doubleWave">
                  <a:avLst>
                    <a:gd name="adj1" fmla="val 6250"/>
                    <a:gd name="adj2" fmla="val 1038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Rounded Rectangle 920"/>
                <p:cNvSpPr/>
                <p:nvPr/>
              </p:nvSpPr>
              <p:spPr>
                <a:xfrm>
                  <a:off x="1966973" y="4125720"/>
                  <a:ext cx="600368" cy="69994"/>
                </a:xfrm>
                <a:prstGeom prst="round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102"/>
              <p:cNvGrpSpPr/>
              <p:nvPr/>
            </p:nvGrpSpPr>
            <p:grpSpPr>
              <a:xfrm>
                <a:off x="7239000" y="3429000"/>
                <a:ext cx="1371600" cy="2590800"/>
                <a:chOff x="1565994" y="990600"/>
                <a:chExt cx="2085014" cy="3466754"/>
              </a:xfrm>
            </p:grpSpPr>
            <p:sp>
              <p:nvSpPr>
                <p:cNvPr id="890" name="Oval 889"/>
                <p:cNvSpPr/>
                <p:nvPr/>
              </p:nvSpPr>
              <p:spPr>
                <a:xfrm rot="4427519">
                  <a:off x="22061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Oval 890"/>
                <p:cNvSpPr/>
                <p:nvPr/>
              </p:nvSpPr>
              <p:spPr>
                <a:xfrm rot="17172481" flipH="1">
                  <a:off x="27395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Isosceles Triangle 891"/>
                <p:cNvSpPr/>
                <p:nvPr/>
              </p:nvSpPr>
              <p:spPr>
                <a:xfrm>
                  <a:off x="1905000" y="2057400"/>
                  <a:ext cx="1676400" cy="213360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Isosceles Triangle 892"/>
                <p:cNvSpPr/>
                <p:nvPr/>
              </p:nvSpPr>
              <p:spPr>
                <a:xfrm rot="10800000">
                  <a:off x="2514600" y="2286000"/>
                  <a:ext cx="381000" cy="4572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" name="Oval 893"/>
                <p:cNvSpPr/>
                <p:nvPr/>
              </p:nvSpPr>
              <p:spPr>
                <a:xfrm rot="19411276">
                  <a:off x="3230951" y="2794217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Oval 894"/>
                <p:cNvSpPr/>
                <p:nvPr/>
              </p:nvSpPr>
              <p:spPr>
                <a:xfrm rot="2820608">
                  <a:off x="1732904" y="2776914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Isosceles Triangle 895"/>
                <p:cNvSpPr/>
                <p:nvPr/>
              </p:nvSpPr>
              <p:spPr>
                <a:xfrm rot="2242960">
                  <a:off x="1878936" y="1901223"/>
                  <a:ext cx="914400" cy="125568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Isosceles Triangle 896"/>
                <p:cNvSpPr/>
                <p:nvPr/>
              </p:nvSpPr>
              <p:spPr>
                <a:xfrm rot="19284057">
                  <a:off x="2654004" y="1900669"/>
                  <a:ext cx="914400" cy="125568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Oval 897"/>
                <p:cNvSpPr/>
                <p:nvPr/>
              </p:nvSpPr>
              <p:spPr>
                <a:xfrm>
                  <a:off x="2209800" y="990600"/>
                  <a:ext cx="9906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" name="Cloud 898"/>
                <p:cNvSpPr/>
                <p:nvPr/>
              </p:nvSpPr>
              <p:spPr>
                <a:xfrm>
                  <a:off x="2209800" y="990600"/>
                  <a:ext cx="990600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Cloud 899"/>
                <p:cNvSpPr/>
                <p:nvPr/>
              </p:nvSpPr>
              <p:spPr>
                <a:xfrm rot="5107997">
                  <a:off x="23964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" name="Cloud 900"/>
                <p:cNvSpPr/>
                <p:nvPr/>
              </p:nvSpPr>
              <p:spPr>
                <a:xfrm rot="6038579">
                  <a:off x="15582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Trapezoid 901"/>
                <p:cNvSpPr/>
                <p:nvPr/>
              </p:nvSpPr>
              <p:spPr>
                <a:xfrm rot="283094">
                  <a:off x="1986442" y="1103684"/>
                  <a:ext cx="457200" cy="1295400"/>
                </a:xfrm>
                <a:prstGeom prst="trapezoid">
                  <a:avLst>
                    <a:gd name="adj" fmla="val 4365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" name="Trapezoid 902"/>
                <p:cNvSpPr/>
                <p:nvPr/>
              </p:nvSpPr>
              <p:spPr>
                <a:xfrm rot="21363997">
                  <a:off x="3015691" y="1080956"/>
                  <a:ext cx="457200" cy="1295400"/>
                </a:xfrm>
                <a:prstGeom prst="trapezoid">
                  <a:avLst>
                    <a:gd name="adj" fmla="val 43418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Flowchart: Stored Data 903"/>
                <p:cNvSpPr/>
                <p:nvPr/>
              </p:nvSpPr>
              <p:spPr>
                <a:xfrm rot="5400000">
                  <a:off x="2438400" y="685800"/>
                  <a:ext cx="609600" cy="1219200"/>
                </a:xfrm>
                <a:prstGeom prst="flowChartOnlineStorag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" name="Cross 904"/>
                <p:cNvSpPr/>
                <p:nvPr/>
              </p:nvSpPr>
              <p:spPr>
                <a:xfrm>
                  <a:off x="1981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" name="Cross 905"/>
                <p:cNvSpPr/>
                <p:nvPr/>
              </p:nvSpPr>
              <p:spPr>
                <a:xfrm>
                  <a:off x="2362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" name="Cross 906"/>
                <p:cNvSpPr/>
                <p:nvPr/>
              </p:nvSpPr>
              <p:spPr>
                <a:xfrm>
                  <a:off x="28194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Cross 907"/>
                <p:cNvSpPr/>
                <p:nvPr/>
              </p:nvSpPr>
              <p:spPr>
                <a:xfrm>
                  <a:off x="3124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154"/>
              <p:cNvGrpSpPr/>
              <p:nvPr/>
            </p:nvGrpSpPr>
            <p:grpSpPr>
              <a:xfrm>
                <a:off x="5791200" y="2209800"/>
                <a:ext cx="1460335" cy="2798228"/>
                <a:chOff x="5719860" y="1011772"/>
                <a:chExt cx="1460335" cy="2798228"/>
              </a:xfrm>
            </p:grpSpPr>
            <p:grpSp>
              <p:nvGrpSpPr>
                <p:cNvPr id="132" name="Group 66"/>
                <p:cNvGrpSpPr/>
                <p:nvPr/>
              </p:nvGrpSpPr>
              <p:grpSpPr>
                <a:xfrm>
                  <a:off x="5719860" y="1011772"/>
                  <a:ext cx="1460335" cy="2798228"/>
                  <a:chOff x="1063405" y="1105006"/>
                  <a:chExt cx="1156804" cy="2679532"/>
                </a:xfrm>
              </p:grpSpPr>
              <p:sp>
                <p:nvSpPr>
                  <p:cNvPr id="873" name="Oval 872"/>
                  <p:cNvSpPr/>
                  <p:nvPr/>
                </p:nvSpPr>
                <p:spPr>
                  <a:xfrm rot="3435232" flipH="1">
                    <a:off x="1923333" y="2878345"/>
                    <a:ext cx="344631" cy="22373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" name="Oval 873"/>
                  <p:cNvSpPr/>
                  <p:nvPr/>
                </p:nvSpPr>
                <p:spPr>
                  <a:xfrm rot="18164768">
                    <a:off x="1109081" y="2859600"/>
                    <a:ext cx="381000" cy="26114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" name="Oval 874"/>
                  <p:cNvSpPr/>
                  <p:nvPr/>
                </p:nvSpPr>
                <p:spPr>
                  <a:xfrm rot="20260128">
                    <a:off x="1365965" y="3489048"/>
                    <a:ext cx="381000" cy="29549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" name="Oval 875"/>
                  <p:cNvSpPr/>
                  <p:nvPr/>
                </p:nvSpPr>
                <p:spPr>
                  <a:xfrm rot="2101605">
                    <a:off x="1559094" y="3476458"/>
                    <a:ext cx="381000" cy="289056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" name="Trapezoid 876"/>
                  <p:cNvSpPr/>
                  <p:nvPr/>
                </p:nvSpPr>
                <p:spPr>
                  <a:xfrm>
                    <a:off x="1371600" y="2362200"/>
                    <a:ext cx="609600" cy="12954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" name="Trapezoid 877"/>
                  <p:cNvSpPr/>
                  <p:nvPr/>
                </p:nvSpPr>
                <p:spPr>
                  <a:xfrm rot="20676161" flipH="1">
                    <a:off x="1778512" y="2173915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Trapezoid 878"/>
                  <p:cNvSpPr/>
                  <p:nvPr/>
                </p:nvSpPr>
                <p:spPr>
                  <a:xfrm rot="996339">
                    <a:off x="1176071" y="2175726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Cloud 879"/>
                  <p:cNvSpPr/>
                  <p:nvPr/>
                </p:nvSpPr>
                <p:spPr>
                  <a:xfrm rot="247138">
                    <a:off x="1063405" y="1105006"/>
                    <a:ext cx="1156804" cy="1914203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Trapezoid 880"/>
                  <p:cNvSpPr/>
                  <p:nvPr/>
                </p:nvSpPr>
                <p:spPr>
                  <a:xfrm>
                    <a:off x="1371600" y="2209800"/>
                    <a:ext cx="609600" cy="1295400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Oval 881"/>
                  <p:cNvSpPr/>
                  <p:nvPr/>
                </p:nvSpPr>
                <p:spPr>
                  <a:xfrm>
                    <a:off x="1524000" y="1905000"/>
                    <a:ext cx="304800" cy="4572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Oval 882"/>
                  <p:cNvSpPr/>
                  <p:nvPr/>
                </p:nvSpPr>
                <p:spPr>
                  <a:xfrm>
                    <a:off x="1295400" y="1219200"/>
                    <a:ext cx="762000" cy="1066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Cloud 883"/>
                  <p:cNvSpPr/>
                  <p:nvPr/>
                </p:nvSpPr>
                <p:spPr>
                  <a:xfrm>
                    <a:off x="1371600" y="1219200"/>
                    <a:ext cx="533400" cy="381000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Quad Arrow 884"/>
                  <p:cNvSpPr/>
                  <p:nvPr/>
                </p:nvSpPr>
                <p:spPr>
                  <a:xfrm>
                    <a:off x="13716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6" name="Quad Arrow 885"/>
                  <p:cNvSpPr/>
                  <p:nvPr/>
                </p:nvSpPr>
                <p:spPr>
                  <a:xfrm>
                    <a:off x="16764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7" name="Trapezoid 886"/>
                  <p:cNvSpPr/>
                  <p:nvPr/>
                </p:nvSpPr>
                <p:spPr>
                  <a:xfrm rot="996339">
                    <a:off x="1149519" y="1240328"/>
                    <a:ext cx="298481" cy="1024383"/>
                  </a:xfrm>
                  <a:prstGeom prst="trapezoid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8" name="Trapezoid 887"/>
                  <p:cNvSpPr/>
                  <p:nvPr/>
                </p:nvSpPr>
                <p:spPr>
                  <a:xfrm rot="20603661" flipH="1">
                    <a:off x="1892752" y="1240489"/>
                    <a:ext cx="298481" cy="1024383"/>
                  </a:xfrm>
                  <a:prstGeom prst="trapezoid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9" name="Cross 888"/>
                  <p:cNvSpPr/>
                  <p:nvPr/>
                </p:nvSpPr>
                <p:spPr>
                  <a:xfrm>
                    <a:off x="1371600" y="1219200"/>
                    <a:ext cx="609600" cy="228600"/>
                  </a:xfrm>
                  <a:prstGeom prst="plus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872" name="Straight Connector 871"/>
                <p:cNvCxnSpPr>
                  <a:endCxn id="881" idx="3"/>
                </p:cNvCxnSpPr>
                <p:nvPr/>
              </p:nvCxnSpPr>
              <p:spPr>
                <a:xfrm>
                  <a:off x="6248400" y="2133600"/>
                  <a:ext cx="533881" cy="70829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3" name="Group 175"/>
              <p:cNvGrpSpPr/>
              <p:nvPr/>
            </p:nvGrpSpPr>
            <p:grpSpPr>
              <a:xfrm>
                <a:off x="5029200" y="3657600"/>
                <a:ext cx="1325026" cy="2609992"/>
                <a:chOff x="5913974" y="3028808"/>
                <a:chExt cx="2411294" cy="3767618"/>
              </a:xfrm>
            </p:grpSpPr>
            <p:sp>
              <p:nvSpPr>
                <p:cNvPr id="849" name="Oval 848"/>
                <p:cNvSpPr/>
                <p:nvPr/>
              </p:nvSpPr>
              <p:spPr>
                <a:xfrm rot="20950279">
                  <a:off x="7110493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Oval 849"/>
                <p:cNvSpPr/>
                <p:nvPr/>
              </p:nvSpPr>
              <p:spPr>
                <a:xfrm rot="20950279">
                  <a:off x="6500895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Trapezoid 850"/>
                <p:cNvSpPr/>
                <p:nvPr/>
              </p:nvSpPr>
              <p:spPr>
                <a:xfrm>
                  <a:off x="6387501" y="4383012"/>
                  <a:ext cx="1485940" cy="2170187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Oval 851"/>
                <p:cNvSpPr/>
                <p:nvPr/>
              </p:nvSpPr>
              <p:spPr>
                <a:xfrm>
                  <a:off x="6697298" y="3563423"/>
                  <a:ext cx="805279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Oval 852"/>
                <p:cNvSpPr/>
                <p:nvPr/>
              </p:nvSpPr>
              <p:spPr>
                <a:xfrm rot="1778146" flipH="1">
                  <a:off x="7639518" y="5254192"/>
                  <a:ext cx="685750" cy="31729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" name="Oval 853"/>
                <p:cNvSpPr/>
                <p:nvPr/>
              </p:nvSpPr>
              <p:spPr>
                <a:xfrm rot="20147342">
                  <a:off x="5913974" y="5229555"/>
                  <a:ext cx="685750" cy="37421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Trapezoid 854"/>
                <p:cNvSpPr/>
                <p:nvPr/>
              </p:nvSpPr>
              <p:spPr>
                <a:xfrm rot="20382913">
                  <a:off x="7449493" y="4425706"/>
                  <a:ext cx="614225" cy="1025089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Trapezoid 855"/>
                <p:cNvSpPr/>
                <p:nvPr/>
              </p:nvSpPr>
              <p:spPr>
                <a:xfrm rot="1217087" flipH="1">
                  <a:off x="6128343" y="4431148"/>
                  <a:ext cx="668618" cy="1062245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Oval 856"/>
                <p:cNvSpPr/>
                <p:nvPr/>
              </p:nvSpPr>
              <p:spPr>
                <a:xfrm>
                  <a:off x="6387501" y="3343567"/>
                  <a:ext cx="1485940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Chord 857"/>
                <p:cNvSpPr/>
                <p:nvPr/>
              </p:nvSpPr>
              <p:spPr>
                <a:xfrm rot="7621963">
                  <a:off x="6466037" y="2914888"/>
                  <a:ext cx="1393524" cy="1621363"/>
                </a:xfrm>
                <a:prstGeom prst="chord">
                  <a:avLst>
                    <a:gd name="adj1" fmla="val 2700000"/>
                    <a:gd name="adj2" fmla="val 14305134"/>
                  </a:avLst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" name="Trapezoid 858"/>
                <p:cNvSpPr/>
                <p:nvPr/>
              </p:nvSpPr>
              <p:spPr>
                <a:xfrm>
                  <a:off x="6477000" y="5486400"/>
                  <a:ext cx="1295400" cy="228600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Cloud 859"/>
                <p:cNvSpPr/>
                <p:nvPr/>
              </p:nvSpPr>
              <p:spPr>
                <a:xfrm rot="671737">
                  <a:off x="6113193" y="3545769"/>
                  <a:ext cx="530633" cy="140338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" name="Cloud 860"/>
                <p:cNvSpPr/>
                <p:nvPr/>
              </p:nvSpPr>
              <p:spPr>
                <a:xfrm rot="20928263" flipH="1">
                  <a:off x="7564082" y="3626833"/>
                  <a:ext cx="620603" cy="124427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Rectangle 861"/>
                <p:cNvSpPr/>
                <p:nvPr/>
              </p:nvSpPr>
              <p:spPr>
                <a:xfrm>
                  <a:off x="6324601" y="3505199"/>
                  <a:ext cx="1662458" cy="24241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4" name="Group 167"/>
                <p:cNvGrpSpPr/>
                <p:nvPr/>
              </p:nvGrpSpPr>
              <p:grpSpPr>
                <a:xfrm>
                  <a:off x="6400800" y="6248400"/>
                  <a:ext cx="1417819" cy="273571"/>
                  <a:chOff x="457200" y="1600200"/>
                  <a:chExt cx="8229600" cy="1752600"/>
                </a:xfrm>
              </p:grpSpPr>
              <p:sp>
                <p:nvSpPr>
                  <p:cNvPr id="864" name="Plaque 863"/>
                  <p:cNvSpPr/>
                  <p:nvPr/>
                </p:nvSpPr>
                <p:spPr>
                  <a:xfrm>
                    <a:off x="457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" name="Plaque 864"/>
                  <p:cNvSpPr/>
                  <p:nvPr/>
                </p:nvSpPr>
                <p:spPr>
                  <a:xfrm>
                    <a:off x="1295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Plaque 865"/>
                  <p:cNvSpPr/>
                  <p:nvPr/>
                </p:nvSpPr>
                <p:spPr>
                  <a:xfrm>
                    <a:off x="2362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Plaque 866"/>
                  <p:cNvSpPr/>
                  <p:nvPr/>
                </p:nvSpPr>
                <p:spPr>
                  <a:xfrm>
                    <a:off x="34290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Plaque 867"/>
                  <p:cNvSpPr/>
                  <p:nvPr/>
                </p:nvSpPr>
                <p:spPr>
                  <a:xfrm>
                    <a:off x="44958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" name="Plaque 868"/>
                  <p:cNvSpPr/>
                  <p:nvPr/>
                </p:nvSpPr>
                <p:spPr>
                  <a:xfrm>
                    <a:off x="55626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" name="Plaque 869"/>
                  <p:cNvSpPr/>
                  <p:nvPr/>
                </p:nvSpPr>
                <p:spPr>
                  <a:xfrm>
                    <a:off x="6629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5" name="Group 186"/>
              <p:cNvGrpSpPr/>
              <p:nvPr/>
            </p:nvGrpSpPr>
            <p:grpSpPr>
              <a:xfrm>
                <a:off x="6019800" y="3200400"/>
                <a:ext cx="1447800" cy="2971800"/>
                <a:chOff x="8191500" y="2895600"/>
                <a:chExt cx="1905000" cy="3429000"/>
              </a:xfrm>
            </p:grpSpPr>
            <p:grpSp>
              <p:nvGrpSpPr>
                <p:cNvPr id="136" name="Group 85"/>
                <p:cNvGrpSpPr/>
                <p:nvPr/>
              </p:nvGrpSpPr>
              <p:grpSpPr>
                <a:xfrm>
                  <a:off x="8191500" y="2895600"/>
                  <a:ext cx="1905000" cy="3429000"/>
                  <a:chOff x="7162800" y="2590801"/>
                  <a:chExt cx="1600200" cy="2895598"/>
                </a:xfrm>
              </p:grpSpPr>
              <p:sp>
                <p:nvSpPr>
                  <p:cNvPr id="836" name="Rounded Rectangle 835"/>
                  <p:cNvSpPr/>
                  <p:nvPr/>
                </p:nvSpPr>
                <p:spPr>
                  <a:xfrm rot="1254567">
                    <a:off x="7377738" y="2776566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Rounded Rectangle 836"/>
                  <p:cNvSpPr/>
                  <p:nvPr/>
                </p:nvSpPr>
                <p:spPr>
                  <a:xfrm rot="20345433" flipH="1">
                    <a:off x="8167040" y="2776567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Oval 837"/>
                  <p:cNvSpPr/>
                  <p:nvPr/>
                </p:nvSpPr>
                <p:spPr>
                  <a:xfrm rot="6128217">
                    <a:off x="8063330" y="5171484"/>
                    <a:ext cx="264049" cy="365782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9" name="Oval 838"/>
                  <p:cNvSpPr/>
                  <p:nvPr/>
                </p:nvSpPr>
                <p:spPr>
                  <a:xfrm rot="4472555">
                    <a:off x="7721505" y="5161706"/>
                    <a:ext cx="241894" cy="384450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0" name="Oval 839"/>
                  <p:cNvSpPr/>
                  <p:nvPr/>
                </p:nvSpPr>
                <p:spPr>
                  <a:xfrm rot="2901859">
                    <a:off x="7263296" y="4084817"/>
                    <a:ext cx="221384" cy="422376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1" name="Oval 840"/>
                  <p:cNvSpPr/>
                  <p:nvPr/>
                </p:nvSpPr>
                <p:spPr>
                  <a:xfrm rot="20226769">
                    <a:off x="8491278" y="4130614"/>
                    <a:ext cx="271722" cy="340623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2" name="Trapezoid 841"/>
                  <p:cNvSpPr/>
                  <p:nvPr/>
                </p:nvSpPr>
                <p:spPr>
                  <a:xfrm>
                    <a:off x="7439378" y="3571711"/>
                    <a:ext cx="1177462" cy="1750807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Trapezoid 842"/>
                  <p:cNvSpPr/>
                  <p:nvPr/>
                </p:nvSpPr>
                <p:spPr>
                  <a:xfrm rot="1442139">
                    <a:off x="7397413" y="3467083"/>
                    <a:ext cx="328386" cy="917340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" name="Trapezoid 843"/>
                  <p:cNvSpPr/>
                  <p:nvPr/>
                </p:nvSpPr>
                <p:spPr>
                  <a:xfrm rot="20249249">
                    <a:off x="8292963" y="3468131"/>
                    <a:ext cx="328386" cy="917340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" name="Rounded Rectangle 844"/>
                  <p:cNvSpPr/>
                  <p:nvPr/>
                </p:nvSpPr>
                <p:spPr>
                  <a:xfrm rot="5400000">
                    <a:off x="7818423" y="2264054"/>
                    <a:ext cx="333136" cy="98662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Oval 845"/>
                  <p:cNvSpPr/>
                  <p:nvPr/>
                </p:nvSpPr>
                <p:spPr>
                  <a:xfrm>
                    <a:off x="7557452" y="2790682"/>
                    <a:ext cx="860453" cy="97929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Rounded Rectangle 846"/>
                  <p:cNvSpPr/>
                  <p:nvPr/>
                </p:nvSpPr>
                <p:spPr>
                  <a:xfrm>
                    <a:off x="7491676" y="2790682"/>
                    <a:ext cx="996313" cy="17031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Rectangle 847"/>
                  <p:cNvSpPr/>
                  <p:nvPr/>
                </p:nvSpPr>
                <p:spPr>
                  <a:xfrm>
                    <a:off x="7620000" y="4267200"/>
                    <a:ext cx="838200" cy="152400"/>
                  </a:xfrm>
                  <a:prstGeom prst="rect">
                    <a:avLst/>
                  </a:prstGeom>
                  <a:solidFill>
                    <a:srgbClr val="927B4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6" name="Oval 825"/>
                <p:cNvSpPr/>
                <p:nvPr/>
              </p:nvSpPr>
              <p:spPr>
                <a:xfrm rot="21206386">
                  <a:off x="8879543" y="3846263"/>
                  <a:ext cx="642589" cy="764949"/>
                </a:xfrm>
                <a:prstGeom prst="ellipse">
                  <a:avLst/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" name="Oval 826"/>
                <p:cNvSpPr/>
                <p:nvPr/>
              </p:nvSpPr>
              <p:spPr>
                <a:xfrm>
                  <a:off x="8966181" y="3962400"/>
                  <a:ext cx="355638" cy="228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7" name="Group 178"/>
                <p:cNvGrpSpPr/>
                <p:nvPr/>
              </p:nvGrpSpPr>
              <p:grpSpPr>
                <a:xfrm>
                  <a:off x="8534400" y="5791200"/>
                  <a:ext cx="1371600" cy="304800"/>
                  <a:chOff x="1219200" y="2133600"/>
                  <a:chExt cx="7086600" cy="685800"/>
                </a:xfrm>
              </p:grpSpPr>
              <p:sp>
                <p:nvSpPr>
                  <p:cNvPr id="829" name="&quot;No&quot; Symbol 828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0" name="&quot;No&quot; Symbol 829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1" name="&quot;No&quot; Symbol 830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2" name="&quot;No&quot; Symbol 831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3" name="&quot;No&quot; Symbol 832"/>
                  <p:cNvSpPr/>
                  <p:nvPr/>
                </p:nvSpPr>
                <p:spPr>
                  <a:xfrm>
                    <a:off x="49530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4" name="&quot;No&quot; Symbol 833"/>
                  <p:cNvSpPr/>
                  <p:nvPr/>
                </p:nvSpPr>
                <p:spPr>
                  <a:xfrm>
                    <a:off x="58674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5" name="&quot;No&quot; Symbol 834"/>
                  <p:cNvSpPr/>
                  <p:nvPr/>
                </p:nvSpPr>
                <p:spPr>
                  <a:xfrm>
                    <a:off x="6781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G</a:t>
            </a:r>
          </a:p>
        </p:txBody>
      </p:sp>
      <p:grpSp>
        <p:nvGrpSpPr>
          <p:cNvPr id="101" name="Group 100"/>
          <p:cNvGrpSpPr/>
          <p:nvPr/>
        </p:nvGrpSpPr>
        <p:grpSpPr>
          <a:xfrm>
            <a:off x="947885" y="1295400"/>
            <a:ext cx="1800034" cy="4267200"/>
            <a:chOff x="947885" y="1295400"/>
            <a:chExt cx="1800034" cy="4267200"/>
          </a:xfrm>
        </p:grpSpPr>
        <p:sp>
          <p:nvSpPr>
            <p:cNvPr id="61" name="Cloud 60"/>
            <p:cNvSpPr/>
            <p:nvPr/>
          </p:nvSpPr>
          <p:spPr>
            <a:xfrm rot="20895528" flipH="1">
              <a:off x="1186177" y="2116468"/>
              <a:ext cx="1366368" cy="1071365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6"/>
            <p:cNvSpPr/>
            <p:nvPr/>
          </p:nvSpPr>
          <p:spPr>
            <a:xfrm rot="18724763" flipH="1">
              <a:off x="1919149" y="4927000"/>
              <a:ext cx="437898" cy="57336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7"/>
            <p:cNvSpPr/>
            <p:nvPr/>
          </p:nvSpPr>
          <p:spPr>
            <a:xfrm rot="3076064" flipH="1">
              <a:off x="1355816" y="4949685"/>
              <a:ext cx="437899" cy="57336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12"/>
            <p:cNvSpPr/>
            <p:nvPr/>
          </p:nvSpPr>
          <p:spPr>
            <a:xfrm flipH="1">
              <a:off x="1158429" y="4201705"/>
              <a:ext cx="1346072" cy="971444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4"/>
            <p:cNvSpPr/>
            <p:nvPr/>
          </p:nvSpPr>
          <p:spPr>
            <a:xfrm flipH="1">
              <a:off x="953771" y="3823971"/>
              <a:ext cx="391397" cy="5735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5"/>
            <p:cNvSpPr/>
            <p:nvPr/>
          </p:nvSpPr>
          <p:spPr>
            <a:xfrm flipH="1">
              <a:off x="2295796" y="3788319"/>
              <a:ext cx="445556" cy="636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8"/>
            <p:cNvSpPr/>
            <p:nvPr/>
          </p:nvSpPr>
          <p:spPr>
            <a:xfrm rot="20366507" flipH="1">
              <a:off x="1936365" y="2922167"/>
              <a:ext cx="738104" cy="1308352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0"/>
            <p:cNvSpPr/>
            <p:nvPr/>
          </p:nvSpPr>
          <p:spPr>
            <a:xfrm rot="1129774" flipH="1">
              <a:off x="1052404" y="2875310"/>
              <a:ext cx="693302" cy="1311829"/>
            </a:xfrm>
            <a:prstGeom prst="trapezoid">
              <a:avLst>
                <a:gd name="adj" fmla="val 32632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2"/>
            <p:cNvSpPr/>
            <p:nvPr/>
          </p:nvSpPr>
          <p:spPr>
            <a:xfrm flipH="1">
              <a:off x="1312417" y="2935983"/>
              <a:ext cx="1058193" cy="1398015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 flipH="1">
              <a:off x="1312419" y="1703726"/>
              <a:ext cx="1091609" cy="1371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8793003" flipH="1">
              <a:off x="1594804" y="1491628"/>
              <a:ext cx="592018" cy="553647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7623677" flipH="1">
              <a:off x="1102319" y="1767602"/>
              <a:ext cx="665691" cy="497700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20895528" flipH="1">
              <a:off x="2093154" y="1683224"/>
              <a:ext cx="588840" cy="789142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6"/>
            <p:cNvSpPr/>
            <p:nvPr/>
          </p:nvSpPr>
          <p:spPr>
            <a:xfrm flipH="1">
              <a:off x="1385250" y="1661259"/>
              <a:ext cx="1066139" cy="303809"/>
            </a:xfrm>
            <a:prstGeom prst="ellipse">
              <a:avLst/>
            </a:prstGeom>
            <a:solidFill>
              <a:srgbClr val="7F520F"/>
            </a:solidFill>
            <a:ln>
              <a:solidFill>
                <a:srgbClr val="7F520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loud 22"/>
            <p:cNvSpPr/>
            <p:nvPr/>
          </p:nvSpPr>
          <p:spPr>
            <a:xfrm rot="20552374" flipH="1">
              <a:off x="1457061" y="2522047"/>
              <a:ext cx="838770" cy="735342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16"/>
            <p:cNvSpPr/>
            <p:nvPr/>
          </p:nvSpPr>
          <p:spPr>
            <a:xfrm flipH="1">
              <a:off x="1730126" y="2653855"/>
              <a:ext cx="278471" cy="1648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 rot="10800000" flipH="1" flipV="1">
              <a:off x="1000885" y="1295400"/>
              <a:ext cx="339409" cy="4267200"/>
              <a:chOff x="990600" y="457200"/>
              <a:chExt cx="609600" cy="4800600"/>
            </a:xfrm>
          </p:grpSpPr>
          <p:sp>
            <p:nvSpPr>
              <p:cNvPr id="6" name="Isosceles Triangle 5"/>
              <p:cNvSpPr/>
              <p:nvPr/>
            </p:nvSpPr>
            <p:spPr>
              <a:xfrm>
                <a:off x="1143000" y="457200"/>
                <a:ext cx="304800" cy="1600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1143000" y="1981200"/>
                <a:ext cx="304800" cy="3276600"/>
              </a:xfrm>
              <a:prstGeom prst="rect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Multiply 7"/>
              <p:cNvSpPr/>
              <p:nvPr/>
            </p:nvSpPr>
            <p:spPr>
              <a:xfrm>
                <a:off x="990600" y="1828800"/>
                <a:ext cx="609600" cy="457200"/>
              </a:xfrm>
              <a:prstGeom prst="mathMultiply">
                <a:avLst/>
              </a:prstGeom>
              <a:solidFill>
                <a:srgbClr val="CA9B6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Oval 4"/>
            <p:cNvSpPr/>
            <p:nvPr/>
          </p:nvSpPr>
          <p:spPr>
            <a:xfrm flipH="1">
              <a:off x="947885" y="4079234"/>
              <a:ext cx="298492" cy="1999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312417" y="4201705"/>
              <a:ext cx="1058193" cy="222783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Diagonal Stripe 58"/>
            <p:cNvSpPr/>
            <p:nvPr/>
          </p:nvSpPr>
          <p:spPr>
            <a:xfrm rot="20066072">
              <a:off x="2086835" y="4332132"/>
              <a:ext cx="418669" cy="593061"/>
            </a:xfrm>
            <a:prstGeom prst="diagStrip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0" name="Diagonal Stripe 59"/>
            <p:cNvSpPr/>
            <p:nvPr/>
          </p:nvSpPr>
          <p:spPr>
            <a:xfrm rot="18113509">
              <a:off x="2242054" y="4301575"/>
              <a:ext cx="418669" cy="593061"/>
            </a:xfrm>
            <a:prstGeom prst="diagStrip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" name="Rounded Rectangle 57"/>
            <p:cNvSpPr/>
            <p:nvPr/>
          </p:nvSpPr>
          <p:spPr>
            <a:xfrm>
              <a:off x="2165334" y="4201705"/>
              <a:ext cx="210677" cy="207818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/>
            <p:cNvGrpSpPr/>
            <p:nvPr/>
          </p:nvGrpSpPr>
          <p:grpSpPr>
            <a:xfrm rot="637874">
              <a:off x="1488736" y="3211373"/>
              <a:ext cx="211411" cy="963558"/>
              <a:chOff x="3102794" y="3315647"/>
              <a:chExt cx="961310" cy="3434804"/>
            </a:xfrm>
          </p:grpSpPr>
          <p:grpSp>
            <p:nvGrpSpPr>
              <p:cNvPr id="64" name="Group 63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63" name="Quad Arrow Callout 62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64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66" name="Quad Arrow Callout 65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69" name="Quad Arrow Callout 68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70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72" name="Quad Arrow Callout 71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" name="Group 74"/>
            <p:cNvGrpSpPr/>
            <p:nvPr/>
          </p:nvGrpSpPr>
          <p:grpSpPr>
            <a:xfrm rot="20678242">
              <a:off x="2007362" y="3223929"/>
              <a:ext cx="211411" cy="963558"/>
              <a:chOff x="3102794" y="3315647"/>
              <a:chExt cx="961310" cy="3434804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86" name="Quad Arrow Callout 85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86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84" name="Quad Arrow Callout 83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77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82" name="Quad Arrow Callout 81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78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80" name="Quad Arrow Callout 79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8" name="Group 87"/>
            <p:cNvGrpSpPr/>
            <p:nvPr/>
          </p:nvGrpSpPr>
          <p:grpSpPr>
            <a:xfrm>
              <a:off x="1728172" y="3225048"/>
              <a:ext cx="211411" cy="963558"/>
              <a:chOff x="3102794" y="3315647"/>
              <a:chExt cx="961310" cy="3434804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99" name="Quad Arrow Callout 98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97" name="Quad Arrow Callout 96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Diamond 97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95" name="Quad Arrow Callout 94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93" name="Quad Arrow Callout 92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02" name="TextBox 101"/>
          <p:cNvSpPr txBox="1"/>
          <p:nvPr/>
        </p:nvSpPr>
        <p:spPr>
          <a:xfrm>
            <a:off x="1130585" y="5737483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Gideon</a:t>
            </a:r>
          </a:p>
          <a:p>
            <a:r>
              <a:rPr lang="en-US" dirty="0" smtClean="0"/>
              <a:t>Judges 6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7436520" y="137173"/>
            <a:ext cx="1307227" cy="3546138"/>
            <a:chOff x="6399030" y="1350127"/>
            <a:chExt cx="1917205" cy="4517273"/>
          </a:xfrm>
        </p:grpSpPr>
        <p:sp>
          <p:nvSpPr>
            <p:cNvPr id="313" name="Oval 312"/>
            <p:cNvSpPr/>
            <p:nvPr/>
          </p:nvSpPr>
          <p:spPr>
            <a:xfrm>
              <a:off x="6554927" y="3850760"/>
              <a:ext cx="423976" cy="3249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91" name="Moon 290"/>
            <p:cNvSpPr/>
            <p:nvPr/>
          </p:nvSpPr>
          <p:spPr>
            <a:xfrm rot="11219374" flipH="1">
              <a:off x="6838222" y="1844102"/>
              <a:ext cx="458211" cy="1809945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Moon 291"/>
            <p:cNvSpPr/>
            <p:nvPr/>
          </p:nvSpPr>
          <p:spPr>
            <a:xfrm rot="10104657">
              <a:off x="7686354" y="1834710"/>
              <a:ext cx="458211" cy="1769540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Oval 292"/>
            <p:cNvSpPr/>
            <p:nvPr/>
          </p:nvSpPr>
          <p:spPr>
            <a:xfrm rot="20660369" flipH="1">
              <a:off x="6942407" y="5524586"/>
              <a:ext cx="534579" cy="3249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94" name="Oval 293"/>
            <p:cNvSpPr/>
            <p:nvPr/>
          </p:nvSpPr>
          <p:spPr>
            <a:xfrm rot="1240010" flipH="1">
              <a:off x="7561979" y="5540621"/>
              <a:ext cx="534579" cy="3249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95" name="Flowchart: Manual Operation 1"/>
            <p:cNvSpPr/>
            <p:nvPr/>
          </p:nvSpPr>
          <p:spPr>
            <a:xfrm rot="10800000">
              <a:off x="6992231" y="3044103"/>
              <a:ext cx="1069159" cy="233930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lowchart: Manual Operation 2"/>
            <p:cNvSpPr/>
            <p:nvPr/>
          </p:nvSpPr>
          <p:spPr>
            <a:xfrm rot="9311844">
              <a:off x="7766822" y="2852588"/>
              <a:ext cx="549413" cy="1209961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lowchart: Manual Operation 2"/>
            <p:cNvSpPr/>
            <p:nvPr/>
          </p:nvSpPr>
          <p:spPr>
            <a:xfrm rot="12304159">
              <a:off x="6782859" y="2938082"/>
              <a:ext cx="549413" cy="1104945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ectangle 297"/>
            <p:cNvSpPr/>
            <p:nvPr/>
          </p:nvSpPr>
          <p:spPr>
            <a:xfrm>
              <a:off x="7133079" y="2963439"/>
              <a:ext cx="821225" cy="112931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Isosceles Triangle 4"/>
            <p:cNvSpPr/>
            <p:nvPr/>
          </p:nvSpPr>
          <p:spPr>
            <a:xfrm rot="10800000">
              <a:off x="7265974" y="2914201"/>
              <a:ext cx="534579" cy="454977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>
              <a:off x="7044481" y="1821550"/>
              <a:ext cx="916422" cy="12349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Regular Pentagon 307"/>
            <p:cNvSpPr/>
            <p:nvPr/>
          </p:nvSpPr>
          <p:spPr>
            <a:xfrm rot="4209139">
              <a:off x="6928297" y="2834719"/>
              <a:ext cx="474393" cy="554682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09" name="Regular Pentagon 308"/>
            <p:cNvSpPr/>
            <p:nvPr/>
          </p:nvSpPr>
          <p:spPr>
            <a:xfrm rot="4209139">
              <a:off x="7715447" y="2834720"/>
              <a:ext cx="474393" cy="554682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10" name="Pentagon 309"/>
            <p:cNvSpPr/>
            <p:nvPr/>
          </p:nvSpPr>
          <p:spPr>
            <a:xfrm rot="16200000">
              <a:off x="4509397" y="3570579"/>
              <a:ext cx="4517273" cy="76369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lowchart: Decision 310"/>
            <p:cNvSpPr/>
            <p:nvPr/>
          </p:nvSpPr>
          <p:spPr>
            <a:xfrm rot="18232967">
              <a:off x="6167308" y="1746519"/>
              <a:ext cx="711380" cy="247936"/>
            </a:xfrm>
            <a:prstGeom prst="flowChartDecis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Cross 311"/>
            <p:cNvSpPr/>
            <p:nvPr/>
          </p:nvSpPr>
          <p:spPr>
            <a:xfrm rot="19286569">
              <a:off x="6898142" y="3622893"/>
              <a:ext cx="479140" cy="393792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lowchart: Manual Operation 313"/>
            <p:cNvSpPr/>
            <p:nvPr/>
          </p:nvSpPr>
          <p:spPr>
            <a:xfrm rot="10800000">
              <a:off x="7571519" y="4466752"/>
              <a:ext cx="458211" cy="1169941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lowchart: Manual Operation 314"/>
            <p:cNvSpPr/>
            <p:nvPr/>
          </p:nvSpPr>
          <p:spPr>
            <a:xfrm rot="10800000">
              <a:off x="7060384" y="4470942"/>
              <a:ext cx="458211" cy="1169941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Pentagon 315"/>
            <p:cNvSpPr/>
            <p:nvPr/>
          </p:nvSpPr>
          <p:spPr>
            <a:xfrm rot="5400000">
              <a:off x="6607586" y="4583248"/>
              <a:ext cx="1290649" cy="223764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Pentagon 316"/>
            <p:cNvSpPr/>
            <p:nvPr/>
          </p:nvSpPr>
          <p:spPr>
            <a:xfrm rot="5400000">
              <a:off x="6808633" y="4626200"/>
              <a:ext cx="1290649" cy="223764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Pentagon 317"/>
            <p:cNvSpPr/>
            <p:nvPr/>
          </p:nvSpPr>
          <p:spPr>
            <a:xfrm rot="5400000">
              <a:off x="6983555" y="4626200"/>
              <a:ext cx="1290649" cy="223764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Pentagon 318"/>
            <p:cNvSpPr/>
            <p:nvPr/>
          </p:nvSpPr>
          <p:spPr>
            <a:xfrm rot="5400000">
              <a:off x="7158477" y="4626200"/>
              <a:ext cx="1290649" cy="223764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>
              <a:off x="6642388" y="3850760"/>
              <a:ext cx="181704" cy="25998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21" name="Pentagon 320"/>
            <p:cNvSpPr/>
            <p:nvPr/>
          </p:nvSpPr>
          <p:spPr>
            <a:xfrm rot="3463742">
              <a:off x="7147508" y="4317183"/>
              <a:ext cx="812459" cy="151277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6992232" y="3931426"/>
              <a:ext cx="1069159" cy="25998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182196" y="3686763"/>
            <a:ext cx="1248363" cy="2948960"/>
            <a:chOff x="2225094" y="362404"/>
            <a:chExt cx="2144195" cy="5065151"/>
          </a:xfrm>
        </p:grpSpPr>
        <p:sp>
          <p:nvSpPr>
            <p:cNvPr id="331" name="Cloud 330"/>
            <p:cNvSpPr/>
            <p:nvPr/>
          </p:nvSpPr>
          <p:spPr>
            <a:xfrm rot="20895528" flipH="1">
              <a:off x="2525923" y="1469983"/>
              <a:ext cx="1619571" cy="1269901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6"/>
            <p:cNvSpPr/>
            <p:nvPr/>
          </p:nvSpPr>
          <p:spPr>
            <a:xfrm rot="18724763" flipH="1">
              <a:off x="3394723" y="4801337"/>
              <a:ext cx="519045" cy="67961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7"/>
            <p:cNvSpPr/>
            <p:nvPr/>
          </p:nvSpPr>
          <p:spPr>
            <a:xfrm rot="3076064" flipH="1">
              <a:off x="2726998" y="4828226"/>
              <a:ext cx="519046" cy="67961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rapezoid 12"/>
            <p:cNvSpPr/>
            <p:nvPr/>
          </p:nvSpPr>
          <p:spPr>
            <a:xfrm flipH="1">
              <a:off x="2493033" y="3941637"/>
              <a:ext cx="1595514" cy="115146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4"/>
            <p:cNvSpPr/>
            <p:nvPr/>
          </p:nvSpPr>
          <p:spPr>
            <a:xfrm flipH="1">
              <a:off x="2250450" y="3493905"/>
              <a:ext cx="463927" cy="679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Oval 5"/>
            <p:cNvSpPr/>
            <p:nvPr/>
          </p:nvSpPr>
          <p:spPr>
            <a:xfrm flipH="1">
              <a:off x="3841167" y="3451646"/>
              <a:ext cx="528122" cy="7540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Trapezoid 8"/>
            <p:cNvSpPr/>
            <p:nvPr/>
          </p:nvSpPr>
          <p:spPr>
            <a:xfrm rot="20366507" flipH="1">
              <a:off x="3433955" y="2459789"/>
              <a:ext cx="874883" cy="1550804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Trapezoid 10"/>
            <p:cNvSpPr/>
            <p:nvPr/>
          </p:nvSpPr>
          <p:spPr>
            <a:xfrm rot="1129774" flipH="1">
              <a:off x="2367361" y="2369447"/>
              <a:ext cx="821778" cy="1554925"/>
            </a:xfrm>
            <a:prstGeom prst="trapezoid">
              <a:avLst>
                <a:gd name="adj" fmla="val 32632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Trapezoid 12"/>
            <p:cNvSpPr/>
            <p:nvPr/>
          </p:nvSpPr>
          <p:spPr>
            <a:xfrm flipH="1">
              <a:off x="2685079" y="2501706"/>
              <a:ext cx="1254288" cy="165708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16"/>
            <p:cNvSpPr/>
            <p:nvPr/>
          </p:nvSpPr>
          <p:spPr>
            <a:xfrm flipH="1">
              <a:off x="2675559" y="980755"/>
              <a:ext cx="1293896" cy="162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Cloud 340"/>
            <p:cNvSpPr/>
            <p:nvPr/>
          </p:nvSpPr>
          <p:spPr>
            <a:xfrm rot="18793003" flipH="1">
              <a:off x="3010273" y="729353"/>
              <a:ext cx="701725" cy="656244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loud 341"/>
            <p:cNvSpPr/>
            <p:nvPr/>
          </p:nvSpPr>
          <p:spPr>
            <a:xfrm rot="17623677" flipH="1">
              <a:off x="2426525" y="1056468"/>
              <a:ext cx="789051" cy="58992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Cloud 342"/>
            <p:cNvSpPr/>
            <p:nvPr/>
          </p:nvSpPr>
          <p:spPr>
            <a:xfrm rot="20895528" flipH="1">
              <a:off x="3600973" y="956454"/>
              <a:ext cx="697958" cy="93537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16"/>
            <p:cNvSpPr/>
            <p:nvPr/>
          </p:nvSpPr>
          <p:spPr>
            <a:xfrm flipH="1">
              <a:off x="2761887" y="930419"/>
              <a:ext cx="1263706" cy="360108"/>
            </a:xfrm>
            <a:prstGeom prst="ellipse">
              <a:avLst/>
            </a:prstGeom>
            <a:solidFill>
              <a:srgbClr val="7F520F"/>
            </a:solidFill>
            <a:ln>
              <a:solidFill>
                <a:srgbClr val="7F520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/>
            <p:cNvGrpSpPr/>
            <p:nvPr/>
          </p:nvGrpSpPr>
          <p:grpSpPr>
            <a:xfrm rot="10800000" flipH="1" flipV="1">
              <a:off x="2225094" y="362404"/>
              <a:ext cx="402305" cy="5057959"/>
              <a:chOff x="990600" y="457200"/>
              <a:chExt cx="609600" cy="4800600"/>
            </a:xfrm>
          </p:grpSpPr>
          <p:sp>
            <p:nvSpPr>
              <p:cNvPr id="346" name="Isosceles Triangle 345"/>
              <p:cNvSpPr/>
              <p:nvPr/>
            </p:nvSpPr>
            <p:spPr>
              <a:xfrm>
                <a:off x="1143000" y="457200"/>
                <a:ext cx="304800" cy="1600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Rectangle 346"/>
              <p:cNvSpPr/>
              <p:nvPr/>
            </p:nvSpPr>
            <p:spPr>
              <a:xfrm>
                <a:off x="1143000" y="1981200"/>
                <a:ext cx="304800" cy="3276600"/>
              </a:xfrm>
              <a:prstGeom prst="rect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Multiply 347"/>
              <p:cNvSpPr/>
              <p:nvPr/>
            </p:nvSpPr>
            <p:spPr>
              <a:xfrm>
                <a:off x="990600" y="1828800"/>
                <a:ext cx="609600" cy="457200"/>
              </a:xfrm>
              <a:prstGeom prst="mathMultiply">
                <a:avLst/>
              </a:prstGeom>
              <a:solidFill>
                <a:srgbClr val="CA9B6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9" name="Oval 348"/>
            <p:cNvSpPr/>
            <p:nvPr/>
          </p:nvSpPr>
          <p:spPr>
            <a:xfrm flipH="1">
              <a:off x="2243473" y="3796471"/>
              <a:ext cx="353806" cy="2370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Rounded Rectangle 349"/>
            <p:cNvSpPr/>
            <p:nvPr/>
          </p:nvSpPr>
          <p:spPr>
            <a:xfrm>
              <a:off x="3686529" y="3941637"/>
              <a:ext cx="249718" cy="246329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1" name="Group 350"/>
            <p:cNvGrpSpPr/>
            <p:nvPr/>
          </p:nvGrpSpPr>
          <p:grpSpPr>
            <a:xfrm rot="19975264">
              <a:off x="3596798" y="2506319"/>
              <a:ext cx="469378" cy="496883"/>
              <a:chOff x="7523084" y="1394525"/>
              <a:chExt cx="571609" cy="605105"/>
            </a:xfrm>
          </p:grpSpPr>
          <p:sp>
            <p:nvSpPr>
              <p:cNvPr id="352" name="Donut 351"/>
              <p:cNvSpPr/>
              <p:nvPr/>
            </p:nvSpPr>
            <p:spPr>
              <a:xfrm>
                <a:off x="7670854" y="14066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3" name="Donut 352"/>
              <p:cNvSpPr/>
              <p:nvPr/>
            </p:nvSpPr>
            <p:spPr>
              <a:xfrm>
                <a:off x="7613023" y="15288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4" name="Donut 353"/>
              <p:cNvSpPr/>
              <p:nvPr/>
            </p:nvSpPr>
            <p:spPr>
              <a:xfrm>
                <a:off x="7756778" y="152932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5" name="Donut 354"/>
              <p:cNvSpPr/>
              <p:nvPr/>
            </p:nvSpPr>
            <p:spPr>
              <a:xfrm>
                <a:off x="7523084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Donut 355"/>
              <p:cNvSpPr/>
              <p:nvPr/>
            </p:nvSpPr>
            <p:spPr>
              <a:xfrm>
                <a:off x="7672429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Donut 356"/>
              <p:cNvSpPr/>
              <p:nvPr/>
            </p:nvSpPr>
            <p:spPr>
              <a:xfrm>
                <a:off x="7816184" y="184390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8" name="Donut 357"/>
              <p:cNvSpPr/>
              <p:nvPr/>
            </p:nvSpPr>
            <p:spPr>
              <a:xfrm>
                <a:off x="7879263" y="154073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9" name="Donut 358"/>
              <p:cNvSpPr/>
              <p:nvPr/>
            </p:nvSpPr>
            <p:spPr>
              <a:xfrm>
                <a:off x="7954492" y="1840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0" name="Donut 359"/>
              <p:cNvSpPr/>
              <p:nvPr/>
            </p:nvSpPr>
            <p:spPr>
              <a:xfrm>
                <a:off x="7586254" y="169949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1" name="Donut 360"/>
              <p:cNvSpPr/>
              <p:nvPr/>
            </p:nvSpPr>
            <p:spPr>
              <a:xfrm>
                <a:off x="7730009" y="17000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Donut 361"/>
              <p:cNvSpPr/>
              <p:nvPr/>
            </p:nvSpPr>
            <p:spPr>
              <a:xfrm>
                <a:off x="7868317" y="16963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Donut 362"/>
              <p:cNvSpPr/>
              <p:nvPr/>
            </p:nvSpPr>
            <p:spPr>
              <a:xfrm>
                <a:off x="7839719" y="13945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4" name="Group 363"/>
            <p:cNvGrpSpPr/>
            <p:nvPr/>
          </p:nvGrpSpPr>
          <p:grpSpPr>
            <a:xfrm rot="1624736" flipH="1">
              <a:off x="2604876" y="2495907"/>
              <a:ext cx="454300" cy="480922"/>
              <a:chOff x="7523084" y="1394525"/>
              <a:chExt cx="571609" cy="605105"/>
            </a:xfrm>
          </p:grpSpPr>
          <p:sp>
            <p:nvSpPr>
              <p:cNvPr id="365" name="Donut 364"/>
              <p:cNvSpPr/>
              <p:nvPr/>
            </p:nvSpPr>
            <p:spPr>
              <a:xfrm>
                <a:off x="7670854" y="14066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6" name="Donut 365"/>
              <p:cNvSpPr/>
              <p:nvPr/>
            </p:nvSpPr>
            <p:spPr>
              <a:xfrm>
                <a:off x="7613023" y="15288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7" name="Donut 366"/>
              <p:cNvSpPr/>
              <p:nvPr/>
            </p:nvSpPr>
            <p:spPr>
              <a:xfrm>
                <a:off x="7756778" y="152932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8" name="Donut 367"/>
              <p:cNvSpPr/>
              <p:nvPr/>
            </p:nvSpPr>
            <p:spPr>
              <a:xfrm>
                <a:off x="7523084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9" name="Donut 368"/>
              <p:cNvSpPr/>
              <p:nvPr/>
            </p:nvSpPr>
            <p:spPr>
              <a:xfrm>
                <a:off x="7672429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0" name="Donut 369"/>
              <p:cNvSpPr/>
              <p:nvPr/>
            </p:nvSpPr>
            <p:spPr>
              <a:xfrm>
                <a:off x="7816184" y="184390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1" name="Donut 370"/>
              <p:cNvSpPr/>
              <p:nvPr/>
            </p:nvSpPr>
            <p:spPr>
              <a:xfrm>
                <a:off x="7879263" y="154073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2" name="Donut 371"/>
              <p:cNvSpPr/>
              <p:nvPr/>
            </p:nvSpPr>
            <p:spPr>
              <a:xfrm>
                <a:off x="7954492" y="1840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3" name="Donut 372"/>
              <p:cNvSpPr/>
              <p:nvPr/>
            </p:nvSpPr>
            <p:spPr>
              <a:xfrm>
                <a:off x="7586254" y="169949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4" name="Donut 373"/>
              <p:cNvSpPr/>
              <p:nvPr/>
            </p:nvSpPr>
            <p:spPr>
              <a:xfrm>
                <a:off x="7730009" y="17000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5" name="Donut 374"/>
              <p:cNvSpPr/>
              <p:nvPr/>
            </p:nvSpPr>
            <p:spPr>
              <a:xfrm>
                <a:off x="7868317" y="16963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6" name="Donut 375"/>
              <p:cNvSpPr/>
              <p:nvPr/>
            </p:nvSpPr>
            <p:spPr>
              <a:xfrm>
                <a:off x="7839719" y="13945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77" name="Pentagon 376"/>
            <p:cNvSpPr/>
            <p:nvPr/>
          </p:nvSpPr>
          <p:spPr>
            <a:xfrm rot="6151277">
              <a:off x="2175577" y="4490044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Pentagon 377"/>
            <p:cNvSpPr/>
            <p:nvPr/>
          </p:nvSpPr>
          <p:spPr>
            <a:xfrm rot="4223869">
              <a:off x="3431715" y="4462788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Pentagon 378"/>
            <p:cNvSpPr/>
            <p:nvPr/>
          </p:nvSpPr>
          <p:spPr>
            <a:xfrm rot="5717008">
              <a:off x="2420469" y="4518401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Pentagon 379"/>
            <p:cNvSpPr/>
            <p:nvPr/>
          </p:nvSpPr>
          <p:spPr>
            <a:xfrm rot="4705755">
              <a:off x="3185959" y="4514789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Pentagon 380"/>
            <p:cNvSpPr/>
            <p:nvPr/>
          </p:nvSpPr>
          <p:spPr>
            <a:xfrm rot="5400000">
              <a:off x="2671993" y="4535678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Pentagon 381"/>
            <p:cNvSpPr/>
            <p:nvPr/>
          </p:nvSpPr>
          <p:spPr>
            <a:xfrm rot="4892519">
              <a:off x="2942984" y="4534235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3" name="Group 382"/>
            <p:cNvGrpSpPr/>
            <p:nvPr/>
          </p:nvGrpSpPr>
          <p:grpSpPr>
            <a:xfrm>
              <a:off x="2661923" y="2626176"/>
              <a:ext cx="1390499" cy="1719317"/>
              <a:chOff x="6645320" y="2206779"/>
              <a:chExt cx="1281555" cy="1719317"/>
            </a:xfrm>
          </p:grpSpPr>
          <p:sp>
            <p:nvSpPr>
              <p:cNvPr id="384" name="Donut 383"/>
              <p:cNvSpPr/>
              <p:nvPr/>
            </p:nvSpPr>
            <p:spPr>
              <a:xfrm>
                <a:off x="6647317" y="3736312"/>
                <a:ext cx="165428" cy="189784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5" name="Donut 384"/>
              <p:cNvSpPr/>
              <p:nvPr/>
            </p:nvSpPr>
            <p:spPr>
              <a:xfrm>
                <a:off x="6645320" y="355099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6" name="Donut 385"/>
              <p:cNvSpPr/>
              <p:nvPr/>
            </p:nvSpPr>
            <p:spPr>
              <a:xfrm>
                <a:off x="6998121" y="221890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7" name="Donut 386"/>
              <p:cNvSpPr/>
              <p:nvPr/>
            </p:nvSpPr>
            <p:spPr>
              <a:xfrm>
                <a:off x="7723002" y="3437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8" name="Donut 387"/>
              <p:cNvSpPr/>
              <p:nvPr/>
            </p:nvSpPr>
            <p:spPr>
              <a:xfrm>
                <a:off x="6940290" y="234105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9" name="Donut 388"/>
              <p:cNvSpPr/>
              <p:nvPr/>
            </p:nvSpPr>
            <p:spPr>
              <a:xfrm>
                <a:off x="7084045" y="234158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0" name="Donut 389"/>
              <p:cNvSpPr/>
              <p:nvPr/>
            </p:nvSpPr>
            <p:spPr>
              <a:xfrm>
                <a:off x="7375394" y="234849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1" name="Donut 390"/>
              <p:cNvSpPr/>
              <p:nvPr/>
            </p:nvSpPr>
            <p:spPr>
              <a:xfrm>
                <a:off x="7511808" y="234329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2" name="Donut 391"/>
              <p:cNvSpPr/>
              <p:nvPr/>
            </p:nvSpPr>
            <p:spPr>
              <a:xfrm>
                <a:off x="6776810" y="2800613"/>
                <a:ext cx="131093" cy="119591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3" name="Donut 392"/>
              <p:cNvSpPr/>
              <p:nvPr/>
            </p:nvSpPr>
            <p:spPr>
              <a:xfrm>
                <a:off x="7786674" y="37600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4" name="Group 393"/>
              <p:cNvGrpSpPr/>
              <p:nvPr/>
            </p:nvGrpSpPr>
            <p:grpSpPr>
              <a:xfrm>
                <a:off x="6811475" y="3593686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461" name="Group 460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463" name="Donut 462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4" name="Donut 463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5" name="Donut 464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6" name="Donut 465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7" name="Donut 466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8" name="Donut 467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462" name="Donut 461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" name="Group 394"/>
              <p:cNvGrpSpPr/>
              <p:nvPr/>
            </p:nvGrpSpPr>
            <p:grpSpPr>
              <a:xfrm>
                <a:off x="6741374" y="3441414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453" name="Group 452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455" name="Donut 454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6" name="Donut 455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7" name="Donut 456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8" name="Donut 457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9" name="Donut 458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0" name="Donut 459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454" name="Donut 453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" name="Group 395"/>
              <p:cNvGrpSpPr/>
              <p:nvPr/>
            </p:nvGrpSpPr>
            <p:grpSpPr>
              <a:xfrm>
                <a:off x="6839316" y="3272203"/>
                <a:ext cx="981628" cy="163167"/>
                <a:chOff x="6773320" y="3757760"/>
                <a:chExt cx="981628" cy="163167"/>
              </a:xfrm>
            </p:grpSpPr>
            <p:sp>
              <p:nvSpPr>
                <p:cNvPr id="447" name="Donut 446"/>
                <p:cNvSpPr/>
                <p:nvPr/>
              </p:nvSpPr>
              <p:spPr>
                <a:xfrm>
                  <a:off x="6773320" y="375776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8" name="Donut 447"/>
                <p:cNvSpPr/>
                <p:nvPr/>
              </p:nvSpPr>
              <p:spPr>
                <a:xfrm>
                  <a:off x="6922665" y="375776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9" name="Donut 448"/>
                <p:cNvSpPr/>
                <p:nvPr/>
              </p:nvSpPr>
              <p:spPr>
                <a:xfrm>
                  <a:off x="7066420" y="375828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0" name="Donut 449"/>
                <p:cNvSpPr/>
                <p:nvPr/>
              </p:nvSpPr>
              <p:spPr>
                <a:xfrm>
                  <a:off x="7357769" y="376520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1" name="Donut 450"/>
                <p:cNvSpPr/>
                <p:nvPr/>
              </p:nvSpPr>
              <p:spPr>
                <a:xfrm>
                  <a:off x="7494183" y="37600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2" name="Donut 451"/>
                <p:cNvSpPr/>
                <p:nvPr/>
              </p:nvSpPr>
              <p:spPr>
                <a:xfrm>
                  <a:off x="7614747" y="37600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97" name="Donut 396"/>
              <p:cNvSpPr/>
              <p:nvPr/>
            </p:nvSpPr>
            <p:spPr>
              <a:xfrm>
                <a:off x="7270724" y="326905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8" name="Group 397"/>
              <p:cNvGrpSpPr/>
              <p:nvPr/>
            </p:nvGrpSpPr>
            <p:grpSpPr>
              <a:xfrm>
                <a:off x="6752068" y="3104101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439" name="Group 438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441" name="Donut 440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2" name="Donut 441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3" name="Donut 442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4" name="Donut 443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Donut 444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6" name="Donut 445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440" name="Donut 439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99" name="Donut 398"/>
              <p:cNvSpPr/>
              <p:nvPr/>
            </p:nvSpPr>
            <p:spPr>
              <a:xfrm>
                <a:off x="6881575" y="295898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0" name="Donut 399"/>
              <p:cNvSpPr/>
              <p:nvPr/>
            </p:nvSpPr>
            <p:spPr>
              <a:xfrm>
                <a:off x="7030920" y="295898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1" name="Donut 400"/>
              <p:cNvSpPr/>
              <p:nvPr/>
            </p:nvSpPr>
            <p:spPr>
              <a:xfrm>
                <a:off x="7174675" y="295951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2" name="Donut 401"/>
              <p:cNvSpPr/>
              <p:nvPr/>
            </p:nvSpPr>
            <p:spPr>
              <a:xfrm>
                <a:off x="7466024" y="296642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3" name="Donut 402"/>
              <p:cNvSpPr/>
              <p:nvPr/>
            </p:nvSpPr>
            <p:spPr>
              <a:xfrm>
                <a:off x="7602438" y="296122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4" name="Donut 403"/>
              <p:cNvSpPr/>
              <p:nvPr/>
            </p:nvSpPr>
            <p:spPr>
              <a:xfrm>
                <a:off x="6817317" y="376276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5" name="Donut 404"/>
              <p:cNvSpPr/>
              <p:nvPr/>
            </p:nvSpPr>
            <p:spPr>
              <a:xfrm>
                <a:off x="7312983" y="295583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06" name="Group 405"/>
              <p:cNvGrpSpPr/>
              <p:nvPr/>
            </p:nvGrpSpPr>
            <p:grpSpPr>
              <a:xfrm>
                <a:off x="6757024" y="2815412"/>
                <a:ext cx="956184" cy="273890"/>
                <a:chOff x="6836919" y="3593686"/>
                <a:chExt cx="956184" cy="273890"/>
              </a:xfrm>
            </p:grpSpPr>
            <p:grpSp>
              <p:nvGrpSpPr>
                <p:cNvPr id="431" name="Group 430"/>
                <p:cNvGrpSpPr/>
                <p:nvPr/>
              </p:nvGrpSpPr>
              <p:grpSpPr>
                <a:xfrm>
                  <a:off x="6836919" y="3596833"/>
                  <a:ext cx="956184" cy="270743"/>
                  <a:chOff x="6798764" y="3757760"/>
                  <a:chExt cx="956184" cy="270743"/>
                </a:xfrm>
              </p:grpSpPr>
              <p:sp>
                <p:nvSpPr>
                  <p:cNvPr id="433" name="Donut 432"/>
                  <p:cNvSpPr/>
                  <p:nvPr/>
                </p:nvSpPr>
                <p:spPr>
                  <a:xfrm>
                    <a:off x="6798764" y="3872781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4" name="Donut 433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5" name="Donut 434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6" name="Donut 435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Donut 436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8" name="Donut 437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432" name="Donut 431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07" name="Donut 406"/>
              <p:cNvSpPr/>
              <p:nvPr/>
            </p:nvSpPr>
            <p:spPr>
              <a:xfrm>
                <a:off x="6850351" y="265563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8" name="Donut 407"/>
              <p:cNvSpPr/>
              <p:nvPr/>
            </p:nvSpPr>
            <p:spPr>
              <a:xfrm>
                <a:off x="6999696" y="265563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9" name="Donut 408"/>
              <p:cNvSpPr/>
              <p:nvPr/>
            </p:nvSpPr>
            <p:spPr>
              <a:xfrm>
                <a:off x="7143451" y="265616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0" name="Donut 409"/>
              <p:cNvSpPr/>
              <p:nvPr/>
            </p:nvSpPr>
            <p:spPr>
              <a:xfrm>
                <a:off x="7434800" y="26630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1" name="Donut 410"/>
              <p:cNvSpPr/>
              <p:nvPr/>
            </p:nvSpPr>
            <p:spPr>
              <a:xfrm>
                <a:off x="7571214" y="265787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2" name="Donut 411"/>
              <p:cNvSpPr/>
              <p:nvPr/>
            </p:nvSpPr>
            <p:spPr>
              <a:xfrm>
                <a:off x="7206530" y="235298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3" name="Donut 412"/>
              <p:cNvSpPr/>
              <p:nvPr/>
            </p:nvSpPr>
            <p:spPr>
              <a:xfrm>
                <a:off x="7281759" y="265248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4" name="Donut 413"/>
              <p:cNvSpPr/>
              <p:nvPr/>
            </p:nvSpPr>
            <p:spPr>
              <a:xfrm>
                <a:off x="6699428" y="327879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5" name="Donut 414"/>
              <p:cNvSpPr/>
              <p:nvPr/>
            </p:nvSpPr>
            <p:spPr>
              <a:xfrm>
                <a:off x="6913521" y="251175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6" name="Donut 415"/>
              <p:cNvSpPr/>
              <p:nvPr/>
            </p:nvSpPr>
            <p:spPr>
              <a:xfrm>
                <a:off x="7057276" y="25122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7" name="Donut 416"/>
              <p:cNvSpPr/>
              <p:nvPr/>
            </p:nvSpPr>
            <p:spPr>
              <a:xfrm>
                <a:off x="7348625" y="251919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8" name="Donut 417"/>
              <p:cNvSpPr/>
              <p:nvPr/>
            </p:nvSpPr>
            <p:spPr>
              <a:xfrm>
                <a:off x="7485039" y="251399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9" name="Donut 418"/>
              <p:cNvSpPr/>
              <p:nvPr/>
            </p:nvSpPr>
            <p:spPr>
              <a:xfrm>
                <a:off x="7605603" y="2512108"/>
                <a:ext cx="107605" cy="157605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0" name="Donut 419"/>
              <p:cNvSpPr/>
              <p:nvPr/>
            </p:nvSpPr>
            <p:spPr>
              <a:xfrm>
                <a:off x="7195584" y="250860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1" name="Donut 420"/>
              <p:cNvSpPr/>
              <p:nvPr/>
            </p:nvSpPr>
            <p:spPr>
              <a:xfrm>
                <a:off x="6963875" y="3749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2" name="Donut 421"/>
              <p:cNvSpPr/>
              <p:nvPr/>
            </p:nvSpPr>
            <p:spPr>
              <a:xfrm>
                <a:off x="7113220" y="3749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3" name="Donut 422"/>
              <p:cNvSpPr/>
              <p:nvPr/>
            </p:nvSpPr>
            <p:spPr>
              <a:xfrm>
                <a:off x="7256975" y="374976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4" name="Donut 423"/>
              <p:cNvSpPr/>
              <p:nvPr/>
            </p:nvSpPr>
            <p:spPr>
              <a:xfrm>
                <a:off x="7548324" y="375667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5" name="Donut 424"/>
              <p:cNvSpPr/>
              <p:nvPr/>
            </p:nvSpPr>
            <p:spPr>
              <a:xfrm>
                <a:off x="7684738" y="375147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6" name="Donut 425"/>
              <p:cNvSpPr/>
              <p:nvPr/>
            </p:nvSpPr>
            <p:spPr>
              <a:xfrm>
                <a:off x="7773465" y="361332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7" name="Donut 426"/>
              <p:cNvSpPr/>
              <p:nvPr/>
            </p:nvSpPr>
            <p:spPr>
              <a:xfrm>
                <a:off x="7395283" y="37460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8" name="Donut 427"/>
              <p:cNvSpPr/>
              <p:nvPr/>
            </p:nvSpPr>
            <p:spPr>
              <a:xfrm>
                <a:off x="7166986" y="22067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9" name="Donut 428"/>
              <p:cNvSpPr/>
              <p:nvPr/>
            </p:nvSpPr>
            <p:spPr>
              <a:xfrm>
                <a:off x="7322731" y="22143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0" name="Donut 429"/>
              <p:cNvSpPr/>
              <p:nvPr/>
            </p:nvSpPr>
            <p:spPr>
              <a:xfrm>
                <a:off x="7457861" y="22143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69" name="Cloud 468"/>
            <p:cNvSpPr/>
            <p:nvPr/>
          </p:nvSpPr>
          <p:spPr>
            <a:xfrm rot="20552374" flipH="1">
              <a:off x="2847005" y="1950720"/>
              <a:ext cx="994203" cy="87160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16"/>
            <p:cNvSpPr/>
            <p:nvPr/>
          </p:nvSpPr>
          <p:spPr>
            <a:xfrm flipH="1">
              <a:off x="3170672" y="2106954"/>
              <a:ext cx="330075" cy="1953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916344" y="365026"/>
            <a:ext cx="2027231" cy="3734180"/>
            <a:chOff x="4172621" y="272645"/>
            <a:chExt cx="2807610" cy="5065151"/>
          </a:xfrm>
        </p:grpSpPr>
        <p:sp>
          <p:nvSpPr>
            <p:cNvPr id="31" name="Rounded Rectangle 30"/>
            <p:cNvSpPr/>
            <p:nvPr/>
          </p:nvSpPr>
          <p:spPr>
            <a:xfrm>
              <a:off x="4414079" y="889073"/>
              <a:ext cx="1662161" cy="1634679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Cloud 103"/>
            <p:cNvSpPr/>
            <p:nvPr/>
          </p:nvSpPr>
          <p:spPr>
            <a:xfrm rot="20895528" flipH="1">
              <a:off x="4473450" y="1380224"/>
              <a:ext cx="1619571" cy="1269901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6"/>
            <p:cNvSpPr/>
            <p:nvPr/>
          </p:nvSpPr>
          <p:spPr>
            <a:xfrm rot="18724763" flipH="1">
              <a:off x="5342250" y="4711578"/>
              <a:ext cx="519045" cy="67961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7"/>
            <p:cNvSpPr/>
            <p:nvPr/>
          </p:nvSpPr>
          <p:spPr>
            <a:xfrm rot="3076064" flipH="1">
              <a:off x="4674525" y="4738467"/>
              <a:ext cx="519046" cy="67961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2"/>
            <p:cNvSpPr/>
            <p:nvPr/>
          </p:nvSpPr>
          <p:spPr>
            <a:xfrm flipH="1">
              <a:off x="4440560" y="3851878"/>
              <a:ext cx="1595514" cy="115146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4"/>
            <p:cNvSpPr/>
            <p:nvPr/>
          </p:nvSpPr>
          <p:spPr>
            <a:xfrm flipH="1">
              <a:off x="4197977" y="3404146"/>
              <a:ext cx="463927" cy="679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5"/>
            <p:cNvSpPr/>
            <p:nvPr/>
          </p:nvSpPr>
          <p:spPr>
            <a:xfrm flipH="1">
              <a:off x="5788694" y="3361887"/>
              <a:ext cx="528122" cy="7540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8"/>
            <p:cNvSpPr/>
            <p:nvPr/>
          </p:nvSpPr>
          <p:spPr>
            <a:xfrm rot="20366507" flipH="1">
              <a:off x="5381482" y="2370030"/>
              <a:ext cx="874883" cy="1550804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0"/>
            <p:cNvSpPr/>
            <p:nvPr/>
          </p:nvSpPr>
          <p:spPr>
            <a:xfrm rot="1129774" flipH="1">
              <a:off x="4314888" y="2279688"/>
              <a:ext cx="821778" cy="1554925"/>
            </a:xfrm>
            <a:prstGeom prst="trapezoid">
              <a:avLst>
                <a:gd name="adj" fmla="val 32632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2"/>
            <p:cNvSpPr/>
            <p:nvPr/>
          </p:nvSpPr>
          <p:spPr>
            <a:xfrm flipH="1">
              <a:off x="4632606" y="2411947"/>
              <a:ext cx="1254288" cy="165708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6"/>
            <p:cNvSpPr/>
            <p:nvPr/>
          </p:nvSpPr>
          <p:spPr>
            <a:xfrm flipH="1">
              <a:off x="4623086" y="890996"/>
              <a:ext cx="1293896" cy="162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 rot="17623677" flipH="1">
              <a:off x="4374052" y="966709"/>
              <a:ext cx="789051" cy="58992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6"/>
            <p:cNvSpPr/>
            <p:nvPr/>
          </p:nvSpPr>
          <p:spPr>
            <a:xfrm flipH="1">
              <a:off x="4709414" y="840660"/>
              <a:ext cx="1263706" cy="360108"/>
            </a:xfrm>
            <a:prstGeom prst="ellipse">
              <a:avLst/>
            </a:prstGeom>
            <a:solidFill>
              <a:srgbClr val="7F520F"/>
            </a:solidFill>
            <a:ln>
              <a:solidFill>
                <a:srgbClr val="7F520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5634056" y="3851878"/>
              <a:ext cx="249718" cy="246329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/>
            <p:cNvGrpSpPr/>
            <p:nvPr/>
          </p:nvGrpSpPr>
          <p:grpSpPr>
            <a:xfrm rot="19975264">
              <a:off x="5544325" y="2416560"/>
              <a:ext cx="469378" cy="496883"/>
              <a:chOff x="7523084" y="1394525"/>
              <a:chExt cx="571609" cy="605105"/>
            </a:xfrm>
          </p:grpSpPr>
          <p:sp>
            <p:nvSpPr>
              <p:cNvPr id="260" name="Donut 259"/>
              <p:cNvSpPr/>
              <p:nvPr/>
            </p:nvSpPr>
            <p:spPr>
              <a:xfrm>
                <a:off x="7670854" y="14066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Donut 260"/>
              <p:cNvSpPr/>
              <p:nvPr/>
            </p:nvSpPr>
            <p:spPr>
              <a:xfrm>
                <a:off x="7613023" y="15288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Donut 261"/>
              <p:cNvSpPr/>
              <p:nvPr/>
            </p:nvSpPr>
            <p:spPr>
              <a:xfrm>
                <a:off x="7756778" y="152932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3" name="Donut 262"/>
              <p:cNvSpPr/>
              <p:nvPr/>
            </p:nvSpPr>
            <p:spPr>
              <a:xfrm>
                <a:off x="7523084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4" name="Donut 263"/>
              <p:cNvSpPr/>
              <p:nvPr/>
            </p:nvSpPr>
            <p:spPr>
              <a:xfrm>
                <a:off x="7672429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5" name="Donut 264"/>
              <p:cNvSpPr/>
              <p:nvPr/>
            </p:nvSpPr>
            <p:spPr>
              <a:xfrm>
                <a:off x="7816184" y="184390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6" name="Donut 265"/>
              <p:cNvSpPr/>
              <p:nvPr/>
            </p:nvSpPr>
            <p:spPr>
              <a:xfrm>
                <a:off x="7879263" y="154073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Donut 266"/>
              <p:cNvSpPr/>
              <p:nvPr/>
            </p:nvSpPr>
            <p:spPr>
              <a:xfrm>
                <a:off x="7954492" y="1840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8" name="Donut 267"/>
              <p:cNvSpPr/>
              <p:nvPr/>
            </p:nvSpPr>
            <p:spPr>
              <a:xfrm>
                <a:off x="7586254" y="169949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9" name="Donut 268"/>
              <p:cNvSpPr/>
              <p:nvPr/>
            </p:nvSpPr>
            <p:spPr>
              <a:xfrm>
                <a:off x="7730009" y="17000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Donut 269"/>
              <p:cNvSpPr/>
              <p:nvPr/>
            </p:nvSpPr>
            <p:spPr>
              <a:xfrm>
                <a:off x="7868317" y="16963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Donut 270"/>
              <p:cNvSpPr/>
              <p:nvPr/>
            </p:nvSpPr>
            <p:spPr>
              <a:xfrm>
                <a:off x="7839719" y="13945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2" name="Group 271"/>
            <p:cNvGrpSpPr/>
            <p:nvPr/>
          </p:nvGrpSpPr>
          <p:grpSpPr>
            <a:xfrm rot="1624736" flipH="1">
              <a:off x="4552403" y="2406148"/>
              <a:ext cx="454300" cy="480922"/>
              <a:chOff x="7523084" y="1394525"/>
              <a:chExt cx="571609" cy="605105"/>
            </a:xfrm>
          </p:grpSpPr>
          <p:sp>
            <p:nvSpPr>
              <p:cNvPr id="273" name="Donut 272"/>
              <p:cNvSpPr/>
              <p:nvPr/>
            </p:nvSpPr>
            <p:spPr>
              <a:xfrm>
                <a:off x="7670854" y="14066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4" name="Donut 273"/>
              <p:cNvSpPr/>
              <p:nvPr/>
            </p:nvSpPr>
            <p:spPr>
              <a:xfrm>
                <a:off x="7613023" y="15288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5" name="Donut 274"/>
              <p:cNvSpPr/>
              <p:nvPr/>
            </p:nvSpPr>
            <p:spPr>
              <a:xfrm>
                <a:off x="7756778" y="152932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6" name="Donut 275"/>
              <p:cNvSpPr/>
              <p:nvPr/>
            </p:nvSpPr>
            <p:spPr>
              <a:xfrm>
                <a:off x="7523084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7" name="Donut 276"/>
              <p:cNvSpPr/>
              <p:nvPr/>
            </p:nvSpPr>
            <p:spPr>
              <a:xfrm>
                <a:off x="7672429" y="184338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8" name="Donut 277"/>
              <p:cNvSpPr/>
              <p:nvPr/>
            </p:nvSpPr>
            <p:spPr>
              <a:xfrm>
                <a:off x="7816184" y="184390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9" name="Donut 278"/>
              <p:cNvSpPr/>
              <p:nvPr/>
            </p:nvSpPr>
            <p:spPr>
              <a:xfrm>
                <a:off x="7879263" y="154073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0" name="Donut 279"/>
              <p:cNvSpPr/>
              <p:nvPr/>
            </p:nvSpPr>
            <p:spPr>
              <a:xfrm>
                <a:off x="7954492" y="1840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1" name="Donut 280"/>
              <p:cNvSpPr/>
              <p:nvPr/>
            </p:nvSpPr>
            <p:spPr>
              <a:xfrm>
                <a:off x="7586254" y="169949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Donut 281"/>
              <p:cNvSpPr/>
              <p:nvPr/>
            </p:nvSpPr>
            <p:spPr>
              <a:xfrm>
                <a:off x="7730009" y="17000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Donut 282"/>
              <p:cNvSpPr/>
              <p:nvPr/>
            </p:nvSpPr>
            <p:spPr>
              <a:xfrm>
                <a:off x="7868317" y="169635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4" name="Donut 283"/>
              <p:cNvSpPr/>
              <p:nvPr/>
            </p:nvSpPr>
            <p:spPr>
              <a:xfrm>
                <a:off x="7839719" y="139452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6" name="Pentagon 25"/>
            <p:cNvSpPr/>
            <p:nvPr/>
          </p:nvSpPr>
          <p:spPr>
            <a:xfrm rot="6151277">
              <a:off x="4123104" y="4400285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Pentagon 284"/>
            <p:cNvSpPr/>
            <p:nvPr/>
          </p:nvSpPr>
          <p:spPr>
            <a:xfrm rot="4223869">
              <a:off x="5379242" y="4373029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Pentagon 285"/>
            <p:cNvSpPr/>
            <p:nvPr/>
          </p:nvSpPr>
          <p:spPr>
            <a:xfrm rot="5717008">
              <a:off x="4367996" y="4428642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Pentagon 286"/>
            <p:cNvSpPr/>
            <p:nvPr/>
          </p:nvSpPr>
          <p:spPr>
            <a:xfrm rot="4705755">
              <a:off x="5133486" y="4425030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Pentagon 287"/>
            <p:cNvSpPr/>
            <p:nvPr/>
          </p:nvSpPr>
          <p:spPr>
            <a:xfrm rot="5400000">
              <a:off x="4619520" y="4445919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Pentagon 288"/>
            <p:cNvSpPr/>
            <p:nvPr/>
          </p:nvSpPr>
          <p:spPr>
            <a:xfrm rot="4892519">
              <a:off x="4890511" y="4444476"/>
              <a:ext cx="1024271" cy="274240"/>
            </a:xfrm>
            <a:prstGeom prst="homePlate">
              <a:avLst>
                <a:gd name="adj" fmla="val 9357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4609450" y="2536417"/>
              <a:ext cx="1390499" cy="1719317"/>
              <a:chOff x="6645320" y="2206779"/>
              <a:chExt cx="1281555" cy="1719317"/>
            </a:xfrm>
          </p:grpSpPr>
          <p:sp>
            <p:nvSpPr>
              <p:cNvPr id="2" name="Donut 1"/>
              <p:cNvSpPr/>
              <p:nvPr/>
            </p:nvSpPr>
            <p:spPr>
              <a:xfrm>
                <a:off x="6647317" y="3736312"/>
                <a:ext cx="165428" cy="189784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Donut 167"/>
              <p:cNvSpPr/>
              <p:nvPr/>
            </p:nvSpPr>
            <p:spPr>
              <a:xfrm>
                <a:off x="6645320" y="355099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Donut 171"/>
              <p:cNvSpPr/>
              <p:nvPr/>
            </p:nvSpPr>
            <p:spPr>
              <a:xfrm>
                <a:off x="6998121" y="221890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9" name="Donut 168"/>
              <p:cNvSpPr/>
              <p:nvPr/>
            </p:nvSpPr>
            <p:spPr>
              <a:xfrm>
                <a:off x="7723002" y="3437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0" name="Donut 169"/>
              <p:cNvSpPr/>
              <p:nvPr/>
            </p:nvSpPr>
            <p:spPr>
              <a:xfrm>
                <a:off x="6940290" y="234105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Donut 170"/>
              <p:cNvSpPr/>
              <p:nvPr/>
            </p:nvSpPr>
            <p:spPr>
              <a:xfrm>
                <a:off x="7084045" y="234158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3" name="Donut 172"/>
              <p:cNvSpPr/>
              <p:nvPr/>
            </p:nvSpPr>
            <p:spPr>
              <a:xfrm>
                <a:off x="7375394" y="234849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Donut 173"/>
              <p:cNvSpPr/>
              <p:nvPr/>
            </p:nvSpPr>
            <p:spPr>
              <a:xfrm>
                <a:off x="7511808" y="234329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Donut 174"/>
              <p:cNvSpPr/>
              <p:nvPr/>
            </p:nvSpPr>
            <p:spPr>
              <a:xfrm>
                <a:off x="6776810" y="2800613"/>
                <a:ext cx="131093" cy="119591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Donut 175"/>
              <p:cNvSpPr/>
              <p:nvPr/>
            </p:nvSpPr>
            <p:spPr>
              <a:xfrm>
                <a:off x="7786674" y="3760000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6811475" y="3593686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177" name="Group 176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178" name="Donut 177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Donut 178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0" name="Donut 179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Donut 180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Donut 181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Donut 182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84" name="Donut 183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" name="Group 184"/>
              <p:cNvGrpSpPr/>
              <p:nvPr/>
            </p:nvGrpSpPr>
            <p:grpSpPr>
              <a:xfrm>
                <a:off x="6741374" y="3441414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186" name="Group 185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188" name="Donut 187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9" name="Donut 188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0" name="Donut 189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1" name="Donut 190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2" name="Donut 191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3" name="Donut 192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87" name="Donut 186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up 194"/>
              <p:cNvGrpSpPr/>
              <p:nvPr/>
            </p:nvGrpSpPr>
            <p:grpSpPr>
              <a:xfrm>
                <a:off x="6839316" y="3272203"/>
                <a:ext cx="981628" cy="163167"/>
                <a:chOff x="6773320" y="3757760"/>
                <a:chExt cx="981628" cy="163167"/>
              </a:xfrm>
            </p:grpSpPr>
            <p:sp>
              <p:nvSpPr>
                <p:cNvPr id="197" name="Donut 196"/>
                <p:cNvSpPr/>
                <p:nvPr/>
              </p:nvSpPr>
              <p:spPr>
                <a:xfrm>
                  <a:off x="6773320" y="375776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8" name="Donut 197"/>
                <p:cNvSpPr/>
                <p:nvPr/>
              </p:nvSpPr>
              <p:spPr>
                <a:xfrm>
                  <a:off x="6922665" y="375776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9" name="Donut 198"/>
                <p:cNvSpPr/>
                <p:nvPr/>
              </p:nvSpPr>
              <p:spPr>
                <a:xfrm>
                  <a:off x="7066420" y="375828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0" name="Donut 199"/>
                <p:cNvSpPr/>
                <p:nvPr/>
              </p:nvSpPr>
              <p:spPr>
                <a:xfrm>
                  <a:off x="7357769" y="376520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Donut 200"/>
                <p:cNvSpPr/>
                <p:nvPr/>
              </p:nvSpPr>
              <p:spPr>
                <a:xfrm>
                  <a:off x="7494183" y="37600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Donut 201"/>
                <p:cNvSpPr/>
                <p:nvPr/>
              </p:nvSpPr>
              <p:spPr>
                <a:xfrm>
                  <a:off x="7614747" y="37600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96" name="Donut 195"/>
              <p:cNvSpPr/>
              <p:nvPr/>
            </p:nvSpPr>
            <p:spPr>
              <a:xfrm>
                <a:off x="7270724" y="326905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up 202"/>
              <p:cNvGrpSpPr/>
              <p:nvPr/>
            </p:nvGrpSpPr>
            <p:grpSpPr>
              <a:xfrm>
                <a:off x="6752068" y="3104101"/>
                <a:ext cx="981628" cy="166314"/>
                <a:chOff x="6811475" y="3593686"/>
                <a:chExt cx="981628" cy="166314"/>
              </a:xfrm>
            </p:grpSpPr>
            <p:grpSp>
              <p:nvGrpSpPr>
                <p:cNvPr id="204" name="Group 203"/>
                <p:cNvGrpSpPr/>
                <p:nvPr/>
              </p:nvGrpSpPr>
              <p:grpSpPr>
                <a:xfrm>
                  <a:off x="6811475" y="359683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206" name="Donut 205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Donut 206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Donut 207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Donut 208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Donut 209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Donut 210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5" name="Donut 204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15" name="Donut 214"/>
              <p:cNvSpPr/>
              <p:nvPr/>
            </p:nvSpPr>
            <p:spPr>
              <a:xfrm>
                <a:off x="6881575" y="295898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Donut 215"/>
              <p:cNvSpPr/>
              <p:nvPr/>
            </p:nvSpPr>
            <p:spPr>
              <a:xfrm>
                <a:off x="7030920" y="295898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7" name="Donut 216"/>
              <p:cNvSpPr/>
              <p:nvPr/>
            </p:nvSpPr>
            <p:spPr>
              <a:xfrm>
                <a:off x="7174675" y="295951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8" name="Donut 217"/>
              <p:cNvSpPr/>
              <p:nvPr/>
            </p:nvSpPr>
            <p:spPr>
              <a:xfrm>
                <a:off x="7466024" y="296642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Donut 218"/>
              <p:cNvSpPr/>
              <p:nvPr/>
            </p:nvSpPr>
            <p:spPr>
              <a:xfrm>
                <a:off x="7602438" y="296122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Donut 219"/>
              <p:cNvSpPr/>
              <p:nvPr/>
            </p:nvSpPr>
            <p:spPr>
              <a:xfrm>
                <a:off x="6817317" y="376276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Donut 213"/>
              <p:cNvSpPr/>
              <p:nvPr/>
            </p:nvSpPr>
            <p:spPr>
              <a:xfrm>
                <a:off x="7312983" y="295583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1" name="Group 220"/>
              <p:cNvGrpSpPr/>
              <p:nvPr/>
            </p:nvGrpSpPr>
            <p:grpSpPr>
              <a:xfrm>
                <a:off x="6757024" y="2815412"/>
                <a:ext cx="956184" cy="273890"/>
                <a:chOff x="6836919" y="3593686"/>
                <a:chExt cx="956184" cy="273890"/>
              </a:xfrm>
            </p:grpSpPr>
            <p:grpSp>
              <p:nvGrpSpPr>
                <p:cNvPr id="222" name="Group 221"/>
                <p:cNvGrpSpPr/>
                <p:nvPr/>
              </p:nvGrpSpPr>
              <p:grpSpPr>
                <a:xfrm>
                  <a:off x="6836919" y="3596833"/>
                  <a:ext cx="956184" cy="270743"/>
                  <a:chOff x="6798764" y="3757760"/>
                  <a:chExt cx="956184" cy="270743"/>
                </a:xfrm>
              </p:grpSpPr>
              <p:sp>
                <p:nvSpPr>
                  <p:cNvPr id="224" name="Donut 223"/>
                  <p:cNvSpPr/>
                  <p:nvPr/>
                </p:nvSpPr>
                <p:spPr>
                  <a:xfrm>
                    <a:off x="6798764" y="3872781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Donut 224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Donut 225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7" name="Donut 226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8" name="Donut 227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9" name="Donut 228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23" name="Donut 222"/>
                <p:cNvSpPr/>
                <p:nvPr/>
              </p:nvSpPr>
              <p:spPr>
                <a:xfrm>
                  <a:off x="7242883" y="35936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33" name="Donut 232"/>
              <p:cNvSpPr/>
              <p:nvPr/>
            </p:nvSpPr>
            <p:spPr>
              <a:xfrm>
                <a:off x="6850351" y="265563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Donut 233"/>
              <p:cNvSpPr/>
              <p:nvPr/>
            </p:nvSpPr>
            <p:spPr>
              <a:xfrm>
                <a:off x="6999696" y="265563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Donut 234"/>
              <p:cNvSpPr/>
              <p:nvPr/>
            </p:nvSpPr>
            <p:spPr>
              <a:xfrm>
                <a:off x="7143451" y="2656162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Donut 235"/>
              <p:cNvSpPr/>
              <p:nvPr/>
            </p:nvSpPr>
            <p:spPr>
              <a:xfrm>
                <a:off x="7434800" y="26630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Donut 236"/>
              <p:cNvSpPr/>
              <p:nvPr/>
            </p:nvSpPr>
            <p:spPr>
              <a:xfrm>
                <a:off x="7571214" y="265787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Donut 237"/>
              <p:cNvSpPr/>
              <p:nvPr/>
            </p:nvSpPr>
            <p:spPr>
              <a:xfrm>
                <a:off x="7206530" y="2352985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Donut 231"/>
              <p:cNvSpPr/>
              <p:nvPr/>
            </p:nvSpPr>
            <p:spPr>
              <a:xfrm>
                <a:off x="7281759" y="2652487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Donut 241"/>
              <p:cNvSpPr/>
              <p:nvPr/>
            </p:nvSpPr>
            <p:spPr>
              <a:xfrm>
                <a:off x="6699428" y="327879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Donut 242"/>
              <p:cNvSpPr/>
              <p:nvPr/>
            </p:nvSpPr>
            <p:spPr>
              <a:xfrm>
                <a:off x="6913521" y="251175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Donut 243"/>
              <p:cNvSpPr/>
              <p:nvPr/>
            </p:nvSpPr>
            <p:spPr>
              <a:xfrm>
                <a:off x="7057276" y="25122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5" name="Donut 244"/>
              <p:cNvSpPr/>
              <p:nvPr/>
            </p:nvSpPr>
            <p:spPr>
              <a:xfrm>
                <a:off x="7348625" y="251919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Donut 245"/>
              <p:cNvSpPr/>
              <p:nvPr/>
            </p:nvSpPr>
            <p:spPr>
              <a:xfrm>
                <a:off x="7485039" y="251399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7" name="Donut 246"/>
              <p:cNvSpPr/>
              <p:nvPr/>
            </p:nvSpPr>
            <p:spPr>
              <a:xfrm>
                <a:off x="7605603" y="2512108"/>
                <a:ext cx="107605" cy="157605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Donut 240"/>
              <p:cNvSpPr/>
              <p:nvPr/>
            </p:nvSpPr>
            <p:spPr>
              <a:xfrm>
                <a:off x="7195584" y="2508604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Donut 250"/>
              <p:cNvSpPr/>
              <p:nvPr/>
            </p:nvSpPr>
            <p:spPr>
              <a:xfrm>
                <a:off x="6963875" y="3749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Donut 251"/>
              <p:cNvSpPr/>
              <p:nvPr/>
            </p:nvSpPr>
            <p:spPr>
              <a:xfrm>
                <a:off x="7113220" y="374923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Donut 252"/>
              <p:cNvSpPr/>
              <p:nvPr/>
            </p:nvSpPr>
            <p:spPr>
              <a:xfrm>
                <a:off x="7256975" y="3749761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Donut 253"/>
              <p:cNvSpPr/>
              <p:nvPr/>
            </p:nvSpPr>
            <p:spPr>
              <a:xfrm>
                <a:off x="7548324" y="3756678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Donut 254"/>
              <p:cNvSpPr/>
              <p:nvPr/>
            </p:nvSpPr>
            <p:spPr>
              <a:xfrm>
                <a:off x="7684738" y="3751473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Donut 255"/>
              <p:cNvSpPr/>
              <p:nvPr/>
            </p:nvSpPr>
            <p:spPr>
              <a:xfrm>
                <a:off x="7773465" y="361332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0" name="Donut 249"/>
              <p:cNvSpPr/>
              <p:nvPr/>
            </p:nvSpPr>
            <p:spPr>
              <a:xfrm>
                <a:off x="7395283" y="37460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7" name="Donut 256"/>
              <p:cNvSpPr/>
              <p:nvPr/>
            </p:nvSpPr>
            <p:spPr>
              <a:xfrm>
                <a:off x="7166986" y="2206779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Donut 257"/>
              <p:cNvSpPr/>
              <p:nvPr/>
            </p:nvSpPr>
            <p:spPr>
              <a:xfrm>
                <a:off x="7322731" y="22143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Donut 258"/>
              <p:cNvSpPr/>
              <p:nvPr/>
            </p:nvSpPr>
            <p:spPr>
              <a:xfrm>
                <a:off x="7457861" y="2214386"/>
                <a:ext cx="140201" cy="155722"/>
              </a:xfrm>
              <a:prstGeom prst="donut">
                <a:avLst>
                  <a:gd name="adj" fmla="val 1056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8" name="Cloud 117"/>
            <p:cNvSpPr/>
            <p:nvPr/>
          </p:nvSpPr>
          <p:spPr>
            <a:xfrm rot="20552374" flipH="1">
              <a:off x="4794532" y="1860961"/>
              <a:ext cx="994203" cy="87160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6"/>
            <p:cNvSpPr/>
            <p:nvPr/>
          </p:nvSpPr>
          <p:spPr>
            <a:xfrm flipH="1">
              <a:off x="5118199" y="2017195"/>
              <a:ext cx="330075" cy="1953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4384476" y="610373"/>
              <a:ext cx="1710958" cy="1539291"/>
              <a:chOff x="4456698" y="735955"/>
              <a:chExt cx="1471249" cy="1323633"/>
            </a:xfrm>
          </p:grpSpPr>
          <p:sp>
            <p:nvSpPr>
              <p:cNvPr id="301" name="Moon 300"/>
              <p:cNvSpPr/>
              <p:nvPr/>
            </p:nvSpPr>
            <p:spPr>
              <a:xfrm rot="11360768" flipH="1">
                <a:off x="4456698" y="959645"/>
                <a:ext cx="458211" cy="779961"/>
              </a:xfrm>
              <a:prstGeom prst="moon">
                <a:avLst>
                  <a:gd name="adj" fmla="val 875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Moon 301"/>
              <p:cNvSpPr/>
              <p:nvPr/>
            </p:nvSpPr>
            <p:spPr>
              <a:xfrm rot="9749510">
                <a:off x="5469736" y="976010"/>
                <a:ext cx="458211" cy="779961"/>
              </a:xfrm>
              <a:prstGeom prst="moon">
                <a:avLst>
                  <a:gd name="adj" fmla="val 875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3" name="Group 40"/>
              <p:cNvGrpSpPr/>
              <p:nvPr/>
            </p:nvGrpSpPr>
            <p:grpSpPr>
              <a:xfrm>
                <a:off x="4588422" y="1091601"/>
                <a:ext cx="1277841" cy="967987"/>
                <a:chOff x="3657600" y="1447800"/>
                <a:chExt cx="1295400" cy="1143000"/>
              </a:xfrm>
            </p:grpSpPr>
            <p:sp>
              <p:nvSpPr>
                <p:cNvPr id="326" name="Hexagon 325"/>
                <p:cNvSpPr/>
                <p:nvPr/>
              </p:nvSpPr>
              <p:spPr>
                <a:xfrm>
                  <a:off x="3657600" y="1447800"/>
                  <a:ext cx="1295400" cy="1143000"/>
                </a:xfrm>
                <a:prstGeom prst="hexagon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3962400" y="1524000"/>
                  <a:ext cx="685800" cy="990600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Rectangle 327"/>
                <p:cNvSpPr/>
                <p:nvPr/>
              </p:nvSpPr>
              <p:spPr>
                <a:xfrm>
                  <a:off x="3978729" y="1524000"/>
                  <a:ext cx="163286" cy="990600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Rectangle 328"/>
                <p:cNvSpPr/>
                <p:nvPr/>
              </p:nvSpPr>
              <p:spPr>
                <a:xfrm>
                  <a:off x="4223657" y="1524000"/>
                  <a:ext cx="163286" cy="990600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Rectangle 329"/>
                <p:cNvSpPr/>
                <p:nvPr/>
              </p:nvSpPr>
              <p:spPr>
                <a:xfrm>
                  <a:off x="4468586" y="1524000"/>
                  <a:ext cx="163286" cy="990600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4" name="Flowchart: Delay 303"/>
              <p:cNvSpPr/>
              <p:nvPr/>
            </p:nvSpPr>
            <p:spPr>
              <a:xfrm rot="16200000">
                <a:off x="4946161" y="404402"/>
                <a:ext cx="508976" cy="1399377"/>
              </a:xfrm>
              <a:prstGeom prst="flowChartDelay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Isosceles Triangle 304"/>
              <p:cNvSpPr/>
              <p:nvPr/>
            </p:nvSpPr>
            <p:spPr>
              <a:xfrm>
                <a:off x="4937942" y="735955"/>
                <a:ext cx="524767" cy="301662"/>
              </a:xfrm>
              <a:prstGeom prst="triangle">
                <a:avLst>
                  <a:gd name="adj" fmla="val 5405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/>
              <p:cNvSpPr/>
              <p:nvPr/>
            </p:nvSpPr>
            <p:spPr>
              <a:xfrm>
                <a:off x="4513065" y="1060713"/>
                <a:ext cx="321861" cy="56465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44"/>
              <p:cNvSpPr/>
              <p:nvPr/>
            </p:nvSpPr>
            <p:spPr>
              <a:xfrm rot="20988285">
                <a:off x="5610291" y="1069949"/>
                <a:ext cx="277213" cy="52978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 rot="1113151">
              <a:off x="5875941" y="2940584"/>
              <a:ext cx="1104290" cy="1659168"/>
              <a:chOff x="7954304" y="3770095"/>
              <a:chExt cx="962072" cy="1371315"/>
            </a:xfrm>
          </p:grpSpPr>
          <p:sp>
            <p:nvSpPr>
              <p:cNvPr id="323" name="Oval 322"/>
              <p:cNvSpPr/>
              <p:nvPr/>
            </p:nvSpPr>
            <p:spPr>
              <a:xfrm>
                <a:off x="7954304" y="3770095"/>
                <a:ext cx="962072" cy="137131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8129226" y="4012092"/>
                <a:ext cx="612228" cy="887321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>
                <a:off x="8282606" y="4258893"/>
                <a:ext cx="298731" cy="388661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 rot="10800000" flipH="1" flipV="1">
              <a:off x="4172621" y="272645"/>
              <a:ext cx="402305" cy="5057959"/>
              <a:chOff x="990600" y="457200"/>
              <a:chExt cx="609600" cy="4800600"/>
            </a:xfrm>
          </p:grpSpPr>
          <p:sp>
            <p:nvSpPr>
              <p:cNvPr id="165" name="Isosceles Triangle 164"/>
              <p:cNvSpPr/>
              <p:nvPr/>
            </p:nvSpPr>
            <p:spPr>
              <a:xfrm>
                <a:off x="1143000" y="457200"/>
                <a:ext cx="304800" cy="1600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1143000" y="1981200"/>
                <a:ext cx="304800" cy="3276600"/>
              </a:xfrm>
              <a:prstGeom prst="rect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Multiply 166"/>
              <p:cNvSpPr/>
              <p:nvPr/>
            </p:nvSpPr>
            <p:spPr>
              <a:xfrm>
                <a:off x="990600" y="1828800"/>
                <a:ext cx="609600" cy="457200"/>
              </a:xfrm>
              <a:prstGeom prst="mathMultiply">
                <a:avLst/>
              </a:prstGeom>
              <a:solidFill>
                <a:srgbClr val="CA9B6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1" name="Oval 120"/>
            <p:cNvSpPr/>
            <p:nvPr/>
          </p:nvSpPr>
          <p:spPr>
            <a:xfrm flipH="1">
              <a:off x="4191000" y="3706712"/>
              <a:ext cx="353806" cy="2370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2" name="TextBox 471"/>
          <p:cNvSpPr txBox="1"/>
          <p:nvPr/>
        </p:nvSpPr>
        <p:spPr>
          <a:xfrm>
            <a:off x="4587245" y="5711708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Goliath</a:t>
            </a:r>
            <a:endParaRPr lang="en-US" dirty="0"/>
          </a:p>
        </p:txBody>
      </p:sp>
      <p:grpSp>
        <p:nvGrpSpPr>
          <p:cNvPr id="41" name="Group 40"/>
          <p:cNvGrpSpPr/>
          <p:nvPr/>
        </p:nvGrpSpPr>
        <p:grpSpPr>
          <a:xfrm>
            <a:off x="2793922" y="614009"/>
            <a:ext cx="3135164" cy="5116101"/>
            <a:chOff x="2473412" y="-299901"/>
            <a:chExt cx="3135164" cy="5116101"/>
          </a:xfrm>
        </p:grpSpPr>
        <p:grpSp>
          <p:nvGrpSpPr>
            <p:cNvPr id="40" name="Group 39"/>
            <p:cNvGrpSpPr/>
            <p:nvPr/>
          </p:nvGrpSpPr>
          <p:grpSpPr>
            <a:xfrm>
              <a:off x="2473412" y="-299901"/>
              <a:ext cx="2519638" cy="5116101"/>
              <a:chOff x="2473412" y="-299901"/>
              <a:chExt cx="2519638" cy="5116101"/>
            </a:xfrm>
          </p:grpSpPr>
          <p:sp>
            <p:nvSpPr>
              <p:cNvPr id="473" name="Rounded Rectangle 472"/>
              <p:cNvSpPr/>
              <p:nvPr/>
            </p:nvSpPr>
            <p:spPr>
              <a:xfrm>
                <a:off x="3227364" y="680581"/>
                <a:ext cx="1542175" cy="1518141"/>
              </a:xfrm>
              <a:prstGeom prst="roundRect">
                <a:avLst/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Cloud 473"/>
              <p:cNvSpPr/>
              <p:nvPr/>
            </p:nvSpPr>
            <p:spPr>
              <a:xfrm rot="20895528" flipH="1">
                <a:off x="3282751" y="1140769"/>
                <a:ext cx="1502660" cy="1179368"/>
              </a:xfrm>
              <a:prstGeom prst="clou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Oval 474"/>
              <p:cNvSpPr/>
              <p:nvPr/>
            </p:nvSpPr>
            <p:spPr>
              <a:xfrm rot="18724763" flipH="1">
                <a:off x="4088603" y="4234931"/>
                <a:ext cx="482042" cy="630552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Oval 475"/>
              <p:cNvSpPr/>
              <p:nvPr/>
            </p:nvSpPr>
            <p:spPr>
              <a:xfrm rot="3076064" flipH="1">
                <a:off x="3469079" y="4259903"/>
                <a:ext cx="482042" cy="630552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Trapezoid 12"/>
              <p:cNvSpPr/>
              <p:nvPr/>
            </p:nvSpPr>
            <p:spPr>
              <a:xfrm flipH="1">
                <a:off x="3252235" y="3436216"/>
                <a:ext cx="1480339" cy="1069374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Oval 4"/>
              <p:cNvSpPr/>
              <p:nvPr/>
            </p:nvSpPr>
            <p:spPr>
              <a:xfrm flipH="1">
                <a:off x="3027163" y="3020403"/>
                <a:ext cx="430438" cy="63137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Oval 5"/>
              <p:cNvSpPr/>
              <p:nvPr/>
            </p:nvSpPr>
            <p:spPr>
              <a:xfrm flipH="1">
                <a:off x="4503052" y="2981157"/>
                <a:ext cx="489998" cy="7003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Trapezoid 8"/>
              <p:cNvSpPr/>
              <p:nvPr/>
            </p:nvSpPr>
            <p:spPr>
              <a:xfrm rot="20366507" flipH="1">
                <a:off x="4125235" y="2060011"/>
                <a:ext cx="811728" cy="1440245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Trapezoid 10"/>
              <p:cNvSpPr/>
              <p:nvPr/>
            </p:nvSpPr>
            <p:spPr>
              <a:xfrm rot="1129774" flipH="1">
                <a:off x="3135635" y="1976109"/>
                <a:ext cx="762456" cy="1444072"/>
              </a:xfrm>
              <a:prstGeom prst="trapezoid">
                <a:avLst>
                  <a:gd name="adj" fmla="val 32632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Trapezoid 12"/>
              <p:cNvSpPr/>
              <p:nvPr/>
            </p:nvSpPr>
            <p:spPr>
              <a:xfrm flipH="1">
                <a:off x="3430418" y="2098939"/>
                <a:ext cx="1163745" cy="1538947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Oval 16"/>
              <p:cNvSpPr/>
              <p:nvPr/>
            </p:nvSpPr>
            <p:spPr>
              <a:xfrm flipH="1">
                <a:off x="3421585" y="686419"/>
                <a:ext cx="1200494" cy="151026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Cloud 483"/>
              <p:cNvSpPr/>
              <p:nvPr/>
            </p:nvSpPr>
            <p:spPr>
              <a:xfrm rot="17623677" flipH="1">
                <a:off x="3190175" y="756998"/>
                <a:ext cx="732799" cy="547344"/>
              </a:xfrm>
              <a:prstGeom prst="clou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 flipH="1">
                <a:off x="3501681" y="639672"/>
                <a:ext cx="1172484" cy="334436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rgbClr val="7F520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Rounded Rectangle 485"/>
              <p:cNvSpPr/>
              <p:nvPr/>
            </p:nvSpPr>
            <p:spPr>
              <a:xfrm>
                <a:off x="4359576" y="3436216"/>
                <a:ext cx="231692" cy="228768"/>
              </a:xfrm>
              <a:prstGeom prst="roundRect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7" name="Group 486"/>
              <p:cNvGrpSpPr/>
              <p:nvPr/>
            </p:nvGrpSpPr>
            <p:grpSpPr>
              <a:xfrm rot="19975264">
                <a:off x="4276324" y="2103223"/>
                <a:ext cx="435495" cy="461460"/>
                <a:chOff x="7523084" y="1394525"/>
                <a:chExt cx="571609" cy="605105"/>
              </a:xfrm>
            </p:grpSpPr>
            <p:sp>
              <p:nvSpPr>
                <p:cNvPr id="618" name="Donut 617"/>
                <p:cNvSpPr/>
                <p:nvPr/>
              </p:nvSpPr>
              <p:spPr>
                <a:xfrm>
                  <a:off x="7670854" y="140665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9" name="Donut 618"/>
                <p:cNvSpPr/>
                <p:nvPr/>
              </p:nvSpPr>
              <p:spPr>
                <a:xfrm>
                  <a:off x="7613023" y="15288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0" name="Donut 619"/>
                <p:cNvSpPr/>
                <p:nvPr/>
              </p:nvSpPr>
              <p:spPr>
                <a:xfrm>
                  <a:off x="7756778" y="152932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1" name="Donut 620"/>
                <p:cNvSpPr/>
                <p:nvPr/>
              </p:nvSpPr>
              <p:spPr>
                <a:xfrm>
                  <a:off x="7523084" y="184338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2" name="Donut 621"/>
                <p:cNvSpPr/>
                <p:nvPr/>
              </p:nvSpPr>
              <p:spPr>
                <a:xfrm>
                  <a:off x="7672429" y="184338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3" name="Donut 622"/>
                <p:cNvSpPr/>
                <p:nvPr/>
              </p:nvSpPr>
              <p:spPr>
                <a:xfrm>
                  <a:off x="7816184" y="184390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4" name="Donut 623"/>
                <p:cNvSpPr/>
                <p:nvPr/>
              </p:nvSpPr>
              <p:spPr>
                <a:xfrm>
                  <a:off x="7879263" y="1540731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5" name="Donut 624"/>
                <p:cNvSpPr/>
                <p:nvPr/>
              </p:nvSpPr>
              <p:spPr>
                <a:xfrm>
                  <a:off x="7954492" y="184023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6" name="Donut 625"/>
                <p:cNvSpPr/>
                <p:nvPr/>
              </p:nvSpPr>
              <p:spPr>
                <a:xfrm>
                  <a:off x="7586254" y="1699497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7" name="Donut 626"/>
                <p:cNvSpPr/>
                <p:nvPr/>
              </p:nvSpPr>
              <p:spPr>
                <a:xfrm>
                  <a:off x="7730009" y="170002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8" name="Donut 627"/>
                <p:cNvSpPr/>
                <p:nvPr/>
              </p:nvSpPr>
              <p:spPr>
                <a:xfrm>
                  <a:off x="7868317" y="169635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9" name="Donut 628"/>
                <p:cNvSpPr/>
                <p:nvPr/>
              </p:nvSpPr>
              <p:spPr>
                <a:xfrm>
                  <a:off x="7839719" y="139452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" name="Group 487"/>
              <p:cNvGrpSpPr/>
              <p:nvPr/>
            </p:nvGrpSpPr>
            <p:grpSpPr>
              <a:xfrm rot="1624736" flipH="1">
                <a:off x="3356005" y="2093554"/>
                <a:ext cx="421505" cy="446636"/>
                <a:chOff x="7523084" y="1394525"/>
                <a:chExt cx="571609" cy="605105"/>
              </a:xfrm>
            </p:grpSpPr>
            <p:sp>
              <p:nvSpPr>
                <p:cNvPr id="606" name="Donut 605"/>
                <p:cNvSpPr/>
                <p:nvPr/>
              </p:nvSpPr>
              <p:spPr>
                <a:xfrm>
                  <a:off x="7670854" y="140665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7" name="Donut 606"/>
                <p:cNvSpPr/>
                <p:nvPr/>
              </p:nvSpPr>
              <p:spPr>
                <a:xfrm>
                  <a:off x="7613023" y="15288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8" name="Donut 607"/>
                <p:cNvSpPr/>
                <p:nvPr/>
              </p:nvSpPr>
              <p:spPr>
                <a:xfrm>
                  <a:off x="7756778" y="152932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9" name="Donut 608"/>
                <p:cNvSpPr/>
                <p:nvPr/>
              </p:nvSpPr>
              <p:spPr>
                <a:xfrm>
                  <a:off x="7523084" y="184338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0" name="Donut 609"/>
                <p:cNvSpPr/>
                <p:nvPr/>
              </p:nvSpPr>
              <p:spPr>
                <a:xfrm>
                  <a:off x="7672429" y="184338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1" name="Donut 610"/>
                <p:cNvSpPr/>
                <p:nvPr/>
              </p:nvSpPr>
              <p:spPr>
                <a:xfrm>
                  <a:off x="7816184" y="184390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2" name="Donut 611"/>
                <p:cNvSpPr/>
                <p:nvPr/>
              </p:nvSpPr>
              <p:spPr>
                <a:xfrm>
                  <a:off x="7879263" y="1540731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3" name="Donut 612"/>
                <p:cNvSpPr/>
                <p:nvPr/>
              </p:nvSpPr>
              <p:spPr>
                <a:xfrm>
                  <a:off x="7954492" y="184023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4" name="Donut 613"/>
                <p:cNvSpPr/>
                <p:nvPr/>
              </p:nvSpPr>
              <p:spPr>
                <a:xfrm>
                  <a:off x="7586254" y="1699497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5" name="Donut 614"/>
                <p:cNvSpPr/>
                <p:nvPr/>
              </p:nvSpPr>
              <p:spPr>
                <a:xfrm>
                  <a:off x="7730009" y="170002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6" name="Donut 615"/>
                <p:cNvSpPr/>
                <p:nvPr/>
              </p:nvSpPr>
              <p:spPr>
                <a:xfrm>
                  <a:off x="7868317" y="169635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7" name="Donut 616"/>
                <p:cNvSpPr/>
                <p:nvPr/>
              </p:nvSpPr>
              <p:spPr>
                <a:xfrm>
                  <a:off x="7839719" y="139452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89" name="Pentagon 488"/>
              <p:cNvSpPr/>
              <p:nvPr/>
            </p:nvSpPr>
            <p:spPr>
              <a:xfrm rot="6151277">
                <a:off x="2957237" y="3945649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Pentagon 489"/>
              <p:cNvSpPr/>
              <p:nvPr/>
            </p:nvSpPr>
            <p:spPr>
              <a:xfrm rot="4223869">
                <a:off x="4122698" y="3920336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Pentagon 490"/>
              <p:cNvSpPr/>
              <p:nvPr/>
            </p:nvSpPr>
            <p:spPr>
              <a:xfrm rot="5717008">
                <a:off x="3184451" y="3971984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" name="Pentagon 491"/>
              <p:cNvSpPr/>
              <p:nvPr/>
            </p:nvSpPr>
            <p:spPr>
              <a:xfrm rot="4705755">
                <a:off x="3894683" y="3968630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Pentagon 492"/>
              <p:cNvSpPr/>
              <p:nvPr/>
            </p:nvSpPr>
            <p:spPr>
              <a:xfrm rot="5400000">
                <a:off x="3417818" y="3988029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Pentagon 493"/>
              <p:cNvSpPr/>
              <p:nvPr/>
            </p:nvSpPr>
            <p:spPr>
              <a:xfrm rot="4892519">
                <a:off x="3669248" y="3986689"/>
                <a:ext cx="951250" cy="254444"/>
              </a:xfrm>
              <a:prstGeom prst="homePlate">
                <a:avLst>
                  <a:gd name="adj" fmla="val 9357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5" name="Group 494"/>
              <p:cNvGrpSpPr/>
              <p:nvPr/>
            </p:nvGrpSpPr>
            <p:grpSpPr>
              <a:xfrm>
                <a:off x="3408934" y="2214536"/>
                <a:ext cx="1290123" cy="1596745"/>
                <a:chOff x="6645320" y="2206779"/>
                <a:chExt cx="1281555" cy="1719317"/>
              </a:xfrm>
            </p:grpSpPr>
            <p:sp>
              <p:nvSpPr>
                <p:cNvPr id="521" name="Donut 520"/>
                <p:cNvSpPr/>
                <p:nvPr/>
              </p:nvSpPr>
              <p:spPr>
                <a:xfrm>
                  <a:off x="6647317" y="3736312"/>
                  <a:ext cx="165428" cy="189784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2" name="Donut 521"/>
                <p:cNvSpPr/>
                <p:nvPr/>
              </p:nvSpPr>
              <p:spPr>
                <a:xfrm>
                  <a:off x="6645320" y="355099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3" name="Donut 522"/>
                <p:cNvSpPr/>
                <p:nvPr/>
              </p:nvSpPr>
              <p:spPr>
                <a:xfrm>
                  <a:off x="6998121" y="221890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4" name="Donut 523"/>
                <p:cNvSpPr/>
                <p:nvPr/>
              </p:nvSpPr>
              <p:spPr>
                <a:xfrm>
                  <a:off x="7723002" y="343723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5" name="Donut 524"/>
                <p:cNvSpPr/>
                <p:nvPr/>
              </p:nvSpPr>
              <p:spPr>
                <a:xfrm>
                  <a:off x="6940290" y="234105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6" name="Donut 525"/>
                <p:cNvSpPr/>
                <p:nvPr/>
              </p:nvSpPr>
              <p:spPr>
                <a:xfrm>
                  <a:off x="7084045" y="2341582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7" name="Donut 526"/>
                <p:cNvSpPr/>
                <p:nvPr/>
              </p:nvSpPr>
              <p:spPr>
                <a:xfrm>
                  <a:off x="7375394" y="234849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8" name="Donut 527"/>
                <p:cNvSpPr/>
                <p:nvPr/>
              </p:nvSpPr>
              <p:spPr>
                <a:xfrm>
                  <a:off x="7511808" y="234329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9" name="Donut 528"/>
                <p:cNvSpPr/>
                <p:nvPr/>
              </p:nvSpPr>
              <p:spPr>
                <a:xfrm>
                  <a:off x="6776810" y="2800613"/>
                  <a:ext cx="131093" cy="119591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0" name="Donut 529"/>
                <p:cNvSpPr/>
                <p:nvPr/>
              </p:nvSpPr>
              <p:spPr>
                <a:xfrm>
                  <a:off x="7786674" y="3760000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31" name="Group 530"/>
                <p:cNvGrpSpPr/>
                <p:nvPr/>
              </p:nvGrpSpPr>
              <p:grpSpPr>
                <a:xfrm>
                  <a:off x="6811475" y="3593686"/>
                  <a:ext cx="981628" cy="166314"/>
                  <a:chOff x="6811475" y="3593686"/>
                  <a:chExt cx="981628" cy="166314"/>
                </a:xfrm>
              </p:grpSpPr>
              <p:grpSp>
                <p:nvGrpSpPr>
                  <p:cNvPr id="598" name="Group 597"/>
                  <p:cNvGrpSpPr/>
                  <p:nvPr/>
                </p:nvGrpSpPr>
                <p:grpSpPr>
                  <a:xfrm>
                    <a:off x="6811475" y="3596833"/>
                    <a:ext cx="981628" cy="163167"/>
                    <a:chOff x="6773320" y="3757760"/>
                    <a:chExt cx="981628" cy="163167"/>
                  </a:xfrm>
                </p:grpSpPr>
                <p:sp>
                  <p:nvSpPr>
                    <p:cNvPr id="600" name="Donut 599"/>
                    <p:cNvSpPr/>
                    <p:nvPr/>
                  </p:nvSpPr>
                  <p:spPr>
                    <a:xfrm>
                      <a:off x="6773320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1" name="Donut 600"/>
                    <p:cNvSpPr/>
                    <p:nvPr/>
                  </p:nvSpPr>
                  <p:spPr>
                    <a:xfrm>
                      <a:off x="6922665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2" name="Donut 601"/>
                    <p:cNvSpPr/>
                    <p:nvPr/>
                  </p:nvSpPr>
                  <p:spPr>
                    <a:xfrm>
                      <a:off x="7066420" y="3758288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3" name="Donut 602"/>
                    <p:cNvSpPr/>
                    <p:nvPr/>
                  </p:nvSpPr>
                  <p:spPr>
                    <a:xfrm>
                      <a:off x="7357769" y="3765205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4" name="Donut 603"/>
                    <p:cNvSpPr/>
                    <p:nvPr/>
                  </p:nvSpPr>
                  <p:spPr>
                    <a:xfrm>
                      <a:off x="7494183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5" name="Donut 604"/>
                    <p:cNvSpPr/>
                    <p:nvPr/>
                  </p:nvSpPr>
                  <p:spPr>
                    <a:xfrm>
                      <a:off x="7614747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99" name="Donut 598"/>
                  <p:cNvSpPr/>
                  <p:nvPr/>
                </p:nvSpPr>
                <p:spPr>
                  <a:xfrm>
                    <a:off x="7242883" y="3593686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2" name="Group 531"/>
                <p:cNvGrpSpPr/>
                <p:nvPr/>
              </p:nvGrpSpPr>
              <p:grpSpPr>
                <a:xfrm>
                  <a:off x="6741374" y="3441414"/>
                  <a:ext cx="981628" cy="166314"/>
                  <a:chOff x="6811475" y="3593686"/>
                  <a:chExt cx="981628" cy="166314"/>
                </a:xfrm>
              </p:grpSpPr>
              <p:grpSp>
                <p:nvGrpSpPr>
                  <p:cNvPr id="590" name="Group 589"/>
                  <p:cNvGrpSpPr/>
                  <p:nvPr/>
                </p:nvGrpSpPr>
                <p:grpSpPr>
                  <a:xfrm>
                    <a:off x="6811475" y="3596833"/>
                    <a:ext cx="981628" cy="163167"/>
                    <a:chOff x="6773320" y="3757760"/>
                    <a:chExt cx="981628" cy="163167"/>
                  </a:xfrm>
                </p:grpSpPr>
                <p:sp>
                  <p:nvSpPr>
                    <p:cNvPr id="592" name="Donut 591"/>
                    <p:cNvSpPr/>
                    <p:nvPr/>
                  </p:nvSpPr>
                  <p:spPr>
                    <a:xfrm>
                      <a:off x="6773320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3" name="Donut 592"/>
                    <p:cNvSpPr/>
                    <p:nvPr/>
                  </p:nvSpPr>
                  <p:spPr>
                    <a:xfrm>
                      <a:off x="6922665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4" name="Donut 593"/>
                    <p:cNvSpPr/>
                    <p:nvPr/>
                  </p:nvSpPr>
                  <p:spPr>
                    <a:xfrm>
                      <a:off x="7066420" y="3758288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5" name="Donut 594"/>
                    <p:cNvSpPr/>
                    <p:nvPr/>
                  </p:nvSpPr>
                  <p:spPr>
                    <a:xfrm>
                      <a:off x="7357769" y="3765205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6" name="Donut 595"/>
                    <p:cNvSpPr/>
                    <p:nvPr/>
                  </p:nvSpPr>
                  <p:spPr>
                    <a:xfrm>
                      <a:off x="7494183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7" name="Donut 596"/>
                    <p:cNvSpPr/>
                    <p:nvPr/>
                  </p:nvSpPr>
                  <p:spPr>
                    <a:xfrm>
                      <a:off x="7614747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91" name="Donut 590"/>
                  <p:cNvSpPr/>
                  <p:nvPr/>
                </p:nvSpPr>
                <p:spPr>
                  <a:xfrm>
                    <a:off x="7242883" y="3593686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3" name="Group 532"/>
                <p:cNvGrpSpPr/>
                <p:nvPr/>
              </p:nvGrpSpPr>
              <p:grpSpPr>
                <a:xfrm>
                  <a:off x="6839316" y="3272203"/>
                  <a:ext cx="981628" cy="163167"/>
                  <a:chOff x="6773320" y="3757760"/>
                  <a:chExt cx="981628" cy="163167"/>
                </a:xfrm>
              </p:grpSpPr>
              <p:sp>
                <p:nvSpPr>
                  <p:cNvPr id="584" name="Donut 583"/>
                  <p:cNvSpPr/>
                  <p:nvPr/>
                </p:nvSpPr>
                <p:spPr>
                  <a:xfrm>
                    <a:off x="6773320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5" name="Donut 584"/>
                  <p:cNvSpPr/>
                  <p:nvPr/>
                </p:nvSpPr>
                <p:spPr>
                  <a:xfrm>
                    <a:off x="6922665" y="375776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6" name="Donut 585"/>
                  <p:cNvSpPr/>
                  <p:nvPr/>
                </p:nvSpPr>
                <p:spPr>
                  <a:xfrm>
                    <a:off x="7066420" y="3758288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7" name="Donut 586"/>
                  <p:cNvSpPr/>
                  <p:nvPr/>
                </p:nvSpPr>
                <p:spPr>
                  <a:xfrm>
                    <a:off x="7357769" y="3765205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8" name="Donut 587"/>
                  <p:cNvSpPr/>
                  <p:nvPr/>
                </p:nvSpPr>
                <p:spPr>
                  <a:xfrm>
                    <a:off x="7494183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9" name="Donut 588"/>
                  <p:cNvSpPr/>
                  <p:nvPr/>
                </p:nvSpPr>
                <p:spPr>
                  <a:xfrm>
                    <a:off x="7614747" y="3760000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34" name="Donut 533"/>
                <p:cNvSpPr/>
                <p:nvPr/>
              </p:nvSpPr>
              <p:spPr>
                <a:xfrm>
                  <a:off x="7270724" y="326905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35" name="Group 534"/>
                <p:cNvGrpSpPr/>
                <p:nvPr/>
              </p:nvGrpSpPr>
              <p:grpSpPr>
                <a:xfrm>
                  <a:off x="6752068" y="3104101"/>
                  <a:ext cx="981628" cy="166314"/>
                  <a:chOff x="6811475" y="3593686"/>
                  <a:chExt cx="981628" cy="166314"/>
                </a:xfrm>
              </p:grpSpPr>
              <p:grpSp>
                <p:nvGrpSpPr>
                  <p:cNvPr id="576" name="Group 575"/>
                  <p:cNvGrpSpPr/>
                  <p:nvPr/>
                </p:nvGrpSpPr>
                <p:grpSpPr>
                  <a:xfrm>
                    <a:off x="6811475" y="3596833"/>
                    <a:ext cx="981628" cy="163167"/>
                    <a:chOff x="6773320" y="3757760"/>
                    <a:chExt cx="981628" cy="163167"/>
                  </a:xfrm>
                </p:grpSpPr>
                <p:sp>
                  <p:nvSpPr>
                    <p:cNvPr id="578" name="Donut 577"/>
                    <p:cNvSpPr/>
                    <p:nvPr/>
                  </p:nvSpPr>
                  <p:spPr>
                    <a:xfrm>
                      <a:off x="6773320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9" name="Donut 578"/>
                    <p:cNvSpPr/>
                    <p:nvPr/>
                  </p:nvSpPr>
                  <p:spPr>
                    <a:xfrm>
                      <a:off x="6922665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0" name="Donut 579"/>
                    <p:cNvSpPr/>
                    <p:nvPr/>
                  </p:nvSpPr>
                  <p:spPr>
                    <a:xfrm>
                      <a:off x="7066420" y="3758288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1" name="Donut 580"/>
                    <p:cNvSpPr/>
                    <p:nvPr/>
                  </p:nvSpPr>
                  <p:spPr>
                    <a:xfrm>
                      <a:off x="7357769" y="3765205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2" name="Donut 581"/>
                    <p:cNvSpPr/>
                    <p:nvPr/>
                  </p:nvSpPr>
                  <p:spPr>
                    <a:xfrm>
                      <a:off x="7494183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3" name="Donut 582"/>
                    <p:cNvSpPr/>
                    <p:nvPr/>
                  </p:nvSpPr>
                  <p:spPr>
                    <a:xfrm>
                      <a:off x="7614747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77" name="Donut 576"/>
                  <p:cNvSpPr/>
                  <p:nvPr/>
                </p:nvSpPr>
                <p:spPr>
                  <a:xfrm>
                    <a:off x="7242883" y="3593686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36" name="Donut 535"/>
                <p:cNvSpPr/>
                <p:nvPr/>
              </p:nvSpPr>
              <p:spPr>
                <a:xfrm>
                  <a:off x="6881575" y="295898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7" name="Donut 536"/>
                <p:cNvSpPr/>
                <p:nvPr/>
              </p:nvSpPr>
              <p:spPr>
                <a:xfrm>
                  <a:off x="7030920" y="295898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8" name="Donut 537"/>
                <p:cNvSpPr/>
                <p:nvPr/>
              </p:nvSpPr>
              <p:spPr>
                <a:xfrm>
                  <a:off x="7174675" y="2959512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9" name="Donut 538"/>
                <p:cNvSpPr/>
                <p:nvPr/>
              </p:nvSpPr>
              <p:spPr>
                <a:xfrm>
                  <a:off x="7466024" y="296642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0" name="Donut 539"/>
                <p:cNvSpPr/>
                <p:nvPr/>
              </p:nvSpPr>
              <p:spPr>
                <a:xfrm>
                  <a:off x="7602438" y="296122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1" name="Donut 540"/>
                <p:cNvSpPr/>
                <p:nvPr/>
              </p:nvSpPr>
              <p:spPr>
                <a:xfrm>
                  <a:off x="6817317" y="376276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2" name="Donut 541"/>
                <p:cNvSpPr/>
                <p:nvPr/>
              </p:nvSpPr>
              <p:spPr>
                <a:xfrm>
                  <a:off x="7312983" y="2955837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43" name="Group 542"/>
                <p:cNvGrpSpPr/>
                <p:nvPr/>
              </p:nvGrpSpPr>
              <p:grpSpPr>
                <a:xfrm>
                  <a:off x="6757024" y="2815412"/>
                  <a:ext cx="956184" cy="273890"/>
                  <a:chOff x="6836919" y="3593686"/>
                  <a:chExt cx="956184" cy="273890"/>
                </a:xfrm>
              </p:grpSpPr>
              <p:grpSp>
                <p:nvGrpSpPr>
                  <p:cNvPr id="568" name="Group 567"/>
                  <p:cNvGrpSpPr/>
                  <p:nvPr/>
                </p:nvGrpSpPr>
                <p:grpSpPr>
                  <a:xfrm>
                    <a:off x="6836919" y="3596833"/>
                    <a:ext cx="956184" cy="270743"/>
                    <a:chOff x="6798764" y="3757760"/>
                    <a:chExt cx="956184" cy="270743"/>
                  </a:xfrm>
                </p:grpSpPr>
                <p:sp>
                  <p:nvSpPr>
                    <p:cNvPr id="570" name="Donut 569"/>
                    <p:cNvSpPr/>
                    <p:nvPr/>
                  </p:nvSpPr>
                  <p:spPr>
                    <a:xfrm>
                      <a:off x="6798764" y="3872781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1" name="Donut 570"/>
                    <p:cNvSpPr/>
                    <p:nvPr/>
                  </p:nvSpPr>
                  <p:spPr>
                    <a:xfrm>
                      <a:off x="6922665" y="375776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2" name="Donut 571"/>
                    <p:cNvSpPr/>
                    <p:nvPr/>
                  </p:nvSpPr>
                  <p:spPr>
                    <a:xfrm>
                      <a:off x="7066420" y="3758288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3" name="Donut 572"/>
                    <p:cNvSpPr/>
                    <p:nvPr/>
                  </p:nvSpPr>
                  <p:spPr>
                    <a:xfrm>
                      <a:off x="7357769" y="3765205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4" name="Donut 573"/>
                    <p:cNvSpPr/>
                    <p:nvPr/>
                  </p:nvSpPr>
                  <p:spPr>
                    <a:xfrm>
                      <a:off x="7494183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5" name="Donut 574"/>
                    <p:cNvSpPr/>
                    <p:nvPr/>
                  </p:nvSpPr>
                  <p:spPr>
                    <a:xfrm>
                      <a:off x="7614747" y="3760000"/>
                      <a:ext cx="140201" cy="155722"/>
                    </a:xfrm>
                    <a:prstGeom prst="donut">
                      <a:avLst>
                        <a:gd name="adj" fmla="val 10567"/>
                      </a:avLst>
                    </a:prstGeom>
                    <a:solidFill>
                      <a:schemeClr val="bg1">
                        <a:lumMod val="50000"/>
                      </a:schemeClr>
                    </a:solidFill>
                    <a:ln>
                      <a:solidFill>
                        <a:schemeClr val="bg1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69" name="Donut 568"/>
                  <p:cNvSpPr/>
                  <p:nvPr/>
                </p:nvSpPr>
                <p:spPr>
                  <a:xfrm>
                    <a:off x="7242883" y="3593686"/>
                    <a:ext cx="140201" cy="155722"/>
                  </a:xfrm>
                  <a:prstGeom prst="donut">
                    <a:avLst>
                      <a:gd name="adj" fmla="val 10567"/>
                    </a:avLst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44" name="Donut 543"/>
                <p:cNvSpPr/>
                <p:nvPr/>
              </p:nvSpPr>
              <p:spPr>
                <a:xfrm>
                  <a:off x="6850351" y="265563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5" name="Donut 544"/>
                <p:cNvSpPr/>
                <p:nvPr/>
              </p:nvSpPr>
              <p:spPr>
                <a:xfrm>
                  <a:off x="6999696" y="265563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6" name="Donut 545"/>
                <p:cNvSpPr/>
                <p:nvPr/>
              </p:nvSpPr>
              <p:spPr>
                <a:xfrm>
                  <a:off x="7143451" y="2656162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7" name="Donut 546"/>
                <p:cNvSpPr/>
                <p:nvPr/>
              </p:nvSpPr>
              <p:spPr>
                <a:xfrm>
                  <a:off x="7434800" y="266307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8" name="Donut 547"/>
                <p:cNvSpPr/>
                <p:nvPr/>
              </p:nvSpPr>
              <p:spPr>
                <a:xfrm>
                  <a:off x="7571214" y="265787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9" name="Donut 548"/>
                <p:cNvSpPr/>
                <p:nvPr/>
              </p:nvSpPr>
              <p:spPr>
                <a:xfrm>
                  <a:off x="7206530" y="2352985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0" name="Donut 549"/>
                <p:cNvSpPr/>
                <p:nvPr/>
              </p:nvSpPr>
              <p:spPr>
                <a:xfrm>
                  <a:off x="7281759" y="2652487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1" name="Donut 550"/>
                <p:cNvSpPr/>
                <p:nvPr/>
              </p:nvSpPr>
              <p:spPr>
                <a:xfrm>
                  <a:off x="6699428" y="327879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2" name="Donut 551"/>
                <p:cNvSpPr/>
                <p:nvPr/>
              </p:nvSpPr>
              <p:spPr>
                <a:xfrm>
                  <a:off x="6913521" y="2511751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3" name="Donut 552"/>
                <p:cNvSpPr/>
                <p:nvPr/>
              </p:nvSpPr>
              <p:spPr>
                <a:xfrm>
                  <a:off x="7057276" y="251227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4" name="Donut 553"/>
                <p:cNvSpPr/>
                <p:nvPr/>
              </p:nvSpPr>
              <p:spPr>
                <a:xfrm>
                  <a:off x="7348625" y="251919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5" name="Donut 554"/>
                <p:cNvSpPr/>
                <p:nvPr/>
              </p:nvSpPr>
              <p:spPr>
                <a:xfrm>
                  <a:off x="7485039" y="2513991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6" name="Donut 555"/>
                <p:cNvSpPr/>
                <p:nvPr/>
              </p:nvSpPr>
              <p:spPr>
                <a:xfrm>
                  <a:off x="7605603" y="2512108"/>
                  <a:ext cx="107605" cy="157605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7" name="Donut 556"/>
                <p:cNvSpPr/>
                <p:nvPr/>
              </p:nvSpPr>
              <p:spPr>
                <a:xfrm>
                  <a:off x="7195584" y="2508604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8" name="Donut 557"/>
                <p:cNvSpPr/>
                <p:nvPr/>
              </p:nvSpPr>
              <p:spPr>
                <a:xfrm>
                  <a:off x="6963875" y="374923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9" name="Donut 558"/>
                <p:cNvSpPr/>
                <p:nvPr/>
              </p:nvSpPr>
              <p:spPr>
                <a:xfrm>
                  <a:off x="7113220" y="374923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0" name="Donut 559"/>
                <p:cNvSpPr/>
                <p:nvPr/>
              </p:nvSpPr>
              <p:spPr>
                <a:xfrm>
                  <a:off x="7256975" y="3749761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1" name="Donut 560"/>
                <p:cNvSpPr/>
                <p:nvPr/>
              </p:nvSpPr>
              <p:spPr>
                <a:xfrm>
                  <a:off x="7548324" y="3756678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2" name="Donut 561"/>
                <p:cNvSpPr/>
                <p:nvPr/>
              </p:nvSpPr>
              <p:spPr>
                <a:xfrm>
                  <a:off x="7684738" y="3751473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3" name="Donut 562"/>
                <p:cNvSpPr/>
                <p:nvPr/>
              </p:nvSpPr>
              <p:spPr>
                <a:xfrm>
                  <a:off x="7773465" y="361332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4" name="Donut 563"/>
                <p:cNvSpPr/>
                <p:nvPr/>
              </p:nvSpPr>
              <p:spPr>
                <a:xfrm>
                  <a:off x="7395283" y="37460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5" name="Donut 564"/>
                <p:cNvSpPr/>
                <p:nvPr/>
              </p:nvSpPr>
              <p:spPr>
                <a:xfrm>
                  <a:off x="7166986" y="2206779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6" name="Donut 565"/>
                <p:cNvSpPr/>
                <p:nvPr/>
              </p:nvSpPr>
              <p:spPr>
                <a:xfrm>
                  <a:off x="7322731" y="22143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7" name="Donut 566"/>
                <p:cNvSpPr/>
                <p:nvPr/>
              </p:nvSpPr>
              <p:spPr>
                <a:xfrm>
                  <a:off x="7457861" y="2214386"/>
                  <a:ext cx="140201" cy="155722"/>
                </a:xfrm>
                <a:prstGeom prst="donut">
                  <a:avLst>
                    <a:gd name="adj" fmla="val 10567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96" name="Moon 495"/>
              <p:cNvSpPr/>
              <p:nvPr/>
            </p:nvSpPr>
            <p:spPr>
              <a:xfrm rot="11360768" flipH="1">
                <a:off x="3199898" y="663341"/>
                <a:ext cx="494401" cy="842375"/>
              </a:xfrm>
              <a:prstGeom prst="moon">
                <a:avLst>
                  <a:gd name="adj" fmla="val 87500"/>
                </a:avLst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Moon 496"/>
              <p:cNvSpPr/>
              <p:nvPr/>
            </p:nvSpPr>
            <p:spPr>
              <a:xfrm rot="9749510">
                <a:off x="4292946" y="681016"/>
                <a:ext cx="494401" cy="842375"/>
              </a:xfrm>
              <a:prstGeom prst="moon">
                <a:avLst>
                  <a:gd name="adj" fmla="val 87500"/>
                </a:avLst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Flowchart: Delay 497"/>
              <p:cNvSpPr/>
              <p:nvPr/>
            </p:nvSpPr>
            <p:spPr>
              <a:xfrm rot="16200000">
                <a:off x="3734829" y="12203"/>
                <a:ext cx="549705" cy="1509901"/>
              </a:xfrm>
              <a:prstGeom prst="flowChartDelay">
                <a:avLst/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Regular Pentagon 501"/>
              <p:cNvSpPr/>
              <p:nvPr/>
            </p:nvSpPr>
            <p:spPr>
              <a:xfrm rot="12860656">
                <a:off x="3316890" y="2111718"/>
                <a:ext cx="463696" cy="384711"/>
              </a:xfrm>
              <a:prstGeom prst="pentagon">
                <a:avLst/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" name="Regular Pentagon 502"/>
              <p:cNvSpPr/>
              <p:nvPr/>
            </p:nvSpPr>
            <p:spPr>
              <a:xfrm rot="8169726">
                <a:off x="4264411" y="2073921"/>
                <a:ext cx="463696" cy="422564"/>
              </a:xfrm>
              <a:prstGeom prst="pentagon">
                <a:avLst/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" name="Cloud 503"/>
              <p:cNvSpPr/>
              <p:nvPr/>
            </p:nvSpPr>
            <p:spPr>
              <a:xfrm rot="20552374" flipH="1">
                <a:off x="3580655" y="1587234"/>
                <a:ext cx="922435" cy="809471"/>
              </a:xfrm>
              <a:prstGeom prst="clou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" name="Oval 16"/>
              <p:cNvSpPr/>
              <p:nvPr/>
            </p:nvSpPr>
            <p:spPr>
              <a:xfrm flipH="1">
                <a:off x="3922120" y="1773963"/>
                <a:ext cx="242695" cy="1921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6" name="Group 40"/>
              <p:cNvGrpSpPr/>
              <p:nvPr/>
            </p:nvGrpSpPr>
            <p:grpSpPr>
              <a:xfrm>
                <a:off x="3342025" y="879287"/>
                <a:ext cx="1378766" cy="972015"/>
                <a:chOff x="3657600" y="1515866"/>
                <a:chExt cx="1295400" cy="1074934"/>
              </a:xfrm>
            </p:grpSpPr>
            <p:sp>
              <p:nvSpPr>
                <p:cNvPr id="510" name="Hexagon 509"/>
                <p:cNvSpPr/>
                <p:nvPr/>
              </p:nvSpPr>
              <p:spPr>
                <a:xfrm>
                  <a:off x="3657600" y="1515866"/>
                  <a:ext cx="1295400" cy="1074934"/>
                </a:xfrm>
                <a:prstGeom prst="hexagon">
                  <a:avLst/>
                </a:prstGeom>
                <a:solidFill>
                  <a:srgbClr val="EFB1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Rectangle 510"/>
                <p:cNvSpPr/>
                <p:nvPr/>
              </p:nvSpPr>
              <p:spPr>
                <a:xfrm>
                  <a:off x="3962400" y="1524000"/>
                  <a:ext cx="685800" cy="779817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Rectangle 511"/>
                <p:cNvSpPr/>
                <p:nvPr/>
              </p:nvSpPr>
              <p:spPr>
                <a:xfrm>
                  <a:off x="3958318" y="1516150"/>
                  <a:ext cx="145231" cy="803428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Rectangle 512"/>
                <p:cNvSpPr/>
                <p:nvPr/>
              </p:nvSpPr>
              <p:spPr>
                <a:xfrm>
                  <a:off x="4216324" y="1515866"/>
                  <a:ext cx="163290" cy="782632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Rectangle 513"/>
                <p:cNvSpPr/>
                <p:nvPr/>
              </p:nvSpPr>
              <p:spPr>
                <a:xfrm>
                  <a:off x="4478236" y="1524850"/>
                  <a:ext cx="160687" cy="788684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7" name="Oval 506"/>
              <p:cNvSpPr/>
              <p:nvPr/>
            </p:nvSpPr>
            <p:spPr>
              <a:xfrm>
                <a:off x="3260717" y="772497"/>
                <a:ext cx="347282" cy="609844"/>
              </a:xfrm>
              <a:prstGeom prst="ellipse">
                <a:avLst/>
              </a:prstGeom>
              <a:solidFill>
                <a:srgbClr val="EFB1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Oval 44"/>
              <p:cNvSpPr/>
              <p:nvPr/>
            </p:nvSpPr>
            <p:spPr>
              <a:xfrm rot="20988285">
                <a:off x="4444603" y="782472"/>
                <a:ext cx="299107" cy="572174"/>
              </a:xfrm>
              <a:prstGeom prst="ellipse">
                <a:avLst/>
              </a:prstGeom>
              <a:solidFill>
                <a:srgbClr val="EFB1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Isosceles Triangle 508"/>
              <p:cNvSpPr/>
              <p:nvPr/>
            </p:nvSpPr>
            <p:spPr>
              <a:xfrm>
                <a:off x="3719151" y="421751"/>
                <a:ext cx="566214" cy="325802"/>
              </a:xfrm>
              <a:prstGeom prst="triangle">
                <a:avLst>
                  <a:gd name="adj" fmla="val 54050"/>
                </a:avLst>
              </a:prstGeom>
              <a:solidFill>
                <a:srgbClr val="EFB1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2473412" y="-299901"/>
                <a:ext cx="875545" cy="3939763"/>
                <a:chOff x="2473412" y="-299901"/>
                <a:chExt cx="875545" cy="3939763"/>
              </a:xfrm>
            </p:grpSpPr>
            <p:grpSp>
              <p:nvGrpSpPr>
                <p:cNvPr id="37" name="Group 36"/>
                <p:cNvGrpSpPr/>
                <p:nvPr/>
              </p:nvGrpSpPr>
              <p:grpSpPr>
                <a:xfrm rot="15315952">
                  <a:off x="797939" y="1375572"/>
                  <a:ext cx="3936272" cy="585326"/>
                  <a:chOff x="3038393" y="4921924"/>
                  <a:chExt cx="3936272" cy="883724"/>
                </a:xfrm>
              </p:grpSpPr>
              <p:sp>
                <p:nvSpPr>
                  <p:cNvPr id="3" name="Pentagon 2"/>
                  <p:cNvSpPr/>
                  <p:nvPr/>
                </p:nvSpPr>
                <p:spPr>
                  <a:xfrm>
                    <a:off x="3505036" y="5189126"/>
                    <a:ext cx="3469629" cy="397409"/>
                  </a:xfrm>
                  <a:prstGeom prst="homePlat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Cross 32"/>
                  <p:cNvSpPr/>
                  <p:nvPr/>
                </p:nvSpPr>
                <p:spPr>
                  <a:xfrm>
                    <a:off x="3038393" y="4921924"/>
                    <a:ext cx="711268" cy="883724"/>
                  </a:xfrm>
                  <a:prstGeom prst="plus">
                    <a:avLst>
                      <a:gd name="adj" fmla="val 42348"/>
                    </a:avLst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Quad Arrow 33"/>
                  <p:cNvSpPr/>
                  <p:nvPr/>
                </p:nvSpPr>
                <p:spPr>
                  <a:xfrm>
                    <a:off x="3413888" y="5181154"/>
                    <a:ext cx="463405" cy="379728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Chevron 34"/>
                  <p:cNvSpPr/>
                  <p:nvPr/>
                </p:nvSpPr>
                <p:spPr>
                  <a:xfrm>
                    <a:off x="3828755" y="5177960"/>
                    <a:ext cx="334733" cy="386777"/>
                  </a:xfrm>
                  <a:prstGeom prst="chevr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" name="Diamond 35"/>
                  <p:cNvSpPr/>
                  <p:nvPr/>
                </p:nvSpPr>
                <p:spPr>
                  <a:xfrm>
                    <a:off x="3603767" y="5290796"/>
                    <a:ext cx="83291" cy="17445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" name="Rectangle 37"/>
                <p:cNvSpPr/>
                <p:nvPr/>
              </p:nvSpPr>
              <p:spPr>
                <a:xfrm rot="20834597">
                  <a:off x="3129571" y="3312569"/>
                  <a:ext cx="196568" cy="327293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Oval 500"/>
                <p:cNvSpPr/>
                <p:nvPr/>
              </p:nvSpPr>
              <p:spPr>
                <a:xfrm flipH="1">
                  <a:off x="3020691" y="3301399"/>
                  <a:ext cx="328266" cy="22013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9" name="Group 498"/>
            <p:cNvGrpSpPr/>
            <p:nvPr/>
          </p:nvGrpSpPr>
          <p:grpSpPr>
            <a:xfrm rot="1113151">
              <a:off x="4584001" y="2589889"/>
              <a:ext cx="1024575" cy="1540884"/>
              <a:chOff x="7954304" y="3770095"/>
              <a:chExt cx="962072" cy="1371315"/>
            </a:xfrm>
          </p:grpSpPr>
          <p:sp>
            <p:nvSpPr>
              <p:cNvPr id="518" name="Oval 517"/>
              <p:cNvSpPr/>
              <p:nvPr/>
            </p:nvSpPr>
            <p:spPr>
              <a:xfrm>
                <a:off x="7954304" y="3770095"/>
                <a:ext cx="962072" cy="137131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Oval 518"/>
              <p:cNvSpPr/>
              <p:nvPr/>
            </p:nvSpPr>
            <p:spPr>
              <a:xfrm>
                <a:off x="8129226" y="4012092"/>
                <a:ext cx="612228" cy="887321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Oval 519"/>
              <p:cNvSpPr/>
              <p:nvPr/>
            </p:nvSpPr>
            <p:spPr>
              <a:xfrm>
                <a:off x="8282606" y="4258893"/>
                <a:ext cx="298731" cy="388661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15599688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705600" y="762000"/>
            <a:ext cx="1931889" cy="3922994"/>
            <a:chOff x="3904465" y="930400"/>
            <a:chExt cx="1931889" cy="3922994"/>
          </a:xfrm>
        </p:grpSpPr>
        <p:sp>
          <p:nvSpPr>
            <p:cNvPr id="3" name="Oval 2"/>
            <p:cNvSpPr/>
            <p:nvPr/>
          </p:nvSpPr>
          <p:spPr>
            <a:xfrm rot="2542647">
              <a:off x="3910728" y="2808947"/>
              <a:ext cx="323559" cy="605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057353" flipH="1">
              <a:off x="5478286" y="2820474"/>
              <a:ext cx="323559" cy="605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500661">
              <a:off x="4406675" y="4131678"/>
              <a:ext cx="418244" cy="72171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779230">
              <a:off x="4949945" y="4131149"/>
              <a:ext cx="418244" cy="72171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100"/>
            <p:cNvSpPr/>
            <p:nvPr/>
          </p:nvSpPr>
          <p:spPr>
            <a:xfrm rot="19779230">
              <a:off x="4863954" y="3913654"/>
              <a:ext cx="418244" cy="753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101"/>
            <p:cNvSpPr/>
            <p:nvPr/>
          </p:nvSpPr>
          <p:spPr>
            <a:xfrm rot="2542647">
              <a:off x="4474630" y="3961542"/>
              <a:ext cx="418244" cy="753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102"/>
            <p:cNvSpPr/>
            <p:nvPr/>
          </p:nvSpPr>
          <p:spPr>
            <a:xfrm rot="2292215" flipH="1">
              <a:off x="4152991" y="2286278"/>
              <a:ext cx="436396" cy="861248"/>
            </a:xfrm>
            <a:prstGeom prst="roundRect">
              <a:avLst/>
            </a:prstGeom>
            <a:solidFill>
              <a:srgbClr val="D4B63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 rot="19307785">
              <a:off x="5128893" y="2286278"/>
              <a:ext cx="436396" cy="861248"/>
            </a:xfrm>
            <a:prstGeom prst="roundRect">
              <a:avLst/>
            </a:prstGeom>
            <a:solidFill>
              <a:srgbClr val="D4B63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4295100" y="2154007"/>
              <a:ext cx="1161789" cy="1683035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 rot="19307785">
              <a:off x="5333911" y="2897946"/>
              <a:ext cx="502443" cy="25740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 rot="2292215" flipH="1">
              <a:off x="3904465" y="2876768"/>
              <a:ext cx="502443" cy="25740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4356484" y="1046933"/>
              <a:ext cx="975903" cy="12887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4170598" y="3789072"/>
              <a:ext cx="1394146" cy="53828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Block Arc 15"/>
            <p:cNvSpPr/>
            <p:nvPr/>
          </p:nvSpPr>
          <p:spPr>
            <a:xfrm>
              <a:off x="4402956" y="4381180"/>
              <a:ext cx="464716" cy="161484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Block Arc 16"/>
            <p:cNvSpPr/>
            <p:nvPr/>
          </p:nvSpPr>
          <p:spPr>
            <a:xfrm rot="21278537">
              <a:off x="4919636" y="4352130"/>
              <a:ext cx="464716" cy="161484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Wave 17"/>
            <p:cNvSpPr/>
            <p:nvPr/>
          </p:nvSpPr>
          <p:spPr>
            <a:xfrm rot="16200000">
              <a:off x="3628284" y="2040475"/>
              <a:ext cx="1573208" cy="518399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Wave 18"/>
            <p:cNvSpPr/>
            <p:nvPr/>
          </p:nvSpPr>
          <p:spPr>
            <a:xfrm rot="16200000" flipH="1">
              <a:off x="4469158" y="1993934"/>
              <a:ext cx="1649000" cy="523936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Wave 19"/>
            <p:cNvSpPr/>
            <p:nvPr/>
          </p:nvSpPr>
          <p:spPr>
            <a:xfrm rot="20844216">
              <a:off x="4345007" y="1139472"/>
              <a:ext cx="946037" cy="470797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4047893" y="1046934"/>
              <a:ext cx="431180" cy="2039345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21281361">
              <a:off x="5174590" y="1035532"/>
              <a:ext cx="431180" cy="2008859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116"/>
            <p:cNvSpPr/>
            <p:nvPr/>
          </p:nvSpPr>
          <p:spPr>
            <a:xfrm rot="5400000">
              <a:off x="4598524" y="487564"/>
              <a:ext cx="407869" cy="1293541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118"/>
            <p:cNvSpPr/>
            <p:nvPr/>
          </p:nvSpPr>
          <p:spPr>
            <a:xfrm>
              <a:off x="4155688" y="1221735"/>
              <a:ext cx="1301204" cy="161484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4314704" y="3455770"/>
              <a:ext cx="1122579" cy="378736"/>
              <a:chOff x="6096000" y="1134334"/>
              <a:chExt cx="3533273" cy="1292702"/>
            </a:xfrm>
          </p:grpSpPr>
          <p:grpSp>
            <p:nvGrpSpPr>
              <p:cNvPr id="50" name="Group 49"/>
              <p:cNvGrpSpPr/>
              <p:nvPr/>
            </p:nvGrpSpPr>
            <p:grpSpPr>
              <a:xfrm>
                <a:off x="6096000" y="1134334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59" name="Quad Arrow Callout 58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Quad Arrow Callout 59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50"/>
              <p:cNvGrpSpPr/>
              <p:nvPr/>
            </p:nvGrpSpPr>
            <p:grpSpPr>
              <a:xfrm>
                <a:off x="7186863" y="1154387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57" name="Quad Arrow Callout 56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Quad Arrow Callout 57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51"/>
              <p:cNvGrpSpPr/>
              <p:nvPr/>
            </p:nvGrpSpPr>
            <p:grpSpPr>
              <a:xfrm>
                <a:off x="8257673" y="1166418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55" name="Quad Arrow Callout 54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Quad Arrow Callout 55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" name="Diamond 52"/>
              <p:cNvSpPr/>
              <p:nvPr/>
            </p:nvSpPr>
            <p:spPr>
              <a:xfrm>
                <a:off x="7122694" y="1383219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iamond 53"/>
              <p:cNvSpPr/>
              <p:nvPr/>
            </p:nvSpPr>
            <p:spPr>
              <a:xfrm>
                <a:off x="8249652" y="1391240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057476" y="1071112"/>
              <a:ext cx="1464375" cy="378736"/>
              <a:chOff x="6096000" y="1134334"/>
              <a:chExt cx="3533273" cy="1292702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6096000" y="1134334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48" name="Quad Arrow Callout 47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Quad Arrow Callout 48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39"/>
              <p:cNvGrpSpPr/>
              <p:nvPr/>
            </p:nvGrpSpPr>
            <p:grpSpPr>
              <a:xfrm>
                <a:off x="7186863" y="1154387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46" name="Quad Arrow Callout 45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Quad Arrow Callout 46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>
                <a:off x="8257673" y="1166418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44" name="Quad Arrow Callout 43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Quad Arrow Callout 44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" name="Diamond 41"/>
              <p:cNvSpPr/>
              <p:nvPr/>
            </p:nvSpPr>
            <p:spPr>
              <a:xfrm>
                <a:off x="7122694" y="1383219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Diamond 42"/>
              <p:cNvSpPr/>
              <p:nvPr/>
            </p:nvSpPr>
            <p:spPr>
              <a:xfrm>
                <a:off x="8249652" y="1391240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483772" y="2358300"/>
              <a:ext cx="721366" cy="450107"/>
              <a:chOff x="5903306" y="720943"/>
              <a:chExt cx="2156631" cy="1345663"/>
            </a:xfrm>
          </p:grpSpPr>
          <p:grpSp>
            <p:nvGrpSpPr>
              <p:cNvPr id="28" name="Group 27"/>
              <p:cNvGrpSpPr/>
              <p:nvPr/>
            </p:nvGrpSpPr>
            <p:grpSpPr>
              <a:xfrm rot="1333275">
                <a:off x="5903306" y="723814"/>
                <a:ext cx="1421331" cy="843479"/>
                <a:chOff x="5697811" y="685800"/>
                <a:chExt cx="1421331" cy="843479"/>
              </a:xfrm>
            </p:grpSpPr>
            <p:sp>
              <p:nvSpPr>
                <p:cNvPr id="36" name="Oval 35"/>
                <p:cNvSpPr/>
                <p:nvPr/>
              </p:nvSpPr>
              <p:spPr>
                <a:xfrm rot="2588304">
                  <a:off x="5697811" y="68580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2588304">
                  <a:off x="5977075" y="92912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2588304">
                  <a:off x="6263753" y="119519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 rot="20043926" flipH="1">
                <a:off x="6638606" y="720943"/>
                <a:ext cx="1421331" cy="843479"/>
                <a:chOff x="5697811" y="685800"/>
                <a:chExt cx="1421331" cy="843479"/>
              </a:xfrm>
            </p:grpSpPr>
            <p:sp>
              <p:nvSpPr>
                <p:cNvPr id="33" name="Oval 32"/>
                <p:cNvSpPr/>
                <p:nvPr/>
              </p:nvSpPr>
              <p:spPr>
                <a:xfrm rot="2588304">
                  <a:off x="5697811" y="68580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 rot="2588304">
                  <a:off x="5977075" y="92912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 rot="2588304">
                  <a:off x="6263753" y="119519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29"/>
              <p:cNvGrpSpPr/>
              <p:nvPr/>
            </p:nvGrpSpPr>
            <p:grpSpPr>
              <a:xfrm>
                <a:off x="6637342" y="1433253"/>
                <a:ext cx="689112" cy="633353"/>
                <a:chOff x="6096000" y="1134334"/>
                <a:chExt cx="1371600" cy="1260618"/>
              </a:xfrm>
            </p:grpSpPr>
            <p:sp>
              <p:nvSpPr>
                <p:cNvPr id="31" name="Quad Arrow Callout 30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Quad Arrow Callout 31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1" name="TextBox 60"/>
          <p:cNvSpPr txBox="1"/>
          <p:nvPr/>
        </p:nvSpPr>
        <p:spPr>
          <a:xfrm>
            <a:off x="7070319" y="4704459"/>
            <a:ext cx="112603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Gomer—Hosea’s wife </a:t>
            </a:r>
            <a:endParaRPr lang="en-US" dirty="0"/>
          </a:p>
        </p:txBody>
      </p:sp>
      <p:sp>
        <p:nvSpPr>
          <p:cNvPr id="62" name="TextBox 6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G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457200" y="821109"/>
            <a:ext cx="3478411" cy="3196231"/>
            <a:chOff x="457200" y="821109"/>
            <a:chExt cx="3478411" cy="3196231"/>
          </a:xfrm>
        </p:grpSpPr>
        <p:sp>
          <p:nvSpPr>
            <p:cNvPr id="63" name="Rectangle 62"/>
            <p:cNvSpPr/>
            <p:nvPr/>
          </p:nvSpPr>
          <p:spPr>
            <a:xfrm>
              <a:off x="457200" y="1447800"/>
              <a:ext cx="1676400" cy="5334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Hosea</a:t>
              </a:r>
              <a:endParaRPr lang="en-US" dirty="0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259211" y="821109"/>
              <a:ext cx="1676400" cy="5334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Diblaim</a:t>
              </a:r>
              <a:endParaRPr lang="en-US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2245894" y="1443789"/>
              <a:ext cx="1676400" cy="533400"/>
            </a:xfrm>
            <a:prstGeom prst="rect">
              <a:avLst/>
            </a:prstGeom>
            <a:solidFill>
              <a:srgbClr val="FF66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Gomer</a:t>
              </a:r>
              <a:endParaRPr lang="en-US" dirty="0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1294146" y="2131164"/>
              <a:ext cx="1676400" cy="5334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Jezreel</a:t>
              </a:r>
              <a:endParaRPr lang="en-US" dirty="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295400" y="2822551"/>
              <a:ext cx="1676400" cy="533400"/>
            </a:xfrm>
            <a:prstGeom prst="rect">
              <a:avLst/>
            </a:prstGeom>
            <a:solidFill>
              <a:srgbClr val="FF66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Loruhamah</a:t>
              </a:r>
              <a:endParaRPr lang="en-US" dirty="0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296516" y="3483940"/>
              <a:ext cx="1676400" cy="5334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Loammi</a:t>
              </a:r>
              <a:endParaRPr lang="en-US" dirty="0"/>
            </a:p>
          </p:txBody>
        </p:sp>
      </p:grpSp>
      <p:sp>
        <p:nvSpPr>
          <p:cNvPr id="70" name="Rectangle 69"/>
          <p:cNvSpPr/>
          <p:nvPr/>
        </p:nvSpPr>
        <p:spPr>
          <a:xfrm>
            <a:off x="5374084" y="3218934"/>
            <a:ext cx="27741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bg1"/>
                </a:solidFill>
              </a:rPr>
              <a:t>Althout</a:t>
            </a:r>
            <a:r>
              <a:rPr lang="en-US" dirty="0">
                <a:solidFill>
                  <a:schemeClr val="bg1"/>
                </a:solidFill>
              </a:rPr>
              <a:t> possible, most </a:t>
            </a:r>
            <a:r>
              <a:rPr lang="en-US" dirty="0" err="1">
                <a:solidFill>
                  <a:schemeClr val="bg1"/>
                </a:solidFill>
              </a:rPr>
              <a:t>scho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1357299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/>
        </p:nvGrpSpPr>
        <p:grpSpPr>
          <a:xfrm>
            <a:off x="321574" y="3816681"/>
            <a:ext cx="1465728" cy="2583409"/>
            <a:chOff x="6625419" y="2579070"/>
            <a:chExt cx="2014292" cy="3550277"/>
          </a:xfrm>
        </p:grpSpPr>
        <p:grpSp>
          <p:nvGrpSpPr>
            <p:cNvPr id="30" name="Group 29"/>
            <p:cNvGrpSpPr/>
            <p:nvPr/>
          </p:nvGrpSpPr>
          <p:grpSpPr>
            <a:xfrm>
              <a:off x="6625419" y="2579070"/>
              <a:ext cx="2014292" cy="3550277"/>
              <a:chOff x="5702926" y="775445"/>
              <a:chExt cx="2014292" cy="3550277"/>
            </a:xfrm>
          </p:grpSpPr>
          <p:sp>
            <p:nvSpPr>
              <p:cNvPr id="38" name="Cloud 37"/>
              <p:cNvSpPr/>
              <p:nvPr/>
            </p:nvSpPr>
            <p:spPr>
              <a:xfrm rot="2829162">
                <a:off x="5911834" y="818475"/>
                <a:ext cx="1527925" cy="1626589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19671902">
                <a:off x="7311725" y="2559648"/>
                <a:ext cx="343513" cy="602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rot="2647766">
                <a:off x="5749145" y="2499554"/>
                <a:ext cx="317463" cy="602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rot="19352409">
                <a:off x="6786899" y="3723120"/>
                <a:ext cx="371632" cy="602602"/>
              </a:xfrm>
              <a:prstGeom prst="ellipse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rot="2647766">
                <a:off x="6359659" y="3711201"/>
                <a:ext cx="369854" cy="602602"/>
              </a:xfrm>
              <a:prstGeom prst="ellipse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42"/>
              <p:cNvSpPr/>
              <p:nvPr/>
            </p:nvSpPr>
            <p:spPr>
              <a:xfrm rot="20169292">
                <a:off x="6743858" y="1919017"/>
                <a:ext cx="793677" cy="1074879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 rot="1790291">
                <a:off x="5877579" y="1883798"/>
                <a:ext cx="793677" cy="1074879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rapezoid 44"/>
              <p:cNvSpPr/>
              <p:nvPr/>
            </p:nvSpPr>
            <p:spPr>
              <a:xfrm>
                <a:off x="6111065" y="2057338"/>
                <a:ext cx="1184041" cy="1963942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6491884" y="1668066"/>
                <a:ext cx="439296" cy="5922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rapezoid 46"/>
              <p:cNvSpPr/>
              <p:nvPr/>
            </p:nvSpPr>
            <p:spPr>
              <a:xfrm rot="320523">
                <a:off x="6040366" y="2064001"/>
                <a:ext cx="793673" cy="2034001"/>
              </a:xfrm>
              <a:prstGeom prst="trapezoid">
                <a:avLst>
                  <a:gd name="adj" fmla="val 38085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rapezoid 47"/>
              <p:cNvSpPr/>
              <p:nvPr/>
            </p:nvSpPr>
            <p:spPr>
              <a:xfrm rot="21316319">
                <a:off x="6586216" y="1977544"/>
                <a:ext cx="793673" cy="2112343"/>
              </a:xfrm>
              <a:prstGeom prst="trapezoid">
                <a:avLst>
                  <a:gd name="adj" fmla="val 38085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201302" y="829558"/>
                <a:ext cx="991486" cy="13249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Cloud 49"/>
              <p:cNvSpPr/>
              <p:nvPr/>
            </p:nvSpPr>
            <p:spPr>
              <a:xfrm rot="5145672">
                <a:off x="6474044" y="497310"/>
                <a:ext cx="514542" cy="1070812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50"/>
              <p:cNvGrpSpPr/>
              <p:nvPr/>
            </p:nvGrpSpPr>
            <p:grpSpPr>
              <a:xfrm rot="21319763">
                <a:off x="6718950" y="3869976"/>
                <a:ext cx="729128" cy="192734"/>
                <a:chOff x="1544276" y="5562598"/>
                <a:chExt cx="3316219" cy="853444"/>
              </a:xfrm>
            </p:grpSpPr>
            <p:sp>
              <p:nvSpPr>
                <p:cNvPr id="79" name="Quad Arrow 78"/>
                <p:cNvSpPr/>
                <p:nvPr/>
              </p:nvSpPr>
              <p:spPr>
                <a:xfrm>
                  <a:off x="2374038" y="5562598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Quad Arrow 79"/>
                <p:cNvSpPr/>
                <p:nvPr/>
              </p:nvSpPr>
              <p:spPr>
                <a:xfrm>
                  <a:off x="3189797" y="5562601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Quad Arrow 80"/>
                <p:cNvSpPr/>
                <p:nvPr/>
              </p:nvSpPr>
              <p:spPr>
                <a:xfrm>
                  <a:off x="1544276" y="5562598"/>
                  <a:ext cx="840939" cy="838199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Quad Arrow 81"/>
                <p:cNvSpPr/>
                <p:nvPr/>
              </p:nvSpPr>
              <p:spPr>
                <a:xfrm>
                  <a:off x="4019555" y="5577841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Diamond 83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3918365" y="5624324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51"/>
              <p:cNvGrpSpPr/>
              <p:nvPr/>
            </p:nvGrpSpPr>
            <p:grpSpPr>
              <a:xfrm rot="370681">
                <a:off x="5985090" y="3885142"/>
                <a:ext cx="729129" cy="192734"/>
                <a:chOff x="1544280" y="5562598"/>
                <a:chExt cx="3316220" cy="853444"/>
              </a:xfrm>
            </p:grpSpPr>
            <p:sp>
              <p:nvSpPr>
                <p:cNvPr id="72" name="Quad Arrow 71"/>
                <p:cNvSpPr/>
                <p:nvPr/>
              </p:nvSpPr>
              <p:spPr>
                <a:xfrm>
                  <a:off x="2374039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Quad Arrow 72"/>
                <p:cNvSpPr/>
                <p:nvPr/>
              </p:nvSpPr>
              <p:spPr>
                <a:xfrm>
                  <a:off x="3189793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Quad Arrow 73"/>
                <p:cNvSpPr/>
                <p:nvPr/>
              </p:nvSpPr>
              <p:spPr>
                <a:xfrm>
                  <a:off x="1544280" y="5562598"/>
                  <a:ext cx="840939" cy="838199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Quad Arrow 74"/>
                <p:cNvSpPr/>
                <p:nvPr/>
              </p:nvSpPr>
              <p:spPr>
                <a:xfrm>
                  <a:off x="4019557" y="5577841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Diamond 75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3918365" y="5624324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52"/>
              <p:cNvGrpSpPr/>
              <p:nvPr/>
            </p:nvGrpSpPr>
            <p:grpSpPr>
              <a:xfrm rot="20183969">
                <a:off x="7170527" y="2723992"/>
                <a:ext cx="546691" cy="189292"/>
                <a:chOff x="1544278" y="5562598"/>
                <a:chExt cx="2486456" cy="838204"/>
              </a:xfrm>
            </p:grpSpPr>
            <p:sp>
              <p:nvSpPr>
                <p:cNvPr id="66" name="Quad Arrow 65"/>
                <p:cNvSpPr/>
                <p:nvPr/>
              </p:nvSpPr>
              <p:spPr>
                <a:xfrm>
                  <a:off x="2374040" y="5562602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Quad Arrow 66"/>
                <p:cNvSpPr/>
                <p:nvPr/>
              </p:nvSpPr>
              <p:spPr>
                <a:xfrm>
                  <a:off x="3189795" y="5562598"/>
                  <a:ext cx="840939" cy="838202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" name="Group 67"/>
                <p:cNvGrpSpPr/>
                <p:nvPr/>
              </p:nvGrpSpPr>
              <p:grpSpPr>
                <a:xfrm>
                  <a:off x="1544278" y="5562600"/>
                  <a:ext cx="840941" cy="838200"/>
                  <a:chOff x="2374039" y="5562600"/>
                  <a:chExt cx="840941" cy="838200"/>
                </a:xfrm>
              </p:grpSpPr>
              <p:sp>
                <p:nvSpPr>
                  <p:cNvPr id="70" name="Quad Arrow 69"/>
                  <p:cNvSpPr/>
                  <p:nvPr/>
                </p:nvSpPr>
                <p:spPr>
                  <a:xfrm>
                    <a:off x="2374039" y="5562600"/>
                    <a:ext cx="840941" cy="838200"/>
                  </a:xfrm>
                  <a:prstGeom prst="quadArrow">
                    <a:avLst>
                      <a:gd name="adj1" fmla="val 41202"/>
                      <a:gd name="adj2" fmla="val 22500"/>
                      <a:gd name="adj3" fmla="val 22500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Quad Arrow 70"/>
                  <p:cNvSpPr/>
                  <p:nvPr/>
                </p:nvSpPr>
                <p:spPr>
                  <a:xfrm>
                    <a:off x="2526439" y="5715000"/>
                    <a:ext cx="555455" cy="553645"/>
                  </a:xfrm>
                  <a:prstGeom prst="quadArrow">
                    <a:avLst>
                      <a:gd name="adj1" fmla="val 41202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9" name="Diamond 68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 rot="2035587">
                <a:off x="5702926" y="2657420"/>
                <a:ext cx="546692" cy="189292"/>
                <a:chOff x="1544279" y="5562598"/>
                <a:chExt cx="2486461" cy="838203"/>
              </a:xfrm>
            </p:grpSpPr>
            <p:sp>
              <p:nvSpPr>
                <p:cNvPr id="61" name="Quad Arrow 60"/>
                <p:cNvSpPr/>
                <p:nvPr/>
              </p:nvSpPr>
              <p:spPr>
                <a:xfrm>
                  <a:off x="2374037" y="5562600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Quad Arrow 61"/>
                <p:cNvSpPr/>
                <p:nvPr/>
              </p:nvSpPr>
              <p:spPr>
                <a:xfrm>
                  <a:off x="3189797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Quad Arrow 62"/>
                <p:cNvSpPr/>
                <p:nvPr/>
              </p:nvSpPr>
              <p:spPr>
                <a:xfrm>
                  <a:off x="1544279" y="5562601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54"/>
              <p:cNvGrpSpPr/>
              <p:nvPr/>
            </p:nvGrpSpPr>
            <p:grpSpPr>
              <a:xfrm>
                <a:off x="6203525" y="2826365"/>
                <a:ext cx="1071970" cy="273542"/>
                <a:chOff x="3356076" y="4389317"/>
                <a:chExt cx="991486" cy="273542"/>
              </a:xfrm>
            </p:grpSpPr>
            <p:sp>
              <p:nvSpPr>
                <p:cNvPr id="58" name="Rounded Rectangle 57"/>
                <p:cNvSpPr/>
                <p:nvPr/>
              </p:nvSpPr>
              <p:spPr>
                <a:xfrm>
                  <a:off x="3356076" y="4389317"/>
                  <a:ext cx="991486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ounded Rectangle 58"/>
                <p:cNvSpPr/>
                <p:nvPr/>
              </p:nvSpPr>
              <p:spPr>
                <a:xfrm>
                  <a:off x="3470158" y="440397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ounded Rectangle 59"/>
                <p:cNvSpPr/>
                <p:nvPr/>
              </p:nvSpPr>
              <p:spPr>
                <a:xfrm>
                  <a:off x="3910063" y="439664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" name="Cloud 55"/>
              <p:cNvSpPr/>
              <p:nvPr/>
            </p:nvSpPr>
            <p:spPr>
              <a:xfrm rot="5145672">
                <a:off x="6442200" y="1786359"/>
                <a:ext cx="481142" cy="524639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596680" y="1879483"/>
                <a:ext cx="200729" cy="11774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 rot="12342378">
              <a:off x="7630457" y="3980050"/>
              <a:ext cx="513367" cy="1734218"/>
              <a:chOff x="2438400" y="990600"/>
              <a:chExt cx="762000" cy="3200400"/>
            </a:xfrm>
          </p:grpSpPr>
          <p:sp>
            <p:nvSpPr>
              <p:cNvPr id="33" name="Pentagon 32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Plaque 33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Donut 35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Donut 36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Rounded Rectangle 31"/>
            <p:cNvSpPr/>
            <p:nvPr/>
          </p:nvSpPr>
          <p:spPr>
            <a:xfrm>
              <a:off x="7746773" y="4641711"/>
              <a:ext cx="285043" cy="258882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245029" y="2133600"/>
            <a:ext cx="1402557" cy="1447800"/>
            <a:chOff x="9655433" y="3460679"/>
            <a:chExt cx="1079863" cy="1114697"/>
          </a:xfrm>
          <a:solidFill>
            <a:schemeClr val="accent1">
              <a:lumMod val="20000"/>
              <a:lumOff val="80000"/>
            </a:schemeClr>
          </a:solidFill>
        </p:grpSpPr>
        <p:grpSp>
          <p:nvGrpSpPr>
            <p:cNvPr id="87" name="Group 86"/>
            <p:cNvGrpSpPr/>
            <p:nvPr/>
          </p:nvGrpSpPr>
          <p:grpSpPr>
            <a:xfrm>
              <a:off x="9655433" y="3460679"/>
              <a:ext cx="1079863" cy="1114697"/>
              <a:chOff x="987717" y="3230880"/>
              <a:chExt cx="1079863" cy="1114697"/>
            </a:xfrm>
            <a:grpFill/>
          </p:grpSpPr>
          <p:sp>
            <p:nvSpPr>
              <p:cNvPr id="120" name="Rectangle 119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rame 120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tx1"/>
              </a:solidFill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>
              <a:off x="9878689" y="3627979"/>
              <a:ext cx="589705" cy="833478"/>
              <a:chOff x="6979316" y="597061"/>
              <a:chExt cx="1800985" cy="2545478"/>
            </a:xfrm>
            <a:grpFill/>
          </p:grpSpPr>
          <p:sp>
            <p:nvSpPr>
              <p:cNvPr id="89" name="Rounded Rectangle 88"/>
              <p:cNvSpPr/>
              <p:nvPr/>
            </p:nvSpPr>
            <p:spPr>
              <a:xfrm rot="4517960">
                <a:off x="7740521" y="1839482"/>
                <a:ext cx="1780042" cy="270826"/>
              </a:xfrm>
              <a:prstGeom prst="roundRect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ounded Rectangle 89"/>
              <p:cNvSpPr/>
              <p:nvPr/>
            </p:nvSpPr>
            <p:spPr>
              <a:xfrm rot="4845266">
                <a:off x="7505406" y="1991508"/>
                <a:ext cx="1955738" cy="304092"/>
              </a:xfrm>
              <a:prstGeom prst="roundRect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>
                <a:off x="7126955" y="2131094"/>
                <a:ext cx="1531926" cy="1011445"/>
              </a:xfrm>
              <a:prstGeom prst="trapezoid">
                <a:avLst>
                  <a:gd name="adj" fmla="val 47472"/>
                </a:avLst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Isosceles Triangle 91"/>
              <p:cNvSpPr/>
              <p:nvPr/>
            </p:nvSpPr>
            <p:spPr>
              <a:xfrm rot="10800000">
                <a:off x="7646853" y="1355977"/>
                <a:ext cx="437693" cy="1387338"/>
              </a:xfrm>
              <a:prstGeom prst="triangl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Cloud 92"/>
              <p:cNvSpPr/>
              <p:nvPr/>
            </p:nvSpPr>
            <p:spPr>
              <a:xfrm rot="20670214">
                <a:off x="6979316" y="900669"/>
                <a:ext cx="1800985" cy="1786569"/>
              </a:xfrm>
              <a:prstGeom prst="clou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7199905" y="813123"/>
                <a:ext cx="1313079" cy="1462209"/>
              </a:xfrm>
              <a:prstGeom prst="ellips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5" name="Group 71"/>
              <p:cNvGrpSpPr/>
              <p:nvPr/>
            </p:nvGrpSpPr>
            <p:grpSpPr>
              <a:xfrm rot="21037220">
                <a:off x="7229003" y="597061"/>
                <a:ext cx="1283294" cy="1252629"/>
                <a:chOff x="6862932" y="1711953"/>
                <a:chExt cx="1742735" cy="1770839"/>
              </a:xfrm>
              <a:grpFill/>
            </p:grpSpPr>
            <p:sp>
              <p:nvSpPr>
                <p:cNvPr id="116" name="Chord 115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Chord 116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117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ounded Rectangle 118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>
                <a:off x="7114955" y="842981"/>
                <a:ext cx="1452531" cy="673316"/>
                <a:chOff x="1456353" y="1224259"/>
                <a:chExt cx="1452531" cy="673316"/>
              </a:xfrm>
              <a:grpFill/>
            </p:grpSpPr>
            <p:sp>
              <p:nvSpPr>
                <p:cNvPr id="111" name="Rounded Rectangle 110"/>
                <p:cNvSpPr/>
                <p:nvPr/>
              </p:nvSpPr>
              <p:spPr>
                <a:xfrm>
                  <a:off x="1456353" y="1364495"/>
                  <a:ext cx="1452531" cy="322562"/>
                </a:xfrm>
                <a:prstGeom prst="roundRect">
                  <a:avLst>
                    <a:gd name="adj" fmla="val 28478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2" name="Group 111"/>
                <p:cNvGrpSpPr/>
                <p:nvPr/>
              </p:nvGrpSpPr>
              <p:grpSpPr>
                <a:xfrm>
                  <a:off x="1530652" y="1224259"/>
                  <a:ext cx="1363234" cy="673316"/>
                  <a:chOff x="1501255" y="1225618"/>
                  <a:chExt cx="1363234" cy="673316"/>
                </a:xfrm>
                <a:grpFill/>
              </p:grpSpPr>
              <p:sp>
                <p:nvSpPr>
                  <p:cNvPr id="113" name="Half Frame 112"/>
                  <p:cNvSpPr/>
                  <p:nvPr/>
                </p:nvSpPr>
                <p:spPr>
                  <a:xfrm rot="2834828">
                    <a:off x="1944115" y="1429597"/>
                    <a:ext cx="443658" cy="495015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Half Frame 113"/>
                  <p:cNvSpPr/>
                  <p:nvPr/>
                </p:nvSpPr>
                <p:spPr>
                  <a:xfrm rot="13551181">
                    <a:off x="1551666" y="1175207"/>
                    <a:ext cx="346977" cy="447800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5" name="Half Frame 114"/>
                  <p:cNvSpPr/>
                  <p:nvPr/>
                </p:nvSpPr>
                <p:spPr>
                  <a:xfrm rot="8048819" flipH="1">
                    <a:off x="2505125" y="1189553"/>
                    <a:ext cx="267036" cy="451692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8" name="Group 97"/>
              <p:cNvGrpSpPr/>
              <p:nvPr/>
            </p:nvGrpSpPr>
            <p:grpSpPr>
              <a:xfrm>
                <a:off x="7564560" y="2616961"/>
                <a:ext cx="672494" cy="517321"/>
                <a:chOff x="6573231" y="263874"/>
                <a:chExt cx="1719645" cy="1322850"/>
              </a:xfrm>
              <a:grpFill/>
            </p:grpSpPr>
            <p:sp>
              <p:nvSpPr>
                <p:cNvPr id="99" name="Oval 98"/>
                <p:cNvSpPr/>
                <p:nvPr/>
              </p:nvSpPr>
              <p:spPr>
                <a:xfrm rot="19451047">
                  <a:off x="6573231" y="263874"/>
                  <a:ext cx="609600" cy="865650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" name="Group 99"/>
                <p:cNvGrpSpPr/>
                <p:nvPr/>
              </p:nvGrpSpPr>
              <p:grpSpPr>
                <a:xfrm>
                  <a:off x="6725631" y="416274"/>
                  <a:ext cx="914400" cy="1170450"/>
                  <a:chOff x="6725631" y="416274"/>
                  <a:chExt cx="914400" cy="1170450"/>
                </a:xfrm>
                <a:grpFill/>
              </p:grpSpPr>
              <p:sp>
                <p:nvSpPr>
                  <p:cNvPr id="108" name="Oval 107"/>
                  <p:cNvSpPr/>
                  <p:nvPr/>
                </p:nvSpPr>
                <p:spPr>
                  <a:xfrm rot="19451047">
                    <a:off x="6725631" y="4162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Oval 108"/>
                  <p:cNvSpPr/>
                  <p:nvPr/>
                </p:nvSpPr>
                <p:spPr>
                  <a:xfrm rot="19451047">
                    <a:off x="6878031" y="5686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Oval 109"/>
                  <p:cNvSpPr/>
                  <p:nvPr/>
                </p:nvSpPr>
                <p:spPr>
                  <a:xfrm rot="19451047">
                    <a:off x="7030431" y="7210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100"/>
                <p:cNvGrpSpPr/>
                <p:nvPr/>
              </p:nvGrpSpPr>
              <p:grpSpPr>
                <a:xfrm flipH="1">
                  <a:off x="7378476" y="326007"/>
                  <a:ext cx="914400" cy="1170450"/>
                  <a:chOff x="6725631" y="416274"/>
                  <a:chExt cx="914400" cy="1170450"/>
                </a:xfrm>
                <a:grpFill/>
              </p:grpSpPr>
              <p:sp>
                <p:nvSpPr>
                  <p:cNvPr id="105" name="Oval 104"/>
                  <p:cNvSpPr/>
                  <p:nvPr/>
                </p:nvSpPr>
                <p:spPr>
                  <a:xfrm rot="19451047">
                    <a:off x="6725631" y="4162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Oval 105"/>
                  <p:cNvSpPr/>
                  <p:nvPr/>
                </p:nvSpPr>
                <p:spPr>
                  <a:xfrm rot="19451047">
                    <a:off x="6878031" y="5686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 rot="19451047">
                    <a:off x="7030431" y="721074"/>
                    <a:ext cx="609600" cy="865650"/>
                  </a:xfrm>
                  <a:prstGeom prst="ellipse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2" name="Oval 101"/>
                <p:cNvSpPr/>
                <p:nvPr/>
              </p:nvSpPr>
              <p:spPr>
                <a:xfrm>
                  <a:off x="7369647" y="884241"/>
                  <a:ext cx="161229" cy="621041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>
                  <a:off x="7522047" y="683910"/>
                  <a:ext cx="255477" cy="846932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>
                  <a:off x="7115647" y="683910"/>
                  <a:ext cx="255477" cy="846932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22" name="Group 121"/>
          <p:cNvGrpSpPr/>
          <p:nvPr/>
        </p:nvGrpSpPr>
        <p:grpSpPr>
          <a:xfrm>
            <a:off x="2770592" y="2129040"/>
            <a:ext cx="1344208" cy="1452360"/>
            <a:chOff x="5634854" y="5274271"/>
            <a:chExt cx="1079863" cy="1114697"/>
          </a:xfrm>
          <a:solidFill>
            <a:schemeClr val="accent1">
              <a:lumMod val="20000"/>
              <a:lumOff val="80000"/>
            </a:schemeClr>
          </a:solidFill>
        </p:grpSpPr>
        <p:grpSp>
          <p:nvGrpSpPr>
            <p:cNvPr id="123" name="Group 122"/>
            <p:cNvGrpSpPr/>
            <p:nvPr/>
          </p:nvGrpSpPr>
          <p:grpSpPr>
            <a:xfrm>
              <a:off x="5634854" y="5274271"/>
              <a:ext cx="1079863" cy="1114697"/>
              <a:chOff x="987717" y="3230880"/>
              <a:chExt cx="1079863" cy="1114697"/>
            </a:xfrm>
            <a:grpFill/>
          </p:grpSpPr>
          <p:sp>
            <p:nvSpPr>
              <p:cNvPr id="153" name="Rectangle 152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Frame 153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tx1"/>
              </a:solidFill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5874002" y="5425440"/>
              <a:ext cx="640009" cy="859200"/>
              <a:chOff x="6666696" y="351893"/>
              <a:chExt cx="2079249" cy="2869254"/>
            </a:xfrm>
            <a:grpFill/>
          </p:grpSpPr>
          <p:sp>
            <p:nvSpPr>
              <p:cNvPr id="125" name="Rounded Rectangle 124"/>
              <p:cNvSpPr/>
              <p:nvPr/>
            </p:nvSpPr>
            <p:spPr>
              <a:xfrm rot="5912175">
                <a:off x="5920465" y="1814531"/>
                <a:ext cx="2152847" cy="660386"/>
              </a:xfrm>
              <a:prstGeom prst="roundRect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 rot="4845266">
                <a:off x="7387537" y="1878496"/>
                <a:ext cx="2069855" cy="604266"/>
              </a:xfrm>
              <a:prstGeom prst="roundRect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>
                <a:off x="6672727" y="2096059"/>
                <a:ext cx="2073218" cy="1113776"/>
              </a:xfrm>
              <a:prstGeom prst="trapezoid">
                <a:avLst>
                  <a:gd name="adj" fmla="val 48994"/>
                </a:avLst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Isosceles Triangle 127"/>
              <p:cNvSpPr/>
              <p:nvPr/>
            </p:nvSpPr>
            <p:spPr>
              <a:xfrm rot="10800000">
                <a:off x="7392951" y="2094073"/>
                <a:ext cx="592348" cy="1115762"/>
              </a:xfrm>
              <a:prstGeom prst="triangl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771453" y="778088"/>
                <a:ext cx="1777044" cy="1462209"/>
              </a:xfrm>
              <a:prstGeom prst="ellips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Cloud 129"/>
              <p:cNvSpPr/>
              <p:nvPr/>
            </p:nvSpPr>
            <p:spPr>
              <a:xfrm>
                <a:off x="6836414" y="876446"/>
                <a:ext cx="1605714" cy="517845"/>
              </a:xfrm>
              <a:prstGeom prst="clou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" name="Group 71"/>
              <p:cNvGrpSpPr/>
              <p:nvPr/>
            </p:nvGrpSpPr>
            <p:grpSpPr>
              <a:xfrm flipH="1">
                <a:off x="6754094" y="351893"/>
                <a:ext cx="1980699" cy="1595721"/>
                <a:chOff x="6952937" y="1699574"/>
                <a:chExt cx="1652731" cy="1748246"/>
              </a:xfrm>
              <a:grpFill/>
            </p:grpSpPr>
            <p:sp>
              <p:nvSpPr>
                <p:cNvPr id="149" name="Chord 148"/>
                <p:cNvSpPr/>
                <p:nvPr/>
              </p:nvSpPr>
              <p:spPr>
                <a:xfrm rot="8556574">
                  <a:off x="6952937" y="1699574"/>
                  <a:ext cx="1627371" cy="1748246"/>
                </a:xfrm>
                <a:prstGeom prst="chord">
                  <a:avLst>
                    <a:gd name="adj1" fmla="val 2700247"/>
                    <a:gd name="adj2" fmla="val 12159613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Chord 149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Rounded Rectangle 151"/>
                <p:cNvSpPr/>
                <p:nvPr/>
              </p:nvSpPr>
              <p:spPr>
                <a:xfrm>
                  <a:off x="7048839" y="2145504"/>
                  <a:ext cx="1556829" cy="433222"/>
                </a:xfrm>
                <a:prstGeom prst="roundRect">
                  <a:avLst/>
                </a:prstGeom>
                <a:grpFill/>
                <a:ln w="127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131"/>
              <p:cNvGrpSpPr/>
              <p:nvPr/>
            </p:nvGrpSpPr>
            <p:grpSpPr>
              <a:xfrm>
                <a:off x="7287890" y="2283785"/>
                <a:ext cx="822614" cy="673180"/>
                <a:chOff x="2527899" y="293912"/>
                <a:chExt cx="1659340" cy="1357908"/>
              </a:xfrm>
              <a:grpFill/>
            </p:grpSpPr>
            <p:grpSp>
              <p:nvGrpSpPr>
                <p:cNvPr id="139" name="Group 138"/>
                <p:cNvGrpSpPr/>
                <p:nvPr/>
              </p:nvGrpSpPr>
              <p:grpSpPr>
                <a:xfrm>
                  <a:off x="2527899" y="293912"/>
                  <a:ext cx="1659340" cy="1357908"/>
                  <a:chOff x="2527899" y="293912"/>
                  <a:chExt cx="1659340" cy="1357908"/>
                </a:xfrm>
                <a:grpFill/>
              </p:grpSpPr>
              <p:grpSp>
                <p:nvGrpSpPr>
                  <p:cNvPr id="141" name="Group 140"/>
                  <p:cNvGrpSpPr/>
                  <p:nvPr/>
                </p:nvGrpSpPr>
                <p:grpSpPr>
                  <a:xfrm>
                    <a:off x="2527899" y="293912"/>
                    <a:ext cx="949449" cy="1317559"/>
                    <a:chOff x="2527899" y="293912"/>
                    <a:chExt cx="949449" cy="1317559"/>
                  </a:xfrm>
                  <a:grpFill/>
                </p:grpSpPr>
                <p:sp>
                  <p:nvSpPr>
                    <p:cNvPr id="146" name="Flowchart: Summing Junction 145"/>
                    <p:cNvSpPr/>
                    <p:nvPr/>
                  </p:nvSpPr>
                  <p:spPr>
                    <a:xfrm rot="19553139">
                      <a:off x="2527899" y="293912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Flowchart: Summing Junction 146"/>
                    <p:cNvSpPr/>
                    <p:nvPr/>
                  </p:nvSpPr>
                  <p:spPr>
                    <a:xfrm rot="19553139">
                      <a:off x="2794692" y="649760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lowchart: Summing Junction 147"/>
                    <p:cNvSpPr/>
                    <p:nvPr/>
                  </p:nvSpPr>
                  <p:spPr>
                    <a:xfrm rot="19553139">
                      <a:off x="3051238" y="1016216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2" name="Group 141"/>
                  <p:cNvGrpSpPr/>
                  <p:nvPr/>
                </p:nvGrpSpPr>
                <p:grpSpPr>
                  <a:xfrm flipV="1">
                    <a:off x="3237790" y="334261"/>
                    <a:ext cx="949449" cy="1317559"/>
                    <a:chOff x="2527899" y="293912"/>
                    <a:chExt cx="949449" cy="1317559"/>
                  </a:xfrm>
                  <a:grpFill/>
                </p:grpSpPr>
                <p:sp>
                  <p:nvSpPr>
                    <p:cNvPr id="143" name="Flowchart: Summing Junction 142"/>
                    <p:cNvSpPr/>
                    <p:nvPr/>
                  </p:nvSpPr>
                  <p:spPr>
                    <a:xfrm rot="19553139">
                      <a:off x="2527899" y="293912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Flowchart: Summing Junction 143"/>
                    <p:cNvSpPr/>
                    <p:nvPr/>
                  </p:nvSpPr>
                  <p:spPr>
                    <a:xfrm rot="19553139">
                      <a:off x="2794692" y="649760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Flowchart: Summing Junction 144"/>
                    <p:cNvSpPr/>
                    <p:nvPr/>
                  </p:nvSpPr>
                  <p:spPr>
                    <a:xfrm rot="19553139">
                      <a:off x="3051238" y="1016216"/>
                      <a:ext cx="426110" cy="595255"/>
                    </a:xfrm>
                    <a:prstGeom prst="flowChartSummingJunction">
                      <a:avLst/>
                    </a:prstGeom>
                    <a:grpFill/>
                    <a:ln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40" name="Flowchart: Summing Junction 139"/>
                <p:cNvSpPr/>
                <p:nvPr/>
              </p:nvSpPr>
              <p:spPr>
                <a:xfrm>
                  <a:off x="3046998" y="1053707"/>
                  <a:ext cx="595066" cy="595255"/>
                </a:xfrm>
                <a:prstGeom prst="flowChartSummingJunction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Cloud 132"/>
              <p:cNvSpPr/>
              <p:nvPr/>
            </p:nvSpPr>
            <p:spPr>
              <a:xfrm>
                <a:off x="7255780" y="1883952"/>
                <a:ext cx="871444" cy="638825"/>
              </a:xfrm>
              <a:prstGeom prst="clou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 rot="19586780">
                <a:off x="7557102" y="2012010"/>
                <a:ext cx="293482" cy="246863"/>
              </a:xfrm>
              <a:prstGeom prst="ellips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6826377" y="851510"/>
                <a:ext cx="251634" cy="213056"/>
              </a:xfrm>
              <a:prstGeom prst="ellipse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270877" y="851510"/>
                <a:ext cx="251634" cy="213056"/>
              </a:xfrm>
              <a:prstGeom prst="ellipse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7728077" y="864210"/>
                <a:ext cx="251634" cy="213056"/>
              </a:xfrm>
              <a:prstGeom prst="ellipse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8261477" y="851510"/>
                <a:ext cx="251634" cy="213056"/>
              </a:xfrm>
              <a:prstGeom prst="ellipse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4107186" y="256575"/>
            <a:ext cx="1372250" cy="1461003"/>
            <a:chOff x="4558298" y="308014"/>
            <a:chExt cx="1372250" cy="1461003"/>
          </a:xfrm>
        </p:grpSpPr>
        <p:sp>
          <p:nvSpPr>
            <p:cNvPr id="212" name="Rectangle 211"/>
            <p:cNvSpPr/>
            <p:nvPr/>
          </p:nvSpPr>
          <p:spPr>
            <a:xfrm>
              <a:off x="4578131" y="381000"/>
              <a:ext cx="1267916" cy="1306921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4813706" y="473169"/>
              <a:ext cx="907872" cy="1180390"/>
              <a:chOff x="6342763" y="1005310"/>
              <a:chExt cx="1489094" cy="1936079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199" name="Trapezoid 34"/>
              <p:cNvSpPr/>
              <p:nvPr/>
            </p:nvSpPr>
            <p:spPr>
              <a:xfrm>
                <a:off x="6600413" y="2331477"/>
                <a:ext cx="908194" cy="609912"/>
              </a:xfrm>
              <a:prstGeom prst="trapezoid">
                <a:avLst>
                  <a:gd name="adj" fmla="val 53549"/>
                </a:avLst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Cloud 36"/>
              <p:cNvSpPr/>
              <p:nvPr/>
            </p:nvSpPr>
            <p:spPr>
              <a:xfrm>
                <a:off x="6342763" y="1290728"/>
                <a:ext cx="535784" cy="1079726"/>
              </a:xfrm>
              <a:prstGeom prst="cloud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Cloud 37"/>
              <p:cNvSpPr/>
              <p:nvPr/>
            </p:nvSpPr>
            <p:spPr>
              <a:xfrm rot="21175570">
                <a:off x="7229101" y="1316412"/>
                <a:ext cx="602756" cy="1112243"/>
              </a:xfrm>
              <a:prstGeom prst="cloud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38"/>
              <p:cNvSpPr/>
              <p:nvPr/>
            </p:nvSpPr>
            <p:spPr>
              <a:xfrm>
                <a:off x="6543681" y="1236741"/>
                <a:ext cx="1071565" cy="1295671"/>
              </a:xfrm>
              <a:prstGeom prst="ellips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Cloud 37"/>
              <p:cNvSpPr/>
              <p:nvPr/>
            </p:nvSpPr>
            <p:spPr>
              <a:xfrm rot="21175570">
                <a:off x="6357849" y="1005310"/>
                <a:ext cx="1256901" cy="703425"/>
              </a:xfrm>
              <a:prstGeom prst="cloud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Cloud 42"/>
              <p:cNvSpPr/>
              <p:nvPr/>
            </p:nvSpPr>
            <p:spPr>
              <a:xfrm rot="21175570">
                <a:off x="6564468" y="1935244"/>
                <a:ext cx="1007702" cy="906624"/>
              </a:xfrm>
              <a:prstGeom prst="cloud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43"/>
              <p:cNvSpPr/>
              <p:nvPr/>
            </p:nvSpPr>
            <p:spPr>
              <a:xfrm rot="5225831">
                <a:off x="7007769" y="2073371"/>
                <a:ext cx="118598" cy="278562"/>
              </a:xfrm>
              <a:prstGeom prst="ellipse">
                <a:avLst/>
              </a:prstGeom>
              <a:grpFill/>
              <a:ln w="12700"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3" name="Frame 212"/>
            <p:cNvSpPr/>
            <p:nvPr/>
          </p:nvSpPr>
          <p:spPr>
            <a:xfrm>
              <a:off x="4558298" y="308014"/>
              <a:ext cx="1372250" cy="1461003"/>
            </a:xfrm>
            <a:prstGeom prst="frame">
              <a:avLst>
                <a:gd name="adj1" fmla="val 10081"/>
              </a:avLst>
            </a:prstGeom>
            <a:solidFill>
              <a:schemeClr val="tx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656938" y="344018"/>
            <a:ext cx="1372250" cy="1461003"/>
            <a:chOff x="6656938" y="344018"/>
            <a:chExt cx="1372250" cy="1461003"/>
          </a:xfrm>
        </p:grpSpPr>
        <p:sp>
          <p:nvSpPr>
            <p:cNvPr id="260" name="Rectangle 259"/>
            <p:cNvSpPr/>
            <p:nvPr/>
          </p:nvSpPr>
          <p:spPr>
            <a:xfrm>
              <a:off x="6712072" y="415934"/>
              <a:ext cx="1267916" cy="1306921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Frame 260"/>
            <p:cNvSpPr/>
            <p:nvPr/>
          </p:nvSpPr>
          <p:spPr>
            <a:xfrm>
              <a:off x="6656938" y="344018"/>
              <a:ext cx="1372250" cy="1461003"/>
            </a:xfrm>
            <a:prstGeom prst="frame">
              <a:avLst>
                <a:gd name="adj1" fmla="val 10081"/>
              </a:avLst>
            </a:prstGeom>
            <a:solidFill>
              <a:schemeClr val="tx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840987" y="572723"/>
              <a:ext cx="1004151" cy="1069234"/>
              <a:chOff x="6339112" y="1892451"/>
              <a:chExt cx="2071267" cy="2205514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215" name="Cloud 214"/>
              <p:cNvSpPr/>
              <p:nvPr/>
            </p:nvSpPr>
            <p:spPr>
              <a:xfrm rot="2502709" flipH="1">
                <a:off x="6339112" y="2311292"/>
                <a:ext cx="1067937" cy="1367831"/>
              </a:xfrm>
              <a:prstGeom prst="clou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3"/>
              <p:cNvGrpSpPr/>
              <p:nvPr/>
            </p:nvGrpSpPr>
            <p:grpSpPr>
              <a:xfrm>
                <a:off x="6536884" y="1892451"/>
                <a:ext cx="1873495" cy="2205514"/>
                <a:chOff x="6536884" y="1892451"/>
                <a:chExt cx="1873495" cy="2205514"/>
              </a:xfrm>
              <a:grpFill/>
            </p:grpSpPr>
            <p:sp>
              <p:nvSpPr>
                <p:cNvPr id="216" name="Cloud 215"/>
                <p:cNvSpPr/>
                <p:nvPr/>
              </p:nvSpPr>
              <p:spPr>
                <a:xfrm rot="20132220">
                  <a:off x="7524146" y="2307721"/>
                  <a:ext cx="886233" cy="1306502"/>
                </a:xfrm>
                <a:prstGeom prst="cloud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Trapezoid 224"/>
                <p:cNvSpPr/>
                <p:nvPr/>
              </p:nvSpPr>
              <p:spPr>
                <a:xfrm>
                  <a:off x="6786036" y="3494713"/>
                  <a:ext cx="1067344" cy="603252"/>
                </a:xfrm>
                <a:prstGeom prst="trapezoid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Oval 225"/>
                <p:cNvSpPr/>
                <p:nvPr/>
              </p:nvSpPr>
              <p:spPr>
                <a:xfrm>
                  <a:off x="7131270" y="3297895"/>
                  <a:ext cx="516238" cy="524843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Oval 228"/>
                <p:cNvSpPr/>
                <p:nvPr/>
              </p:nvSpPr>
              <p:spPr>
                <a:xfrm>
                  <a:off x="6654824" y="2230945"/>
                  <a:ext cx="1574530" cy="1329372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Cloud 229"/>
                <p:cNvSpPr/>
                <p:nvPr/>
              </p:nvSpPr>
              <p:spPr>
                <a:xfrm rot="16470926" flipH="1">
                  <a:off x="6894339" y="2858868"/>
                  <a:ext cx="969842" cy="1128605"/>
                </a:xfrm>
                <a:prstGeom prst="cloud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Oval 230"/>
                <p:cNvSpPr/>
                <p:nvPr/>
              </p:nvSpPr>
              <p:spPr>
                <a:xfrm>
                  <a:off x="7239810" y="3058277"/>
                  <a:ext cx="248607" cy="156170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2" name="Group 231"/>
                <p:cNvGrpSpPr/>
                <p:nvPr/>
              </p:nvGrpSpPr>
              <p:grpSpPr>
                <a:xfrm>
                  <a:off x="6536884" y="1892451"/>
                  <a:ext cx="1702218" cy="752544"/>
                  <a:chOff x="1239442" y="2583838"/>
                  <a:chExt cx="1535084" cy="678655"/>
                </a:xfrm>
                <a:grpFill/>
              </p:grpSpPr>
              <p:sp>
                <p:nvSpPr>
                  <p:cNvPr id="251" name="Rounded Rectangle 250"/>
                  <p:cNvSpPr/>
                  <p:nvPr/>
                </p:nvSpPr>
                <p:spPr>
                  <a:xfrm>
                    <a:off x="1239442" y="2984838"/>
                    <a:ext cx="1535084" cy="276558"/>
                  </a:xfrm>
                  <a:prstGeom prst="roundRect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Regular Pentagon 251"/>
                  <p:cNvSpPr/>
                  <p:nvPr/>
                </p:nvSpPr>
                <p:spPr>
                  <a:xfrm>
                    <a:off x="1807497" y="2583838"/>
                    <a:ext cx="491369" cy="408386"/>
                  </a:xfrm>
                  <a:prstGeom prst="pentagon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Regular Pentagon 252"/>
                  <p:cNvSpPr/>
                  <p:nvPr/>
                </p:nvSpPr>
                <p:spPr>
                  <a:xfrm>
                    <a:off x="1328217" y="2712925"/>
                    <a:ext cx="329982" cy="274254"/>
                  </a:xfrm>
                  <a:prstGeom prst="pentagon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Regular Pentagon 253"/>
                  <p:cNvSpPr/>
                  <p:nvPr/>
                </p:nvSpPr>
                <p:spPr>
                  <a:xfrm>
                    <a:off x="2385544" y="2708757"/>
                    <a:ext cx="329982" cy="274254"/>
                  </a:xfrm>
                  <a:prstGeom prst="pentagon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Diamond 254"/>
                  <p:cNvSpPr/>
                  <p:nvPr/>
                </p:nvSpPr>
                <p:spPr>
                  <a:xfrm>
                    <a:off x="1982582" y="2684447"/>
                    <a:ext cx="114300" cy="274254"/>
                  </a:xfrm>
                  <a:prstGeom prst="diamond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Diamond 255"/>
                  <p:cNvSpPr/>
                  <p:nvPr/>
                </p:nvSpPr>
                <p:spPr>
                  <a:xfrm>
                    <a:off x="1494521" y="2975696"/>
                    <a:ext cx="274391" cy="274254"/>
                  </a:xfrm>
                  <a:prstGeom prst="diamond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Diamond 256"/>
                  <p:cNvSpPr/>
                  <p:nvPr/>
                </p:nvSpPr>
                <p:spPr>
                  <a:xfrm>
                    <a:off x="1752775" y="2988239"/>
                    <a:ext cx="274391" cy="274254"/>
                  </a:xfrm>
                  <a:prstGeom prst="diamond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Diamond 257"/>
                  <p:cNvSpPr/>
                  <p:nvPr/>
                </p:nvSpPr>
                <p:spPr>
                  <a:xfrm>
                    <a:off x="2017838" y="2979774"/>
                    <a:ext cx="274391" cy="274254"/>
                  </a:xfrm>
                  <a:prstGeom prst="diamond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Diamond 258"/>
                  <p:cNvSpPr/>
                  <p:nvPr/>
                </p:nvSpPr>
                <p:spPr>
                  <a:xfrm>
                    <a:off x="2274465" y="2979774"/>
                    <a:ext cx="274391" cy="274254"/>
                  </a:xfrm>
                  <a:prstGeom prst="diamond">
                    <a:avLst/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/>
          <p:cNvGrpSpPr/>
          <p:nvPr/>
        </p:nvGrpSpPr>
        <p:grpSpPr>
          <a:xfrm>
            <a:off x="4266550" y="2120397"/>
            <a:ext cx="1372250" cy="1461003"/>
            <a:chOff x="4266550" y="2120397"/>
            <a:chExt cx="1372250" cy="1461003"/>
          </a:xfrm>
        </p:grpSpPr>
        <p:grpSp>
          <p:nvGrpSpPr>
            <p:cNvPr id="155" name="Group 154"/>
            <p:cNvGrpSpPr/>
            <p:nvPr/>
          </p:nvGrpSpPr>
          <p:grpSpPr>
            <a:xfrm>
              <a:off x="4266550" y="2120397"/>
              <a:ext cx="1372250" cy="1461003"/>
              <a:chOff x="8602326" y="4817257"/>
              <a:chExt cx="1079863" cy="1114697"/>
            </a:xfrm>
            <a:solidFill>
              <a:schemeClr val="accent1">
                <a:lumMod val="20000"/>
                <a:lumOff val="80000"/>
              </a:schemeClr>
            </a:solidFill>
          </p:grpSpPr>
          <p:grpSp>
            <p:nvGrpSpPr>
              <p:cNvPr id="156" name="Group 155"/>
              <p:cNvGrpSpPr/>
              <p:nvPr/>
            </p:nvGrpSpPr>
            <p:grpSpPr>
              <a:xfrm>
                <a:off x="8602326" y="4817257"/>
                <a:ext cx="1079863" cy="1114697"/>
                <a:chOff x="987717" y="3230880"/>
                <a:chExt cx="1079863" cy="1114697"/>
              </a:xfrm>
              <a:grpFill/>
            </p:grpSpPr>
            <p:sp>
              <p:nvSpPr>
                <p:cNvPr id="172" name="Rectangle 171"/>
                <p:cNvSpPr/>
                <p:nvPr/>
              </p:nvSpPr>
              <p:spPr>
                <a:xfrm>
                  <a:off x="1010194" y="3248297"/>
                  <a:ext cx="1036320" cy="1097280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Frame 172"/>
                <p:cNvSpPr/>
                <p:nvPr/>
              </p:nvSpPr>
              <p:spPr>
                <a:xfrm>
                  <a:off x="987717" y="3230880"/>
                  <a:ext cx="1079863" cy="1114697"/>
                </a:xfrm>
                <a:prstGeom prst="frame">
                  <a:avLst>
                    <a:gd name="adj1" fmla="val 10081"/>
                  </a:avLst>
                </a:prstGeom>
                <a:solidFill>
                  <a:schemeClr val="tx1"/>
                </a:solidFill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" name="Group 156"/>
              <p:cNvGrpSpPr/>
              <p:nvPr/>
            </p:nvGrpSpPr>
            <p:grpSpPr>
              <a:xfrm>
                <a:off x="8847780" y="4953267"/>
                <a:ext cx="577054" cy="862736"/>
                <a:chOff x="1435100" y="1167684"/>
                <a:chExt cx="1473784" cy="2203410"/>
              </a:xfrm>
              <a:grpFill/>
            </p:grpSpPr>
            <p:sp>
              <p:nvSpPr>
                <p:cNvPr id="158" name="Rounded Rectangle 157"/>
                <p:cNvSpPr/>
                <p:nvPr/>
              </p:nvSpPr>
              <p:spPr>
                <a:xfrm>
                  <a:off x="1435100" y="1167684"/>
                  <a:ext cx="1460500" cy="2185115"/>
                </a:xfrm>
                <a:prstGeom prst="roundRect">
                  <a:avLst>
                    <a:gd name="adj" fmla="val 39276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Trapezoid 158"/>
                <p:cNvSpPr/>
                <p:nvPr/>
              </p:nvSpPr>
              <p:spPr>
                <a:xfrm>
                  <a:off x="1684154" y="2501433"/>
                  <a:ext cx="1017528" cy="869661"/>
                </a:xfrm>
                <a:prstGeom prst="trapezoid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>
                  <a:off x="1684154" y="1391356"/>
                  <a:ext cx="969830" cy="1217139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ound Diagonal Corner Rectangle 160"/>
                <p:cNvSpPr/>
                <p:nvPr/>
              </p:nvSpPr>
              <p:spPr>
                <a:xfrm rot="1236535">
                  <a:off x="1693365" y="1442634"/>
                  <a:ext cx="490742" cy="44813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Round Diagonal Corner Rectangle 161"/>
                <p:cNvSpPr/>
                <p:nvPr/>
              </p:nvSpPr>
              <p:spPr>
                <a:xfrm rot="5076663">
                  <a:off x="2171409" y="1343767"/>
                  <a:ext cx="487589" cy="64079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ounded Rectangle 162"/>
                <p:cNvSpPr/>
                <p:nvPr/>
              </p:nvSpPr>
              <p:spPr>
                <a:xfrm>
                  <a:off x="1559695" y="1336770"/>
                  <a:ext cx="1260515" cy="322562"/>
                </a:xfrm>
                <a:prstGeom prst="roundRect">
                  <a:avLst>
                    <a:gd name="adj" fmla="val 40290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ounded Rectangle 163"/>
                <p:cNvSpPr/>
                <p:nvPr/>
              </p:nvSpPr>
              <p:spPr>
                <a:xfrm>
                  <a:off x="1597391" y="1297064"/>
                  <a:ext cx="1104292" cy="254278"/>
                </a:xfrm>
                <a:prstGeom prst="roundRect">
                  <a:avLst>
                    <a:gd name="adj" fmla="val 40290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Rounded Rectangle 164"/>
                <p:cNvSpPr/>
                <p:nvPr/>
              </p:nvSpPr>
              <p:spPr>
                <a:xfrm>
                  <a:off x="1456353" y="1364495"/>
                  <a:ext cx="1452531" cy="322562"/>
                </a:xfrm>
                <a:prstGeom prst="roundRect">
                  <a:avLst>
                    <a:gd name="adj" fmla="val 28478"/>
                  </a:avLst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6" name="Group 165"/>
                <p:cNvGrpSpPr/>
                <p:nvPr/>
              </p:nvGrpSpPr>
              <p:grpSpPr>
                <a:xfrm>
                  <a:off x="1501255" y="1225618"/>
                  <a:ext cx="1363234" cy="673316"/>
                  <a:chOff x="1501255" y="1225618"/>
                  <a:chExt cx="1363234" cy="673316"/>
                </a:xfrm>
                <a:grpFill/>
              </p:grpSpPr>
              <p:sp>
                <p:nvSpPr>
                  <p:cNvPr id="169" name="Half Frame 168"/>
                  <p:cNvSpPr/>
                  <p:nvPr/>
                </p:nvSpPr>
                <p:spPr>
                  <a:xfrm rot="2834828">
                    <a:off x="1944115" y="1429597"/>
                    <a:ext cx="443658" cy="495015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0" name="Half Frame 169"/>
                  <p:cNvSpPr/>
                  <p:nvPr/>
                </p:nvSpPr>
                <p:spPr>
                  <a:xfrm rot="13551181">
                    <a:off x="1551666" y="1175207"/>
                    <a:ext cx="346977" cy="447800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1" name="Half Frame 170"/>
                  <p:cNvSpPr/>
                  <p:nvPr/>
                </p:nvSpPr>
                <p:spPr>
                  <a:xfrm rot="8048819" flipH="1">
                    <a:off x="2505125" y="1189553"/>
                    <a:ext cx="267036" cy="451692"/>
                  </a:xfrm>
                  <a:prstGeom prst="halfFrame">
                    <a:avLst>
                      <a:gd name="adj1" fmla="val 13535"/>
                      <a:gd name="adj2" fmla="val 13521"/>
                    </a:avLst>
                  </a:prstGeom>
                  <a:grpFill/>
                  <a:ln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67" name="Oval 166"/>
                <p:cNvSpPr/>
                <p:nvPr/>
              </p:nvSpPr>
              <p:spPr>
                <a:xfrm>
                  <a:off x="1866900" y="2153130"/>
                  <a:ext cx="660898" cy="577370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/>
                <p:cNvSpPr/>
                <p:nvPr/>
              </p:nvSpPr>
              <p:spPr>
                <a:xfrm>
                  <a:off x="2058262" y="2236791"/>
                  <a:ext cx="278174" cy="145700"/>
                </a:xfrm>
                <a:prstGeom prst="ellipse">
                  <a:avLst/>
                </a:prstGeom>
                <a:grpFill/>
                <a:ln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9" name="Group 178"/>
            <p:cNvGrpSpPr/>
            <p:nvPr/>
          </p:nvGrpSpPr>
          <p:grpSpPr>
            <a:xfrm>
              <a:off x="4534405" y="2246054"/>
              <a:ext cx="799072" cy="365740"/>
              <a:chOff x="1239442" y="2583838"/>
              <a:chExt cx="1535084" cy="678655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180" name="Rounded Rectangle 179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gular Pentagon 180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gular Pentagon 181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gular Pentagon 182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Diamond 183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Diamond 184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Diamond 185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Diamond 186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Diamond 187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7361716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extBox 8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685800" y="609600"/>
            <a:ext cx="2190465" cy="4625677"/>
            <a:chOff x="5277135" y="463770"/>
            <a:chExt cx="2807401" cy="4625677"/>
          </a:xfrm>
        </p:grpSpPr>
        <p:sp>
          <p:nvSpPr>
            <p:cNvPr id="44" name="Oval 43"/>
            <p:cNvSpPr/>
            <p:nvPr/>
          </p:nvSpPr>
          <p:spPr>
            <a:xfrm>
              <a:off x="5754639" y="463770"/>
              <a:ext cx="1816929" cy="200749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Cloud 44"/>
            <p:cNvSpPr/>
            <p:nvPr/>
          </p:nvSpPr>
          <p:spPr>
            <a:xfrm rot="10954493">
              <a:off x="6206286" y="704007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Cloud 45"/>
            <p:cNvSpPr/>
            <p:nvPr/>
          </p:nvSpPr>
          <p:spPr>
            <a:xfrm>
              <a:off x="5754640" y="613469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18750594">
              <a:off x="5162148" y="3354321"/>
              <a:ext cx="711713" cy="4817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3837370">
              <a:off x="7496905" y="3288937"/>
              <a:ext cx="721265" cy="4539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20039060">
              <a:off x="5974332" y="4683694"/>
              <a:ext cx="711713" cy="405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1560940" flipH="1">
              <a:off x="6672323" y="4683696"/>
              <a:ext cx="711713" cy="405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>
              <a:off x="5566905" y="2366269"/>
              <a:ext cx="2210295" cy="2410097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19906957">
              <a:off x="7126084" y="1894192"/>
              <a:ext cx="814319" cy="1777451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389622">
              <a:off x="5411919" y="2012656"/>
              <a:ext cx="814319" cy="164324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>
              <a:off x="5683237" y="1928070"/>
              <a:ext cx="1977632" cy="2410097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6032231" y="613471"/>
              <a:ext cx="1279644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Moon 55"/>
            <p:cNvSpPr/>
            <p:nvPr/>
          </p:nvSpPr>
          <p:spPr>
            <a:xfrm rot="5400000">
              <a:off x="6422515" y="-91345"/>
              <a:ext cx="475648" cy="1585878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>
              <a:off x="5915899" y="1410296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6401076" y="1646598"/>
              <a:ext cx="493252" cy="2466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5629898" y="4222850"/>
              <a:ext cx="2084307" cy="496264"/>
              <a:chOff x="5867400" y="3429000"/>
              <a:chExt cx="3200400" cy="762000"/>
            </a:xfrm>
          </p:grpSpPr>
          <p:grpSp>
            <p:nvGrpSpPr>
              <p:cNvPr id="60" name="Group 59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3" name="Left-Right Arrow Callout 7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1" name="Left-Right Arrow Callout 7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9" name="Left-Right Arrow Callout 6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" name="Group 62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7" name="Left-Right Arrow Callout 6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5" name="Left-Right Arrow Callout 6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Diamond 6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5" name="TextBox 74"/>
          <p:cNvSpPr txBox="1"/>
          <p:nvPr/>
        </p:nvSpPr>
        <p:spPr>
          <a:xfrm>
            <a:off x="1123854" y="5371559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Ham</a:t>
            </a:r>
            <a:endParaRPr lang="en-US" dirty="0"/>
          </a:p>
        </p:txBody>
      </p:sp>
      <p:grpSp>
        <p:nvGrpSpPr>
          <p:cNvPr id="36" name="Group 184"/>
          <p:cNvGrpSpPr/>
          <p:nvPr/>
        </p:nvGrpSpPr>
        <p:grpSpPr>
          <a:xfrm flipH="1">
            <a:off x="3988871" y="826370"/>
            <a:ext cx="1460956" cy="3034095"/>
            <a:chOff x="304800" y="762000"/>
            <a:chExt cx="2500430" cy="5192861"/>
          </a:xfrm>
        </p:grpSpPr>
        <p:sp>
          <p:nvSpPr>
            <p:cNvPr id="37" name="Rounded Rectangle 36"/>
            <p:cNvSpPr/>
            <p:nvPr/>
          </p:nvSpPr>
          <p:spPr>
            <a:xfrm>
              <a:off x="762000" y="1344270"/>
              <a:ext cx="1752600" cy="2846729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70"/>
            <p:cNvGrpSpPr/>
            <p:nvPr/>
          </p:nvGrpSpPr>
          <p:grpSpPr>
            <a:xfrm flipH="1">
              <a:off x="1143000" y="4468471"/>
              <a:ext cx="609601" cy="1447801"/>
              <a:chOff x="4222137" y="4305789"/>
              <a:chExt cx="609601" cy="1447801"/>
            </a:xfrm>
          </p:grpSpPr>
          <p:sp>
            <p:nvSpPr>
              <p:cNvPr id="149" name="Oval 148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71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68"/>
            <p:cNvGrpSpPr/>
            <p:nvPr/>
          </p:nvGrpSpPr>
          <p:grpSpPr>
            <a:xfrm>
              <a:off x="1555137" y="4507060"/>
              <a:ext cx="609601" cy="1447801"/>
              <a:chOff x="4222137" y="4305789"/>
              <a:chExt cx="609601" cy="1447801"/>
            </a:xfrm>
          </p:grpSpPr>
          <p:sp>
            <p:nvSpPr>
              <p:cNvPr id="147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Oval 39"/>
            <p:cNvSpPr/>
            <p:nvPr/>
          </p:nvSpPr>
          <p:spPr>
            <a:xfrm rot="4079532">
              <a:off x="1928929" y="3252760"/>
              <a:ext cx="1219201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7252322">
              <a:off x="115917" y="3216407"/>
              <a:ext cx="1219201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34"/>
            <p:cNvGrpSpPr/>
            <p:nvPr/>
          </p:nvGrpSpPr>
          <p:grpSpPr>
            <a:xfrm rot="18918069">
              <a:off x="1754044" y="2367296"/>
              <a:ext cx="992712" cy="1453296"/>
              <a:chOff x="1977877" y="1457884"/>
              <a:chExt cx="992712" cy="1453296"/>
            </a:xfrm>
          </p:grpSpPr>
          <p:sp>
            <p:nvSpPr>
              <p:cNvPr id="135" name="Trapezoid 35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6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137" name="Pentagon 135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Pentagon 136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0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142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Pentagon 142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Pentagon 143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Diamond 144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1" name="Diamond 140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6" name="Group 33"/>
            <p:cNvGrpSpPr/>
            <p:nvPr/>
          </p:nvGrpSpPr>
          <p:grpSpPr>
            <a:xfrm>
              <a:off x="304800" y="2258671"/>
              <a:ext cx="992712" cy="1453296"/>
              <a:chOff x="1977877" y="1457884"/>
              <a:chExt cx="992712" cy="1453296"/>
            </a:xfrm>
          </p:grpSpPr>
          <p:sp>
            <p:nvSpPr>
              <p:cNvPr id="123" name="Trapezoid 18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125" name="Pentagon 21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Pentagon 22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24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8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130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Pentagon 2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Pentagon 2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Diamond 3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Diamond 3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9" name="Diamond 26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7" name="Trapezoid 3"/>
            <p:cNvSpPr/>
            <p:nvPr/>
          </p:nvSpPr>
          <p:spPr>
            <a:xfrm>
              <a:off x="914400" y="2334871"/>
              <a:ext cx="1447800" cy="2667000"/>
            </a:xfrm>
            <a:prstGeom prst="trapezoid">
              <a:avLst>
                <a:gd name="adj" fmla="val 2438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1416571" y="2212451"/>
              <a:ext cx="457200" cy="457200"/>
            </a:xfrm>
            <a:prstGeom prst="trapezoid">
              <a:avLst>
                <a:gd name="adj" fmla="val 34836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17"/>
            <p:cNvGrpSpPr/>
            <p:nvPr/>
          </p:nvGrpSpPr>
          <p:grpSpPr>
            <a:xfrm>
              <a:off x="914400" y="4925671"/>
              <a:ext cx="1447800" cy="434340"/>
              <a:chOff x="533400" y="1364105"/>
              <a:chExt cx="2590800" cy="617095"/>
            </a:xfrm>
          </p:grpSpPr>
          <p:sp>
            <p:nvSpPr>
              <p:cNvPr id="111" name="Pentagon 109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Pentagon 110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Pentagon 7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Diamond 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Diamond 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6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118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Pentagon 1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Pentagon 1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Diamond 1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1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7" name="Diamond 16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Oval 79"/>
            <p:cNvSpPr/>
            <p:nvPr/>
          </p:nvSpPr>
          <p:spPr>
            <a:xfrm>
              <a:off x="838200" y="1344271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ed Rectangle 80"/>
            <p:cNvSpPr/>
            <p:nvPr/>
          </p:nvSpPr>
          <p:spPr>
            <a:xfrm>
              <a:off x="762000" y="1344271"/>
              <a:ext cx="1752600" cy="3810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" name="Group 50"/>
            <p:cNvGrpSpPr/>
            <p:nvPr/>
          </p:nvGrpSpPr>
          <p:grpSpPr>
            <a:xfrm>
              <a:off x="914400" y="1344271"/>
              <a:ext cx="1447800" cy="434340"/>
              <a:chOff x="533400" y="1364105"/>
              <a:chExt cx="2590800" cy="617095"/>
            </a:xfrm>
          </p:grpSpPr>
          <p:sp>
            <p:nvSpPr>
              <p:cNvPr id="99" name="Pentagon 98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Pentagon 99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Pentagon 100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Diamond 101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Diamond 102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106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Pentagon 106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Pentagon 107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7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8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5" name="Diamond 103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Chord 83"/>
            <p:cNvSpPr/>
            <p:nvPr/>
          </p:nvSpPr>
          <p:spPr>
            <a:xfrm rot="9025953">
              <a:off x="725911" y="762000"/>
              <a:ext cx="1755873" cy="1552505"/>
            </a:xfrm>
            <a:prstGeom prst="chord">
              <a:avLst>
                <a:gd name="adj1" fmla="val 2633283"/>
                <a:gd name="adj2" fmla="val 11808958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179"/>
            <p:cNvGrpSpPr/>
            <p:nvPr/>
          </p:nvGrpSpPr>
          <p:grpSpPr>
            <a:xfrm rot="4546340">
              <a:off x="908994" y="2684664"/>
              <a:ext cx="724841" cy="220741"/>
              <a:chOff x="3294680" y="350136"/>
              <a:chExt cx="1963120" cy="335664"/>
            </a:xfrm>
          </p:grpSpPr>
          <p:sp>
            <p:nvSpPr>
              <p:cNvPr id="96" name="Donut 94"/>
              <p:cNvSpPr/>
              <p:nvPr/>
            </p:nvSpPr>
            <p:spPr>
              <a:xfrm>
                <a:off x="3294680" y="350136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Donut 96"/>
              <p:cNvSpPr/>
              <p:nvPr/>
            </p:nvSpPr>
            <p:spPr>
              <a:xfrm>
                <a:off x="37338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Donut 97"/>
              <p:cNvSpPr/>
              <p:nvPr/>
            </p:nvSpPr>
            <p:spPr>
              <a:xfrm>
                <a:off x="42672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" name="Group 180"/>
            <p:cNvGrpSpPr/>
            <p:nvPr/>
          </p:nvGrpSpPr>
          <p:grpSpPr>
            <a:xfrm rot="6411433">
              <a:off x="1502634" y="2730746"/>
              <a:ext cx="759652" cy="200444"/>
              <a:chOff x="3200400" y="381000"/>
              <a:chExt cx="2057400" cy="304800"/>
            </a:xfrm>
          </p:grpSpPr>
          <p:sp>
            <p:nvSpPr>
              <p:cNvPr id="93" name="Donut 92"/>
              <p:cNvSpPr/>
              <p:nvPr/>
            </p:nvSpPr>
            <p:spPr>
              <a:xfrm>
                <a:off x="32004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Donut 93"/>
              <p:cNvSpPr/>
              <p:nvPr/>
            </p:nvSpPr>
            <p:spPr>
              <a:xfrm>
                <a:off x="37338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Donut 93"/>
              <p:cNvSpPr/>
              <p:nvPr/>
            </p:nvSpPr>
            <p:spPr>
              <a:xfrm>
                <a:off x="42672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" name="Group 17"/>
            <p:cNvGrpSpPr/>
            <p:nvPr/>
          </p:nvGrpSpPr>
          <p:grpSpPr>
            <a:xfrm>
              <a:off x="1295400" y="2895600"/>
              <a:ext cx="681318" cy="429065"/>
              <a:chOff x="533400" y="1371600"/>
              <a:chExt cx="1219200" cy="609600"/>
            </a:xfrm>
          </p:grpSpPr>
          <p:sp>
            <p:nvSpPr>
              <p:cNvPr id="88" name="Pentagon 87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Pentagon 88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Pentagon 89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Diamond 90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Diamond 91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1" name="TextBox 150"/>
          <p:cNvSpPr txBox="1"/>
          <p:nvPr/>
        </p:nvSpPr>
        <p:spPr>
          <a:xfrm>
            <a:off x="4275666" y="3942361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Hagar</a:t>
            </a:r>
            <a:endParaRPr lang="en-US" dirty="0"/>
          </a:p>
        </p:txBody>
      </p:sp>
      <p:sp>
        <p:nvSpPr>
          <p:cNvPr id="185" name="TextBox 184"/>
          <p:cNvSpPr txBox="1"/>
          <p:nvPr/>
        </p:nvSpPr>
        <p:spPr>
          <a:xfrm>
            <a:off x="6744307" y="5817365"/>
            <a:ext cx="175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Hur</a:t>
            </a:r>
            <a:r>
              <a:rPr lang="en-US" dirty="0" smtClean="0"/>
              <a:t>—assisted Aaron</a:t>
            </a:r>
            <a:endParaRPr lang="en-US" dirty="0"/>
          </a:p>
        </p:txBody>
      </p:sp>
      <p:grpSp>
        <p:nvGrpSpPr>
          <p:cNvPr id="202" name="Group 201"/>
          <p:cNvGrpSpPr/>
          <p:nvPr/>
        </p:nvGrpSpPr>
        <p:grpSpPr>
          <a:xfrm>
            <a:off x="3952930" y="4990171"/>
            <a:ext cx="395776" cy="376000"/>
            <a:chOff x="4561398" y="5032399"/>
            <a:chExt cx="959125" cy="911201"/>
          </a:xfrm>
        </p:grpSpPr>
        <p:sp>
          <p:nvSpPr>
            <p:cNvPr id="203" name="Quad Arrow 202"/>
            <p:cNvSpPr/>
            <p:nvPr/>
          </p:nvSpPr>
          <p:spPr>
            <a:xfrm>
              <a:off x="4561398" y="5032399"/>
              <a:ext cx="959125" cy="911201"/>
            </a:xfrm>
            <a:prstGeom prst="quadArrow">
              <a:avLst>
                <a:gd name="adj1" fmla="val 39703"/>
                <a:gd name="adj2" fmla="val 22500"/>
                <a:gd name="adj3" fmla="val 22500"/>
              </a:avLst>
            </a:prstGeom>
            <a:solidFill>
              <a:srgbClr val="C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Diamond 203"/>
            <p:cNvSpPr/>
            <p:nvPr/>
          </p:nvSpPr>
          <p:spPr>
            <a:xfrm>
              <a:off x="4870253" y="5303520"/>
              <a:ext cx="353508" cy="361404"/>
            </a:xfrm>
            <a:prstGeom prst="diamond">
              <a:avLst/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5228454" y="4444845"/>
            <a:ext cx="260512" cy="247495"/>
            <a:chOff x="4561398" y="5032399"/>
            <a:chExt cx="959125" cy="911201"/>
          </a:xfrm>
        </p:grpSpPr>
        <p:sp>
          <p:nvSpPr>
            <p:cNvPr id="215" name="Quad Arrow 214"/>
            <p:cNvSpPr/>
            <p:nvPr/>
          </p:nvSpPr>
          <p:spPr>
            <a:xfrm>
              <a:off x="4561398" y="5032399"/>
              <a:ext cx="959125" cy="911201"/>
            </a:xfrm>
            <a:prstGeom prst="quadArrow">
              <a:avLst>
                <a:gd name="adj1" fmla="val 39703"/>
                <a:gd name="adj2" fmla="val 22500"/>
                <a:gd name="adj3" fmla="val 22500"/>
              </a:avLst>
            </a:prstGeom>
            <a:solidFill>
              <a:srgbClr val="C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Diamond 215"/>
            <p:cNvSpPr/>
            <p:nvPr/>
          </p:nvSpPr>
          <p:spPr>
            <a:xfrm>
              <a:off x="4870253" y="5303520"/>
              <a:ext cx="353508" cy="361404"/>
            </a:xfrm>
            <a:prstGeom prst="diamond">
              <a:avLst/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344346" y="917550"/>
            <a:ext cx="2091743" cy="4823341"/>
            <a:chOff x="6344346" y="917550"/>
            <a:chExt cx="2091743" cy="4823341"/>
          </a:xfrm>
        </p:grpSpPr>
        <p:sp>
          <p:nvSpPr>
            <p:cNvPr id="6" name="Oval 5"/>
            <p:cNvSpPr/>
            <p:nvPr/>
          </p:nvSpPr>
          <p:spPr>
            <a:xfrm>
              <a:off x="6511857" y="952023"/>
              <a:ext cx="1800014" cy="2049288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6578086" y="1308759"/>
              <a:ext cx="1607599" cy="1521876"/>
              <a:chOff x="6389859" y="1327817"/>
              <a:chExt cx="1986870" cy="1880923"/>
            </a:xfrm>
          </p:grpSpPr>
          <p:sp>
            <p:nvSpPr>
              <p:cNvPr id="153" name="Oval 152"/>
              <p:cNvSpPr/>
              <p:nvPr/>
            </p:nvSpPr>
            <p:spPr>
              <a:xfrm flipH="1">
                <a:off x="6514461" y="1645612"/>
                <a:ext cx="1821985" cy="1563128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4" name="Round Diagonal Corner Rectangle 153"/>
              <p:cNvSpPr/>
              <p:nvPr/>
            </p:nvSpPr>
            <p:spPr>
              <a:xfrm rot="892649" flipH="1">
                <a:off x="7686990" y="1327817"/>
                <a:ext cx="689739" cy="755249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5" name="Round Diagonal Corner Rectangle 154"/>
              <p:cNvSpPr/>
              <p:nvPr/>
            </p:nvSpPr>
            <p:spPr>
              <a:xfrm rot="3096286" flipH="1">
                <a:off x="6426709" y="1357351"/>
                <a:ext cx="685841" cy="75954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156" name="Oval 155"/>
            <p:cNvSpPr/>
            <p:nvPr/>
          </p:nvSpPr>
          <p:spPr>
            <a:xfrm rot="1928098" flipH="1">
              <a:off x="6344346" y="3169450"/>
              <a:ext cx="402944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 rot="18952234" flipH="1">
              <a:off x="8018714" y="3138693"/>
              <a:ext cx="417375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2247591" flipH="1">
              <a:off x="6885669" y="4865795"/>
              <a:ext cx="396277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18952234" flipH="1">
              <a:off x="7343138" y="4848485"/>
              <a:ext cx="394381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0" name="Trapezoid 159"/>
            <p:cNvSpPr/>
            <p:nvPr/>
          </p:nvSpPr>
          <p:spPr>
            <a:xfrm rot="1430708" flipH="1">
              <a:off x="6481533" y="2245880"/>
              <a:ext cx="846308" cy="1560935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 rot="19809709" flipH="1">
              <a:off x="7405259" y="2194737"/>
              <a:ext cx="846308" cy="1560935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 flipH="1">
              <a:off x="6740037" y="2446750"/>
              <a:ext cx="1262560" cy="2852030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6799221" y="955152"/>
              <a:ext cx="1203377" cy="16354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4" name="Round Diagonal Corner Rectangle 163"/>
            <p:cNvSpPr/>
            <p:nvPr/>
          </p:nvSpPr>
          <p:spPr>
            <a:xfrm rot="20363465" flipH="1">
              <a:off x="7411922" y="936561"/>
              <a:ext cx="391062" cy="58978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5" name="Round Diagonal Corner Rectangle 164"/>
            <p:cNvSpPr/>
            <p:nvPr/>
          </p:nvSpPr>
          <p:spPr>
            <a:xfrm rot="16523337" flipH="1">
              <a:off x="6941181" y="997951"/>
              <a:ext cx="468829" cy="6117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 rot="21333240" flipH="1">
              <a:off x="7280968" y="2287427"/>
              <a:ext cx="846308" cy="2911947"/>
            </a:xfrm>
            <a:prstGeom prst="trapezoid">
              <a:avLst>
                <a:gd name="adj" fmla="val 3448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301939" flipH="1">
              <a:off x="6565979" y="2394708"/>
              <a:ext cx="846308" cy="2804505"/>
            </a:xfrm>
            <a:prstGeom prst="trapezoid">
              <a:avLst>
                <a:gd name="adj" fmla="val 3448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9" name="Oval 168"/>
            <p:cNvSpPr/>
            <p:nvPr/>
          </p:nvSpPr>
          <p:spPr>
            <a:xfrm flipH="1">
              <a:off x="6974979" y="1851093"/>
              <a:ext cx="797318" cy="87509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 flipH="1">
              <a:off x="7187067" y="1980402"/>
              <a:ext cx="346392" cy="1854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cxnSp>
          <p:nvCxnSpPr>
            <p:cNvPr id="173" name="Straight Connector 172"/>
            <p:cNvCxnSpPr/>
            <p:nvPr/>
          </p:nvCxnSpPr>
          <p:spPr>
            <a:xfrm>
              <a:off x="6852412" y="3026348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/>
            <p:cNvCxnSpPr/>
            <p:nvPr/>
          </p:nvCxnSpPr>
          <p:spPr>
            <a:xfrm>
              <a:off x="7459750" y="3026348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>
              <a:off x="6801394" y="3257006"/>
              <a:ext cx="444673" cy="1613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>
              <a:off x="7459750" y="3258619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/>
            <p:cNvCxnSpPr/>
            <p:nvPr/>
          </p:nvCxnSpPr>
          <p:spPr>
            <a:xfrm flipV="1">
              <a:off x="6741899" y="3677246"/>
              <a:ext cx="532434" cy="1077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/>
            <p:cNvCxnSpPr/>
            <p:nvPr/>
          </p:nvCxnSpPr>
          <p:spPr>
            <a:xfrm flipV="1">
              <a:off x="7444177" y="3665933"/>
              <a:ext cx="532434" cy="1077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V="1">
              <a:off x="6681111" y="3913689"/>
              <a:ext cx="579153" cy="10776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V="1">
              <a:off x="7397459" y="3929174"/>
              <a:ext cx="579153" cy="10776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>
              <a:off x="6548005" y="4641473"/>
              <a:ext cx="727832" cy="46454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 flipV="1">
              <a:off x="7381886" y="4641473"/>
              <a:ext cx="766026" cy="26261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/>
            <p:cNvCxnSpPr/>
            <p:nvPr/>
          </p:nvCxnSpPr>
          <p:spPr>
            <a:xfrm>
              <a:off x="6478665" y="4915490"/>
              <a:ext cx="797172" cy="20194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/>
            <p:cNvCxnSpPr/>
            <p:nvPr/>
          </p:nvCxnSpPr>
          <p:spPr>
            <a:xfrm flipV="1">
              <a:off x="7413032" y="4873744"/>
              <a:ext cx="781599" cy="4174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/>
            <p:nvPr/>
          </p:nvGrpSpPr>
          <p:grpSpPr>
            <a:xfrm>
              <a:off x="6699109" y="4183480"/>
              <a:ext cx="472422" cy="448816"/>
              <a:chOff x="4561398" y="5032399"/>
              <a:chExt cx="959125" cy="911201"/>
            </a:xfrm>
          </p:grpSpPr>
          <p:sp>
            <p:nvSpPr>
              <p:cNvPr id="3" name="Quad Arrow 2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Diamond 3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" name="Group 185"/>
            <p:cNvGrpSpPr/>
            <p:nvPr/>
          </p:nvGrpSpPr>
          <p:grpSpPr>
            <a:xfrm>
              <a:off x="7500719" y="4154346"/>
              <a:ext cx="497701" cy="472832"/>
              <a:chOff x="4561398" y="5032399"/>
              <a:chExt cx="959125" cy="911201"/>
            </a:xfrm>
          </p:grpSpPr>
          <p:sp>
            <p:nvSpPr>
              <p:cNvPr id="187" name="Quad Arrow 186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Diamond 187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1" name="Moon 200"/>
            <p:cNvSpPr/>
            <p:nvPr/>
          </p:nvSpPr>
          <p:spPr>
            <a:xfrm rot="5400000">
              <a:off x="7128688" y="399555"/>
              <a:ext cx="547948" cy="1583938"/>
            </a:xfrm>
            <a:prstGeom prst="moon">
              <a:avLst>
                <a:gd name="adj" fmla="val 8750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6810150" y="1101750"/>
              <a:ext cx="1140421" cy="280023"/>
              <a:chOff x="3952930" y="4977108"/>
              <a:chExt cx="1584496" cy="389063"/>
            </a:xfrm>
          </p:grpSpPr>
          <p:grpSp>
            <p:nvGrpSpPr>
              <p:cNvPr id="189" name="Group 188"/>
              <p:cNvGrpSpPr/>
              <p:nvPr/>
            </p:nvGrpSpPr>
            <p:grpSpPr>
              <a:xfrm>
                <a:off x="3952930" y="4990171"/>
                <a:ext cx="395776" cy="376000"/>
                <a:chOff x="4561398" y="5032399"/>
                <a:chExt cx="959125" cy="911201"/>
              </a:xfrm>
            </p:grpSpPr>
            <p:sp>
              <p:nvSpPr>
                <p:cNvPr id="190" name="Quad Arrow 189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Diamond 190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191"/>
              <p:cNvGrpSpPr/>
              <p:nvPr/>
            </p:nvGrpSpPr>
            <p:grpSpPr>
              <a:xfrm>
                <a:off x="4349170" y="4985817"/>
                <a:ext cx="395776" cy="376000"/>
                <a:chOff x="4561398" y="5032399"/>
                <a:chExt cx="959125" cy="911201"/>
              </a:xfrm>
            </p:grpSpPr>
            <p:sp>
              <p:nvSpPr>
                <p:cNvPr id="193" name="Quad Arrow 192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94"/>
              <p:cNvGrpSpPr/>
              <p:nvPr/>
            </p:nvGrpSpPr>
            <p:grpSpPr>
              <a:xfrm>
                <a:off x="4741056" y="4977108"/>
                <a:ext cx="395776" cy="376000"/>
                <a:chOff x="4561398" y="5032399"/>
                <a:chExt cx="959125" cy="911201"/>
              </a:xfrm>
            </p:grpSpPr>
            <p:sp>
              <p:nvSpPr>
                <p:cNvPr id="196" name="Quad Arrow 195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Diamond 196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197"/>
              <p:cNvGrpSpPr/>
              <p:nvPr/>
            </p:nvGrpSpPr>
            <p:grpSpPr>
              <a:xfrm>
                <a:off x="5141650" y="4977108"/>
                <a:ext cx="395776" cy="376000"/>
                <a:chOff x="4561398" y="5032399"/>
                <a:chExt cx="959125" cy="911201"/>
              </a:xfrm>
            </p:grpSpPr>
            <p:sp>
              <p:nvSpPr>
                <p:cNvPr id="199" name="Quad Arrow 198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Diamond 199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" name="Group 204"/>
            <p:cNvGrpSpPr/>
            <p:nvPr/>
          </p:nvGrpSpPr>
          <p:grpSpPr>
            <a:xfrm>
              <a:off x="6939312" y="2760061"/>
              <a:ext cx="260512" cy="247495"/>
              <a:chOff x="4561398" y="5032399"/>
              <a:chExt cx="959125" cy="911201"/>
            </a:xfrm>
          </p:grpSpPr>
          <p:sp>
            <p:nvSpPr>
              <p:cNvPr id="206" name="Quad Arrow 205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Diamond 206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8" name="Group 207"/>
            <p:cNvGrpSpPr/>
            <p:nvPr/>
          </p:nvGrpSpPr>
          <p:grpSpPr>
            <a:xfrm>
              <a:off x="7518592" y="2765755"/>
              <a:ext cx="260512" cy="247495"/>
              <a:chOff x="4561398" y="5032399"/>
              <a:chExt cx="959125" cy="911201"/>
            </a:xfrm>
          </p:grpSpPr>
          <p:sp>
            <p:nvSpPr>
              <p:cNvPr id="209" name="Quad Arrow 208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Diamond 209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1" name="Group 210"/>
            <p:cNvGrpSpPr/>
            <p:nvPr/>
          </p:nvGrpSpPr>
          <p:grpSpPr>
            <a:xfrm>
              <a:off x="6831544" y="3330219"/>
              <a:ext cx="344530" cy="327315"/>
              <a:chOff x="4561398" y="5032399"/>
              <a:chExt cx="959125" cy="911201"/>
            </a:xfrm>
          </p:grpSpPr>
          <p:sp>
            <p:nvSpPr>
              <p:cNvPr id="212" name="Quad Arrow 211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Diamond 212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489984" y="3327420"/>
              <a:ext cx="344530" cy="327315"/>
              <a:chOff x="4561398" y="5032399"/>
              <a:chExt cx="959125" cy="911201"/>
            </a:xfrm>
          </p:grpSpPr>
          <p:sp>
            <p:nvSpPr>
              <p:cNvPr id="218" name="Quad Arrow 217"/>
              <p:cNvSpPr/>
              <p:nvPr/>
            </p:nvSpPr>
            <p:spPr>
              <a:xfrm>
                <a:off x="4561398" y="5032399"/>
                <a:ext cx="959125" cy="911201"/>
              </a:xfrm>
              <a:prstGeom prst="quadArrow">
                <a:avLst>
                  <a:gd name="adj1" fmla="val 39703"/>
                  <a:gd name="adj2" fmla="val 22500"/>
                  <a:gd name="adj3" fmla="val 22500"/>
                </a:avLst>
              </a:prstGeom>
              <a:solidFill>
                <a:srgbClr val="C00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Diamond 218"/>
              <p:cNvSpPr/>
              <p:nvPr/>
            </p:nvSpPr>
            <p:spPr>
              <a:xfrm>
                <a:off x="4870253" y="5303520"/>
                <a:ext cx="353508" cy="361404"/>
              </a:xfrm>
              <a:prstGeom prst="diamond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66628" y="4174455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Hannah</a:t>
            </a:r>
            <a:endParaRPr lang="en-US" dirty="0"/>
          </a:p>
        </p:txBody>
      </p:sp>
      <p:grpSp>
        <p:nvGrpSpPr>
          <p:cNvPr id="132" name="Group 131"/>
          <p:cNvGrpSpPr/>
          <p:nvPr/>
        </p:nvGrpSpPr>
        <p:grpSpPr>
          <a:xfrm>
            <a:off x="3668509" y="584621"/>
            <a:ext cx="1578021" cy="3328947"/>
            <a:chOff x="2514600" y="762000"/>
            <a:chExt cx="2138572" cy="4511469"/>
          </a:xfrm>
        </p:grpSpPr>
        <p:grpSp>
          <p:nvGrpSpPr>
            <p:cNvPr id="38" name="Group 37"/>
            <p:cNvGrpSpPr/>
            <p:nvPr/>
          </p:nvGrpSpPr>
          <p:grpSpPr>
            <a:xfrm>
              <a:off x="3016273" y="4855175"/>
              <a:ext cx="1164311" cy="418294"/>
              <a:chOff x="3007043" y="4916898"/>
              <a:chExt cx="1164311" cy="418294"/>
            </a:xfrm>
          </p:grpSpPr>
          <p:sp>
            <p:nvSpPr>
              <p:cNvPr id="9" name="Oval 8"/>
              <p:cNvSpPr/>
              <p:nvPr/>
            </p:nvSpPr>
            <p:spPr>
              <a:xfrm rot="20039060">
                <a:off x="3007043" y="4916898"/>
                <a:ext cx="555312" cy="405751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1560940" flipH="1">
                <a:off x="3616042" y="4929441"/>
                <a:ext cx="555312" cy="405751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1560940" flipH="1">
                <a:off x="3632683" y="5011435"/>
                <a:ext cx="479645" cy="17576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20075965" flipH="1">
                <a:off x="3091311" y="5013347"/>
                <a:ext cx="479645" cy="17576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Oval 6"/>
            <p:cNvSpPr/>
            <p:nvPr/>
          </p:nvSpPr>
          <p:spPr>
            <a:xfrm rot="18750594">
              <a:off x="2346681" y="3705483"/>
              <a:ext cx="711713" cy="375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3837370">
              <a:off x="4115424" y="3753493"/>
              <a:ext cx="721265" cy="354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750532" y="2631910"/>
              <a:ext cx="1724575" cy="2410097"/>
            </a:xfrm>
            <a:prstGeom prst="trapezoid">
              <a:avLst>
                <a:gd name="adj" fmla="val 35099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392953">
              <a:off x="3866812" y="2314614"/>
              <a:ext cx="635370" cy="1777451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389622">
              <a:off x="2663081" y="2322529"/>
              <a:ext cx="635370" cy="1643248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2831460" y="2226300"/>
              <a:ext cx="1604366" cy="2410097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3103761" y="911701"/>
              <a:ext cx="998438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 rot="408489">
              <a:off x="2789849" y="1141022"/>
              <a:ext cx="550514" cy="2031934"/>
              <a:chOff x="5212832" y="849202"/>
              <a:chExt cx="824833" cy="1748956"/>
            </a:xfrm>
          </p:grpSpPr>
          <p:sp>
            <p:nvSpPr>
              <p:cNvPr id="5" name="Cloud 4"/>
              <p:cNvSpPr/>
              <p:nvPr/>
            </p:nvSpPr>
            <p:spPr>
              <a:xfrm rot="10954493">
                <a:off x="5212835" y="1711406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Cloud 38"/>
              <p:cNvSpPr/>
              <p:nvPr/>
            </p:nvSpPr>
            <p:spPr>
              <a:xfrm rot="10954493">
                <a:off x="5212834" y="13156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Cloud 39"/>
              <p:cNvSpPr/>
              <p:nvPr/>
            </p:nvSpPr>
            <p:spPr>
              <a:xfrm rot="10954493">
                <a:off x="5212832" y="8492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270768" y="1107996"/>
                <a:ext cx="708957" cy="1176496"/>
              </a:xfrm>
              <a:prstGeom prst="ellipse">
                <a:avLst/>
              </a:prstGeom>
              <a:solidFill>
                <a:srgbClr val="C05B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 rot="21190607" flipH="1">
              <a:off x="3800458" y="1135703"/>
              <a:ext cx="550514" cy="2031934"/>
              <a:chOff x="5212832" y="849202"/>
              <a:chExt cx="824833" cy="1748956"/>
            </a:xfrm>
          </p:grpSpPr>
          <p:sp>
            <p:nvSpPr>
              <p:cNvPr id="44" name="Cloud 43"/>
              <p:cNvSpPr/>
              <p:nvPr/>
            </p:nvSpPr>
            <p:spPr>
              <a:xfrm rot="10954493">
                <a:off x="5212835" y="1711406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 rot="10954493">
                <a:off x="5212834" y="13156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Cloud 45"/>
              <p:cNvSpPr/>
              <p:nvPr/>
            </p:nvSpPr>
            <p:spPr>
              <a:xfrm rot="10954493">
                <a:off x="5212832" y="8492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270768" y="1107996"/>
                <a:ext cx="708957" cy="1176496"/>
              </a:xfrm>
              <a:prstGeom prst="ellipse">
                <a:avLst/>
              </a:prstGeom>
              <a:solidFill>
                <a:srgbClr val="C05B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 rot="16525192" flipH="1">
              <a:off x="3337052" y="804150"/>
              <a:ext cx="550514" cy="1038597"/>
              <a:chOff x="5212832" y="849202"/>
              <a:chExt cx="824833" cy="1748956"/>
            </a:xfrm>
          </p:grpSpPr>
          <p:sp>
            <p:nvSpPr>
              <p:cNvPr id="49" name="Cloud 48"/>
              <p:cNvSpPr/>
              <p:nvPr/>
            </p:nvSpPr>
            <p:spPr>
              <a:xfrm rot="10954493">
                <a:off x="5212835" y="1711406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Cloud 49"/>
              <p:cNvSpPr/>
              <p:nvPr/>
            </p:nvSpPr>
            <p:spPr>
              <a:xfrm rot="10954493">
                <a:off x="5212834" y="13156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Cloud 50"/>
              <p:cNvSpPr/>
              <p:nvPr/>
            </p:nvSpPr>
            <p:spPr>
              <a:xfrm rot="10954493">
                <a:off x="5212832" y="849202"/>
                <a:ext cx="824830" cy="886752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5270768" y="1107996"/>
                <a:ext cx="708957" cy="1176496"/>
              </a:xfrm>
              <a:prstGeom prst="ellipse">
                <a:avLst/>
              </a:prstGeom>
              <a:solidFill>
                <a:srgbClr val="C05B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Double Wave 52"/>
            <p:cNvSpPr/>
            <p:nvPr/>
          </p:nvSpPr>
          <p:spPr>
            <a:xfrm rot="6477420" flipH="1">
              <a:off x="1797234" y="1892061"/>
              <a:ext cx="2113390" cy="483290"/>
            </a:xfrm>
            <a:prstGeom prst="doubleWave">
              <a:avLst>
                <a:gd name="adj1" fmla="val 12500"/>
                <a:gd name="adj2" fmla="val 618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Double Wave 53"/>
            <p:cNvSpPr/>
            <p:nvPr/>
          </p:nvSpPr>
          <p:spPr>
            <a:xfrm rot="15063417">
              <a:off x="3254641" y="1844790"/>
              <a:ext cx="2113390" cy="483290"/>
            </a:xfrm>
            <a:prstGeom prst="doubleWave">
              <a:avLst>
                <a:gd name="adj1" fmla="val 12500"/>
                <a:gd name="adj2" fmla="val 618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Moon 15"/>
            <p:cNvSpPr/>
            <p:nvPr/>
          </p:nvSpPr>
          <p:spPr>
            <a:xfrm rot="5400000">
              <a:off x="3356016" y="381136"/>
              <a:ext cx="475648" cy="1237376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Stored Data 54"/>
            <p:cNvSpPr/>
            <p:nvPr/>
          </p:nvSpPr>
          <p:spPr>
            <a:xfrm rot="5400000">
              <a:off x="3356951" y="554325"/>
              <a:ext cx="435836" cy="1402079"/>
            </a:xfrm>
            <a:prstGeom prst="flowChartOnlineStorag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flipH="1">
              <a:off x="3035034" y="896943"/>
              <a:ext cx="1177494" cy="4057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065825" y="1136644"/>
              <a:ext cx="990600" cy="251966"/>
              <a:chOff x="5867400" y="3429000"/>
              <a:chExt cx="3200400" cy="762000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20" name="Group 19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33" name="Left-Right Arrow Callout 3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31" name="Left-Right Arrow Callout 3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29" name="Left-Right Arrow Callout 2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Diamond 2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27" name="Left-Right Arrow Callout 2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3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25" name="Left-Right Arrow Callout 2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Diamond 2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" name="Group 72"/>
            <p:cNvGrpSpPr/>
            <p:nvPr/>
          </p:nvGrpSpPr>
          <p:grpSpPr>
            <a:xfrm>
              <a:off x="2845062" y="4723334"/>
              <a:ext cx="1590763" cy="251966"/>
              <a:chOff x="5867400" y="3429000"/>
              <a:chExt cx="3200400" cy="762000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74" name="Group 73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87" name="Left-Right Arrow Callout 8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Diamond 8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4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85" name="Left-Right Arrow Callout 8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Diamond 8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83" name="Left-Right Arrow Callout 8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Diamond 8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81" name="Left-Right Arrow Callout 8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77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  <a:grpFill/>
            </p:grpSpPr>
            <p:sp>
              <p:nvSpPr>
                <p:cNvPr id="79" name="Left-Right Arrow Callout 7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1" name="Group 130"/>
            <p:cNvGrpSpPr/>
            <p:nvPr/>
          </p:nvGrpSpPr>
          <p:grpSpPr>
            <a:xfrm>
              <a:off x="3293929" y="2519311"/>
              <a:ext cx="590423" cy="781431"/>
              <a:chOff x="6001717" y="3337689"/>
              <a:chExt cx="831684" cy="1100742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6120653" y="3855789"/>
                <a:ext cx="593812" cy="582642"/>
                <a:chOff x="5867400" y="3429000"/>
                <a:chExt cx="762000" cy="762000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71" name="Left-Right Arrow Callout 7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125"/>
              <p:cNvGrpSpPr/>
              <p:nvPr/>
            </p:nvGrpSpPr>
            <p:grpSpPr>
              <a:xfrm>
                <a:off x="6001717" y="3349969"/>
                <a:ext cx="237872" cy="543452"/>
                <a:chOff x="5557086" y="2488017"/>
                <a:chExt cx="635322" cy="1451484"/>
              </a:xfrm>
            </p:grpSpPr>
            <p:sp>
              <p:nvSpPr>
                <p:cNvPr id="123" name="Oval 122"/>
                <p:cNvSpPr/>
                <p:nvPr/>
              </p:nvSpPr>
              <p:spPr>
                <a:xfrm rot="19702974">
                  <a:off x="5942331" y="3226743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 rot="19702974">
                  <a:off x="5690192" y="2829307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 rot="20675384">
                  <a:off x="5557086" y="2488017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 flipH="1">
                <a:off x="6595529" y="3337689"/>
                <a:ext cx="237872" cy="543452"/>
                <a:chOff x="5557086" y="2488017"/>
                <a:chExt cx="635322" cy="1451484"/>
              </a:xfrm>
            </p:grpSpPr>
            <p:sp>
              <p:nvSpPr>
                <p:cNvPr id="128" name="Oval 127"/>
                <p:cNvSpPr/>
                <p:nvPr/>
              </p:nvSpPr>
              <p:spPr>
                <a:xfrm rot="19702974">
                  <a:off x="5942331" y="3226743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 rot="19702974">
                  <a:off x="5690192" y="2829307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 rot="20675384">
                  <a:off x="5557086" y="2488017"/>
                  <a:ext cx="250077" cy="712758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3" name="TextBox 182"/>
          <p:cNvSpPr txBox="1"/>
          <p:nvPr/>
        </p:nvSpPr>
        <p:spPr>
          <a:xfrm>
            <a:off x="5924370" y="5890237"/>
            <a:ext cx="175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Hirum</a:t>
            </a:r>
            <a:r>
              <a:rPr lang="en-US" dirty="0" smtClean="0"/>
              <a:t>—king of </a:t>
            </a:r>
            <a:r>
              <a:rPr lang="en-US" dirty="0" err="1" smtClean="0"/>
              <a:t>Tyre</a:t>
            </a:r>
            <a:r>
              <a:rPr lang="en-US" dirty="0" smtClean="0"/>
              <a:t> 1 Kings 9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5566980" y="1102039"/>
            <a:ext cx="2053019" cy="4536761"/>
            <a:chOff x="5566980" y="1102039"/>
            <a:chExt cx="2053019" cy="4536761"/>
          </a:xfrm>
        </p:grpSpPr>
        <p:sp>
          <p:nvSpPr>
            <p:cNvPr id="184" name="Trapezoid 183"/>
            <p:cNvSpPr/>
            <p:nvPr/>
          </p:nvSpPr>
          <p:spPr>
            <a:xfrm rot="10800000">
              <a:off x="5775100" y="1102039"/>
              <a:ext cx="1622366" cy="261715"/>
            </a:xfrm>
            <a:prstGeom prst="trapezoid">
              <a:avLst>
                <a:gd name="adj" fmla="val 30469"/>
              </a:avLst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 Diagonal Corner Rectangle 121"/>
            <p:cNvSpPr/>
            <p:nvPr/>
          </p:nvSpPr>
          <p:spPr>
            <a:xfrm rot="5400000" flipH="1">
              <a:off x="6206724" y="1961270"/>
              <a:ext cx="1432976" cy="55035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 Diagonal Corner Rectangle 132"/>
            <p:cNvSpPr/>
            <p:nvPr/>
          </p:nvSpPr>
          <p:spPr>
            <a:xfrm rot="16574452">
              <a:off x="5486519" y="1947686"/>
              <a:ext cx="1401332" cy="55035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" name="Group 23"/>
            <p:cNvGrpSpPr/>
            <p:nvPr/>
          </p:nvGrpSpPr>
          <p:grpSpPr>
            <a:xfrm>
              <a:off x="6778704" y="2534586"/>
              <a:ext cx="841295" cy="1588302"/>
              <a:chOff x="4743279" y="2800993"/>
              <a:chExt cx="1124121" cy="2075807"/>
            </a:xfrm>
          </p:grpSpPr>
          <p:sp>
            <p:nvSpPr>
              <p:cNvPr id="180" name="Oval 179"/>
              <p:cNvSpPr/>
              <p:nvPr/>
            </p:nvSpPr>
            <p:spPr>
              <a:xfrm rot="19959246">
                <a:off x="5486400" y="41910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Trapezoid 180"/>
              <p:cNvSpPr/>
              <p:nvPr/>
            </p:nvSpPr>
            <p:spPr>
              <a:xfrm rot="19830111">
                <a:off x="4809673" y="2800993"/>
                <a:ext cx="729945" cy="1881039"/>
              </a:xfrm>
              <a:prstGeom prst="trapezoid">
                <a:avLst>
                  <a:gd name="adj" fmla="val 30469"/>
                </a:avLst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Trapezoid 181"/>
              <p:cNvSpPr/>
              <p:nvPr/>
            </p:nvSpPr>
            <p:spPr>
              <a:xfrm rot="19749421">
                <a:off x="4743279" y="2937980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Oval 134"/>
            <p:cNvSpPr/>
            <p:nvPr/>
          </p:nvSpPr>
          <p:spPr>
            <a:xfrm>
              <a:off x="5909150" y="5172365"/>
              <a:ext cx="570283" cy="466435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6479432" y="5172365"/>
              <a:ext cx="570283" cy="466435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5566980" y="3773061"/>
              <a:ext cx="285141" cy="4664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 rot="1480658">
              <a:off x="5695085" y="2702257"/>
              <a:ext cx="741368" cy="1399305"/>
            </a:xfrm>
            <a:prstGeom prst="trapezoid">
              <a:avLst>
                <a:gd name="adj" fmla="val 30469"/>
              </a:avLst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rapezoid 138"/>
            <p:cNvSpPr/>
            <p:nvPr/>
          </p:nvSpPr>
          <p:spPr>
            <a:xfrm rot="1522635">
              <a:off x="5770963" y="2608616"/>
              <a:ext cx="585223" cy="1284223"/>
            </a:xfrm>
            <a:prstGeom prst="trapezoid">
              <a:avLst>
                <a:gd name="adj" fmla="val 30469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>
              <a:off x="5795093" y="2781887"/>
              <a:ext cx="1482736" cy="2623696"/>
            </a:xfrm>
            <a:prstGeom prst="trapezoid">
              <a:avLst>
                <a:gd name="adj" fmla="val 30469"/>
              </a:avLst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>
              <a:off x="5852121" y="2606973"/>
              <a:ext cx="1368680" cy="2565392"/>
            </a:xfrm>
            <a:prstGeom prst="trapezoid">
              <a:avLst>
                <a:gd name="adj" fmla="val 30469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rot="402310">
              <a:off x="5843106" y="2629620"/>
              <a:ext cx="605680" cy="2713179"/>
            </a:xfrm>
            <a:prstGeom prst="trapezoid">
              <a:avLst>
                <a:gd name="adj" fmla="val 41507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 rot="21185207">
              <a:off x="6639549" y="2596252"/>
              <a:ext cx="629324" cy="2707894"/>
            </a:xfrm>
            <a:prstGeom prst="trapezoid">
              <a:avLst>
                <a:gd name="adj" fmla="val 36537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Isosceles Triangle 143"/>
            <p:cNvSpPr/>
            <p:nvPr/>
          </p:nvSpPr>
          <p:spPr>
            <a:xfrm rot="10800000">
              <a:off x="6246844" y="2593181"/>
              <a:ext cx="595392" cy="391125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>
              <a:off x="6069714" y="1402902"/>
              <a:ext cx="944181" cy="13993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6098085" y="1356993"/>
              <a:ext cx="874450" cy="52086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rapezoid 150"/>
            <p:cNvSpPr/>
            <p:nvPr/>
          </p:nvSpPr>
          <p:spPr>
            <a:xfrm rot="10800000">
              <a:off x="5813834" y="1238784"/>
              <a:ext cx="1544898" cy="514711"/>
            </a:xfrm>
            <a:prstGeom prst="trapezoid">
              <a:avLst>
                <a:gd name="adj" fmla="val 30469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6310498" y="2649383"/>
              <a:ext cx="526831" cy="669479"/>
              <a:chOff x="5513018" y="671522"/>
              <a:chExt cx="808459" cy="1004878"/>
            </a:xfrm>
            <a:solidFill>
              <a:srgbClr val="FFD961"/>
            </a:solidFill>
          </p:grpSpPr>
          <p:grpSp>
            <p:nvGrpSpPr>
              <p:cNvPr id="92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109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114" name="Quad Arrow Callout 113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Quad Arrow Callout 114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Quad Arrow Callout 115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Quad Arrow Callout 116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8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119" name="Isosceles Triangle 118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Isosceles Triangle 119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Isosceles Triangle 120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10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111" name="Isosceles Triangle 11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Isosceles Triangle 11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Isosceles Triangle 11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3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96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101" name="Quad Arrow Callout 100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Quad Arrow Callout 101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Quad Arrow Callout 102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Quad Arrow Callout 103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5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106" name="Isosceles Triangle 105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Isosceles Triangle 106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Isosceles Triangle 107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7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98" name="Isosceles Triangle 9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Isosceles Triangle 9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Isosceles Triangle 9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4" name="Oval 93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Plaque 94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6049349" y="1110693"/>
              <a:ext cx="971048" cy="613394"/>
              <a:chOff x="6518093" y="427"/>
              <a:chExt cx="1613240" cy="1048128"/>
            </a:xfrm>
          </p:grpSpPr>
          <p:sp>
            <p:nvSpPr>
              <p:cNvPr id="3" name="Right Arrow 2"/>
              <p:cNvSpPr/>
              <p:nvPr/>
            </p:nvSpPr>
            <p:spPr>
              <a:xfrm rot="5400000">
                <a:off x="6470606" y="55399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ight Arrow 184"/>
              <p:cNvSpPr/>
              <p:nvPr/>
            </p:nvSpPr>
            <p:spPr>
              <a:xfrm rot="16200000">
                <a:off x="6469361" y="7188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Diamond 3"/>
              <p:cNvSpPr/>
              <p:nvPr/>
            </p:nvSpPr>
            <p:spPr>
              <a:xfrm>
                <a:off x="6626138" y="29480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ight Arrow 187"/>
              <p:cNvSpPr/>
              <p:nvPr/>
            </p:nvSpPr>
            <p:spPr>
              <a:xfrm rot="5400000">
                <a:off x="7041074" y="54074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ight Arrow 188"/>
              <p:cNvSpPr/>
              <p:nvPr/>
            </p:nvSpPr>
            <p:spPr>
              <a:xfrm rot="16200000">
                <a:off x="7039829" y="5863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Diamond 189"/>
              <p:cNvSpPr/>
              <p:nvPr/>
            </p:nvSpPr>
            <p:spPr>
              <a:xfrm>
                <a:off x="7196606" y="28155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ight Arrow 192"/>
              <p:cNvSpPr/>
              <p:nvPr/>
            </p:nvSpPr>
            <p:spPr>
              <a:xfrm rot="5400000">
                <a:off x="7636775" y="53126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ight Arrow 193"/>
              <p:cNvSpPr/>
              <p:nvPr/>
            </p:nvSpPr>
            <p:spPr>
              <a:xfrm rot="16200000">
                <a:off x="7635530" y="4915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Diamond 194"/>
              <p:cNvSpPr/>
              <p:nvPr/>
            </p:nvSpPr>
            <p:spPr>
              <a:xfrm>
                <a:off x="7792307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Diamond 185"/>
              <p:cNvSpPr/>
              <p:nvPr/>
            </p:nvSpPr>
            <p:spPr>
              <a:xfrm>
                <a:off x="6919805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Diamond 190"/>
              <p:cNvSpPr/>
              <p:nvPr/>
            </p:nvSpPr>
            <p:spPr>
              <a:xfrm>
                <a:off x="7490273" y="25882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/>
            <p:cNvGrpSpPr/>
            <p:nvPr/>
          </p:nvGrpSpPr>
          <p:grpSpPr>
            <a:xfrm rot="21114216">
              <a:off x="6823895" y="4873254"/>
              <a:ext cx="542007" cy="387439"/>
              <a:chOff x="6518093" y="427"/>
              <a:chExt cx="1613240" cy="1048128"/>
            </a:xfrm>
          </p:grpSpPr>
          <p:sp>
            <p:nvSpPr>
              <p:cNvPr id="198" name="Right Arrow 197"/>
              <p:cNvSpPr/>
              <p:nvPr/>
            </p:nvSpPr>
            <p:spPr>
              <a:xfrm rot="5400000">
                <a:off x="6470606" y="55399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ight Arrow 198"/>
              <p:cNvSpPr/>
              <p:nvPr/>
            </p:nvSpPr>
            <p:spPr>
              <a:xfrm rot="16200000">
                <a:off x="6469361" y="7188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Diamond 199"/>
              <p:cNvSpPr/>
              <p:nvPr/>
            </p:nvSpPr>
            <p:spPr>
              <a:xfrm>
                <a:off x="6626138" y="29480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ight Arrow 200"/>
              <p:cNvSpPr/>
              <p:nvPr/>
            </p:nvSpPr>
            <p:spPr>
              <a:xfrm rot="5400000">
                <a:off x="7041074" y="54074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ight Arrow 201"/>
              <p:cNvSpPr/>
              <p:nvPr/>
            </p:nvSpPr>
            <p:spPr>
              <a:xfrm rot="16200000">
                <a:off x="7039829" y="5863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Diamond 202"/>
              <p:cNvSpPr/>
              <p:nvPr/>
            </p:nvSpPr>
            <p:spPr>
              <a:xfrm>
                <a:off x="7196606" y="28155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Right Arrow 203"/>
              <p:cNvSpPr/>
              <p:nvPr/>
            </p:nvSpPr>
            <p:spPr>
              <a:xfrm rot="5400000">
                <a:off x="7636775" y="53126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Right Arrow 204"/>
              <p:cNvSpPr/>
              <p:nvPr/>
            </p:nvSpPr>
            <p:spPr>
              <a:xfrm rot="16200000">
                <a:off x="7635530" y="4915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Diamond 205"/>
              <p:cNvSpPr/>
              <p:nvPr/>
            </p:nvSpPr>
            <p:spPr>
              <a:xfrm>
                <a:off x="7792307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Diamond 206"/>
              <p:cNvSpPr/>
              <p:nvPr/>
            </p:nvSpPr>
            <p:spPr>
              <a:xfrm>
                <a:off x="6919805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Diamond 207"/>
              <p:cNvSpPr/>
              <p:nvPr/>
            </p:nvSpPr>
            <p:spPr>
              <a:xfrm>
                <a:off x="7490273" y="25882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9" name="Group 208"/>
            <p:cNvGrpSpPr/>
            <p:nvPr/>
          </p:nvGrpSpPr>
          <p:grpSpPr>
            <a:xfrm rot="485784" flipH="1">
              <a:off x="5757365" y="4919185"/>
              <a:ext cx="542007" cy="387439"/>
              <a:chOff x="6518093" y="427"/>
              <a:chExt cx="1613240" cy="1048128"/>
            </a:xfrm>
          </p:grpSpPr>
          <p:sp>
            <p:nvSpPr>
              <p:cNvPr id="210" name="Right Arrow 209"/>
              <p:cNvSpPr/>
              <p:nvPr/>
            </p:nvSpPr>
            <p:spPr>
              <a:xfrm rot="5400000">
                <a:off x="6470606" y="55399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ight Arrow 210"/>
              <p:cNvSpPr/>
              <p:nvPr/>
            </p:nvSpPr>
            <p:spPr>
              <a:xfrm rot="16200000">
                <a:off x="6469361" y="7188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Diamond 211"/>
              <p:cNvSpPr/>
              <p:nvPr/>
            </p:nvSpPr>
            <p:spPr>
              <a:xfrm>
                <a:off x="6626138" y="29480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Right Arrow 212"/>
              <p:cNvSpPr/>
              <p:nvPr/>
            </p:nvSpPr>
            <p:spPr>
              <a:xfrm rot="5400000">
                <a:off x="7041074" y="54074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Right Arrow 213"/>
              <p:cNvSpPr/>
              <p:nvPr/>
            </p:nvSpPr>
            <p:spPr>
              <a:xfrm rot="16200000">
                <a:off x="7039829" y="5863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Diamond 214"/>
              <p:cNvSpPr/>
              <p:nvPr/>
            </p:nvSpPr>
            <p:spPr>
              <a:xfrm>
                <a:off x="7196606" y="28155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ight Arrow 215"/>
              <p:cNvSpPr/>
              <p:nvPr/>
            </p:nvSpPr>
            <p:spPr>
              <a:xfrm rot="5400000">
                <a:off x="7636775" y="531268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Right Arrow 216"/>
              <p:cNvSpPr/>
              <p:nvPr/>
            </p:nvSpPr>
            <p:spPr>
              <a:xfrm rot="16200000">
                <a:off x="7635530" y="49159"/>
                <a:ext cx="543289" cy="445826"/>
              </a:xfrm>
              <a:prstGeom prst="rightArrow">
                <a:avLst>
                  <a:gd name="adj1" fmla="val 50000"/>
                  <a:gd name="adj2" fmla="val 101738"/>
                </a:avLst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Diamond 217"/>
              <p:cNvSpPr/>
              <p:nvPr/>
            </p:nvSpPr>
            <p:spPr>
              <a:xfrm>
                <a:off x="7792307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Diamond 218"/>
              <p:cNvSpPr/>
              <p:nvPr/>
            </p:nvSpPr>
            <p:spPr>
              <a:xfrm>
                <a:off x="6919805" y="27207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Diamond 219"/>
              <p:cNvSpPr/>
              <p:nvPr/>
            </p:nvSpPr>
            <p:spPr>
              <a:xfrm>
                <a:off x="7490273" y="258822"/>
                <a:ext cx="216098" cy="482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1" name="Oval 220"/>
            <p:cNvSpPr/>
            <p:nvPr/>
          </p:nvSpPr>
          <p:spPr>
            <a:xfrm>
              <a:off x="6333155" y="2455401"/>
              <a:ext cx="385824" cy="361986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>
              <a:off x="6469294" y="2517181"/>
              <a:ext cx="137274" cy="1287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459371" y="679434"/>
            <a:ext cx="2727448" cy="5077495"/>
            <a:chOff x="459371" y="679434"/>
            <a:chExt cx="2727448" cy="5077495"/>
          </a:xfrm>
        </p:grpSpPr>
        <p:sp>
          <p:nvSpPr>
            <p:cNvPr id="173" name="Cloud 172"/>
            <p:cNvSpPr/>
            <p:nvPr/>
          </p:nvSpPr>
          <p:spPr>
            <a:xfrm rot="2502709" flipH="1">
              <a:off x="653238" y="1165914"/>
              <a:ext cx="1240398" cy="1588721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173"/>
            <p:cNvSpPr/>
            <p:nvPr/>
          </p:nvSpPr>
          <p:spPr>
            <a:xfrm rot="20132220">
              <a:off x="2029642" y="1161766"/>
              <a:ext cx="1029350" cy="151748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/>
            <p:cNvSpPr/>
            <p:nvPr/>
          </p:nvSpPr>
          <p:spPr>
            <a:xfrm>
              <a:off x="2796433" y="3532625"/>
              <a:ext cx="39038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/>
            <p:cNvSpPr/>
            <p:nvPr/>
          </p:nvSpPr>
          <p:spPr>
            <a:xfrm rot="1507477">
              <a:off x="459371" y="3509246"/>
              <a:ext cx="37818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/>
            <p:cNvSpPr/>
            <p:nvPr/>
          </p:nvSpPr>
          <p:spPr>
            <a:xfrm rot="18753595">
              <a:off x="1359743" y="5154894"/>
              <a:ext cx="51827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/>
            <p:cNvSpPr/>
            <p:nvPr/>
          </p:nvSpPr>
          <p:spPr>
            <a:xfrm rot="18449323">
              <a:off x="1961813" y="5140451"/>
              <a:ext cx="498566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 rot="1996156">
              <a:off x="538290" y="2656419"/>
              <a:ext cx="1009860" cy="1443356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Trapezoid 186"/>
            <p:cNvSpPr/>
            <p:nvPr/>
          </p:nvSpPr>
          <p:spPr>
            <a:xfrm rot="2041752">
              <a:off x="689932" y="2480878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rapezoid 191"/>
            <p:cNvSpPr/>
            <p:nvPr/>
          </p:nvSpPr>
          <p:spPr>
            <a:xfrm rot="19870960">
              <a:off x="2203183" y="2660430"/>
              <a:ext cx="948562" cy="1443356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 rot="20036208">
              <a:off x="2017894" y="2502833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>
              <a:off x="1172334" y="2540443"/>
              <a:ext cx="1447800" cy="2895600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>
              <a:off x="1573321" y="2311843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 rot="21335299">
              <a:off x="1962035" y="2487090"/>
              <a:ext cx="699099" cy="272834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 rot="353417">
              <a:off x="1155267" y="2463365"/>
              <a:ext cx="699099" cy="277102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1019934" y="1072591"/>
              <a:ext cx="18288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loud 227"/>
            <p:cNvSpPr/>
            <p:nvPr/>
          </p:nvSpPr>
          <p:spPr>
            <a:xfrm rot="16470926" flipH="1">
              <a:off x="1298128" y="1801918"/>
              <a:ext cx="1126461" cy="1310863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>
              <a:off x="1699389" y="2033529"/>
              <a:ext cx="288755" cy="1813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82948" y="679434"/>
              <a:ext cx="1977108" cy="874072"/>
              <a:chOff x="1239442" y="2583838"/>
              <a:chExt cx="1535084" cy="678655"/>
            </a:xfrm>
          </p:grpSpPr>
          <p:sp>
            <p:nvSpPr>
              <p:cNvPr id="250" name="Rounded Rectangle 249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gular Pentagon 250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gular Pentagon 251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egular Pentagon 252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Diamond 253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Diamond 254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Diamond 255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Diamond 256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Diamond 257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1384009" y="3202933"/>
              <a:ext cx="1009700" cy="346917"/>
              <a:chOff x="2998644" y="4611964"/>
              <a:chExt cx="1353076" cy="464896"/>
            </a:xfrm>
          </p:grpSpPr>
          <p:sp>
            <p:nvSpPr>
              <p:cNvPr id="236" name="Rounded Rectangle 235"/>
              <p:cNvSpPr/>
              <p:nvPr/>
            </p:nvSpPr>
            <p:spPr>
              <a:xfrm>
                <a:off x="2998644" y="4619660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Rounded Rectangle 258"/>
              <p:cNvSpPr/>
              <p:nvPr/>
            </p:nvSpPr>
            <p:spPr>
              <a:xfrm>
                <a:off x="3899529" y="4611964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Moon 5"/>
              <p:cNvSpPr/>
              <p:nvPr/>
            </p:nvSpPr>
            <p:spPr>
              <a:xfrm rot="5248191">
                <a:off x="3552484" y="4424617"/>
                <a:ext cx="190275" cy="780117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12-Point Star 56"/>
              <p:cNvSpPr/>
              <p:nvPr/>
            </p:nvSpPr>
            <p:spPr>
              <a:xfrm>
                <a:off x="3153284" y="4752623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12-Point Star 259"/>
              <p:cNvSpPr/>
              <p:nvPr/>
            </p:nvSpPr>
            <p:spPr>
              <a:xfrm>
                <a:off x="3931074" y="4739234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1" name="Group 260"/>
            <p:cNvGrpSpPr/>
            <p:nvPr/>
          </p:nvGrpSpPr>
          <p:grpSpPr>
            <a:xfrm>
              <a:off x="1395421" y="3635735"/>
              <a:ext cx="1009700" cy="346917"/>
              <a:chOff x="2998644" y="4611964"/>
              <a:chExt cx="1353076" cy="464896"/>
            </a:xfrm>
          </p:grpSpPr>
          <p:sp>
            <p:nvSpPr>
              <p:cNvPr id="262" name="Rounded Rectangle 261"/>
              <p:cNvSpPr/>
              <p:nvPr/>
            </p:nvSpPr>
            <p:spPr>
              <a:xfrm>
                <a:off x="2998644" y="4619660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Rounded Rectangle 262"/>
              <p:cNvSpPr/>
              <p:nvPr/>
            </p:nvSpPr>
            <p:spPr>
              <a:xfrm>
                <a:off x="3899529" y="4611964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Moon 263"/>
              <p:cNvSpPr/>
              <p:nvPr/>
            </p:nvSpPr>
            <p:spPr>
              <a:xfrm rot="5248191">
                <a:off x="3552484" y="4424617"/>
                <a:ext cx="190275" cy="780117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12-Point Star 264"/>
              <p:cNvSpPr/>
              <p:nvPr/>
            </p:nvSpPr>
            <p:spPr>
              <a:xfrm>
                <a:off x="3153284" y="4752623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12-Point Star 265"/>
              <p:cNvSpPr/>
              <p:nvPr/>
            </p:nvSpPr>
            <p:spPr>
              <a:xfrm>
                <a:off x="3931074" y="4739234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7" name="Group 266"/>
            <p:cNvGrpSpPr/>
            <p:nvPr/>
          </p:nvGrpSpPr>
          <p:grpSpPr>
            <a:xfrm>
              <a:off x="1371359" y="4104779"/>
              <a:ext cx="1009700" cy="346917"/>
              <a:chOff x="2998644" y="4611964"/>
              <a:chExt cx="1353076" cy="464896"/>
            </a:xfrm>
          </p:grpSpPr>
          <p:sp>
            <p:nvSpPr>
              <p:cNvPr id="268" name="Rounded Rectangle 267"/>
              <p:cNvSpPr/>
              <p:nvPr/>
            </p:nvSpPr>
            <p:spPr>
              <a:xfrm>
                <a:off x="2998644" y="4619660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Rounded Rectangle 268"/>
              <p:cNvSpPr/>
              <p:nvPr/>
            </p:nvSpPr>
            <p:spPr>
              <a:xfrm>
                <a:off x="3899529" y="4611964"/>
                <a:ext cx="452191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Moon 269"/>
              <p:cNvSpPr/>
              <p:nvPr/>
            </p:nvSpPr>
            <p:spPr>
              <a:xfrm rot="5248191">
                <a:off x="3552484" y="4424617"/>
                <a:ext cx="190275" cy="780117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12-Point Star 270"/>
              <p:cNvSpPr/>
              <p:nvPr/>
            </p:nvSpPr>
            <p:spPr>
              <a:xfrm>
                <a:off x="3153284" y="4752623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12-Point Star 271"/>
              <p:cNvSpPr/>
              <p:nvPr/>
            </p:nvSpPr>
            <p:spPr>
              <a:xfrm>
                <a:off x="3931074" y="4739234"/>
                <a:ext cx="249277" cy="249277"/>
              </a:xfrm>
              <a:prstGeom prst="star12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TextBox 272"/>
          <p:cNvSpPr txBox="1"/>
          <p:nvPr/>
        </p:nvSpPr>
        <p:spPr>
          <a:xfrm>
            <a:off x="1191039" y="5998124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Hezekiah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43445115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11114" y="2590800"/>
            <a:ext cx="1898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Hoshea</a:t>
            </a:r>
            <a:r>
              <a:rPr lang="en-US" dirty="0" smtClean="0"/>
              <a:t>—king of Israel (last)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406902" y="4397186"/>
            <a:ext cx="1630860" cy="750766"/>
            <a:chOff x="5185320" y="2017253"/>
            <a:chExt cx="1630860" cy="750766"/>
          </a:xfrm>
        </p:grpSpPr>
        <p:sp>
          <p:nvSpPr>
            <p:cNvPr id="46" name="Rounded Rectangle 45"/>
            <p:cNvSpPr/>
            <p:nvPr/>
          </p:nvSpPr>
          <p:spPr>
            <a:xfrm>
              <a:off x="5602083" y="2262724"/>
              <a:ext cx="792991" cy="251876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5185320" y="2017253"/>
              <a:ext cx="567780" cy="718109"/>
              <a:chOff x="5147220" y="2006370"/>
              <a:chExt cx="567780" cy="718109"/>
            </a:xfrm>
          </p:grpSpPr>
          <p:sp>
            <p:nvSpPr>
              <p:cNvPr id="39" name="Diamond 38"/>
              <p:cNvSpPr/>
              <p:nvPr/>
            </p:nvSpPr>
            <p:spPr>
              <a:xfrm>
                <a:off x="5147220" y="2006370"/>
                <a:ext cx="567780" cy="718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5268629" y="2161817"/>
                <a:ext cx="339180" cy="428983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6248400" y="2049910"/>
              <a:ext cx="567780" cy="718109"/>
              <a:chOff x="5147220" y="2006370"/>
              <a:chExt cx="567780" cy="718109"/>
            </a:xfrm>
          </p:grpSpPr>
          <p:sp>
            <p:nvSpPr>
              <p:cNvPr id="44" name="Diamond 43"/>
              <p:cNvSpPr/>
              <p:nvPr/>
            </p:nvSpPr>
            <p:spPr>
              <a:xfrm>
                <a:off x="5147220" y="2006370"/>
                <a:ext cx="567780" cy="718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Diamond 44"/>
              <p:cNvSpPr/>
              <p:nvPr/>
            </p:nvSpPr>
            <p:spPr>
              <a:xfrm>
                <a:off x="5268629" y="2161817"/>
                <a:ext cx="339180" cy="428983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1950589" y="273617"/>
            <a:ext cx="2919748" cy="5472933"/>
            <a:chOff x="1950589" y="273617"/>
            <a:chExt cx="2919748" cy="5472933"/>
          </a:xfrm>
        </p:grpSpPr>
        <p:sp>
          <p:nvSpPr>
            <p:cNvPr id="65" name="Moon 64"/>
            <p:cNvSpPr/>
            <p:nvPr/>
          </p:nvSpPr>
          <p:spPr>
            <a:xfrm rot="1257637" flipH="1">
              <a:off x="3832662" y="1322400"/>
              <a:ext cx="803791" cy="1764119"/>
            </a:xfrm>
            <a:prstGeom prst="moon">
              <a:avLst>
                <a:gd name="adj" fmla="val 702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Moon 63"/>
            <p:cNvSpPr/>
            <p:nvPr/>
          </p:nvSpPr>
          <p:spPr>
            <a:xfrm rot="20342363">
              <a:off x="2426235" y="1340368"/>
              <a:ext cx="803791" cy="1764119"/>
            </a:xfrm>
            <a:prstGeom prst="moon">
              <a:avLst>
                <a:gd name="adj" fmla="val 702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19597410">
              <a:off x="4260737" y="3522807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997215">
              <a:off x="2064889" y="3536600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3339312">
              <a:off x="2922366" y="5107124"/>
              <a:ext cx="593052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7729451">
              <a:off x="3561382" y="5090160"/>
              <a:ext cx="588765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996156">
              <a:off x="2109156" y="2630576"/>
              <a:ext cx="1009860" cy="144335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41752">
              <a:off x="2260798" y="2455035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3774049" y="2634587"/>
              <a:ext cx="948562" cy="144335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3588760" y="2476990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743200" y="2514600"/>
              <a:ext cx="1447800" cy="289560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203541" y="2154433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335299">
              <a:off x="3522912" y="2361518"/>
              <a:ext cx="699099" cy="2898914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2726133" y="2437522"/>
              <a:ext cx="699099" cy="277102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8"/>
            <p:cNvGrpSpPr/>
            <p:nvPr/>
          </p:nvGrpSpPr>
          <p:grpSpPr>
            <a:xfrm>
              <a:off x="2590800" y="914400"/>
              <a:ext cx="1828800" cy="1676400"/>
              <a:chOff x="2819400" y="1066800"/>
              <a:chExt cx="1828800" cy="16764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6174437">
                <a:off x="3123439" y="969223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4898057">
                <a:off x="3836728" y="1005297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6938956">
                <a:off x="3469398" y="943473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4661044" flipH="1">
                <a:off x="3368946" y="943474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266913" y="1226742"/>
                <a:ext cx="954298" cy="41088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2643943" y="273617"/>
              <a:ext cx="1718800" cy="1135927"/>
              <a:chOff x="3539000" y="2369309"/>
              <a:chExt cx="1718800" cy="1135927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4262734" y="2369309"/>
                <a:ext cx="344666" cy="65879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" name="Group 26"/>
              <p:cNvGrpSpPr/>
              <p:nvPr/>
            </p:nvGrpSpPr>
            <p:grpSpPr>
              <a:xfrm>
                <a:off x="3539000" y="2521067"/>
                <a:ext cx="1718800" cy="984169"/>
                <a:chOff x="1239442" y="2684447"/>
                <a:chExt cx="1535084" cy="576949"/>
              </a:xfrm>
            </p:grpSpPr>
            <p:sp>
              <p:nvSpPr>
                <p:cNvPr id="37" name="Rounded Rectangle 36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7"/>
              <p:cNvGrpSpPr/>
              <p:nvPr/>
            </p:nvGrpSpPr>
            <p:grpSpPr>
              <a:xfrm>
                <a:off x="3697716" y="2570791"/>
                <a:ext cx="329982" cy="444930"/>
                <a:chOff x="3697716" y="2570791"/>
                <a:chExt cx="329982" cy="444930"/>
              </a:xfrm>
            </p:grpSpPr>
            <p:sp>
              <p:nvSpPr>
                <p:cNvPr id="35" name="Oval 34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gular Pentagon 35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>
                <a:off x="4767609" y="2574639"/>
                <a:ext cx="329982" cy="444930"/>
                <a:chOff x="3697716" y="2570791"/>
                <a:chExt cx="329982" cy="444930"/>
              </a:xfrm>
            </p:grpSpPr>
            <p:sp>
              <p:nvSpPr>
                <p:cNvPr id="33" name="Oval 32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gular Pentagon 33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" name="Quad Arrow 29"/>
              <p:cNvSpPr/>
              <p:nvPr/>
            </p:nvSpPr>
            <p:spPr>
              <a:xfrm>
                <a:off x="3661987" y="3033479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30"/>
              <p:cNvSpPr/>
              <p:nvPr/>
            </p:nvSpPr>
            <p:spPr>
              <a:xfrm>
                <a:off x="4176134" y="303678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Quad Arrow 31"/>
              <p:cNvSpPr/>
              <p:nvPr/>
            </p:nvSpPr>
            <p:spPr>
              <a:xfrm>
                <a:off x="4690281" y="304496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3021366" y="2799724"/>
              <a:ext cx="947073" cy="435985"/>
              <a:chOff x="5185320" y="2017253"/>
              <a:chExt cx="1630860" cy="750766"/>
            </a:xfrm>
          </p:grpSpPr>
          <p:sp>
            <p:nvSpPr>
              <p:cNvPr id="49" name="Rounded Rectangle 48"/>
              <p:cNvSpPr/>
              <p:nvPr/>
            </p:nvSpPr>
            <p:spPr>
              <a:xfrm>
                <a:off x="5602083" y="2262724"/>
                <a:ext cx="792991" cy="251876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9"/>
              <p:cNvGrpSpPr/>
              <p:nvPr/>
            </p:nvGrpSpPr>
            <p:grpSpPr>
              <a:xfrm>
                <a:off x="5185320" y="2017253"/>
                <a:ext cx="567780" cy="718109"/>
                <a:chOff x="5147220" y="2006370"/>
                <a:chExt cx="567780" cy="718109"/>
              </a:xfrm>
            </p:grpSpPr>
            <p:sp>
              <p:nvSpPr>
                <p:cNvPr id="54" name="Diamond 53"/>
                <p:cNvSpPr/>
                <p:nvPr/>
              </p:nvSpPr>
              <p:spPr>
                <a:xfrm>
                  <a:off x="5147220" y="2006370"/>
                  <a:ext cx="567780" cy="7181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5268629" y="2161817"/>
                  <a:ext cx="339180" cy="428983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50"/>
              <p:cNvGrpSpPr/>
              <p:nvPr/>
            </p:nvGrpSpPr>
            <p:grpSpPr>
              <a:xfrm>
                <a:off x="6248400" y="2049910"/>
                <a:ext cx="567780" cy="718109"/>
                <a:chOff x="5147220" y="2006370"/>
                <a:chExt cx="567780" cy="718109"/>
              </a:xfrm>
            </p:grpSpPr>
            <p:sp>
              <p:nvSpPr>
                <p:cNvPr id="52" name="Diamond 51"/>
                <p:cNvSpPr/>
                <p:nvPr/>
              </p:nvSpPr>
              <p:spPr>
                <a:xfrm>
                  <a:off x="5147220" y="2006370"/>
                  <a:ext cx="567780" cy="7181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Diamond 52"/>
                <p:cNvSpPr/>
                <p:nvPr/>
              </p:nvSpPr>
              <p:spPr>
                <a:xfrm>
                  <a:off x="5268629" y="2161817"/>
                  <a:ext cx="339180" cy="428983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6" name="Group 55"/>
            <p:cNvGrpSpPr/>
            <p:nvPr/>
          </p:nvGrpSpPr>
          <p:grpSpPr>
            <a:xfrm>
              <a:off x="3024993" y="3224229"/>
              <a:ext cx="947073" cy="435985"/>
              <a:chOff x="5185320" y="2017253"/>
              <a:chExt cx="1630860" cy="750766"/>
            </a:xfrm>
          </p:grpSpPr>
          <p:sp>
            <p:nvSpPr>
              <p:cNvPr id="57" name="Rounded Rectangle 56"/>
              <p:cNvSpPr/>
              <p:nvPr/>
            </p:nvSpPr>
            <p:spPr>
              <a:xfrm>
                <a:off x="5602083" y="2262724"/>
                <a:ext cx="792991" cy="251876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5185320" y="2017253"/>
                <a:ext cx="567780" cy="718109"/>
                <a:chOff x="5147220" y="2006370"/>
                <a:chExt cx="567780" cy="718109"/>
              </a:xfrm>
            </p:grpSpPr>
            <p:sp>
              <p:nvSpPr>
                <p:cNvPr id="62" name="Diamond 61"/>
                <p:cNvSpPr/>
                <p:nvPr/>
              </p:nvSpPr>
              <p:spPr>
                <a:xfrm>
                  <a:off x="5147220" y="2006370"/>
                  <a:ext cx="567780" cy="7181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5268629" y="2161817"/>
                  <a:ext cx="339180" cy="428983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6248400" y="2049910"/>
                <a:ext cx="567780" cy="718109"/>
                <a:chOff x="5147220" y="2006370"/>
                <a:chExt cx="567780" cy="718109"/>
              </a:xfrm>
            </p:grpSpPr>
            <p:sp>
              <p:nvSpPr>
                <p:cNvPr id="60" name="Diamond 59"/>
                <p:cNvSpPr/>
                <p:nvPr/>
              </p:nvSpPr>
              <p:spPr>
                <a:xfrm>
                  <a:off x="5147220" y="2006370"/>
                  <a:ext cx="567780" cy="7181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5268629" y="2161817"/>
                  <a:ext cx="339180" cy="428983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6" name="Group 105"/>
          <p:cNvGrpSpPr/>
          <p:nvPr/>
        </p:nvGrpSpPr>
        <p:grpSpPr>
          <a:xfrm>
            <a:off x="5946124" y="911916"/>
            <a:ext cx="2342041" cy="4625677"/>
            <a:chOff x="5946124" y="911916"/>
            <a:chExt cx="2342041" cy="4625677"/>
          </a:xfrm>
        </p:grpSpPr>
        <p:sp>
          <p:nvSpPr>
            <p:cNvPr id="68" name="Oval 67"/>
            <p:cNvSpPr/>
            <p:nvPr/>
          </p:nvSpPr>
          <p:spPr>
            <a:xfrm>
              <a:off x="6370142" y="911916"/>
              <a:ext cx="1417652" cy="2821884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68"/>
            <p:cNvSpPr/>
            <p:nvPr/>
          </p:nvSpPr>
          <p:spPr>
            <a:xfrm rot="10954493">
              <a:off x="6713235" y="1151943"/>
              <a:ext cx="1070191" cy="1549469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Cloud 69"/>
            <p:cNvSpPr/>
            <p:nvPr/>
          </p:nvSpPr>
          <p:spPr>
            <a:xfrm>
              <a:off x="6370143" y="1061614"/>
              <a:ext cx="1070191" cy="1529185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18750594">
              <a:off x="5778205" y="3789650"/>
              <a:ext cx="711713" cy="375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13837370">
              <a:off x="7750417" y="3828091"/>
              <a:ext cx="721265" cy="354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20039060">
              <a:off x="6541557" y="5131840"/>
              <a:ext cx="555312" cy="405751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 rot="1560940" flipH="1">
              <a:off x="7086162" y="5131842"/>
              <a:ext cx="555312" cy="405751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>
              <a:off x="6223663" y="2814415"/>
              <a:ext cx="1724575" cy="2410097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19906957">
              <a:off x="7374291" y="2390350"/>
              <a:ext cx="635369" cy="1777451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1389622">
              <a:off x="6166231" y="2290956"/>
              <a:ext cx="635369" cy="1767855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6260208" y="2376216"/>
              <a:ext cx="1597263" cy="2410097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6586732" y="1061617"/>
              <a:ext cx="998438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Cloud 98"/>
            <p:cNvSpPr/>
            <p:nvPr/>
          </p:nvSpPr>
          <p:spPr>
            <a:xfrm>
              <a:off x="6678970" y="949270"/>
              <a:ext cx="801144" cy="613294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Moon 79"/>
            <p:cNvSpPr/>
            <p:nvPr/>
          </p:nvSpPr>
          <p:spPr>
            <a:xfrm rot="5400000">
              <a:off x="6838987" y="531052"/>
              <a:ext cx="475648" cy="1237376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6652743" y="2554285"/>
              <a:ext cx="857531" cy="778967"/>
              <a:chOff x="4597982" y="265687"/>
              <a:chExt cx="1247118" cy="1132861"/>
            </a:xfrm>
          </p:grpSpPr>
          <p:sp>
            <p:nvSpPr>
              <p:cNvPr id="41" name="Diamond 40"/>
              <p:cNvSpPr/>
              <p:nvPr/>
            </p:nvSpPr>
            <p:spPr>
              <a:xfrm>
                <a:off x="4597982" y="265687"/>
                <a:ext cx="567780" cy="718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Diamond 99"/>
              <p:cNvSpPr/>
              <p:nvPr/>
            </p:nvSpPr>
            <p:spPr>
              <a:xfrm>
                <a:off x="4924561" y="680439"/>
                <a:ext cx="567780" cy="718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Diamond 100"/>
              <p:cNvSpPr/>
              <p:nvPr/>
            </p:nvSpPr>
            <p:spPr>
              <a:xfrm>
                <a:off x="5277320" y="283047"/>
                <a:ext cx="567780" cy="71810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Quad Arrow 101"/>
              <p:cNvSpPr/>
              <p:nvPr/>
            </p:nvSpPr>
            <p:spPr>
              <a:xfrm>
                <a:off x="4752926" y="450325"/>
                <a:ext cx="276745" cy="357445"/>
              </a:xfrm>
              <a:prstGeom prst="quadArrow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Quad Arrow 102"/>
              <p:cNvSpPr/>
              <p:nvPr/>
            </p:nvSpPr>
            <p:spPr>
              <a:xfrm>
                <a:off x="5077224" y="833726"/>
                <a:ext cx="276745" cy="357445"/>
              </a:xfrm>
              <a:prstGeom prst="quadArrow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Quad Arrow 103"/>
              <p:cNvSpPr/>
              <p:nvPr/>
            </p:nvSpPr>
            <p:spPr>
              <a:xfrm>
                <a:off x="5415692" y="446018"/>
                <a:ext cx="276745" cy="357445"/>
              </a:xfrm>
              <a:prstGeom prst="quadArrow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" name="Cloud 80"/>
            <p:cNvSpPr/>
            <p:nvPr/>
          </p:nvSpPr>
          <p:spPr>
            <a:xfrm>
              <a:off x="6707378" y="2067133"/>
              <a:ext cx="784355" cy="822861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6968569" y="2216691"/>
              <a:ext cx="244200" cy="1678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7" name="TextBox 106"/>
          <p:cNvSpPr txBox="1"/>
          <p:nvPr/>
        </p:nvSpPr>
        <p:spPr>
          <a:xfrm>
            <a:off x="5453292" y="5572764"/>
            <a:ext cx="18986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Hosea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26377176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64"/>
          <p:cNvGrpSpPr/>
          <p:nvPr/>
        </p:nvGrpSpPr>
        <p:grpSpPr>
          <a:xfrm flipH="1">
            <a:off x="1462096" y="233313"/>
            <a:ext cx="995512" cy="1107825"/>
            <a:chOff x="7543805" y="3605661"/>
            <a:chExt cx="1066795" cy="1042539"/>
          </a:xfrm>
        </p:grpSpPr>
        <p:sp>
          <p:nvSpPr>
            <p:cNvPr id="20" name="Rounded Rectangle 19"/>
            <p:cNvSpPr/>
            <p:nvPr/>
          </p:nvSpPr>
          <p:spPr>
            <a:xfrm>
              <a:off x="7696200" y="3657600"/>
              <a:ext cx="914400" cy="152400"/>
            </a:xfrm>
            <a:prstGeom prst="roundRect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162"/>
            <p:cNvGrpSpPr/>
            <p:nvPr/>
          </p:nvGrpSpPr>
          <p:grpSpPr>
            <a:xfrm>
              <a:off x="7543805" y="3605661"/>
              <a:ext cx="418448" cy="1042539"/>
              <a:chOff x="6827799" y="4847065"/>
              <a:chExt cx="794795" cy="1996712"/>
            </a:xfrm>
            <a:solidFill>
              <a:srgbClr val="D98A33"/>
            </a:solidFill>
          </p:grpSpPr>
          <p:sp>
            <p:nvSpPr>
              <p:cNvPr id="22" name="Double Wave 21"/>
              <p:cNvSpPr/>
              <p:nvPr/>
            </p:nvSpPr>
            <p:spPr>
              <a:xfrm rot="16516316">
                <a:off x="6407650" y="5697864"/>
                <a:ext cx="1828800" cy="457200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Double Wave 19"/>
              <p:cNvSpPr/>
              <p:nvPr/>
            </p:nvSpPr>
            <p:spPr>
              <a:xfrm rot="17633710">
                <a:off x="6141999" y="5700777"/>
                <a:ext cx="1828800" cy="457200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7103985" y="4847065"/>
                <a:ext cx="518609" cy="470886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5" name="TextBox 24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40264" y="5886758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Huldah-prophetess for Josiah</a:t>
            </a:r>
            <a:endParaRPr lang="en-US" dirty="0"/>
          </a:p>
        </p:txBody>
      </p:sp>
      <p:grpSp>
        <p:nvGrpSpPr>
          <p:cNvPr id="133" name="Group 132"/>
          <p:cNvGrpSpPr/>
          <p:nvPr/>
        </p:nvGrpSpPr>
        <p:grpSpPr>
          <a:xfrm>
            <a:off x="1230613" y="1877343"/>
            <a:ext cx="1817387" cy="3697623"/>
            <a:chOff x="1230613" y="1877343"/>
            <a:chExt cx="1817387" cy="3697623"/>
          </a:xfrm>
        </p:grpSpPr>
        <p:sp>
          <p:nvSpPr>
            <p:cNvPr id="132" name="Trapezoid 5"/>
            <p:cNvSpPr/>
            <p:nvPr/>
          </p:nvSpPr>
          <p:spPr>
            <a:xfrm>
              <a:off x="1230613" y="2914705"/>
              <a:ext cx="1817387" cy="2343095"/>
            </a:xfrm>
            <a:prstGeom prst="trapezoid">
              <a:avLst>
                <a:gd name="adj" fmla="val 34133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2980448">
              <a:off x="1700203" y="5079950"/>
              <a:ext cx="368884" cy="61289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788802">
              <a:off x="2117749" y="5084075"/>
              <a:ext cx="368884" cy="61289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2"/>
            <p:cNvSpPr/>
            <p:nvPr/>
          </p:nvSpPr>
          <p:spPr>
            <a:xfrm>
              <a:off x="2549792" y="3722026"/>
              <a:ext cx="312799" cy="54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3"/>
            <p:cNvSpPr/>
            <p:nvPr/>
          </p:nvSpPr>
          <p:spPr>
            <a:xfrm>
              <a:off x="1295400" y="3723005"/>
              <a:ext cx="312799" cy="54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4"/>
            <p:cNvSpPr/>
            <p:nvPr/>
          </p:nvSpPr>
          <p:spPr>
            <a:xfrm rot="20339459">
              <a:off x="2211904" y="2649675"/>
              <a:ext cx="539238" cy="1447854"/>
            </a:xfrm>
            <a:prstGeom prst="trapezoid">
              <a:avLst>
                <a:gd name="adj" fmla="val 34133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5"/>
            <p:cNvSpPr/>
            <p:nvPr/>
          </p:nvSpPr>
          <p:spPr>
            <a:xfrm rot="1327004">
              <a:off x="1468351" y="2777153"/>
              <a:ext cx="539238" cy="1368288"/>
            </a:xfrm>
            <a:prstGeom prst="trapezoid">
              <a:avLst>
                <a:gd name="adj" fmla="val 34133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6"/>
            <p:cNvSpPr/>
            <p:nvPr/>
          </p:nvSpPr>
          <p:spPr>
            <a:xfrm>
              <a:off x="1544279" y="2782566"/>
              <a:ext cx="1161436" cy="2661507"/>
            </a:xfrm>
            <a:prstGeom prst="trapezoid">
              <a:avLst>
                <a:gd name="adj" fmla="val 30618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7"/>
            <p:cNvSpPr/>
            <p:nvPr/>
          </p:nvSpPr>
          <p:spPr>
            <a:xfrm rot="10800000">
              <a:off x="1959077" y="2782566"/>
              <a:ext cx="331839" cy="49287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5"/>
            <p:cNvSpPr/>
            <p:nvPr/>
          </p:nvSpPr>
          <p:spPr>
            <a:xfrm rot="324740">
              <a:off x="1608233" y="2889525"/>
              <a:ext cx="539238" cy="1139567"/>
            </a:xfrm>
            <a:prstGeom prst="trapezoid">
              <a:avLst>
                <a:gd name="adj" fmla="val 34133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5"/>
            <p:cNvSpPr/>
            <p:nvPr/>
          </p:nvSpPr>
          <p:spPr>
            <a:xfrm rot="21310299">
              <a:off x="2115955" y="2892930"/>
              <a:ext cx="539238" cy="1134821"/>
            </a:xfrm>
            <a:prstGeom prst="trapezoid">
              <a:avLst>
                <a:gd name="adj" fmla="val 34133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uble Wave 8"/>
            <p:cNvSpPr/>
            <p:nvPr/>
          </p:nvSpPr>
          <p:spPr>
            <a:xfrm rot="5400000">
              <a:off x="1791641" y="2554525"/>
              <a:ext cx="1368186" cy="51296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ouble Wave 8"/>
            <p:cNvSpPr/>
            <p:nvPr/>
          </p:nvSpPr>
          <p:spPr>
            <a:xfrm rot="6254388">
              <a:off x="1100270" y="2452580"/>
              <a:ext cx="1336273" cy="633893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1665163" y="1877343"/>
              <a:ext cx="924408" cy="10647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Double Wave 8"/>
            <p:cNvSpPr/>
            <p:nvPr/>
          </p:nvSpPr>
          <p:spPr>
            <a:xfrm rot="10558211">
              <a:off x="1608732" y="2160108"/>
              <a:ext cx="939446" cy="183183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Moon 17"/>
            <p:cNvSpPr/>
            <p:nvPr/>
          </p:nvSpPr>
          <p:spPr>
            <a:xfrm rot="5598382">
              <a:off x="1950214" y="1607601"/>
              <a:ext cx="347157" cy="886643"/>
            </a:xfrm>
            <a:prstGeom prst="moon">
              <a:avLst>
                <a:gd name="adj" fmla="val 61082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671320" y="2064834"/>
              <a:ext cx="889692" cy="158955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1632355" y="4160432"/>
              <a:ext cx="1016231" cy="1019882"/>
              <a:chOff x="1621953" y="4168487"/>
              <a:chExt cx="1059441" cy="1063247"/>
            </a:xfrm>
          </p:grpSpPr>
          <p:sp>
            <p:nvSpPr>
              <p:cNvPr id="52" name="Double Wave 19"/>
              <p:cNvSpPr/>
              <p:nvPr/>
            </p:nvSpPr>
            <p:spPr>
              <a:xfrm rot="5016115" flipH="1">
                <a:off x="1793272" y="4570633"/>
                <a:ext cx="1014663" cy="224625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Double Wave 19"/>
              <p:cNvSpPr/>
              <p:nvPr/>
            </p:nvSpPr>
            <p:spPr>
              <a:xfrm rot="16535594">
                <a:off x="1510847" y="4598563"/>
                <a:ext cx="1014663" cy="224625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ouble Wave 19"/>
              <p:cNvSpPr/>
              <p:nvPr/>
            </p:nvSpPr>
            <p:spPr>
              <a:xfrm rot="4935520" flipH="1">
                <a:off x="2061750" y="4563506"/>
                <a:ext cx="1014663" cy="224625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Double Wave 19"/>
              <p:cNvSpPr/>
              <p:nvPr/>
            </p:nvSpPr>
            <p:spPr>
              <a:xfrm rot="16535594">
                <a:off x="1226934" y="4612090"/>
                <a:ext cx="1014663" cy="224625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678426" y="4093576"/>
              <a:ext cx="911145" cy="247441"/>
              <a:chOff x="2802583" y="1823498"/>
              <a:chExt cx="3013112" cy="852890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2802583" y="1823498"/>
                <a:ext cx="990600" cy="833282"/>
                <a:chOff x="2802583" y="1823498"/>
                <a:chExt cx="990600" cy="833282"/>
              </a:xfrm>
            </p:grpSpPr>
            <p:sp>
              <p:nvSpPr>
                <p:cNvPr id="27" name="Decagon 26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ecagon 27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Diamond 29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34"/>
              <p:cNvGrpSpPr/>
              <p:nvPr/>
            </p:nvGrpSpPr>
            <p:grpSpPr>
              <a:xfrm>
                <a:off x="3813839" y="1827749"/>
                <a:ext cx="990600" cy="833282"/>
                <a:chOff x="2802583" y="1823498"/>
                <a:chExt cx="990600" cy="833282"/>
              </a:xfrm>
            </p:grpSpPr>
            <p:sp>
              <p:nvSpPr>
                <p:cNvPr id="36" name="Decagon 35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ecagon 36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/>
              <p:cNvGrpSpPr/>
              <p:nvPr/>
            </p:nvGrpSpPr>
            <p:grpSpPr>
              <a:xfrm>
                <a:off x="4825095" y="1843106"/>
                <a:ext cx="990600" cy="833282"/>
                <a:chOff x="2802583" y="1823498"/>
                <a:chExt cx="990600" cy="833282"/>
              </a:xfrm>
            </p:grpSpPr>
            <p:sp>
              <p:nvSpPr>
                <p:cNvPr id="44" name="Decagon 43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ecagon 44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Diamond 45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" name="Group 56"/>
            <p:cNvGrpSpPr/>
            <p:nvPr/>
          </p:nvGrpSpPr>
          <p:grpSpPr>
            <a:xfrm>
              <a:off x="1806672" y="2045860"/>
              <a:ext cx="622947" cy="169175"/>
              <a:chOff x="2802583" y="1823498"/>
              <a:chExt cx="3013112" cy="852890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2802583" y="1823498"/>
                <a:ext cx="990600" cy="833282"/>
                <a:chOff x="2802583" y="1823498"/>
                <a:chExt cx="990600" cy="833282"/>
              </a:xfrm>
            </p:grpSpPr>
            <p:sp>
              <p:nvSpPr>
                <p:cNvPr id="75" name="Decagon 74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Decagon 75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3813839" y="1827749"/>
                <a:ext cx="990600" cy="833282"/>
                <a:chOff x="2802583" y="1823498"/>
                <a:chExt cx="990600" cy="833282"/>
              </a:xfrm>
            </p:grpSpPr>
            <p:sp>
              <p:nvSpPr>
                <p:cNvPr id="68" name="Decagon 67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ecagon 68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59"/>
              <p:cNvGrpSpPr/>
              <p:nvPr/>
            </p:nvGrpSpPr>
            <p:grpSpPr>
              <a:xfrm>
                <a:off x="4825095" y="1843106"/>
                <a:ext cx="990600" cy="833282"/>
                <a:chOff x="2802583" y="1823498"/>
                <a:chExt cx="990600" cy="833282"/>
              </a:xfrm>
            </p:grpSpPr>
            <p:sp>
              <p:nvSpPr>
                <p:cNvPr id="61" name="Decagon 60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ecagon 61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Diamond 65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" name="Group 81"/>
            <p:cNvGrpSpPr/>
            <p:nvPr/>
          </p:nvGrpSpPr>
          <p:grpSpPr>
            <a:xfrm>
              <a:off x="1938792" y="3382163"/>
              <a:ext cx="379610" cy="116320"/>
              <a:chOff x="2802583" y="1823498"/>
              <a:chExt cx="3013112" cy="852890"/>
            </a:xfrm>
          </p:grpSpPr>
          <p:grpSp>
            <p:nvGrpSpPr>
              <p:cNvPr id="83" name="Group 82"/>
              <p:cNvGrpSpPr/>
              <p:nvPr/>
            </p:nvGrpSpPr>
            <p:grpSpPr>
              <a:xfrm>
                <a:off x="2802583" y="1823498"/>
                <a:ext cx="990600" cy="833282"/>
                <a:chOff x="2802583" y="1823498"/>
                <a:chExt cx="990600" cy="833282"/>
              </a:xfrm>
            </p:grpSpPr>
            <p:sp>
              <p:nvSpPr>
                <p:cNvPr id="100" name="Decagon 99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Decagon 100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iamond 101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Diamond 104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3813839" y="1827749"/>
                <a:ext cx="990600" cy="833282"/>
                <a:chOff x="2802583" y="1823498"/>
                <a:chExt cx="990600" cy="833282"/>
              </a:xfrm>
            </p:grpSpPr>
            <p:sp>
              <p:nvSpPr>
                <p:cNvPr id="93" name="Decagon 92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ecagon 93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Diamond 97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>
                <a:off x="4825095" y="1843106"/>
                <a:ext cx="990600" cy="833282"/>
                <a:chOff x="2802583" y="1823498"/>
                <a:chExt cx="990600" cy="833282"/>
              </a:xfrm>
            </p:grpSpPr>
            <p:sp>
              <p:nvSpPr>
                <p:cNvPr id="86" name="Decagon 85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ecagon 86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Diamond 87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Diamond 88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Diamond 89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Diamond 91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7" name="Group 106"/>
            <p:cNvGrpSpPr/>
            <p:nvPr/>
          </p:nvGrpSpPr>
          <p:grpSpPr>
            <a:xfrm>
              <a:off x="1927132" y="3584005"/>
              <a:ext cx="379610" cy="116320"/>
              <a:chOff x="2802583" y="1823498"/>
              <a:chExt cx="3013112" cy="852890"/>
            </a:xfrm>
          </p:grpSpPr>
          <p:grpSp>
            <p:nvGrpSpPr>
              <p:cNvPr id="108" name="Group 107"/>
              <p:cNvGrpSpPr/>
              <p:nvPr/>
            </p:nvGrpSpPr>
            <p:grpSpPr>
              <a:xfrm>
                <a:off x="2802583" y="1823498"/>
                <a:ext cx="990600" cy="833282"/>
                <a:chOff x="2802583" y="1823498"/>
                <a:chExt cx="990600" cy="833282"/>
              </a:xfrm>
            </p:grpSpPr>
            <p:sp>
              <p:nvSpPr>
                <p:cNvPr id="125" name="Decagon 124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Decagon 125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126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Diamond 127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3813839" y="1827749"/>
                <a:ext cx="990600" cy="833282"/>
                <a:chOff x="2802583" y="1823498"/>
                <a:chExt cx="990600" cy="833282"/>
              </a:xfrm>
            </p:grpSpPr>
            <p:sp>
              <p:nvSpPr>
                <p:cNvPr id="118" name="Decagon 117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ecagon 118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Diamond 120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121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/>
              <p:cNvGrpSpPr/>
              <p:nvPr/>
            </p:nvGrpSpPr>
            <p:grpSpPr>
              <a:xfrm>
                <a:off x="4825095" y="1843106"/>
                <a:ext cx="990600" cy="833282"/>
                <a:chOff x="2802583" y="1823498"/>
                <a:chExt cx="990600" cy="833282"/>
              </a:xfrm>
            </p:grpSpPr>
            <p:sp>
              <p:nvSpPr>
                <p:cNvPr id="111" name="Decagon 110"/>
                <p:cNvSpPr/>
                <p:nvPr/>
              </p:nvSpPr>
              <p:spPr>
                <a:xfrm>
                  <a:off x="2802583" y="1826014"/>
                  <a:ext cx="990600" cy="830766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ecagon 111"/>
                <p:cNvSpPr/>
                <p:nvPr/>
              </p:nvSpPr>
              <p:spPr>
                <a:xfrm>
                  <a:off x="3020885" y="2011365"/>
                  <a:ext cx="550217" cy="461439"/>
                </a:xfrm>
                <a:prstGeom prst="decagon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Diamond 112"/>
                <p:cNvSpPr/>
                <p:nvPr/>
              </p:nvSpPr>
              <p:spPr>
                <a:xfrm>
                  <a:off x="3213329" y="1823498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3200973" y="2470169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3591758" y="2133211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2846745" y="2148893"/>
                  <a:ext cx="148852" cy="185351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3209210" y="2063652"/>
                  <a:ext cx="160065" cy="358272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4014680" y="1141395"/>
            <a:ext cx="2344263" cy="5278070"/>
            <a:chOff x="4014680" y="1141395"/>
            <a:chExt cx="2344263" cy="5278070"/>
          </a:xfrm>
        </p:grpSpPr>
        <p:grpSp>
          <p:nvGrpSpPr>
            <p:cNvPr id="136" name="Group 135"/>
            <p:cNvGrpSpPr/>
            <p:nvPr/>
          </p:nvGrpSpPr>
          <p:grpSpPr>
            <a:xfrm>
              <a:off x="4594015" y="1620356"/>
              <a:ext cx="1476751" cy="1539149"/>
              <a:chOff x="6511295" y="1306469"/>
              <a:chExt cx="1825151" cy="1902271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95" name="Oval 194"/>
              <p:cNvSpPr/>
              <p:nvPr/>
            </p:nvSpPr>
            <p:spPr>
              <a:xfrm flipH="1">
                <a:off x="6514461" y="1645612"/>
                <a:ext cx="1821985" cy="1563128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6" name="Round Diagonal Corner Rectangle 195"/>
              <p:cNvSpPr/>
              <p:nvPr/>
            </p:nvSpPr>
            <p:spPr>
              <a:xfrm rot="892649" flipH="1">
                <a:off x="7692048" y="1306469"/>
                <a:ext cx="521172" cy="73785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7" name="Round Diagonal Corner Rectangle 196"/>
              <p:cNvSpPr/>
              <p:nvPr/>
            </p:nvSpPr>
            <p:spPr>
              <a:xfrm rot="3096286" flipH="1">
                <a:off x="6548145" y="1317211"/>
                <a:ext cx="685841" cy="75954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137" name="Oval 136"/>
            <p:cNvSpPr/>
            <p:nvPr/>
          </p:nvSpPr>
          <p:spPr>
            <a:xfrm rot="1928098" flipH="1">
              <a:off x="4267200" y="3424234"/>
              <a:ext cx="402944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 rot="18952234" flipH="1">
              <a:off x="5941568" y="3393477"/>
              <a:ext cx="417375" cy="8750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 rot="2247591" flipH="1">
              <a:off x="4808523" y="5120579"/>
              <a:ext cx="396277" cy="875096"/>
            </a:xfrm>
            <a:prstGeom prst="ellipse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18952234" flipH="1">
              <a:off x="5265992" y="5103269"/>
              <a:ext cx="394381" cy="875096"/>
            </a:xfrm>
            <a:prstGeom prst="ellipse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 rot="1430708" flipH="1">
              <a:off x="4404387" y="2500664"/>
              <a:ext cx="846308" cy="1560935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rot="19809709" flipH="1">
              <a:off x="5328113" y="2449521"/>
              <a:ext cx="846308" cy="1560935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 flipH="1">
              <a:off x="4662891" y="2701534"/>
              <a:ext cx="1262560" cy="2852030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 flipH="1">
              <a:off x="4722075" y="1209936"/>
              <a:ext cx="1203377" cy="16354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5" name="Round Diagonal Corner Rectangle 144"/>
            <p:cNvSpPr/>
            <p:nvPr/>
          </p:nvSpPr>
          <p:spPr>
            <a:xfrm rot="20363465" flipH="1">
              <a:off x="5334776" y="1191345"/>
              <a:ext cx="391062" cy="58978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6" name="Round Diagonal Corner Rectangle 145"/>
            <p:cNvSpPr/>
            <p:nvPr/>
          </p:nvSpPr>
          <p:spPr>
            <a:xfrm rot="16523337" flipH="1">
              <a:off x="4864035" y="1252735"/>
              <a:ext cx="468829" cy="6117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21333240" flipH="1">
              <a:off x="5203822" y="2542211"/>
              <a:ext cx="846308" cy="2911947"/>
            </a:xfrm>
            <a:prstGeom prst="trapezoid">
              <a:avLst>
                <a:gd name="adj" fmla="val 3448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301939" flipH="1">
              <a:off x="4488833" y="2649492"/>
              <a:ext cx="846308" cy="2804505"/>
            </a:xfrm>
            <a:prstGeom prst="trapezoid">
              <a:avLst>
                <a:gd name="adj" fmla="val 3448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 flipH="1">
              <a:off x="4897833" y="2105877"/>
              <a:ext cx="797318" cy="87509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flipH="1">
              <a:off x="5109921" y="2235186"/>
              <a:ext cx="346392" cy="1854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4775266" y="3281132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5382604" y="3281132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4724248" y="3511790"/>
              <a:ext cx="444673" cy="1613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5382604" y="3513403"/>
              <a:ext cx="409228" cy="0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 flipV="1">
              <a:off x="4664753" y="3932030"/>
              <a:ext cx="532434" cy="1077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>
            <a:xfrm flipV="1">
              <a:off x="5367031" y="3920717"/>
              <a:ext cx="532434" cy="1077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 flipV="1">
              <a:off x="4603965" y="4168473"/>
              <a:ext cx="579153" cy="10776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/>
            <p:cNvCxnSpPr/>
            <p:nvPr/>
          </p:nvCxnSpPr>
          <p:spPr>
            <a:xfrm flipV="1">
              <a:off x="5320313" y="4183958"/>
              <a:ext cx="579153" cy="10776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/>
            <p:cNvCxnSpPr/>
            <p:nvPr/>
          </p:nvCxnSpPr>
          <p:spPr>
            <a:xfrm>
              <a:off x="4470859" y="4896257"/>
              <a:ext cx="727832" cy="46454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/>
            <p:cNvCxnSpPr/>
            <p:nvPr/>
          </p:nvCxnSpPr>
          <p:spPr>
            <a:xfrm flipV="1">
              <a:off x="5304740" y="4896257"/>
              <a:ext cx="766026" cy="26261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>
              <a:off x="4401519" y="5170274"/>
              <a:ext cx="797172" cy="20194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 flipV="1">
              <a:off x="5335886" y="5128528"/>
              <a:ext cx="781599" cy="41745"/>
            </a:xfrm>
            <a:prstGeom prst="line">
              <a:avLst/>
            </a:prstGeom>
            <a:ln w="76200">
              <a:solidFill>
                <a:srgbClr val="582A0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" name="Moon 164"/>
            <p:cNvSpPr/>
            <p:nvPr/>
          </p:nvSpPr>
          <p:spPr>
            <a:xfrm rot="5400000">
              <a:off x="5003639" y="770865"/>
              <a:ext cx="598818" cy="1339878"/>
            </a:xfrm>
            <a:prstGeom prst="moon">
              <a:avLst>
                <a:gd name="adj" fmla="val 8750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4733004" y="1356534"/>
              <a:ext cx="1140421" cy="280023"/>
              <a:chOff x="3952930" y="4977108"/>
              <a:chExt cx="1584496" cy="389063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3952930" y="4990171"/>
                <a:ext cx="395776" cy="376000"/>
                <a:chOff x="4561398" y="5032399"/>
                <a:chExt cx="959125" cy="911201"/>
              </a:xfrm>
            </p:grpSpPr>
            <p:sp>
              <p:nvSpPr>
                <p:cNvPr id="189" name="Quad Arrow 188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Diamond 189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4349170" y="4985817"/>
                <a:ext cx="395776" cy="376000"/>
                <a:chOff x="4561398" y="5032399"/>
                <a:chExt cx="959125" cy="911201"/>
              </a:xfrm>
            </p:grpSpPr>
            <p:sp>
              <p:nvSpPr>
                <p:cNvPr id="187" name="Quad Arrow 186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Diamond 187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1" name="Group 180"/>
              <p:cNvGrpSpPr/>
              <p:nvPr/>
            </p:nvGrpSpPr>
            <p:grpSpPr>
              <a:xfrm>
                <a:off x="4741056" y="4977108"/>
                <a:ext cx="395776" cy="376000"/>
                <a:chOff x="4561398" y="5032399"/>
                <a:chExt cx="959125" cy="911201"/>
              </a:xfrm>
            </p:grpSpPr>
            <p:sp>
              <p:nvSpPr>
                <p:cNvPr id="185" name="Quad Arrow 184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Diamond 185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181"/>
              <p:cNvGrpSpPr/>
              <p:nvPr/>
            </p:nvGrpSpPr>
            <p:grpSpPr>
              <a:xfrm>
                <a:off x="5141650" y="4977108"/>
                <a:ext cx="395776" cy="376000"/>
                <a:chOff x="4561398" y="5032399"/>
                <a:chExt cx="959125" cy="911201"/>
              </a:xfrm>
            </p:grpSpPr>
            <p:sp>
              <p:nvSpPr>
                <p:cNvPr id="183" name="Quad Arrow 182"/>
                <p:cNvSpPr/>
                <p:nvPr/>
              </p:nvSpPr>
              <p:spPr>
                <a:xfrm>
                  <a:off x="4561398" y="5032399"/>
                  <a:ext cx="959125" cy="911201"/>
                </a:xfrm>
                <a:prstGeom prst="quadArrow">
                  <a:avLst>
                    <a:gd name="adj1" fmla="val 39703"/>
                    <a:gd name="adj2" fmla="val 22500"/>
                    <a:gd name="adj3" fmla="val 22500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4870253" y="5303520"/>
                  <a:ext cx="353508" cy="361404"/>
                </a:xfrm>
                <a:prstGeom prst="diamond">
                  <a:avLst/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8" name="TextBox 197"/>
            <p:cNvSpPr txBox="1"/>
            <p:nvPr/>
          </p:nvSpPr>
          <p:spPr>
            <a:xfrm>
              <a:off x="4014680" y="6050133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Haggai</a:t>
              </a:r>
              <a:endParaRPr lang="en-US" dirty="0"/>
            </a:p>
          </p:txBody>
        </p:sp>
      </p:grpSp>
      <p:sp>
        <p:nvSpPr>
          <p:cNvPr id="199" name="TextBox 198"/>
          <p:cNvSpPr txBox="1"/>
          <p:nvPr/>
        </p:nvSpPr>
        <p:spPr>
          <a:xfrm>
            <a:off x="7062140" y="5580431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Hananiah</a:t>
            </a:r>
            <a:r>
              <a:rPr lang="en-US" dirty="0" smtClean="0"/>
              <a:t> false prophet in Jeremiah 28</a:t>
            </a:r>
            <a:endParaRPr lang="en-US" dirty="0"/>
          </a:p>
        </p:txBody>
      </p:sp>
      <p:grpSp>
        <p:nvGrpSpPr>
          <p:cNvPr id="293" name="Group 292"/>
          <p:cNvGrpSpPr/>
          <p:nvPr/>
        </p:nvGrpSpPr>
        <p:grpSpPr>
          <a:xfrm>
            <a:off x="7024667" y="1576228"/>
            <a:ext cx="1531642" cy="3480177"/>
            <a:chOff x="7024667" y="1576228"/>
            <a:chExt cx="1531642" cy="3480177"/>
          </a:xfrm>
        </p:grpSpPr>
        <p:sp>
          <p:nvSpPr>
            <p:cNvPr id="192" name="Cloud 191"/>
            <p:cNvSpPr/>
            <p:nvPr/>
          </p:nvSpPr>
          <p:spPr>
            <a:xfrm>
              <a:off x="7049722" y="2331254"/>
              <a:ext cx="562905" cy="717347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Cloud 192"/>
            <p:cNvSpPr/>
            <p:nvPr/>
          </p:nvSpPr>
          <p:spPr>
            <a:xfrm>
              <a:off x="7938440" y="2424213"/>
              <a:ext cx="562905" cy="61363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Cloud 193"/>
            <p:cNvSpPr/>
            <p:nvPr/>
          </p:nvSpPr>
          <p:spPr>
            <a:xfrm rot="18695172">
              <a:off x="7764873" y="1703966"/>
              <a:ext cx="584786" cy="982987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Cloud 199"/>
            <p:cNvSpPr/>
            <p:nvPr/>
          </p:nvSpPr>
          <p:spPr>
            <a:xfrm rot="1400185">
              <a:off x="7207525" y="1822588"/>
              <a:ext cx="509839" cy="816887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6128217">
              <a:off x="7860349" y="4739525"/>
              <a:ext cx="280000" cy="35376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 rot="4472555">
              <a:off x="7530791" y="4730026"/>
              <a:ext cx="256507" cy="37181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rapezoid 202"/>
            <p:cNvSpPr/>
            <p:nvPr/>
          </p:nvSpPr>
          <p:spPr>
            <a:xfrm>
              <a:off x="7269217" y="3026050"/>
              <a:ext cx="1138765" cy="185657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rot="610840">
              <a:off x="7282080" y="2971474"/>
              <a:ext cx="492946" cy="1891748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 rot="2901859">
              <a:off x="7074091" y="3617836"/>
              <a:ext cx="309645" cy="4084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20226769">
              <a:off x="8260040" y="3624241"/>
              <a:ext cx="296269" cy="390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rapezoid 206"/>
            <p:cNvSpPr/>
            <p:nvPr/>
          </p:nvSpPr>
          <p:spPr>
            <a:xfrm rot="1442139">
              <a:off x="7225914" y="2928943"/>
              <a:ext cx="380255" cy="97275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rapezoid 207"/>
            <p:cNvSpPr/>
            <p:nvPr/>
          </p:nvSpPr>
          <p:spPr>
            <a:xfrm rot="20249249">
              <a:off x="8036563" y="2928773"/>
              <a:ext cx="378085" cy="97275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Trapezoid 208"/>
            <p:cNvSpPr/>
            <p:nvPr/>
          </p:nvSpPr>
          <p:spPr>
            <a:xfrm rot="21059837">
              <a:off x="7903941" y="2972153"/>
              <a:ext cx="364232" cy="1891747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>
              <a:off x="7383411" y="1985883"/>
              <a:ext cx="832175" cy="12504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Cloud 210"/>
            <p:cNvSpPr/>
            <p:nvPr/>
          </p:nvSpPr>
          <p:spPr>
            <a:xfrm rot="17055069">
              <a:off x="7461492" y="1662038"/>
              <a:ext cx="568125" cy="73307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Chord 213"/>
            <p:cNvSpPr/>
            <p:nvPr/>
          </p:nvSpPr>
          <p:spPr>
            <a:xfrm rot="5400000">
              <a:off x="7307196" y="1451374"/>
              <a:ext cx="931434" cy="1181142"/>
            </a:xfrm>
            <a:prstGeom prst="chord">
              <a:avLst>
                <a:gd name="adj1" fmla="val 5540578"/>
                <a:gd name="adj2" fmla="val 16200000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Flowchart: Stored Data 214"/>
            <p:cNvSpPr/>
            <p:nvPr/>
          </p:nvSpPr>
          <p:spPr>
            <a:xfrm rot="5400000">
              <a:off x="7608671" y="1427985"/>
              <a:ext cx="341925" cy="1194585"/>
            </a:xfrm>
            <a:prstGeom prst="flowChartOnlineStorag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Cloud 216"/>
            <p:cNvSpPr/>
            <p:nvPr/>
          </p:nvSpPr>
          <p:spPr>
            <a:xfrm rot="18452792">
              <a:off x="7474003" y="2853466"/>
              <a:ext cx="694991" cy="752221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>
              <a:off x="7666521" y="2956530"/>
              <a:ext cx="253388" cy="1418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oup 64"/>
            <p:cNvGrpSpPr/>
            <p:nvPr/>
          </p:nvGrpSpPr>
          <p:grpSpPr>
            <a:xfrm flipH="1">
              <a:off x="7290085" y="3797303"/>
              <a:ext cx="1137201" cy="1107825"/>
              <a:chOff x="7543805" y="3605661"/>
              <a:chExt cx="1066795" cy="1042539"/>
            </a:xfrm>
          </p:grpSpPr>
          <p:sp>
            <p:nvSpPr>
              <p:cNvPr id="280" name="Rounded Rectangle 279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1" name="Group 162"/>
              <p:cNvGrpSpPr/>
              <p:nvPr/>
            </p:nvGrpSpPr>
            <p:grpSpPr>
              <a:xfrm>
                <a:off x="7543805" y="3605661"/>
                <a:ext cx="418448" cy="1042539"/>
                <a:chOff x="6827799" y="4847065"/>
                <a:chExt cx="794795" cy="1996712"/>
              </a:xfrm>
              <a:solidFill>
                <a:srgbClr val="D98A33"/>
              </a:solidFill>
            </p:grpSpPr>
            <p:sp>
              <p:nvSpPr>
                <p:cNvPr id="282" name="Double Wave 281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Rounded Rectangle 283"/>
                <p:cNvSpPr/>
                <p:nvPr/>
              </p:nvSpPr>
              <p:spPr>
                <a:xfrm>
                  <a:off x="7103985" y="4847065"/>
                  <a:ext cx="518609" cy="47088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" name="Group 291"/>
            <p:cNvGrpSpPr/>
            <p:nvPr/>
          </p:nvGrpSpPr>
          <p:grpSpPr>
            <a:xfrm>
              <a:off x="7425288" y="1875833"/>
              <a:ext cx="724999" cy="220099"/>
              <a:chOff x="6248400" y="484862"/>
              <a:chExt cx="1428268" cy="433601"/>
            </a:xfrm>
          </p:grpSpPr>
          <p:sp>
            <p:nvSpPr>
              <p:cNvPr id="285" name="Isosceles Triangle 284"/>
              <p:cNvSpPr/>
              <p:nvPr/>
            </p:nvSpPr>
            <p:spPr>
              <a:xfrm>
                <a:off x="6248400" y="494572"/>
                <a:ext cx="356302" cy="419828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Isosceles Triangle 285"/>
              <p:cNvSpPr/>
              <p:nvPr/>
            </p:nvSpPr>
            <p:spPr>
              <a:xfrm>
                <a:off x="6617097" y="494572"/>
                <a:ext cx="356302" cy="419828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Isosceles Triangle 286"/>
              <p:cNvSpPr/>
              <p:nvPr/>
            </p:nvSpPr>
            <p:spPr>
              <a:xfrm>
                <a:off x="6973399" y="489728"/>
                <a:ext cx="356302" cy="419828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Isosceles Triangle 287"/>
              <p:cNvSpPr/>
              <p:nvPr/>
            </p:nvSpPr>
            <p:spPr>
              <a:xfrm>
                <a:off x="7320366" y="484862"/>
                <a:ext cx="356302" cy="419828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Left-Right-Up Arrow 288"/>
              <p:cNvSpPr/>
              <p:nvPr/>
            </p:nvSpPr>
            <p:spPr>
              <a:xfrm rot="10800000">
                <a:off x="6418403" y="616924"/>
                <a:ext cx="397387" cy="297476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Left-Right-Up Arrow 289"/>
              <p:cNvSpPr/>
              <p:nvPr/>
            </p:nvSpPr>
            <p:spPr>
              <a:xfrm rot="10800000">
                <a:off x="6762310" y="613755"/>
                <a:ext cx="397387" cy="297476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Left-Right-Up Arrow 290"/>
              <p:cNvSpPr/>
              <p:nvPr/>
            </p:nvSpPr>
            <p:spPr>
              <a:xfrm rot="10800000">
                <a:off x="7131007" y="620987"/>
                <a:ext cx="397387" cy="297476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415188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8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grpSp>
        <p:nvGrpSpPr>
          <p:cNvPr id="71" name="Group 70"/>
          <p:cNvGrpSpPr/>
          <p:nvPr/>
        </p:nvGrpSpPr>
        <p:grpSpPr>
          <a:xfrm>
            <a:off x="228600" y="685800"/>
            <a:ext cx="2324773" cy="5776759"/>
            <a:chOff x="3581400" y="612373"/>
            <a:chExt cx="2324773" cy="5776759"/>
          </a:xfrm>
        </p:grpSpPr>
        <p:sp>
          <p:nvSpPr>
            <p:cNvPr id="5" name="Oval 4"/>
            <p:cNvSpPr/>
            <p:nvPr/>
          </p:nvSpPr>
          <p:spPr>
            <a:xfrm>
              <a:off x="5333207" y="3578273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3828975" y="3593580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4359408" y="5240087"/>
              <a:ext cx="517337" cy="616433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4907260" y="5238573"/>
              <a:ext cx="493581" cy="616433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577485">
              <a:off x="3858408" y="2146827"/>
              <a:ext cx="847165" cy="1842247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1170635">
              <a:off x="5059008" y="2146928"/>
              <a:ext cx="847165" cy="1842247"/>
            </a:xfrm>
            <a:prstGeom prst="trapezoid">
              <a:avLst>
                <a:gd name="adj" fmla="val 302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4312137" y="2158432"/>
              <a:ext cx="1058277" cy="1600201"/>
            </a:xfrm>
            <a:prstGeom prst="trapezoid">
              <a:avLst>
                <a:gd name="adj" fmla="val 912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4179095" y="3758636"/>
              <a:ext cx="1301676" cy="1700898"/>
            </a:xfrm>
            <a:prstGeom prst="trapezoid">
              <a:avLst>
                <a:gd name="adj" fmla="val 18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loud 2"/>
            <p:cNvSpPr/>
            <p:nvPr/>
          </p:nvSpPr>
          <p:spPr>
            <a:xfrm rot="21261055">
              <a:off x="4632570" y="1051467"/>
              <a:ext cx="1245530" cy="1589447"/>
            </a:xfrm>
            <a:prstGeom prst="cloud">
              <a:avLst/>
            </a:prstGeom>
            <a:solidFill>
              <a:srgbClr val="4E30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9086649">
              <a:off x="3694850" y="1121251"/>
              <a:ext cx="1245530" cy="1430868"/>
            </a:xfrm>
            <a:prstGeom prst="cloud">
              <a:avLst/>
            </a:prstGeom>
            <a:solidFill>
              <a:srgbClr val="4E30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21826" y="2321525"/>
              <a:ext cx="432499" cy="34395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4159905" y="735929"/>
              <a:ext cx="1317629" cy="1632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3968098" y="612373"/>
              <a:ext cx="1771040" cy="671400"/>
              <a:chOff x="5722762" y="331877"/>
              <a:chExt cx="1771040" cy="671400"/>
            </a:xfrm>
            <a:solidFill>
              <a:srgbClr val="DAA600"/>
            </a:solidFill>
          </p:grpSpPr>
          <p:sp>
            <p:nvSpPr>
              <p:cNvPr id="20" name="Oval 19"/>
              <p:cNvSpPr/>
              <p:nvPr/>
            </p:nvSpPr>
            <p:spPr>
              <a:xfrm>
                <a:off x="5722763" y="331877"/>
                <a:ext cx="1771039" cy="66391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5722762" y="767052"/>
                <a:ext cx="1771040" cy="236225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64"/>
            <p:cNvGrpSpPr/>
            <p:nvPr/>
          </p:nvGrpSpPr>
          <p:grpSpPr>
            <a:xfrm flipH="1">
              <a:off x="4409504" y="3611136"/>
              <a:ext cx="995512" cy="1107825"/>
              <a:chOff x="7543805" y="3605661"/>
              <a:chExt cx="1066795" cy="1042539"/>
            </a:xfrm>
          </p:grpSpPr>
          <p:sp>
            <p:nvSpPr>
              <p:cNvPr id="34" name="Rounded Rectangle 33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162"/>
              <p:cNvGrpSpPr/>
              <p:nvPr/>
            </p:nvGrpSpPr>
            <p:grpSpPr>
              <a:xfrm>
                <a:off x="7543805" y="3605661"/>
                <a:ext cx="418448" cy="1042539"/>
                <a:chOff x="6827799" y="4847065"/>
                <a:chExt cx="794795" cy="1996712"/>
              </a:xfrm>
              <a:solidFill>
                <a:srgbClr val="D98A33"/>
              </a:solidFill>
            </p:grpSpPr>
            <p:sp>
              <p:nvSpPr>
                <p:cNvPr id="36" name="Double Wave 35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ounded Rectangle 37"/>
                <p:cNvSpPr/>
                <p:nvPr/>
              </p:nvSpPr>
              <p:spPr>
                <a:xfrm>
                  <a:off x="7103985" y="4847065"/>
                  <a:ext cx="518609" cy="47088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" name="Group 52"/>
            <p:cNvGrpSpPr/>
            <p:nvPr/>
          </p:nvGrpSpPr>
          <p:grpSpPr>
            <a:xfrm>
              <a:off x="4202579" y="5154240"/>
              <a:ext cx="1223663" cy="272001"/>
              <a:chOff x="304800" y="2651912"/>
              <a:chExt cx="2514600" cy="376360"/>
            </a:xfrm>
          </p:grpSpPr>
          <p:grpSp>
            <p:nvGrpSpPr>
              <p:cNvPr id="43" name="Group 42"/>
              <p:cNvGrpSpPr/>
              <p:nvPr/>
            </p:nvGrpSpPr>
            <p:grpSpPr>
              <a:xfrm>
                <a:off x="304800" y="2665478"/>
                <a:ext cx="685800" cy="362794"/>
                <a:chOff x="304800" y="2665477"/>
                <a:chExt cx="1447800" cy="765899"/>
              </a:xfrm>
            </p:grpSpPr>
            <p:sp>
              <p:nvSpPr>
                <p:cNvPr id="41" name="Plaque 40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Plaque 41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43"/>
              <p:cNvGrpSpPr/>
              <p:nvPr/>
            </p:nvGrpSpPr>
            <p:grpSpPr>
              <a:xfrm>
                <a:off x="914400" y="2660956"/>
                <a:ext cx="685800" cy="362794"/>
                <a:chOff x="304800" y="2665477"/>
                <a:chExt cx="1447800" cy="765899"/>
              </a:xfrm>
            </p:grpSpPr>
            <p:sp>
              <p:nvSpPr>
                <p:cNvPr id="45" name="Plaque 44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Plaque 45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46"/>
              <p:cNvGrpSpPr/>
              <p:nvPr/>
            </p:nvGrpSpPr>
            <p:grpSpPr>
              <a:xfrm>
                <a:off x="1524000" y="2656434"/>
                <a:ext cx="685800" cy="362794"/>
                <a:chOff x="304800" y="2665477"/>
                <a:chExt cx="1447800" cy="765899"/>
              </a:xfrm>
            </p:grpSpPr>
            <p:sp>
              <p:nvSpPr>
                <p:cNvPr id="48" name="Plaque 47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Plaque 48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49"/>
              <p:cNvGrpSpPr/>
              <p:nvPr/>
            </p:nvGrpSpPr>
            <p:grpSpPr>
              <a:xfrm>
                <a:off x="2133600" y="2651912"/>
                <a:ext cx="685800" cy="362794"/>
                <a:chOff x="304800" y="2665477"/>
                <a:chExt cx="1447800" cy="765899"/>
              </a:xfrm>
            </p:grpSpPr>
            <p:sp>
              <p:nvSpPr>
                <p:cNvPr id="51" name="Plaque 50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Plaque 51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" name="Group 56"/>
            <p:cNvGrpSpPr/>
            <p:nvPr/>
          </p:nvGrpSpPr>
          <p:grpSpPr>
            <a:xfrm>
              <a:off x="3945738" y="966073"/>
              <a:ext cx="1793400" cy="326659"/>
              <a:chOff x="304800" y="2651912"/>
              <a:chExt cx="2514600" cy="376360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304800" y="2665478"/>
                <a:ext cx="685800" cy="362794"/>
                <a:chOff x="304800" y="2665477"/>
                <a:chExt cx="1447800" cy="765899"/>
              </a:xfrm>
            </p:grpSpPr>
            <p:sp>
              <p:nvSpPr>
                <p:cNvPr id="68" name="Plaque 67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Plaque 68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914400" y="2660956"/>
                <a:ext cx="685800" cy="362794"/>
                <a:chOff x="304800" y="2665477"/>
                <a:chExt cx="1447800" cy="765899"/>
              </a:xfrm>
            </p:grpSpPr>
            <p:sp>
              <p:nvSpPr>
                <p:cNvPr id="66" name="Plaque 65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Plaque 66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59"/>
              <p:cNvGrpSpPr/>
              <p:nvPr/>
            </p:nvGrpSpPr>
            <p:grpSpPr>
              <a:xfrm>
                <a:off x="1524000" y="2656434"/>
                <a:ext cx="685800" cy="362794"/>
                <a:chOff x="304800" y="2665477"/>
                <a:chExt cx="1447800" cy="765899"/>
              </a:xfrm>
            </p:grpSpPr>
            <p:sp>
              <p:nvSpPr>
                <p:cNvPr id="64" name="Plaque 63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Plaque 64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2133600" y="2651912"/>
                <a:ext cx="685800" cy="362794"/>
                <a:chOff x="304800" y="2665477"/>
                <a:chExt cx="1447800" cy="765899"/>
              </a:xfrm>
            </p:grpSpPr>
            <p:sp>
              <p:nvSpPr>
                <p:cNvPr id="62" name="Plaque 61"/>
                <p:cNvSpPr/>
                <p:nvPr/>
              </p:nvSpPr>
              <p:spPr>
                <a:xfrm>
                  <a:off x="304800" y="2665477"/>
                  <a:ext cx="1447800" cy="746808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Plaque 62"/>
                <p:cNvSpPr/>
                <p:nvPr/>
              </p:nvSpPr>
              <p:spPr>
                <a:xfrm rot="5400000">
                  <a:off x="662190" y="2821015"/>
                  <a:ext cx="733019" cy="487704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DAA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0" name="TextBox 69"/>
            <p:cNvSpPr txBox="1"/>
            <p:nvPr/>
          </p:nvSpPr>
          <p:spPr>
            <a:xfrm>
              <a:off x="3581400" y="6019800"/>
              <a:ext cx="11260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Hosea</a:t>
              </a:r>
              <a:endParaRPr lang="en-US" dirty="0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3904465" y="930400"/>
            <a:ext cx="1931889" cy="3922994"/>
            <a:chOff x="3904465" y="930400"/>
            <a:chExt cx="1931889" cy="3922994"/>
          </a:xfrm>
        </p:grpSpPr>
        <p:sp>
          <p:nvSpPr>
            <p:cNvPr id="94" name="Oval 93"/>
            <p:cNvSpPr/>
            <p:nvPr/>
          </p:nvSpPr>
          <p:spPr>
            <a:xfrm rot="2542647">
              <a:off x="3910728" y="2808947"/>
              <a:ext cx="323559" cy="605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19057353" flipH="1">
              <a:off x="5478286" y="2820474"/>
              <a:ext cx="323559" cy="605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2500661">
              <a:off x="4406675" y="4131678"/>
              <a:ext cx="418244" cy="72171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19779230">
              <a:off x="4949945" y="4131149"/>
              <a:ext cx="418244" cy="72171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100"/>
            <p:cNvSpPr/>
            <p:nvPr/>
          </p:nvSpPr>
          <p:spPr>
            <a:xfrm rot="19779230">
              <a:off x="4863954" y="3913654"/>
              <a:ext cx="418244" cy="753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101"/>
            <p:cNvSpPr/>
            <p:nvPr/>
          </p:nvSpPr>
          <p:spPr>
            <a:xfrm rot="2542647">
              <a:off x="4474630" y="3961542"/>
              <a:ext cx="418244" cy="753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ed Rectangle 102"/>
            <p:cNvSpPr/>
            <p:nvPr/>
          </p:nvSpPr>
          <p:spPr>
            <a:xfrm rot="2292215" flipH="1">
              <a:off x="4152991" y="2286278"/>
              <a:ext cx="436396" cy="861248"/>
            </a:xfrm>
            <a:prstGeom prst="roundRect">
              <a:avLst/>
            </a:prstGeom>
            <a:solidFill>
              <a:srgbClr val="D4B63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 rot="19307785">
              <a:off x="5128893" y="2286278"/>
              <a:ext cx="436396" cy="861248"/>
            </a:xfrm>
            <a:prstGeom prst="roundRect">
              <a:avLst/>
            </a:prstGeom>
            <a:solidFill>
              <a:srgbClr val="D4B63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4295100" y="2154007"/>
              <a:ext cx="1161789" cy="1683035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ounded Rectangle 102"/>
            <p:cNvSpPr/>
            <p:nvPr/>
          </p:nvSpPr>
          <p:spPr>
            <a:xfrm rot="19307785">
              <a:off x="5333911" y="2897946"/>
              <a:ext cx="502443" cy="25740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292215" flipH="1">
              <a:off x="3904465" y="2876768"/>
              <a:ext cx="502443" cy="25740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>
              <a:off x="4356484" y="1046933"/>
              <a:ext cx="975903" cy="12887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>
              <a:off x="4170598" y="3789072"/>
              <a:ext cx="1394146" cy="53828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Block Arc 106"/>
            <p:cNvSpPr/>
            <p:nvPr/>
          </p:nvSpPr>
          <p:spPr>
            <a:xfrm>
              <a:off x="4402956" y="4381180"/>
              <a:ext cx="464716" cy="161484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8" name="Block Arc 107"/>
            <p:cNvSpPr/>
            <p:nvPr/>
          </p:nvSpPr>
          <p:spPr>
            <a:xfrm rot="21278537">
              <a:off x="4919636" y="4352130"/>
              <a:ext cx="464716" cy="161484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9" name="Wave 108"/>
            <p:cNvSpPr/>
            <p:nvPr/>
          </p:nvSpPr>
          <p:spPr>
            <a:xfrm rot="16200000">
              <a:off x="3628284" y="2040475"/>
              <a:ext cx="1573208" cy="518399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Wave 109"/>
            <p:cNvSpPr/>
            <p:nvPr/>
          </p:nvSpPr>
          <p:spPr>
            <a:xfrm rot="16200000" flipH="1">
              <a:off x="4469158" y="1993934"/>
              <a:ext cx="1649000" cy="523936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Wave 110"/>
            <p:cNvSpPr/>
            <p:nvPr/>
          </p:nvSpPr>
          <p:spPr>
            <a:xfrm rot="20844216">
              <a:off x="4345007" y="1139472"/>
              <a:ext cx="946037" cy="470797"/>
            </a:xfrm>
            <a:prstGeom prst="wav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4047893" y="1046934"/>
              <a:ext cx="431180" cy="2039345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 rot="21281361">
              <a:off x="5174590" y="1035532"/>
              <a:ext cx="431180" cy="2008859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6"/>
            <p:cNvSpPr/>
            <p:nvPr/>
          </p:nvSpPr>
          <p:spPr>
            <a:xfrm rot="5400000">
              <a:off x="4598524" y="487564"/>
              <a:ext cx="407869" cy="1293541"/>
            </a:xfrm>
            <a:prstGeom prst="ellipse">
              <a:avLst/>
            </a:prstGeom>
            <a:solidFill>
              <a:srgbClr val="CE9F2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8"/>
            <p:cNvSpPr/>
            <p:nvPr/>
          </p:nvSpPr>
          <p:spPr>
            <a:xfrm>
              <a:off x="4155688" y="1221735"/>
              <a:ext cx="1301204" cy="161484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" name="Group 146"/>
            <p:cNvGrpSpPr/>
            <p:nvPr/>
          </p:nvGrpSpPr>
          <p:grpSpPr>
            <a:xfrm>
              <a:off x="4314704" y="3455770"/>
              <a:ext cx="1122579" cy="378736"/>
              <a:chOff x="6096000" y="1134334"/>
              <a:chExt cx="3533273" cy="1292702"/>
            </a:xfrm>
          </p:grpSpPr>
          <p:grpSp>
            <p:nvGrpSpPr>
              <p:cNvPr id="138" name="Group 137"/>
              <p:cNvGrpSpPr/>
              <p:nvPr/>
            </p:nvGrpSpPr>
            <p:grpSpPr>
              <a:xfrm>
                <a:off x="6096000" y="1134334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36" name="Quad Arrow Callout 135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Quad Arrow Callout 136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" name="Group 138"/>
              <p:cNvGrpSpPr/>
              <p:nvPr/>
            </p:nvGrpSpPr>
            <p:grpSpPr>
              <a:xfrm>
                <a:off x="7186863" y="1154387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40" name="Quad Arrow Callout 139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Quad Arrow Callout 140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141"/>
              <p:cNvGrpSpPr/>
              <p:nvPr/>
            </p:nvGrpSpPr>
            <p:grpSpPr>
              <a:xfrm>
                <a:off x="8257673" y="1166418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43" name="Quad Arrow Callout 142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Quad Arrow Callout 143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Diamond 144"/>
              <p:cNvSpPr/>
              <p:nvPr/>
            </p:nvSpPr>
            <p:spPr>
              <a:xfrm>
                <a:off x="7122694" y="1383219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Diamond 145"/>
              <p:cNvSpPr/>
              <p:nvPr/>
            </p:nvSpPr>
            <p:spPr>
              <a:xfrm>
                <a:off x="8249652" y="1391240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47"/>
            <p:cNvGrpSpPr/>
            <p:nvPr/>
          </p:nvGrpSpPr>
          <p:grpSpPr>
            <a:xfrm>
              <a:off x="4057476" y="1071112"/>
              <a:ext cx="1464375" cy="378736"/>
              <a:chOff x="6096000" y="1134334"/>
              <a:chExt cx="3533273" cy="1292702"/>
            </a:xfrm>
          </p:grpSpPr>
          <p:grpSp>
            <p:nvGrpSpPr>
              <p:cNvPr id="149" name="Group 148"/>
              <p:cNvGrpSpPr/>
              <p:nvPr/>
            </p:nvGrpSpPr>
            <p:grpSpPr>
              <a:xfrm>
                <a:off x="6096000" y="1134334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58" name="Quad Arrow Callout 157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Quad Arrow Callout 158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" name="Group 149"/>
              <p:cNvGrpSpPr/>
              <p:nvPr/>
            </p:nvGrpSpPr>
            <p:grpSpPr>
              <a:xfrm>
                <a:off x="7186863" y="1154387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56" name="Quad Arrow Callout 155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Quad Arrow Callout 156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/>
              <p:cNvGrpSpPr/>
              <p:nvPr/>
            </p:nvGrpSpPr>
            <p:grpSpPr>
              <a:xfrm>
                <a:off x="8257673" y="1166418"/>
                <a:ext cx="1371600" cy="1260618"/>
                <a:chOff x="6096000" y="1134334"/>
                <a:chExt cx="1371600" cy="1260618"/>
              </a:xfrm>
            </p:grpSpPr>
            <p:sp>
              <p:nvSpPr>
                <p:cNvPr id="154" name="Quad Arrow Callout 153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Quad Arrow Callout 154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Diamond 151"/>
              <p:cNvSpPr/>
              <p:nvPr/>
            </p:nvSpPr>
            <p:spPr>
              <a:xfrm>
                <a:off x="7122694" y="1383219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Diamond 152"/>
              <p:cNvSpPr/>
              <p:nvPr/>
            </p:nvSpPr>
            <p:spPr>
              <a:xfrm>
                <a:off x="8249652" y="1391240"/>
                <a:ext cx="344905" cy="765778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/>
            <p:cNvGrpSpPr/>
            <p:nvPr/>
          </p:nvGrpSpPr>
          <p:grpSpPr>
            <a:xfrm>
              <a:off x="4483772" y="2358300"/>
              <a:ext cx="721366" cy="450107"/>
              <a:chOff x="5903306" y="720943"/>
              <a:chExt cx="2156631" cy="1345663"/>
            </a:xfrm>
          </p:grpSpPr>
          <p:grpSp>
            <p:nvGrpSpPr>
              <p:cNvPr id="163" name="Group 162"/>
              <p:cNvGrpSpPr/>
              <p:nvPr/>
            </p:nvGrpSpPr>
            <p:grpSpPr>
              <a:xfrm rot="1333275">
                <a:off x="5903306" y="723814"/>
                <a:ext cx="1421331" cy="843479"/>
                <a:chOff x="5697811" y="685800"/>
                <a:chExt cx="1421331" cy="843479"/>
              </a:xfrm>
            </p:grpSpPr>
            <p:sp>
              <p:nvSpPr>
                <p:cNvPr id="160" name="Oval 159"/>
                <p:cNvSpPr/>
                <p:nvPr/>
              </p:nvSpPr>
              <p:spPr>
                <a:xfrm rot="2588304">
                  <a:off x="5697811" y="68580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Oval 160"/>
                <p:cNvSpPr/>
                <p:nvPr/>
              </p:nvSpPr>
              <p:spPr>
                <a:xfrm rot="2588304">
                  <a:off x="5977075" y="92912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 rot="2588304">
                  <a:off x="6263753" y="119519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163"/>
              <p:cNvGrpSpPr/>
              <p:nvPr/>
            </p:nvGrpSpPr>
            <p:grpSpPr>
              <a:xfrm rot="20043926" flipH="1">
                <a:off x="6638606" y="720943"/>
                <a:ext cx="1421331" cy="843479"/>
                <a:chOff x="5697811" y="685800"/>
                <a:chExt cx="1421331" cy="843479"/>
              </a:xfrm>
            </p:grpSpPr>
            <p:sp>
              <p:nvSpPr>
                <p:cNvPr id="165" name="Oval 164"/>
                <p:cNvSpPr/>
                <p:nvPr/>
              </p:nvSpPr>
              <p:spPr>
                <a:xfrm rot="2588304">
                  <a:off x="5697811" y="68580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Oval 165"/>
                <p:cNvSpPr/>
                <p:nvPr/>
              </p:nvSpPr>
              <p:spPr>
                <a:xfrm rot="2588304">
                  <a:off x="5977075" y="92912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 rot="2588304">
                  <a:off x="6263753" y="1195190"/>
                  <a:ext cx="855389" cy="334089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8" name="Group 167"/>
              <p:cNvGrpSpPr/>
              <p:nvPr/>
            </p:nvGrpSpPr>
            <p:grpSpPr>
              <a:xfrm>
                <a:off x="6637342" y="1433253"/>
                <a:ext cx="689112" cy="633353"/>
                <a:chOff x="6096000" y="1134334"/>
                <a:chExt cx="1371600" cy="1260618"/>
              </a:xfrm>
            </p:grpSpPr>
            <p:sp>
              <p:nvSpPr>
                <p:cNvPr id="169" name="Quad Arrow Callout 168"/>
                <p:cNvSpPr/>
                <p:nvPr/>
              </p:nvSpPr>
              <p:spPr>
                <a:xfrm>
                  <a:off x="6096000" y="1134334"/>
                  <a:ext cx="1371600" cy="126061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Quad Arrow Callout 169"/>
                <p:cNvSpPr/>
                <p:nvPr/>
              </p:nvSpPr>
              <p:spPr>
                <a:xfrm>
                  <a:off x="6355679" y="1358566"/>
                  <a:ext cx="838200" cy="77037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73" name="TextBox 172"/>
          <p:cNvSpPr txBox="1"/>
          <p:nvPr/>
        </p:nvSpPr>
        <p:spPr>
          <a:xfrm>
            <a:off x="4269184" y="4872859"/>
            <a:ext cx="11260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Gomer </a:t>
            </a:r>
            <a:endParaRPr lang="en-US" dirty="0"/>
          </a:p>
        </p:txBody>
      </p:sp>
      <p:sp>
        <p:nvSpPr>
          <p:cNvPr id="203" name="TextBox 202"/>
          <p:cNvSpPr txBox="1"/>
          <p:nvPr/>
        </p:nvSpPr>
        <p:spPr>
          <a:xfrm>
            <a:off x="6629400" y="4191000"/>
            <a:ext cx="1192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Habkkuk</a:t>
            </a:r>
            <a:endParaRPr lang="en-US" dirty="0"/>
          </a:p>
        </p:txBody>
      </p:sp>
      <p:grpSp>
        <p:nvGrpSpPr>
          <p:cNvPr id="239" name="Group 238"/>
          <p:cNvGrpSpPr/>
          <p:nvPr/>
        </p:nvGrpSpPr>
        <p:grpSpPr>
          <a:xfrm>
            <a:off x="6248400" y="381000"/>
            <a:ext cx="2051847" cy="3606146"/>
            <a:chOff x="6248400" y="381000"/>
            <a:chExt cx="2051847" cy="3606146"/>
          </a:xfrm>
        </p:grpSpPr>
        <p:sp>
          <p:nvSpPr>
            <p:cNvPr id="117" name="Round Diagonal Corner Rectangle 116"/>
            <p:cNvSpPr/>
            <p:nvPr/>
          </p:nvSpPr>
          <p:spPr>
            <a:xfrm rot="5204949" flipH="1">
              <a:off x="7153617" y="512552"/>
              <a:ext cx="752748" cy="5816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 Diagonal Corner Rectangle 117"/>
            <p:cNvSpPr/>
            <p:nvPr/>
          </p:nvSpPr>
          <p:spPr>
            <a:xfrm rot="5751864">
              <a:off x="6551878" y="442961"/>
              <a:ext cx="697964" cy="62729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>
              <a:off x="6248400" y="2358564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1437181">
              <a:off x="6424606" y="1387425"/>
              <a:ext cx="613313" cy="1426758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4663168">
              <a:off x="7318671" y="3505132"/>
              <a:ext cx="369494" cy="594533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4271122">
              <a:off x="6758945" y="3502607"/>
              <a:ext cx="369494" cy="594533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>
              <a:off x="7816626" y="2416728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20170738">
              <a:off x="7510680" y="1351313"/>
              <a:ext cx="605382" cy="1473036"/>
            </a:xfrm>
            <a:prstGeom prst="trapezoid">
              <a:avLst>
                <a:gd name="adj" fmla="val 37545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6524603" y="1291804"/>
              <a:ext cx="1434593" cy="2488711"/>
            </a:xfrm>
            <a:prstGeom prst="trapezoid">
              <a:avLst>
                <a:gd name="adj" fmla="val 29129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10800000">
              <a:off x="6962035" y="1368004"/>
              <a:ext cx="459069" cy="356305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rot="1045117">
              <a:off x="6873305" y="1344066"/>
              <a:ext cx="668442" cy="2241055"/>
            </a:xfrm>
            <a:prstGeom prst="trapezoid">
              <a:avLst>
                <a:gd name="adj" fmla="val 3736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6696754" y="381000"/>
              <a:ext cx="999446" cy="123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" name="Group 216"/>
            <p:cNvGrpSpPr/>
            <p:nvPr/>
          </p:nvGrpSpPr>
          <p:grpSpPr>
            <a:xfrm>
              <a:off x="6538784" y="3581399"/>
              <a:ext cx="1386016" cy="185351"/>
              <a:chOff x="6096000" y="4495800"/>
              <a:chExt cx="2187146" cy="430428"/>
            </a:xfrm>
          </p:grpSpPr>
          <p:grpSp>
            <p:nvGrpSpPr>
              <p:cNvPr id="208" name="Group 207"/>
              <p:cNvGrpSpPr/>
              <p:nvPr/>
            </p:nvGrpSpPr>
            <p:grpSpPr>
              <a:xfrm>
                <a:off x="6096000" y="4495800"/>
                <a:ext cx="733168" cy="401595"/>
                <a:chOff x="6096000" y="4495800"/>
                <a:chExt cx="733168" cy="401595"/>
              </a:xfrm>
            </p:grpSpPr>
            <p:sp>
              <p:nvSpPr>
                <p:cNvPr id="205" name="Plaque 204"/>
                <p:cNvSpPr/>
                <p:nvPr/>
              </p:nvSpPr>
              <p:spPr>
                <a:xfrm>
                  <a:off x="6096000" y="45720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7" name="Plaque 206"/>
                <p:cNvSpPr/>
                <p:nvPr/>
              </p:nvSpPr>
              <p:spPr>
                <a:xfrm>
                  <a:off x="6524368" y="4592595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6" name="Plaque 205"/>
                <p:cNvSpPr/>
                <p:nvPr/>
              </p:nvSpPr>
              <p:spPr>
                <a:xfrm>
                  <a:off x="6324600" y="44958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>
                <a:off x="6827108" y="4510216"/>
                <a:ext cx="733168" cy="401595"/>
                <a:chOff x="6096000" y="4495800"/>
                <a:chExt cx="733168" cy="401595"/>
              </a:xfrm>
            </p:grpSpPr>
            <p:sp>
              <p:nvSpPr>
                <p:cNvPr id="210" name="Plaque 209"/>
                <p:cNvSpPr/>
                <p:nvPr/>
              </p:nvSpPr>
              <p:spPr>
                <a:xfrm>
                  <a:off x="6096000" y="45720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1" name="Plaque 210"/>
                <p:cNvSpPr/>
                <p:nvPr/>
              </p:nvSpPr>
              <p:spPr>
                <a:xfrm>
                  <a:off x="6524368" y="4592595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Plaque 211"/>
                <p:cNvSpPr/>
                <p:nvPr/>
              </p:nvSpPr>
              <p:spPr>
                <a:xfrm>
                  <a:off x="6324600" y="44958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/>
              <p:cNvGrpSpPr/>
              <p:nvPr/>
            </p:nvGrpSpPr>
            <p:grpSpPr>
              <a:xfrm>
                <a:off x="7549978" y="4524633"/>
                <a:ext cx="733168" cy="401595"/>
                <a:chOff x="6096000" y="4495800"/>
                <a:chExt cx="733168" cy="401595"/>
              </a:xfrm>
            </p:grpSpPr>
            <p:sp>
              <p:nvSpPr>
                <p:cNvPr id="214" name="Plaque 213"/>
                <p:cNvSpPr/>
                <p:nvPr/>
              </p:nvSpPr>
              <p:spPr>
                <a:xfrm>
                  <a:off x="6096000" y="45720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laque 214"/>
                <p:cNvSpPr/>
                <p:nvPr/>
              </p:nvSpPr>
              <p:spPr>
                <a:xfrm>
                  <a:off x="6524368" y="4592595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laque 215"/>
                <p:cNvSpPr/>
                <p:nvPr/>
              </p:nvSpPr>
              <p:spPr>
                <a:xfrm>
                  <a:off x="6324600" y="4495800"/>
                  <a:ext cx="304800" cy="304800"/>
                </a:xfrm>
                <a:prstGeom prst="plaque">
                  <a:avLst>
                    <a:gd name="adj" fmla="val 36744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223" name="Group 207"/>
            <p:cNvGrpSpPr/>
            <p:nvPr/>
          </p:nvGrpSpPr>
          <p:grpSpPr>
            <a:xfrm rot="20077064">
              <a:off x="7874081" y="2530464"/>
              <a:ext cx="426166" cy="216115"/>
              <a:chOff x="6096000" y="4495800"/>
              <a:chExt cx="733168" cy="401595"/>
            </a:xfrm>
          </p:grpSpPr>
          <p:sp>
            <p:nvSpPr>
              <p:cNvPr id="232" name="Plaque 231"/>
              <p:cNvSpPr/>
              <p:nvPr/>
            </p:nvSpPr>
            <p:spPr>
              <a:xfrm>
                <a:off x="6096000" y="4572000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Plaque 232"/>
              <p:cNvSpPr/>
              <p:nvPr/>
            </p:nvSpPr>
            <p:spPr>
              <a:xfrm>
                <a:off x="6524368" y="4592595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Plaque 233"/>
              <p:cNvSpPr/>
              <p:nvPr/>
            </p:nvSpPr>
            <p:spPr>
              <a:xfrm>
                <a:off x="6324600" y="4495800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35" name="Group 207"/>
            <p:cNvGrpSpPr/>
            <p:nvPr/>
          </p:nvGrpSpPr>
          <p:grpSpPr>
            <a:xfrm rot="1192765">
              <a:off x="6249437" y="2533724"/>
              <a:ext cx="426166" cy="216115"/>
              <a:chOff x="6096000" y="4495800"/>
              <a:chExt cx="733168" cy="401595"/>
            </a:xfrm>
          </p:grpSpPr>
          <p:sp>
            <p:nvSpPr>
              <p:cNvPr id="236" name="Plaque 235"/>
              <p:cNvSpPr/>
              <p:nvPr/>
            </p:nvSpPr>
            <p:spPr>
              <a:xfrm>
                <a:off x="6096000" y="4572000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Plaque 236"/>
              <p:cNvSpPr/>
              <p:nvPr/>
            </p:nvSpPr>
            <p:spPr>
              <a:xfrm>
                <a:off x="6524368" y="4592595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Plaque 237"/>
              <p:cNvSpPr/>
              <p:nvPr/>
            </p:nvSpPr>
            <p:spPr>
              <a:xfrm>
                <a:off x="6324600" y="4495800"/>
                <a:ext cx="304800" cy="304800"/>
              </a:xfrm>
              <a:prstGeom prst="plaque">
                <a:avLst>
                  <a:gd name="adj" fmla="val 3674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68074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H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1397119" y="533400"/>
            <a:ext cx="1984513" cy="3962400"/>
            <a:chOff x="1397119" y="533400"/>
            <a:chExt cx="1984513" cy="3962400"/>
          </a:xfrm>
        </p:grpSpPr>
        <p:sp>
          <p:nvSpPr>
            <p:cNvPr id="3" name="Cloud 2"/>
            <p:cNvSpPr/>
            <p:nvPr/>
          </p:nvSpPr>
          <p:spPr>
            <a:xfrm rot="1652747">
              <a:off x="1816417" y="1098434"/>
              <a:ext cx="1163543" cy="1369258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671902">
              <a:off x="2885498" y="2569498"/>
              <a:ext cx="391102" cy="6658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647766">
              <a:off x="1447800" y="2500851"/>
              <a:ext cx="369206" cy="6658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52409">
              <a:off x="2466061" y="3829949"/>
              <a:ext cx="341253" cy="665851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2073746" y="3816779"/>
              <a:ext cx="339620" cy="665851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169292">
              <a:off x="2426539" y="1836486"/>
              <a:ext cx="728797" cy="118769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90291">
              <a:off x="1631074" y="1797571"/>
              <a:ext cx="728797" cy="118769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845474" y="1815984"/>
              <a:ext cx="1087250" cy="234342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217259" y="1537802"/>
              <a:ext cx="293592" cy="55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360163">
              <a:off x="1860429" y="1838538"/>
              <a:ext cx="413245" cy="2301393"/>
            </a:xfrm>
            <a:prstGeom prst="trapezoid">
              <a:avLst/>
            </a:prstGeom>
            <a:solidFill>
              <a:srgbClr val="0070C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1155958">
              <a:off x="2494050" y="1859080"/>
              <a:ext cx="413245" cy="2301393"/>
            </a:xfrm>
            <a:prstGeom prst="trapezoid">
              <a:avLst/>
            </a:prstGeom>
            <a:solidFill>
              <a:srgbClr val="0070C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1652747">
              <a:off x="1773970" y="638058"/>
              <a:ext cx="1163543" cy="1369257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1990592" y="780156"/>
              <a:ext cx="771121" cy="12153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5145672">
              <a:off x="2130314" y="424124"/>
              <a:ext cx="522657" cy="741209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012030" y="779563"/>
              <a:ext cx="187163" cy="193884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609999" y="838739"/>
              <a:ext cx="248611" cy="181025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rot="975216">
              <a:off x="2761714" y="1306062"/>
              <a:ext cx="227156" cy="519462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1807117" y="1575868"/>
              <a:ext cx="241175" cy="367234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2057400" y="2438400"/>
              <a:ext cx="609600" cy="101600"/>
              <a:chOff x="4038600" y="2057400"/>
              <a:chExt cx="1371600" cy="228600"/>
            </a:xfrm>
          </p:grpSpPr>
          <p:grpSp>
            <p:nvGrpSpPr>
              <p:cNvPr id="12" name="Group 5"/>
              <p:cNvGrpSpPr/>
              <p:nvPr/>
            </p:nvGrpSpPr>
            <p:grpSpPr>
              <a:xfrm>
                <a:off x="4114800" y="2057400"/>
                <a:ext cx="1219200" cy="228600"/>
                <a:chOff x="5757466" y="264089"/>
                <a:chExt cx="1615640" cy="353036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sp>
              <p:nvSpPr>
                <p:cNvPr id="22" name="Rounded Rectangle 21"/>
                <p:cNvSpPr/>
                <p:nvPr/>
              </p:nvSpPr>
              <p:spPr>
                <a:xfrm>
                  <a:off x="5757466" y="264089"/>
                  <a:ext cx="1615640" cy="353036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" name="Group 9"/>
                <p:cNvGrpSpPr/>
                <p:nvPr/>
              </p:nvGrpSpPr>
              <p:grpSpPr>
                <a:xfrm rot="2670115">
                  <a:off x="5867287" y="296724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39" name="Donut 2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" name="Donut 39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" name="Donut 40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" name="Donut 41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4" name="Group 10"/>
                <p:cNvGrpSpPr/>
                <p:nvPr/>
              </p:nvGrpSpPr>
              <p:grpSpPr>
                <a:xfrm rot="2670115">
                  <a:off x="6254818" y="30107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35" name="Donut 34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" name="Donut 2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" name="Donut 2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" name="Donut 2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5" name="Group 11"/>
                <p:cNvGrpSpPr/>
                <p:nvPr/>
              </p:nvGrpSpPr>
              <p:grpSpPr>
                <a:xfrm rot="2670115">
                  <a:off x="6629286" y="301078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31" name="Donut 30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" name="Donut 31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" name="Donut 32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" name="Donut 33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6" name="Group 12"/>
                <p:cNvGrpSpPr/>
                <p:nvPr/>
              </p:nvGrpSpPr>
              <p:grpSpPr>
                <a:xfrm rot="2670115">
                  <a:off x="7012464" y="29236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27" name="Donut 26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" name="Donut 27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Donut 28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" name="Donut 29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44" name="Oval 43"/>
              <p:cNvSpPr/>
              <p:nvPr/>
            </p:nvSpPr>
            <p:spPr>
              <a:xfrm>
                <a:off x="40386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52578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2057400" y="2743200"/>
              <a:ext cx="609600" cy="101600"/>
              <a:chOff x="4038600" y="2057400"/>
              <a:chExt cx="1371600" cy="228600"/>
            </a:xfrm>
          </p:grpSpPr>
          <p:grpSp>
            <p:nvGrpSpPr>
              <p:cNvPr id="48" name="Group 5"/>
              <p:cNvGrpSpPr/>
              <p:nvPr/>
            </p:nvGrpSpPr>
            <p:grpSpPr>
              <a:xfrm>
                <a:off x="4114800" y="2057400"/>
                <a:ext cx="1219200" cy="228600"/>
                <a:chOff x="5757466" y="264089"/>
                <a:chExt cx="1615640" cy="353036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sp>
              <p:nvSpPr>
                <p:cNvPr id="51" name="Rounded Rectangle 50"/>
                <p:cNvSpPr/>
                <p:nvPr/>
              </p:nvSpPr>
              <p:spPr>
                <a:xfrm>
                  <a:off x="5757466" y="264089"/>
                  <a:ext cx="1615640" cy="353036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" name="Group 9"/>
                <p:cNvGrpSpPr/>
                <p:nvPr/>
              </p:nvGrpSpPr>
              <p:grpSpPr>
                <a:xfrm rot="2670115">
                  <a:off x="5867287" y="296724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68" name="Donut 2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Donut 68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Donut 69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1" name="Donut 70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" name="Group 10"/>
                <p:cNvGrpSpPr/>
                <p:nvPr/>
              </p:nvGrpSpPr>
              <p:grpSpPr>
                <a:xfrm rot="2670115">
                  <a:off x="6254818" y="30107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64" name="Donut 63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Donut 2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" name="Donut 2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7" name="Donut 2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4" name="Group 11"/>
                <p:cNvGrpSpPr/>
                <p:nvPr/>
              </p:nvGrpSpPr>
              <p:grpSpPr>
                <a:xfrm rot="2670115">
                  <a:off x="6629286" y="301078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60" name="Donut 59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Donut 60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Donut 61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" name="Donut 62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5" name="Group 12"/>
                <p:cNvGrpSpPr/>
                <p:nvPr/>
              </p:nvGrpSpPr>
              <p:grpSpPr>
                <a:xfrm rot="2670115">
                  <a:off x="7012464" y="29236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56" name="Donut 5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" name="Donut 56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" name="Donut 57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9" name="Donut 58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49" name="Oval 48"/>
              <p:cNvSpPr/>
              <p:nvPr/>
            </p:nvSpPr>
            <p:spPr>
              <a:xfrm>
                <a:off x="40386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2578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 rot="20384098">
              <a:off x="2848232" y="2858529"/>
              <a:ext cx="533400" cy="76200"/>
              <a:chOff x="4038600" y="2358081"/>
              <a:chExt cx="1600200" cy="313038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4038600" y="2358081"/>
                <a:ext cx="533400" cy="308919"/>
                <a:chOff x="4038600" y="2358081"/>
                <a:chExt cx="533400" cy="308919"/>
              </a:xfrm>
            </p:grpSpPr>
            <p:sp>
              <p:nvSpPr>
                <p:cNvPr id="72" name="Hexagon 71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>
                <a:off x="45720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77" name="Hexagon 76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79"/>
              <p:cNvGrpSpPr/>
              <p:nvPr/>
            </p:nvGrpSpPr>
            <p:grpSpPr>
              <a:xfrm>
                <a:off x="51054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81" name="Hexagon 80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5" name="Group 84"/>
            <p:cNvGrpSpPr/>
            <p:nvPr/>
          </p:nvGrpSpPr>
          <p:grpSpPr>
            <a:xfrm rot="1885527" flipH="1">
              <a:off x="1397119" y="2781731"/>
              <a:ext cx="533400" cy="76200"/>
              <a:chOff x="4038600" y="2358081"/>
              <a:chExt cx="1600200" cy="313038"/>
            </a:xfrm>
          </p:grpSpPr>
          <p:grpSp>
            <p:nvGrpSpPr>
              <p:cNvPr id="86" name="Group 74"/>
              <p:cNvGrpSpPr/>
              <p:nvPr/>
            </p:nvGrpSpPr>
            <p:grpSpPr>
              <a:xfrm>
                <a:off x="4038600" y="2358081"/>
                <a:ext cx="533400" cy="308919"/>
                <a:chOff x="4038600" y="2358081"/>
                <a:chExt cx="533400" cy="308919"/>
              </a:xfrm>
            </p:grpSpPr>
            <p:sp>
              <p:nvSpPr>
                <p:cNvPr id="95" name="Hexagon 94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75"/>
              <p:cNvGrpSpPr/>
              <p:nvPr/>
            </p:nvGrpSpPr>
            <p:grpSpPr>
              <a:xfrm>
                <a:off x="45720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92" name="Hexagon 91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79"/>
              <p:cNvGrpSpPr/>
              <p:nvPr/>
            </p:nvGrpSpPr>
            <p:grpSpPr>
              <a:xfrm>
                <a:off x="51054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89" name="Hexagon 88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Diamond 89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8" name="Cloud 97"/>
            <p:cNvSpPr/>
            <p:nvPr/>
          </p:nvSpPr>
          <p:spPr>
            <a:xfrm rot="527952">
              <a:off x="2158002" y="1709707"/>
              <a:ext cx="462752" cy="354639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>
              <a:off x="2286000" y="1752600"/>
              <a:ext cx="219208" cy="1192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1" name="Rectangle 100"/>
          <p:cNvSpPr/>
          <p:nvPr/>
        </p:nvSpPr>
        <p:spPr>
          <a:xfrm>
            <a:off x="1143000" y="4572000"/>
            <a:ext cx="18700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Joshua high priest</a:t>
            </a:r>
            <a:endParaRPr lang="en-US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90600" y="457200"/>
            <a:ext cx="2902209" cy="5087452"/>
            <a:chOff x="1593589" y="398948"/>
            <a:chExt cx="2902209" cy="5087452"/>
          </a:xfrm>
        </p:grpSpPr>
        <p:grpSp>
          <p:nvGrpSpPr>
            <p:cNvPr id="3" name="Group 33"/>
            <p:cNvGrpSpPr/>
            <p:nvPr/>
          </p:nvGrpSpPr>
          <p:grpSpPr>
            <a:xfrm>
              <a:off x="1593589" y="398948"/>
              <a:ext cx="2902209" cy="5087452"/>
              <a:chOff x="1593589" y="398948"/>
              <a:chExt cx="1375870" cy="4260181"/>
            </a:xfrm>
          </p:grpSpPr>
          <p:sp>
            <p:nvSpPr>
              <p:cNvPr id="21" name="Oval 28"/>
              <p:cNvSpPr/>
              <p:nvPr/>
            </p:nvSpPr>
            <p:spPr>
              <a:xfrm>
                <a:off x="1822900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9"/>
              <p:cNvSpPr/>
              <p:nvPr/>
            </p:nvSpPr>
            <p:spPr>
              <a:xfrm>
                <a:off x="2205087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30"/>
              <p:cNvSpPr/>
              <p:nvPr/>
            </p:nvSpPr>
            <p:spPr>
              <a:xfrm>
                <a:off x="1593589" y="2917767"/>
                <a:ext cx="191093" cy="4353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31"/>
              <p:cNvSpPr/>
              <p:nvPr/>
            </p:nvSpPr>
            <p:spPr>
              <a:xfrm rot="1480658">
                <a:off x="1679442" y="1918346"/>
                <a:ext cx="496842" cy="1306022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rapezoid 32"/>
              <p:cNvSpPr/>
              <p:nvPr/>
            </p:nvSpPr>
            <p:spPr>
              <a:xfrm rot="1447265">
                <a:off x="1731439" y="1834201"/>
                <a:ext cx="382187" cy="1190844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33"/>
              <p:cNvSpPr/>
              <p:nvPr/>
            </p:nvSpPr>
            <p:spPr>
              <a:xfrm>
                <a:off x="1746463" y="1992669"/>
                <a:ext cx="993684" cy="2448792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34"/>
              <p:cNvSpPr/>
              <p:nvPr/>
            </p:nvSpPr>
            <p:spPr>
              <a:xfrm>
                <a:off x="1784681" y="1829416"/>
                <a:ext cx="917247" cy="1686946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35"/>
              <p:cNvSpPr/>
              <p:nvPr/>
            </p:nvSpPr>
            <p:spPr>
              <a:xfrm rot="402310">
                <a:off x="1789363" y="1834689"/>
                <a:ext cx="382187" cy="2467938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Cloud 36"/>
              <p:cNvSpPr/>
              <p:nvPr/>
            </p:nvSpPr>
            <p:spPr>
              <a:xfrm>
                <a:off x="1861120" y="686646"/>
                <a:ext cx="305750" cy="1088351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Cloud 37"/>
              <p:cNvSpPr/>
              <p:nvPr/>
            </p:nvSpPr>
            <p:spPr>
              <a:xfrm rot="21175570">
                <a:off x="2366917" y="712535"/>
                <a:ext cx="343968" cy="1121128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8"/>
              <p:cNvSpPr/>
              <p:nvPr/>
            </p:nvSpPr>
            <p:spPr>
              <a:xfrm>
                <a:off x="1975776" y="632228"/>
                <a:ext cx="611498" cy="13060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23"/>
              <p:cNvGrpSpPr/>
              <p:nvPr/>
            </p:nvGrpSpPr>
            <p:grpSpPr>
              <a:xfrm>
                <a:off x="2383609" y="1732280"/>
                <a:ext cx="585850" cy="1566411"/>
                <a:chOff x="4699336" y="2759583"/>
                <a:chExt cx="1168064" cy="2193417"/>
              </a:xfrm>
            </p:grpSpPr>
            <p:sp>
              <p:nvSpPr>
                <p:cNvPr id="37" name="Oval 44"/>
                <p:cNvSpPr/>
                <p:nvPr/>
              </p:nvSpPr>
              <p:spPr>
                <a:xfrm>
                  <a:off x="5486400" y="4267200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Trapezoid 45"/>
                <p:cNvSpPr/>
                <p:nvPr/>
              </p:nvSpPr>
              <p:spPr>
                <a:xfrm rot="19830111">
                  <a:off x="4816550" y="2903312"/>
                  <a:ext cx="822282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rapezoid 46"/>
                <p:cNvSpPr/>
                <p:nvPr/>
              </p:nvSpPr>
              <p:spPr>
                <a:xfrm rot="19749421">
                  <a:off x="4699336" y="2759583"/>
                  <a:ext cx="877678" cy="177875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" name="Cloud 37"/>
              <p:cNvSpPr/>
              <p:nvPr/>
            </p:nvSpPr>
            <p:spPr>
              <a:xfrm rot="21175570">
                <a:off x="1869729" y="398948"/>
                <a:ext cx="717262" cy="709044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9"/>
              <p:cNvSpPr/>
              <p:nvPr/>
            </p:nvSpPr>
            <p:spPr>
              <a:xfrm rot="21185207">
                <a:off x="2319744" y="1992669"/>
                <a:ext cx="382187" cy="2356886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Cloud 42"/>
              <p:cNvSpPr/>
              <p:nvPr/>
            </p:nvSpPr>
            <p:spPr>
              <a:xfrm rot="21175570">
                <a:off x="1987638" y="1336311"/>
                <a:ext cx="575054" cy="913867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43"/>
              <p:cNvSpPr/>
              <p:nvPr/>
            </p:nvSpPr>
            <p:spPr>
              <a:xfrm rot="5225831">
                <a:off x="2195041" y="1472077"/>
                <a:ext cx="182834" cy="2128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3"/>
            <p:cNvGrpSpPr/>
            <p:nvPr/>
          </p:nvGrpSpPr>
          <p:grpSpPr>
            <a:xfrm rot="5003920">
              <a:off x="2288001" y="3506278"/>
              <a:ext cx="2489460" cy="381000"/>
              <a:chOff x="1600200" y="6781800"/>
              <a:chExt cx="2754086" cy="1143000"/>
            </a:xfrm>
          </p:grpSpPr>
          <p:sp>
            <p:nvSpPr>
              <p:cNvPr id="14" name="Chevron 13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Chevron 14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Chevron 15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Chevron 16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Chevron 17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Chevron 18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Chevron 19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" name="Group 44"/>
            <p:cNvGrpSpPr/>
            <p:nvPr/>
          </p:nvGrpSpPr>
          <p:grpSpPr>
            <a:xfrm rot="16596080" flipH="1">
              <a:off x="1145001" y="3506278"/>
              <a:ext cx="2489460" cy="381000"/>
              <a:chOff x="1600200" y="6781800"/>
              <a:chExt cx="2754086" cy="1143000"/>
            </a:xfrm>
          </p:grpSpPr>
          <p:sp>
            <p:nvSpPr>
              <p:cNvPr id="7" name="Chevron 6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Chevron 7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Chevron 8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Chevron 9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Chevron 10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Chevron 11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Chevron 12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" name="Rectangle 5"/>
            <p:cNvSpPr/>
            <p:nvPr/>
          </p:nvSpPr>
          <p:spPr>
            <a:xfrm>
              <a:off x="2667000" y="3962400"/>
              <a:ext cx="609600" cy="2286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1600200" y="5867400"/>
            <a:ext cx="1752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Isaiah</a:t>
            </a:r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3886200" y="3048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sp>
        <p:nvSpPr>
          <p:cNvPr id="83" name="TextBox 8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I</a:t>
            </a:r>
            <a:endParaRPr lang="en-US" sz="6600" dirty="0"/>
          </a:p>
        </p:txBody>
      </p:sp>
      <p:grpSp>
        <p:nvGrpSpPr>
          <p:cNvPr id="76" name="Group 75"/>
          <p:cNvGrpSpPr/>
          <p:nvPr/>
        </p:nvGrpSpPr>
        <p:grpSpPr>
          <a:xfrm>
            <a:off x="4288870" y="1367784"/>
            <a:ext cx="1881733" cy="4109760"/>
            <a:chOff x="4288870" y="1367784"/>
            <a:chExt cx="1881733" cy="4109760"/>
          </a:xfrm>
        </p:grpSpPr>
        <p:sp>
          <p:nvSpPr>
            <p:cNvPr id="44" name="Oval 4"/>
            <p:cNvSpPr/>
            <p:nvPr/>
          </p:nvSpPr>
          <p:spPr>
            <a:xfrm flipH="1">
              <a:off x="4327760" y="3731194"/>
              <a:ext cx="386617" cy="5764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5"/>
            <p:cNvSpPr/>
            <p:nvPr/>
          </p:nvSpPr>
          <p:spPr>
            <a:xfrm flipH="1">
              <a:off x="5653394" y="3695361"/>
              <a:ext cx="440114" cy="6393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6"/>
            <p:cNvSpPr/>
            <p:nvPr/>
          </p:nvSpPr>
          <p:spPr>
            <a:xfrm rot="18724763" flipH="1">
              <a:off x="5232169" y="4974310"/>
              <a:ext cx="440111" cy="566358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7"/>
            <p:cNvSpPr/>
            <p:nvPr/>
          </p:nvSpPr>
          <p:spPr>
            <a:xfrm rot="3076064" flipH="1">
              <a:off x="4764550" y="4946831"/>
              <a:ext cx="440112" cy="566358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8"/>
            <p:cNvSpPr/>
            <p:nvPr/>
          </p:nvSpPr>
          <p:spPr>
            <a:xfrm rot="20366507" flipH="1">
              <a:off x="5298353" y="2824833"/>
              <a:ext cx="729089" cy="1314963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10"/>
            <p:cNvSpPr/>
            <p:nvPr/>
          </p:nvSpPr>
          <p:spPr>
            <a:xfrm rot="1129774" flipH="1">
              <a:off x="4425188" y="2777739"/>
              <a:ext cx="684834" cy="1318457"/>
            </a:xfrm>
            <a:prstGeom prst="trapezoid">
              <a:avLst>
                <a:gd name="adj" fmla="val 32632"/>
              </a:avLst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12"/>
            <p:cNvSpPr/>
            <p:nvPr/>
          </p:nvSpPr>
          <p:spPr>
            <a:xfrm flipH="1">
              <a:off x="4682028" y="2838719"/>
              <a:ext cx="1045269" cy="2391291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13"/>
            <p:cNvSpPr/>
            <p:nvPr/>
          </p:nvSpPr>
          <p:spPr>
            <a:xfrm flipH="1">
              <a:off x="5004899" y="2649933"/>
              <a:ext cx="432898" cy="5034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16"/>
            <p:cNvSpPr/>
            <p:nvPr/>
          </p:nvSpPr>
          <p:spPr>
            <a:xfrm flipH="1">
              <a:off x="4682028" y="1438188"/>
              <a:ext cx="1078276" cy="15409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16"/>
            <p:cNvSpPr/>
            <p:nvPr/>
          </p:nvSpPr>
          <p:spPr>
            <a:xfrm rot="5400000" flipH="1">
              <a:off x="4776905" y="2863958"/>
              <a:ext cx="855513" cy="1903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 rot="20552374" flipH="1">
              <a:off x="4824903" y="2422691"/>
              <a:ext cx="828526" cy="739057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16"/>
            <p:cNvSpPr/>
            <p:nvPr/>
          </p:nvSpPr>
          <p:spPr>
            <a:xfrm flipH="1">
              <a:off x="5094633" y="2555165"/>
              <a:ext cx="275070" cy="1656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 rot="18793003" flipH="1">
              <a:off x="4955853" y="1391846"/>
              <a:ext cx="595009" cy="546885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17623677" flipH="1">
              <a:off x="4468747" y="1668731"/>
              <a:ext cx="669055" cy="491621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20895528" flipH="1">
              <a:off x="5453227" y="1579630"/>
              <a:ext cx="581648" cy="793129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16"/>
            <p:cNvSpPr/>
            <p:nvPr/>
          </p:nvSpPr>
          <p:spPr>
            <a:xfrm flipH="1">
              <a:off x="4726798" y="1489248"/>
              <a:ext cx="1053118" cy="558941"/>
            </a:xfrm>
            <a:prstGeom prst="ellipse">
              <a:avLst/>
            </a:prstGeom>
            <a:solidFill>
              <a:srgbClr val="422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4706861" y="4843570"/>
              <a:ext cx="990600" cy="367896"/>
              <a:chOff x="6553200" y="2979128"/>
              <a:chExt cx="1817276" cy="674913"/>
            </a:xfrm>
          </p:grpSpPr>
          <p:grpSp>
            <p:nvGrpSpPr>
              <p:cNvPr id="64" name="Group 63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</p:grpSpPr>
            <p:sp>
              <p:nvSpPr>
                <p:cNvPr id="65" name="Cross 64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Diamond 65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42" name="Cross 41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" name="Diamond 62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</p:grpSpPr>
            <p:sp>
              <p:nvSpPr>
                <p:cNvPr id="69" name="Cross 68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" name="Diamond 70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71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73" name="Cross 72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Diamond 74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 rot="20387557">
              <a:off x="5616828" y="3853894"/>
              <a:ext cx="553775" cy="205665"/>
              <a:chOff x="6553200" y="2979128"/>
              <a:chExt cx="1817276" cy="674913"/>
            </a:xfrm>
          </p:grpSpPr>
          <p:grpSp>
            <p:nvGrpSpPr>
              <p:cNvPr id="78" name="Group 77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</p:grpSpPr>
            <p:sp>
              <p:nvSpPr>
                <p:cNvPr id="92" name="Cross 91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78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90" name="Cross 89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0" name="Diamond 79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</p:grpSpPr>
            <p:sp>
              <p:nvSpPr>
                <p:cNvPr id="88" name="Cross 87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Diamond 88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" name="Diamond 81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4" name="Group 83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86" name="Cross 85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86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5" name="Diamond 84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 rot="1083127">
              <a:off x="4288870" y="3842193"/>
              <a:ext cx="553775" cy="205665"/>
              <a:chOff x="6553200" y="2979128"/>
              <a:chExt cx="1817276" cy="674913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</p:grpSpPr>
            <p:sp>
              <p:nvSpPr>
                <p:cNvPr id="108" name="Cross 107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8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95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106" name="Cross 105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7" name="Diamond 96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8" name="Group 97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</p:grpSpPr>
            <p:sp>
              <p:nvSpPr>
                <p:cNvPr id="104" name="Cross 103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Diamond 104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9" name="Diamond 98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0" name="Group 99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102" name="Cross 101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1" name="Diamond 100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0" name="TextBox 109"/>
          <p:cNvSpPr txBox="1"/>
          <p:nvPr/>
        </p:nvSpPr>
        <p:spPr>
          <a:xfrm>
            <a:off x="4352300" y="5610594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Ishmael- son of Abraham and Hagar</a:t>
            </a:r>
            <a:endParaRPr lang="en-US" dirty="0"/>
          </a:p>
        </p:txBody>
      </p:sp>
      <p:grpSp>
        <p:nvGrpSpPr>
          <p:cNvPr id="111" name="Group 131"/>
          <p:cNvGrpSpPr/>
          <p:nvPr/>
        </p:nvGrpSpPr>
        <p:grpSpPr>
          <a:xfrm>
            <a:off x="6880607" y="1410381"/>
            <a:ext cx="1600200" cy="3697623"/>
            <a:chOff x="5715000" y="1143000"/>
            <a:chExt cx="1978594" cy="4515889"/>
          </a:xfrm>
        </p:grpSpPr>
        <p:sp>
          <p:nvSpPr>
            <p:cNvPr id="112" name="Double Wave 8"/>
            <p:cNvSpPr/>
            <p:nvPr/>
          </p:nvSpPr>
          <p:spPr>
            <a:xfrm rot="5400000">
              <a:off x="6717586" y="1740613"/>
              <a:ext cx="1066801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Double Wave 8"/>
            <p:cNvSpPr/>
            <p:nvPr/>
          </p:nvSpPr>
          <p:spPr>
            <a:xfrm rot="6254388">
              <a:off x="5877489" y="1624787"/>
              <a:ext cx="968254" cy="774047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2"/>
            <p:cNvSpPr/>
            <p:nvPr/>
          </p:nvSpPr>
          <p:spPr>
            <a:xfrm rot="2980448">
              <a:off x="6218324" y="5049679"/>
              <a:ext cx="450516" cy="75782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 rot="18788802">
              <a:off x="6734605" y="5054717"/>
              <a:ext cx="450516" cy="75782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2"/>
            <p:cNvSpPr/>
            <p:nvPr/>
          </p:nvSpPr>
          <p:spPr>
            <a:xfrm rot="20847300">
              <a:off x="7306829" y="3278739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3"/>
            <p:cNvSpPr/>
            <p:nvPr/>
          </p:nvSpPr>
          <p:spPr>
            <a:xfrm>
              <a:off x="5715000" y="339709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4"/>
            <p:cNvSpPr/>
            <p:nvPr/>
          </p:nvSpPr>
          <p:spPr>
            <a:xfrm rot="20339459">
              <a:off x="6830592" y="2089476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5"/>
            <p:cNvSpPr/>
            <p:nvPr/>
          </p:nvSpPr>
          <p:spPr>
            <a:xfrm rot="1327004">
              <a:off x="5928848" y="2241933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6"/>
            <p:cNvSpPr/>
            <p:nvPr/>
          </p:nvSpPr>
          <p:spPr>
            <a:xfrm>
              <a:off x="6022731" y="2248545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7"/>
            <p:cNvSpPr/>
            <p:nvPr/>
          </p:nvSpPr>
          <p:spPr>
            <a:xfrm rot="10800000">
              <a:off x="6535615" y="2248545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172200" y="1143000"/>
              <a:ext cx="1143000" cy="13003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" name="Group 64"/>
            <p:cNvGrpSpPr/>
            <p:nvPr/>
          </p:nvGrpSpPr>
          <p:grpSpPr>
            <a:xfrm flipH="1">
              <a:off x="6248403" y="3604586"/>
              <a:ext cx="1230918" cy="1352981"/>
              <a:chOff x="7543805" y="3605661"/>
              <a:chExt cx="1066795" cy="1042539"/>
            </a:xfrm>
          </p:grpSpPr>
          <p:sp>
            <p:nvSpPr>
              <p:cNvPr id="159" name="Rounded Rectangle 158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0" name="Group 162"/>
              <p:cNvGrpSpPr/>
              <p:nvPr/>
            </p:nvGrpSpPr>
            <p:grpSpPr>
              <a:xfrm>
                <a:off x="7543805" y="3605661"/>
                <a:ext cx="418448" cy="1042539"/>
                <a:chOff x="6827799" y="4847065"/>
                <a:chExt cx="794795" cy="1996712"/>
              </a:xfrm>
              <a:solidFill>
                <a:srgbClr val="D98A33"/>
              </a:solidFill>
            </p:grpSpPr>
            <p:sp>
              <p:nvSpPr>
                <p:cNvPr id="161" name="Double Wave 160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ounded Rectangle 162"/>
                <p:cNvSpPr/>
                <p:nvPr/>
              </p:nvSpPr>
              <p:spPr>
                <a:xfrm>
                  <a:off x="7103985" y="4847065"/>
                  <a:ext cx="518609" cy="47088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" name="Group 188"/>
            <p:cNvGrpSpPr/>
            <p:nvPr/>
          </p:nvGrpSpPr>
          <p:grpSpPr>
            <a:xfrm>
              <a:off x="6019800" y="5173301"/>
              <a:ext cx="1447800" cy="289560"/>
              <a:chOff x="2286000" y="6019800"/>
              <a:chExt cx="3048000" cy="609600"/>
            </a:xfrm>
          </p:grpSpPr>
          <p:grpSp>
            <p:nvGrpSpPr>
              <p:cNvPr id="144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7" name="Quad Arrow Callout 15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Cross 15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5" name="Quad Arrow Callout 15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Cross 15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3" name="Quad Arrow Callout 15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Cross 15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1" name="Quad Arrow Callout 15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Cross 15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9" name="Quad Arrow Callout 14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Cross 14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Double Wave 8"/>
            <p:cNvSpPr/>
            <p:nvPr/>
          </p:nvSpPr>
          <p:spPr>
            <a:xfrm rot="10558211">
              <a:off x="6102425" y="1488339"/>
              <a:ext cx="1161594" cy="22372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Moon 125"/>
            <p:cNvSpPr/>
            <p:nvPr/>
          </p:nvSpPr>
          <p:spPr>
            <a:xfrm rot="5598382">
              <a:off x="6527289" y="806839"/>
              <a:ext cx="423981" cy="1096304"/>
            </a:xfrm>
            <a:prstGeom prst="moon">
              <a:avLst>
                <a:gd name="adj" fmla="val 6108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>
              <a:off x="6179812" y="1371982"/>
              <a:ext cx="1100074" cy="194131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89"/>
            <p:cNvGrpSpPr/>
            <p:nvPr/>
          </p:nvGrpSpPr>
          <p:grpSpPr>
            <a:xfrm>
              <a:off x="6172200" y="1357767"/>
              <a:ext cx="1054396" cy="210879"/>
              <a:chOff x="2286000" y="6019800"/>
              <a:chExt cx="3048000" cy="609600"/>
            </a:xfrm>
          </p:grpSpPr>
          <p:grpSp>
            <p:nvGrpSpPr>
              <p:cNvPr id="129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2" name="Quad Arrow Callout 14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Cross 14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0" name="Quad Arrow Callout 13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Cross 14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8" name="Quad Arrow Callout 13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Cross 13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6" name="Quad Arrow Callout 13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Cross 13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4" name="Quad Arrow Callout 13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Cross 13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4" name="TextBox 163"/>
          <p:cNvSpPr txBox="1"/>
          <p:nvPr/>
        </p:nvSpPr>
        <p:spPr>
          <a:xfrm>
            <a:off x="6940897" y="5574966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Isaac—son of Abraham and Sarah</a:t>
            </a:r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235474" y="1162457"/>
            <a:ext cx="1085482" cy="1333136"/>
            <a:chOff x="3962400" y="1107996"/>
            <a:chExt cx="2286000" cy="2807553"/>
          </a:xfrm>
        </p:grpSpPr>
        <p:sp>
          <p:nvSpPr>
            <p:cNvPr id="166" name="Rectangle 165"/>
            <p:cNvSpPr/>
            <p:nvPr/>
          </p:nvSpPr>
          <p:spPr>
            <a:xfrm>
              <a:off x="3962400" y="1107996"/>
              <a:ext cx="2286000" cy="2807553"/>
            </a:xfrm>
            <a:prstGeom prst="rect">
              <a:avLst/>
            </a:prstGeom>
            <a:solidFill>
              <a:schemeClr val="tx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34"/>
            <p:cNvSpPr/>
            <p:nvPr/>
          </p:nvSpPr>
          <p:spPr>
            <a:xfrm>
              <a:off x="4489839" y="3080069"/>
              <a:ext cx="1231687" cy="83548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Cloud 36"/>
            <p:cNvSpPr/>
            <p:nvPr/>
          </p:nvSpPr>
          <p:spPr>
            <a:xfrm>
              <a:off x="4258718" y="1623810"/>
              <a:ext cx="644938" cy="1299694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Cloud 37"/>
            <p:cNvSpPr/>
            <p:nvPr/>
          </p:nvSpPr>
          <p:spPr>
            <a:xfrm rot="21175570">
              <a:off x="5325627" y="1654726"/>
              <a:ext cx="725553" cy="1338836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38"/>
            <p:cNvSpPr/>
            <p:nvPr/>
          </p:nvSpPr>
          <p:spPr>
            <a:xfrm>
              <a:off x="4500569" y="1558825"/>
              <a:ext cx="1289871" cy="15596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Cloud 37"/>
            <p:cNvSpPr/>
            <p:nvPr/>
          </p:nvSpPr>
          <p:spPr>
            <a:xfrm rot="21175570">
              <a:off x="4276877" y="1280245"/>
              <a:ext cx="1512966" cy="846731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Cloud 42"/>
            <p:cNvSpPr/>
            <p:nvPr/>
          </p:nvSpPr>
          <p:spPr>
            <a:xfrm rot="21175570">
              <a:off x="4525590" y="2399632"/>
              <a:ext cx="1212998" cy="1091328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43"/>
            <p:cNvSpPr/>
            <p:nvPr/>
          </p:nvSpPr>
          <p:spPr>
            <a:xfrm rot="5225831">
              <a:off x="5046741" y="2464378"/>
              <a:ext cx="218338" cy="448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Frame 173"/>
            <p:cNvSpPr/>
            <p:nvPr/>
          </p:nvSpPr>
          <p:spPr>
            <a:xfrm>
              <a:off x="3962400" y="1107996"/>
              <a:ext cx="2286000" cy="2807553"/>
            </a:xfrm>
            <a:prstGeom prst="frame">
              <a:avLst>
                <a:gd name="adj1" fmla="val 3851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604678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1600200" y="5867400"/>
            <a:ext cx="175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Ibzam</a:t>
            </a:r>
            <a:r>
              <a:rPr lang="en-US" dirty="0" smtClean="0"/>
              <a:t>—judges 12</a:t>
            </a:r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3886200" y="3048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sp>
        <p:nvSpPr>
          <p:cNvPr id="83" name="TextBox 8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I</a:t>
            </a:r>
            <a:endParaRPr lang="en-US" sz="6600" dirty="0"/>
          </a:p>
        </p:txBody>
      </p:sp>
      <p:sp>
        <p:nvSpPr>
          <p:cNvPr id="110" name="TextBox 109"/>
          <p:cNvSpPr txBox="1"/>
          <p:nvPr/>
        </p:nvSpPr>
        <p:spPr>
          <a:xfrm>
            <a:off x="4352300" y="5610594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Ishmael- son of Abraham and Hagar</a:t>
            </a:r>
            <a:endParaRPr lang="en-US" dirty="0"/>
          </a:p>
        </p:txBody>
      </p:sp>
      <p:grpSp>
        <p:nvGrpSpPr>
          <p:cNvPr id="111" name="Group 131"/>
          <p:cNvGrpSpPr/>
          <p:nvPr/>
        </p:nvGrpSpPr>
        <p:grpSpPr>
          <a:xfrm>
            <a:off x="6880607" y="1410381"/>
            <a:ext cx="1600200" cy="3697623"/>
            <a:chOff x="5715000" y="1143000"/>
            <a:chExt cx="1978594" cy="4515889"/>
          </a:xfrm>
        </p:grpSpPr>
        <p:sp>
          <p:nvSpPr>
            <p:cNvPr id="112" name="Double Wave 8"/>
            <p:cNvSpPr/>
            <p:nvPr/>
          </p:nvSpPr>
          <p:spPr>
            <a:xfrm rot="5400000">
              <a:off x="6717586" y="1740613"/>
              <a:ext cx="1066801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Double Wave 8"/>
            <p:cNvSpPr/>
            <p:nvPr/>
          </p:nvSpPr>
          <p:spPr>
            <a:xfrm rot="6254388">
              <a:off x="5877489" y="1624787"/>
              <a:ext cx="968254" cy="774047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2"/>
            <p:cNvSpPr/>
            <p:nvPr/>
          </p:nvSpPr>
          <p:spPr>
            <a:xfrm rot="2980448">
              <a:off x="6218324" y="5049679"/>
              <a:ext cx="450516" cy="75782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 rot="18788802">
              <a:off x="6734605" y="5054717"/>
              <a:ext cx="450516" cy="75782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2"/>
            <p:cNvSpPr/>
            <p:nvPr/>
          </p:nvSpPr>
          <p:spPr>
            <a:xfrm rot="20847300">
              <a:off x="7306829" y="3278739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3"/>
            <p:cNvSpPr/>
            <p:nvPr/>
          </p:nvSpPr>
          <p:spPr>
            <a:xfrm>
              <a:off x="5715000" y="339709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4"/>
            <p:cNvSpPr/>
            <p:nvPr/>
          </p:nvSpPr>
          <p:spPr>
            <a:xfrm rot="20339459">
              <a:off x="6830592" y="2089476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5"/>
            <p:cNvSpPr/>
            <p:nvPr/>
          </p:nvSpPr>
          <p:spPr>
            <a:xfrm rot="1327004">
              <a:off x="5928848" y="2241933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6"/>
            <p:cNvSpPr/>
            <p:nvPr/>
          </p:nvSpPr>
          <p:spPr>
            <a:xfrm>
              <a:off x="6022731" y="2248545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7"/>
            <p:cNvSpPr/>
            <p:nvPr/>
          </p:nvSpPr>
          <p:spPr>
            <a:xfrm rot="10800000">
              <a:off x="6535615" y="2248545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172200" y="1143000"/>
              <a:ext cx="1143000" cy="13003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" name="Group 64"/>
            <p:cNvGrpSpPr/>
            <p:nvPr/>
          </p:nvGrpSpPr>
          <p:grpSpPr>
            <a:xfrm flipH="1">
              <a:off x="6248403" y="3604586"/>
              <a:ext cx="1230918" cy="1352981"/>
              <a:chOff x="7543805" y="3605661"/>
              <a:chExt cx="1066795" cy="1042539"/>
            </a:xfrm>
          </p:grpSpPr>
          <p:sp>
            <p:nvSpPr>
              <p:cNvPr id="159" name="Rounded Rectangle 158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0" name="Group 162"/>
              <p:cNvGrpSpPr/>
              <p:nvPr/>
            </p:nvGrpSpPr>
            <p:grpSpPr>
              <a:xfrm>
                <a:off x="7543805" y="3605661"/>
                <a:ext cx="418448" cy="1042539"/>
                <a:chOff x="6827799" y="4847065"/>
                <a:chExt cx="794795" cy="1996712"/>
              </a:xfrm>
              <a:solidFill>
                <a:srgbClr val="D98A33"/>
              </a:solidFill>
            </p:grpSpPr>
            <p:sp>
              <p:nvSpPr>
                <p:cNvPr id="161" name="Double Wave 160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ounded Rectangle 162"/>
                <p:cNvSpPr/>
                <p:nvPr/>
              </p:nvSpPr>
              <p:spPr>
                <a:xfrm>
                  <a:off x="7103985" y="4847065"/>
                  <a:ext cx="518609" cy="47088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" name="Group 188"/>
            <p:cNvGrpSpPr/>
            <p:nvPr/>
          </p:nvGrpSpPr>
          <p:grpSpPr>
            <a:xfrm>
              <a:off x="6019800" y="5173301"/>
              <a:ext cx="1447800" cy="289560"/>
              <a:chOff x="2286000" y="6019800"/>
              <a:chExt cx="3048000" cy="609600"/>
            </a:xfrm>
          </p:grpSpPr>
          <p:grpSp>
            <p:nvGrpSpPr>
              <p:cNvPr id="144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7" name="Quad Arrow Callout 15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Cross 15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5" name="Quad Arrow Callout 15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Cross 15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3" name="Quad Arrow Callout 15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Cross 15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51" name="Quad Arrow Callout 15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Cross 15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9" name="Quad Arrow Callout 14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Cross 14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Double Wave 8"/>
            <p:cNvSpPr/>
            <p:nvPr/>
          </p:nvSpPr>
          <p:spPr>
            <a:xfrm rot="10558211">
              <a:off x="6102425" y="1488339"/>
              <a:ext cx="1161594" cy="22372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Moon 125"/>
            <p:cNvSpPr/>
            <p:nvPr/>
          </p:nvSpPr>
          <p:spPr>
            <a:xfrm rot="5598382">
              <a:off x="6527289" y="806839"/>
              <a:ext cx="423981" cy="1096304"/>
            </a:xfrm>
            <a:prstGeom prst="moon">
              <a:avLst>
                <a:gd name="adj" fmla="val 6108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>
              <a:off x="6179812" y="1371982"/>
              <a:ext cx="1100074" cy="194131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89"/>
            <p:cNvGrpSpPr/>
            <p:nvPr/>
          </p:nvGrpSpPr>
          <p:grpSpPr>
            <a:xfrm>
              <a:off x="6172200" y="1357767"/>
              <a:ext cx="1054396" cy="210879"/>
              <a:chOff x="2286000" y="6019800"/>
              <a:chExt cx="3048000" cy="609600"/>
            </a:xfrm>
          </p:grpSpPr>
          <p:grpSp>
            <p:nvGrpSpPr>
              <p:cNvPr id="129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2" name="Quad Arrow Callout 14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Cross 14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40" name="Quad Arrow Callout 13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Cross 14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8" name="Quad Arrow Callout 13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Cross 13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6" name="Quad Arrow Callout 13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Cross 13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4" name="Quad Arrow Callout 13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Cross 13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4" name="TextBox 163"/>
          <p:cNvSpPr txBox="1"/>
          <p:nvPr/>
        </p:nvSpPr>
        <p:spPr>
          <a:xfrm>
            <a:off x="6940897" y="5574966"/>
            <a:ext cx="1752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Isaac—son of Abraham and Sarah</a:t>
            </a:r>
            <a:endParaRPr lang="en-US" dirty="0"/>
          </a:p>
        </p:txBody>
      </p:sp>
      <p:grpSp>
        <p:nvGrpSpPr>
          <p:cNvPr id="43" name="Group 42"/>
          <p:cNvGrpSpPr/>
          <p:nvPr/>
        </p:nvGrpSpPr>
        <p:grpSpPr>
          <a:xfrm>
            <a:off x="1295400" y="1877343"/>
            <a:ext cx="1600200" cy="3697623"/>
            <a:chOff x="1295400" y="1877343"/>
            <a:chExt cx="1600200" cy="3697623"/>
          </a:xfrm>
        </p:grpSpPr>
        <p:sp>
          <p:nvSpPr>
            <p:cNvPr id="168" name="Oval 2"/>
            <p:cNvSpPr/>
            <p:nvPr/>
          </p:nvSpPr>
          <p:spPr>
            <a:xfrm rot="2980448">
              <a:off x="1700203" y="5079950"/>
              <a:ext cx="368884" cy="61289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/>
            <p:cNvSpPr/>
            <p:nvPr/>
          </p:nvSpPr>
          <p:spPr>
            <a:xfrm rot="18788802">
              <a:off x="2117749" y="5084075"/>
              <a:ext cx="368884" cy="61289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2"/>
            <p:cNvSpPr/>
            <p:nvPr/>
          </p:nvSpPr>
          <p:spPr>
            <a:xfrm rot="20847300">
              <a:off x="2582801" y="3626092"/>
              <a:ext cx="312799" cy="54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3"/>
            <p:cNvSpPr/>
            <p:nvPr/>
          </p:nvSpPr>
          <p:spPr>
            <a:xfrm>
              <a:off x="1295400" y="3723005"/>
              <a:ext cx="312799" cy="5461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4"/>
            <p:cNvSpPr/>
            <p:nvPr/>
          </p:nvSpPr>
          <p:spPr>
            <a:xfrm rot="20339459">
              <a:off x="2197642" y="2652320"/>
              <a:ext cx="539238" cy="1368288"/>
            </a:xfrm>
            <a:prstGeom prst="trapezoid">
              <a:avLst>
                <a:gd name="adj" fmla="val 3413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5"/>
            <p:cNvSpPr/>
            <p:nvPr/>
          </p:nvSpPr>
          <p:spPr>
            <a:xfrm rot="1327004">
              <a:off x="1468351" y="2777153"/>
              <a:ext cx="539238" cy="1368288"/>
            </a:xfrm>
            <a:prstGeom prst="trapezoid">
              <a:avLst>
                <a:gd name="adj" fmla="val 3413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6"/>
            <p:cNvSpPr/>
            <p:nvPr/>
          </p:nvSpPr>
          <p:spPr>
            <a:xfrm>
              <a:off x="1544279" y="2782566"/>
              <a:ext cx="1161436" cy="2661507"/>
            </a:xfrm>
            <a:prstGeom prst="trapezoid">
              <a:avLst>
                <a:gd name="adj" fmla="val 30618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Isosceles Triangle 7"/>
            <p:cNvSpPr/>
            <p:nvPr/>
          </p:nvSpPr>
          <p:spPr>
            <a:xfrm rot="10800000">
              <a:off x="1959077" y="2782566"/>
              <a:ext cx="331839" cy="49287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5"/>
            <p:cNvSpPr/>
            <p:nvPr/>
          </p:nvSpPr>
          <p:spPr>
            <a:xfrm rot="324740">
              <a:off x="1572991" y="2816036"/>
              <a:ext cx="539238" cy="2620943"/>
            </a:xfrm>
            <a:prstGeom prst="trapezoid">
              <a:avLst>
                <a:gd name="adj" fmla="val 34133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rapezoid 5"/>
            <p:cNvSpPr/>
            <p:nvPr/>
          </p:nvSpPr>
          <p:spPr>
            <a:xfrm rot="21310299">
              <a:off x="2116559" y="2804634"/>
              <a:ext cx="539238" cy="2640083"/>
            </a:xfrm>
            <a:prstGeom prst="trapezoid">
              <a:avLst>
                <a:gd name="adj" fmla="val 34133"/>
              </a:avLst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64"/>
            <p:cNvGrpSpPr/>
            <p:nvPr/>
          </p:nvGrpSpPr>
          <p:grpSpPr>
            <a:xfrm flipH="1">
              <a:off x="1680019" y="3903796"/>
              <a:ext cx="995512" cy="1107825"/>
              <a:chOff x="7543805" y="3605661"/>
              <a:chExt cx="1066795" cy="1042539"/>
            </a:xfrm>
          </p:grpSpPr>
          <p:sp>
            <p:nvSpPr>
              <p:cNvPr id="213" name="Rounded Rectangle 212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4" name="Group 162"/>
              <p:cNvGrpSpPr/>
              <p:nvPr/>
            </p:nvGrpSpPr>
            <p:grpSpPr>
              <a:xfrm>
                <a:off x="7543805" y="3605661"/>
                <a:ext cx="418448" cy="1042539"/>
                <a:chOff x="6827799" y="4847065"/>
                <a:chExt cx="794795" cy="1996712"/>
              </a:xfrm>
              <a:solidFill>
                <a:srgbClr val="D98A33"/>
              </a:solidFill>
            </p:grpSpPr>
            <p:sp>
              <p:nvSpPr>
                <p:cNvPr id="215" name="Double Wave 214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Rounded Rectangle 216"/>
                <p:cNvSpPr/>
                <p:nvPr/>
              </p:nvSpPr>
              <p:spPr>
                <a:xfrm>
                  <a:off x="7103985" y="4847065"/>
                  <a:ext cx="518609" cy="47088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6" name="Double Wave 8"/>
            <p:cNvSpPr/>
            <p:nvPr/>
          </p:nvSpPr>
          <p:spPr>
            <a:xfrm rot="5400000">
              <a:off x="1963375" y="2506600"/>
              <a:ext cx="1148527" cy="389153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Double Wave 8"/>
            <p:cNvSpPr/>
            <p:nvPr/>
          </p:nvSpPr>
          <p:spPr>
            <a:xfrm rot="6254388">
              <a:off x="1259127" y="2402383"/>
              <a:ext cx="1054166" cy="62601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/>
            <p:cNvSpPr/>
            <p:nvPr/>
          </p:nvSpPr>
          <p:spPr>
            <a:xfrm>
              <a:off x="1665163" y="1877343"/>
              <a:ext cx="924408" cy="10647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Double Wave 8"/>
            <p:cNvSpPr/>
            <p:nvPr/>
          </p:nvSpPr>
          <p:spPr>
            <a:xfrm rot="10558211">
              <a:off x="1608732" y="2160108"/>
              <a:ext cx="939446" cy="183183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Moon 179"/>
            <p:cNvSpPr/>
            <p:nvPr/>
          </p:nvSpPr>
          <p:spPr>
            <a:xfrm rot="5598382">
              <a:off x="1950214" y="1607601"/>
              <a:ext cx="347157" cy="886643"/>
            </a:xfrm>
            <a:prstGeom prst="moon">
              <a:avLst>
                <a:gd name="adj" fmla="val 61082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1671320" y="2064834"/>
              <a:ext cx="889692" cy="158955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4381698" y="1108586"/>
            <a:ext cx="1796299" cy="3656603"/>
            <a:chOff x="4381698" y="1108586"/>
            <a:chExt cx="1796299" cy="3656603"/>
          </a:xfrm>
        </p:grpSpPr>
        <p:sp>
          <p:nvSpPr>
            <p:cNvPr id="221" name="Flowchart: Magnetic Disk 220"/>
            <p:cNvSpPr/>
            <p:nvPr/>
          </p:nvSpPr>
          <p:spPr>
            <a:xfrm>
              <a:off x="4381698" y="4546155"/>
              <a:ext cx="1449363" cy="219034"/>
            </a:xfrm>
            <a:prstGeom prst="flowChartMagneticDisk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>
              <a:off x="4823360" y="1143624"/>
              <a:ext cx="609600" cy="100385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Chord 226"/>
            <p:cNvSpPr/>
            <p:nvPr/>
          </p:nvSpPr>
          <p:spPr>
            <a:xfrm rot="6585439">
              <a:off x="4806082" y="1111364"/>
              <a:ext cx="627910" cy="622354"/>
            </a:xfrm>
            <a:prstGeom prst="chor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ounded Rectangle 228"/>
            <p:cNvSpPr/>
            <p:nvPr/>
          </p:nvSpPr>
          <p:spPr>
            <a:xfrm rot="13066569">
              <a:off x="4517088" y="1898433"/>
              <a:ext cx="281751" cy="83176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ounded Rectangle 229"/>
            <p:cNvSpPr/>
            <p:nvPr/>
          </p:nvSpPr>
          <p:spPr>
            <a:xfrm rot="19140440">
              <a:off x="4539002" y="2319787"/>
              <a:ext cx="281751" cy="83176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ounded Rectangle 232"/>
            <p:cNvSpPr/>
            <p:nvPr/>
          </p:nvSpPr>
          <p:spPr>
            <a:xfrm rot="20247829">
              <a:off x="5287369" y="1966177"/>
              <a:ext cx="281751" cy="429359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ounded Rectangle 233"/>
            <p:cNvSpPr/>
            <p:nvPr/>
          </p:nvSpPr>
          <p:spPr>
            <a:xfrm rot="18275965">
              <a:off x="5589696" y="2124320"/>
              <a:ext cx="281751" cy="76894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10800000">
              <a:off x="4696797" y="2038402"/>
              <a:ext cx="800503" cy="99060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Trapezoid 239"/>
            <p:cNvSpPr/>
            <p:nvPr/>
          </p:nvSpPr>
          <p:spPr>
            <a:xfrm>
              <a:off x="4696797" y="3002600"/>
              <a:ext cx="800503" cy="76733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 rot="371338">
              <a:off x="4709329" y="3707698"/>
              <a:ext cx="240210" cy="83176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ed Rectangle 241"/>
            <p:cNvSpPr/>
            <p:nvPr/>
          </p:nvSpPr>
          <p:spPr>
            <a:xfrm rot="20719454">
              <a:off x="5177701" y="3714035"/>
              <a:ext cx="240210" cy="83176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ounded Rectangle 242"/>
            <p:cNvSpPr/>
            <p:nvPr/>
          </p:nvSpPr>
          <p:spPr>
            <a:xfrm rot="5810348">
              <a:off x="4764279" y="4240790"/>
              <a:ext cx="221699" cy="378547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 rot="4390485">
              <a:off x="5360837" y="4257357"/>
              <a:ext cx="221699" cy="378547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 rot="16200000">
              <a:off x="5282449" y="1472284"/>
              <a:ext cx="288601" cy="183143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/>
            <p:cNvSpPr/>
            <p:nvPr/>
          </p:nvSpPr>
          <p:spPr>
            <a:xfrm>
              <a:off x="5889396" y="2640182"/>
              <a:ext cx="288601" cy="183143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/>
            <p:cNvSpPr/>
            <p:nvPr/>
          </p:nvSpPr>
          <p:spPr>
            <a:xfrm rot="16200000">
              <a:off x="4669022" y="1467604"/>
              <a:ext cx="288601" cy="183143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1572068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extBox 66"/>
          <p:cNvSpPr txBox="1"/>
          <p:nvPr/>
        </p:nvSpPr>
        <p:spPr>
          <a:xfrm>
            <a:off x="57106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I</a:t>
            </a:r>
            <a:endParaRPr lang="en-US" sz="6600" dirty="0"/>
          </a:p>
        </p:txBody>
      </p:sp>
      <p:grpSp>
        <p:nvGrpSpPr>
          <p:cNvPr id="99" name="Group 98"/>
          <p:cNvGrpSpPr/>
          <p:nvPr/>
        </p:nvGrpSpPr>
        <p:grpSpPr>
          <a:xfrm>
            <a:off x="953771" y="1472443"/>
            <a:ext cx="1794148" cy="3982872"/>
            <a:chOff x="953771" y="1472443"/>
            <a:chExt cx="1794148" cy="3982872"/>
          </a:xfrm>
        </p:grpSpPr>
        <p:sp>
          <p:nvSpPr>
            <p:cNvPr id="68" name="Cloud 67"/>
            <p:cNvSpPr/>
            <p:nvPr/>
          </p:nvSpPr>
          <p:spPr>
            <a:xfrm rot="4544548" flipH="1">
              <a:off x="1507269" y="2160239"/>
              <a:ext cx="1366368" cy="1062823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loud 2"/>
            <p:cNvSpPr/>
            <p:nvPr/>
          </p:nvSpPr>
          <p:spPr>
            <a:xfrm rot="15603428" flipH="1">
              <a:off x="900883" y="2163994"/>
              <a:ext cx="1366368" cy="1062823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6"/>
            <p:cNvSpPr/>
            <p:nvPr/>
          </p:nvSpPr>
          <p:spPr>
            <a:xfrm rot="18724763" flipH="1">
              <a:off x="1919149" y="4927000"/>
              <a:ext cx="437898" cy="57336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7"/>
            <p:cNvSpPr/>
            <p:nvPr/>
          </p:nvSpPr>
          <p:spPr>
            <a:xfrm rot="3076064" flipH="1">
              <a:off x="1355816" y="4949685"/>
              <a:ext cx="437899" cy="573361"/>
            </a:xfrm>
            <a:prstGeom prst="ellipse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12"/>
            <p:cNvSpPr/>
            <p:nvPr/>
          </p:nvSpPr>
          <p:spPr>
            <a:xfrm flipH="1">
              <a:off x="1158429" y="4201705"/>
              <a:ext cx="1346072" cy="971444"/>
            </a:xfrm>
            <a:prstGeom prst="trapezoi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4"/>
            <p:cNvSpPr/>
            <p:nvPr/>
          </p:nvSpPr>
          <p:spPr>
            <a:xfrm flipH="1">
              <a:off x="953771" y="3823971"/>
              <a:ext cx="391397" cy="5735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5"/>
            <p:cNvSpPr/>
            <p:nvPr/>
          </p:nvSpPr>
          <p:spPr>
            <a:xfrm flipH="1">
              <a:off x="2295796" y="3788319"/>
              <a:ext cx="445556" cy="636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66507" flipH="1">
              <a:off x="1936365" y="2922167"/>
              <a:ext cx="738104" cy="1308352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0"/>
            <p:cNvSpPr/>
            <p:nvPr/>
          </p:nvSpPr>
          <p:spPr>
            <a:xfrm rot="1129774" flipH="1">
              <a:off x="1052404" y="2875310"/>
              <a:ext cx="693302" cy="1311829"/>
            </a:xfrm>
            <a:prstGeom prst="trapezoid">
              <a:avLst>
                <a:gd name="adj" fmla="val 32632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2"/>
            <p:cNvSpPr/>
            <p:nvPr/>
          </p:nvSpPr>
          <p:spPr>
            <a:xfrm flipH="1">
              <a:off x="1312417" y="2935983"/>
              <a:ext cx="1058193" cy="1398015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6"/>
            <p:cNvSpPr/>
            <p:nvPr/>
          </p:nvSpPr>
          <p:spPr>
            <a:xfrm flipH="1">
              <a:off x="1312419" y="1703726"/>
              <a:ext cx="1091609" cy="1371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 rot="18793003" flipH="1">
              <a:off x="1594804" y="1491628"/>
              <a:ext cx="592018" cy="553647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7623677" flipH="1">
              <a:off x="1102319" y="1767602"/>
              <a:ext cx="665691" cy="497700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20895528" flipH="1">
              <a:off x="2093154" y="1683224"/>
              <a:ext cx="588840" cy="789142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 flipH="1">
              <a:off x="1385250" y="1661259"/>
              <a:ext cx="1066139" cy="303809"/>
            </a:xfrm>
            <a:prstGeom prst="ellipse">
              <a:avLst/>
            </a:prstGeom>
            <a:solidFill>
              <a:srgbClr val="E1AE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312417" y="4201705"/>
              <a:ext cx="1058193" cy="222783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Diagonal Stripe 21"/>
            <p:cNvSpPr/>
            <p:nvPr/>
          </p:nvSpPr>
          <p:spPr>
            <a:xfrm rot="20066072">
              <a:off x="2086835" y="4332132"/>
              <a:ext cx="418669" cy="593061"/>
            </a:xfrm>
            <a:prstGeom prst="diagStrip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Diagonal Stripe 22"/>
            <p:cNvSpPr/>
            <p:nvPr/>
          </p:nvSpPr>
          <p:spPr>
            <a:xfrm rot="18113509">
              <a:off x="2242054" y="4301575"/>
              <a:ext cx="418669" cy="593061"/>
            </a:xfrm>
            <a:prstGeom prst="diagStrip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2165334" y="4201705"/>
              <a:ext cx="210677" cy="207818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 rot="16200000">
              <a:off x="1750774" y="4449864"/>
              <a:ext cx="158204" cy="1231469"/>
              <a:chOff x="3102794" y="3315647"/>
              <a:chExt cx="961310" cy="3434804"/>
            </a:xfrm>
          </p:grpSpPr>
          <p:grpSp>
            <p:nvGrpSpPr>
              <p:cNvPr id="40" name="Group 39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50" name="Quad Arrow Callout 49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48" name="Quad Arrow Callout 47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41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46" name="Quad Arrow Callout 45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44" name="Quad Arrow Callout 43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9" name="Rounded Rectangle 68"/>
            <p:cNvSpPr/>
            <p:nvPr/>
          </p:nvSpPr>
          <p:spPr>
            <a:xfrm>
              <a:off x="1122721" y="1931817"/>
              <a:ext cx="1590640" cy="222783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/>
            <p:cNvGrpSpPr/>
            <p:nvPr/>
          </p:nvGrpSpPr>
          <p:grpSpPr>
            <a:xfrm rot="16200000">
              <a:off x="1802263" y="1566199"/>
              <a:ext cx="211411" cy="963558"/>
              <a:chOff x="3102794" y="3315647"/>
              <a:chExt cx="961310" cy="3434804"/>
            </a:xfrm>
          </p:grpSpPr>
          <p:grpSp>
            <p:nvGrpSpPr>
              <p:cNvPr id="52" name="Group 51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62" name="Quad Arrow Callout 61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52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60" name="Quad Arrow Callout 59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58" name="Quad Arrow Callout 57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54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56" name="Quad Arrow Callout 55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0" name="Trapezoid 69"/>
            <p:cNvSpPr/>
            <p:nvPr/>
          </p:nvSpPr>
          <p:spPr>
            <a:xfrm rot="302009" flipH="1">
              <a:off x="1320704" y="3058247"/>
              <a:ext cx="494917" cy="1062229"/>
            </a:xfrm>
            <a:prstGeom prst="trapezoid">
              <a:avLst/>
            </a:prstGeom>
            <a:solidFill>
              <a:srgbClr val="9E4B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1237438" flipH="1">
              <a:off x="1888809" y="3056283"/>
              <a:ext cx="494917" cy="1062229"/>
            </a:xfrm>
            <a:prstGeom prst="trapezoid">
              <a:avLst/>
            </a:prstGeom>
            <a:solidFill>
              <a:srgbClr val="9E4B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20552374" flipH="1">
              <a:off x="1457061" y="2522047"/>
              <a:ext cx="838770" cy="735342"/>
            </a:xfrm>
            <a:prstGeom prst="cloud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6"/>
            <p:cNvSpPr/>
            <p:nvPr/>
          </p:nvSpPr>
          <p:spPr>
            <a:xfrm flipH="1">
              <a:off x="1730126" y="2653855"/>
              <a:ext cx="278471" cy="1648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1"/>
            <p:cNvGrpSpPr/>
            <p:nvPr/>
          </p:nvGrpSpPr>
          <p:grpSpPr>
            <a:xfrm rot="16569936">
              <a:off x="1439071" y="3781130"/>
              <a:ext cx="158606" cy="480774"/>
              <a:chOff x="3102794" y="3315647"/>
              <a:chExt cx="961310" cy="3434804"/>
            </a:xfrm>
          </p:grpSpPr>
          <p:grpSp>
            <p:nvGrpSpPr>
              <p:cNvPr id="73" name="Group 72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83" name="Quad Arrow Callout 82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Diamond 83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81" name="Quad Arrow Callout 80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4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79" name="Quad Arrow Callout 78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77" name="Quad Arrow Callout 76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5" name="Group 84"/>
            <p:cNvGrpSpPr/>
            <p:nvPr/>
          </p:nvGrpSpPr>
          <p:grpSpPr>
            <a:xfrm rot="5030064" flipH="1">
              <a:off x="2118791" y="3796200"/>
              <a:ext cx="158606" cy="480774"/>
              <a:chOff x="3102794" y="3315647"/>
              <a:chExt cx="961310" cy="3434804"/>
            </a:xfrm>
          </p:grpSpPr>
          <p:grpSp>
            <p:nvGrpSpPr>
              <p:cNvPr id="86" name="Group 85"/>
              <p:cNvGrpSpPr/>
              <p:nvPr/>
            </p:nvGrpSpPr>
            <p:grpSpPr>
              <a:xfrm>
                <a:off x="3102794" y="3315647"/>
                <a:ext cx="935806" cy="863572"/>
                <a:chOff x="3102794" y="3315647"/>
                <a:chExt cx="935806" cy="863572"/>
              </a:xfrm>
            </p:grpSpPr>
            <p:sp>
              <p:nvSpPr>
                <p:cNvPr id="96" name="Quad Arrow Callout 95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86"/>
              <p:cNvGrpSpPr/>
              <p:nvPr/>
            </p:nvGrpSpPr>
            <p:grpSpPr>
              <a:xfrm>
                <a:off x="3103416" y="4179219"/>
                <a:ext cx="935806" cy="863572"/>
                <a:chOff x="3102794" y="3315647"/>
                <a:chExt cx="935806" cy="863572"/>
              </a:xfrm>
            </p:grpSpPr>
            <p:sp>
              <p:nvSpPr>
                <p:cNvPr id="94" name="Quad Arrow Callout 93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87"/>
              <p:cNvGrpSpPr/>
              <p:nvPr/>
            </p:nvGrpSpPr>
            <p:grpSpPr>
              <a:xfrm>
                <a:off x="3115857" y="5042791"/>
                <a:ext cx="935806" cy="863572"/>
                <a:chOff x="3102794" y="3315647"/>
                <a:chExt cx="935806" cy="863572"/>
              </a:xfrm>
            </p:grpSpPr>
            <p:sp>
              <p:nvSpPr>
                <p:cNvPr id="92" name="Quad Arrow Callout 91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128298" y="5886879"/>
                <a:ext cx="935806" cy="863572"/>
                <a:chOff x="3102794" y="3315647"/>
                <a:chExt cx="935806" cy="863572"/>
              </a:xfrm>
            </p:grpSpPr>
            <p:sp>
              <p:nvSpPr>
                <p:cNvPr id="90" name="Quad Arrow Callout 89"/>
                <p:cNvSpPr/>
                <p:nvPr/>
              </p:nvSpPr>
              <p:spPr>
                <a:xfrm>
                  <a:off x="3102794" y="3315647"/>
                  <a:ext cx="935806" cy="863572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3418297" y="3531224"/>
                  <a:ext cx="304800" cy="41293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8" name="TextBox 97"/>
          <p:cNvSpPr txBox="1"/>
          <p:nvPr/>
        </p:nvSpPr>
        <p:spPr>
          <a:xfrm>
            <a:off x="1073415" y="5586535"/>
            <a:ext cx="15395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Iddo</a:t>
            </a:r>
            <a:r>
              <a:rPr lang="en-US" dirty="0" smtClean="0"/>
              <a:t>—prophet in kings and chronicles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63228551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588805" y="4917276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</a:t>
            </a:r>
            <a:endParaRPr lang="en-US" dirty="0"/>
          </a:p>
        </p:txBody>
      </p:sp>
      <p:grpSp>
        <p:nvGrpSpPr>
          <p:cNvPr id="156" name="Group 155"/>
          <p:cNvGrpSpPr/>
          <p:nvPr/>
        </p:nvGrpSpPr>
        <p:grpSpPr>
          <a:xfrm>
            <a:off x="365643" y="692951"/>
            <a:ext cx="1650816" cy="4113088"/>
            <a:chOff x="1133802" y="686440"/>
            <a:chExt cx="1650816" cy="4113088"/>
          </a:xfrm>
        </p:grpSpPr>
        <p:sp>
          <p:nvSpPr>
            <p:cNvPr id="28" name="Oval 27"/>
            <p:cNvSpPr/>
            <p:nvPr/>
          </p:nvSpPr>
          <p:spPr>
            <a:xfrm rot="1928098" flipH="1">
              <a:off x="1133802" y="2699976"/>
              <a:ext cx="39500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9517134" flipH="1">
              <a:off x="2391263" y="2638994"/>
              <a:ext cx="393355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2247591" flipH="1">
              <a:off x="1546118" y="4082782"/>
              <a:ext cx="324570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8952234" flipH="1">
              <a:off x="1920807" y="4068604"/>
              <a:ext cx="32301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430708" flipH="1">
              <a:off x="1215111" y="193694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19809709" flipH="1">
              <a:off x="1971687" y="189505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flipH="1">
              <a:off x="1426839" y="2101467"/>
              <a:ext cx="1034098" cy="233595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99" name="Group 98"/>
            <p:cNvGrpSpPr/>
            <p:nvPr/>
          </p:nvGrpSpPr>
          <p:grpSpPr>
            <a:xfrm rot="576583">
              <a:off x="1476405" y="3166501"/>
              <a:ext cx="148442" cy="1203961"/>
              <a:chOff x="4038599" y="3983576"/>
              <a:chExt cx="217257" cy="1331328"/>
            </a:xfrm>
          </p:grpSpPr>
          <p:sp>
            <p:nvSpPr>
              <p:cNvPr id="71" name="Pentagon 70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74" name="Group 73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91" name="Rectangle 90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Rectangle 91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Left-Right Arrow Callout 92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5" name="Diamond 74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" name="Group 75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85" name="Rectangle 84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Rectangle 85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Left-Right Arrow Callout 86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Diamond 88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" name="Diamond 76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79" name="Rectangle 78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Left-Right Arrow Callout 80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iamond 82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Diamond 83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0" name="Group 99"/>
            <p:cNvGrpSpPr/>
            <p:nvPr/>
          </p:nvGrpSpPr>
          <p:grpSpPr>
            <a:xfrm rot="21023417" flipH="1">
              <a:off x="1680724" y="3197449"/>
              <a:ext cx="148442" cy="1203961"/>
              <a:chOff x="4038599" y="3983576"/>
              <a:chExt cx="217257" cy="1331328"/>
            </a:xfrm>
          </p:grpSpPr>
          <p:sp>
            <p:nvSpPr>
              <p:cNvPr id="101" name="Pentagon 100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" name="Group 101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103" name="Group 102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Left-Right Arrow Callout 121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Diamond 122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Diamond 123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Diamond 124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4" name="Diamond 103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5" name="Group 104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14" name="Rectangle 113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Rectangle 114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Left-Right Arrow Callout 115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Diamond 116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Diamond 117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Diamond 118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6" name="Diamond 105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7" name="Group 106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08" name="Rectangle 107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Rectangle 108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Left-Right Arrow Callout 109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Diamond 110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Diamond 111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Diamond 112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98" name="Group 97"/>
            <p:cNvGrpSpPr/>
            <p:nvPr/>
          </p:nvGrpSpPr>
          <p:grpSpPr>
            <a:xfrm>
              <a:off x="1553983" y="3036996"/>
              <a:ext cx="779810" cy="220840"/>
              <a:chOff x="3431377" y="2577520"/>
              <a:chExt cx="2319927" cy="361305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3431377" y="2577520"/>
                <a:ext cx="2319927" cy="361305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3657600" y="2599731"/>
                <a:ext cx="1892332" cy="330385"/>
                <a:chOff x="3970020" y="4948646"/>
                <a:chExt cx="6939523" cy="1211581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65" name="Rectangle 64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Rectangle 65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Left-Right Arrow Callout 66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Diamond 67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Diamond 68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Diamond 69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" name="Diamond 48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" name="Group 49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9" name="Rectangle 58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Rectangle 59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Left-Right Arrow Callout 60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Diamond 61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Diamond 62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Diamond 63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" name="Diamond 50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" name="Group 51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3" name="Rectangle 52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Rectangle 53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Left-Right Arrow Callout 54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Diamond 55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Diamond 56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Diamond 57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55" name="Isosceles Triangle 154"/>
            <p:cNvSpPr/>
            <p:nvPr/>
          </p:nvSpPr>
          <p:spPr>
            <a:xfrm rot="10800000">
              <a:off x="1756266" y="2010776"/>
              <a:ext cx="406144" cy="43763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1238801" y="686440"/>
              <a:ext cx="1515213" cy="1532853"/>
              <a:chOff x="1238801" y="686440"/>
              <a:chExt cx="1515213" cy="1532853"/>
            </a:xfrm>
          </p:grpSpPr>
          <p:sp>
            <p:nvSpPr>
              <p:cNvPr id="26" name="Round Diagonal Corner Rectangle 25"/>
              <p:cNvSpPr/>
              <p:nvPr/>
            </p:nvSpPr>
            <p:spPr>
              <a:xfrm rot="3691160" flipH="1">
                <a:off x="2088645" y="1270630"/>
                <a:ext cx="712151" cy="61858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Round Diagonal Corner Rectangle 26"/>
              <p:cNvSpPr/>
              <p:nvPr/>
            </p:nvSpPr>
            <p:spPr>
              <a:xfrm rot="13069477" flipH="1">
                <a:off x="1238801" y="1302790"/>
                <a:ext cx="608934" cy="6221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flipH="1">
                <a:off x="1475313" y="879776"/>
                <a:ext cx="985624" cy="13395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Round Diagonal Corner Rectangle 35"/>
              <p:cNvSpPr/>
              <p:nvPr/>
            </p:nvSpPr>
            <p:spPr>
              <a:xfrm rot="20363465" flipH="1">
                <a:off x="1966746" y="686440"/>
                <a:ext cx="564930" cy="73950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Round Diagonal Corner Rectangle 36"/>
              <p:cNvSpPr/>
              <p:nvPr/>
            </p:nvSpPr>
            <p:spPr>
              <a:xfrm rot="16523337" flipH="1">
                <a:off x="1390766" y="808506"/>
                <a:ext cx="640667" cy="651227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flipH="1">
                <a:off x="1771000" y="786154"/>
                <a:ext cx="492812" cy="46811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3657975" flipH="1">
                <a:off x="2233148" y="1103431"/>
                <a:ext cx="492812" cy="180896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7249456" flipH="1">
                <a:off x="1184821" y="1234739"/>
                <a:ext cx="492812" cy="91802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361620" y="1073300"/>
                <a:ext cx="1251291" cy="220840"/>
                <a:chOff x="3431377" y="2577520"/>
                <a:chExt cx="2319927" cy="361305"/>
              </a:xfrm>
            </p:grpSpPr>
            <p:sp>
              <p:nvSpPr>
                <p:cNvPr id="127" name="Rounded Rectangle 126"/>
                <p:cNvSpPr/>
                <p:nvPr/>
              </p:nvSpPr>
              <p:spPr>
                <a:xfrm>
                  <a:off x="3431377" y="2577520"/>
                  <a:ext cx="2319927" cy="361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8" name="Group 127"/>
                <p:cNvGrpSpPr/>
                <p:nvPr/>
              </p:nvGrpSpPr>
              <p:grpSpPr>
                <a:xfrm>
                  <a:off x="3657600" y="2599731"/>
                  <a:ext cx="1892332" cy="330385"/>
                  <a:chOff x="3970020" y="4948646"/>
                  <a:chExt cx="6939523" cy="1211581"/>
                </a:xfrm>
              </p:grpSpPr>
              <p:grpSp>
                <p:nvGrpSpPr>
                  <p:cNvPr id="129" name="Group 128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46" name="Rectangle 145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Left-Right Arrow Callout 147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Diamond 148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0" name="Diamond 129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40" name="Rectangle 139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Rectangle 140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Left-Right Arrow Callout 141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Diamond 142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Diamond 143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2" name="Diamond 131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34" name="Rectangle 133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Rectangle 134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Left-Right Arrow Callout 135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Diamond 136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Diamond 137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Diamond 138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sp>
        <p:nvSpPr>
          <p:cNvPr id="210" name="TextBox 209"/>
          <p:cNvSpPr txBox="1"/>
          <p:nvPr/>
        </p:nvSpPr>
        <p:spPr>
          <a:xfrm>
            <a:off x="2185540" y="4975077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12 Joseph--Rachel</a:t>
            </a:r>
            <a:endParaRPr lang="en-US" dirty="0"/>
          </a:p>
        </p:txBody>
      </p:sp>
      <p:sp>
        <p:nvSpPr>
          <p:cNvPr id="211" name="TextBox 210"/>
          <p:cNvSpPr txBox="1"/>
          <p:nvPr/>
        </p:nvSpPr>
        <p:spPr>
          <a:xfrm>
            <a:off x="6730228" y="4122304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13 Benjamin--Rachel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7086600" y="194722"/>
            <a:ext cx="1950615" cy="3826656"/>
            <a:chOff x="6159338" y="783740"/>
            <a:chExt cx="1950615" cy="3826656"/>
          </a:xfrm>
        </p:grpSpPr>
        <p:sp>
          <p:nvSpPr>
            <p:cNvPr id="214" name="Oval 213"/>
            <p:cNvSpPr/>
            <p:nvPr/>
          </p:nvSpPr>
          <p:spPr>
            <a:xfrm>
              <a:off x="7280738" y="4234670"/>
              <a:ext cx="514350" cy="37572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/>
            <p:cNvSpPr/>
            <p:nvPr/>
          </p:nvSpPr>
          <p:spPr>
            <a:xfrm>
              <a:off x="6553858" y="4201022"/>
              <a:ext cx="533400" cy="37572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>
              <a:off x="6436563" y="3640031"/>
              <a:ext cx="1468951" cy="765322"/>
            </a:xfrm>
            <a:prstGeom prst="trapezoid">
              <a:avLst>
                <a:gd name="adj" fmla="val 21586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 rot="3819016">
              <a:off x="7553089" y="2814718"/>
              <a:ext cx="704850" cy="408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/>
            <p:cNvSpPr/>
            <p:nvPr/>
          </p:nvSpPr>
          <p:spPr>
            <a:xfrm rot="18663083">
              <a:off x="6011352" y="2817737"/>
              <a:ext cx="704850" cy="408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lowchart: Manual Operation 216"/>
            <p:cNvSpPr/>
            <p:nvPr/>
          </p:nvSpPr>
          <p:spPr>
            <a:xfrm rot="13138101">
              <a:off x="6304134" y="2074923"/>
              <a:ext cx="715537" cy="1083407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lowchart: Manual Operation 217"/>
            <p:cNvSpPr/>
            <p:nvPr/>
          </p:nvSpPr>
          <p:spPr>
            <a:xfrm rot="9053877">
              <a:off x="7226641" y="2022527"/>
              <a:ext cx="715537" cy="119722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rapezoid 218"/>
            <p:cNvSpPr/>
            <p:nvPr/>
          </p:nvSpPr>
          <p:spPr>
            <a:xfrm>
              <a:off x="6553859" y="2002940"/>
              <a:ext cx="1219200" cy="1734670"/>
            </a:xfrm>
            <a:prstGeom prst="trapezoid">
              <a:avLst>
                <a:gd name="adj" fmla="val 23562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Chevron 221"/>
            <p:cNvSpPr/>
            <p:nvPr/>
          </p:nvSpPr>
          <p:spPr>
            <a:xfrm rot="5400000">
              <a:off x="6783278" y="2154521"/>
              <a:ext cx="715537" cy="717176"/>
            </a:xfrm>
            <a:prstGeom prst="chevron">
              <a:avLst>
                <a:gd name="adj" fmla="val 82161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3" name="Isosceles Triangle 222"/>
            <p:cNvSpPr/>
            <p:nvPr/>
          </p:nvSpPr>
          <p:spPr>
            <a:xfrm rot="10800000">
              <a:off x="6840729" y="1877434"/>
              <a:ext cx="609600" cy="762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>
              <a:off x="6684828" y="885960"/>
              <a:ext cx="881063" cy="14310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Cloud 224"/>
            <p:cNvSpPr/>
            <p:nvPr/>
          </p:nvSpPr>
          <p:spPr>
            <a:xfrm rot="18173890">
              <a:off x="6239061" y="1242167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Cloud 225"/>
            <p:cNvSpPr/>
            <p:nvPr/>
          </p:nvSpPr>
          <p:spPr>
            <a:xfrm rot="3426110" flipH="1">
              <a:off x="7208229" y="1242167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Cloud 226"/>
            <p:cNvSpPr/>
            <p:nvPr/>
          </p:nvSpPr>
          <p:spPr>
            <a:xfrm>
              <a:off x="6596722" y="783740"/>
              <a:ext cx="1057275" cy="61331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ounded Rectangle 227"/>
            <p:cNvSpPr/>
            <p:nvPr/>
          </p:nvSpPr>
          <p:spPr>
            <a:xfrm>
              <a:off x="6553859" y="3603140"/>
              <a:ext cx="1233488" cy="204439"/>
            </a:xfrm>
            <a:prstGeom prst="roundRect">
              <a:avLst>
                <a:gd name="adj" fmla="val 2176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6477659" y="1088540"/>
              <a:ext cx="1295400" cy="228600"/>
              <a:chOff x="4267200" y="3733800"/>
              <a:chExt cx="1981200" cy="152400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4267200" y="3733800"/>
                <a:ext cx="1981200" cy="152400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6" name="Group 245"/>
              <p:cNvGrpSpPr/>
              <p:nvPr/>
            </p:nvGrpSpPr>
            <p:grpSpPr>
              <a:xfrm>
                <a:off x="4438482" y="3818965"/>
                <a:ext cx="1706545" cy="1362635"/>
                <a:chOff x="4438482" y="3818965"/>
                <a:chExt cx="1706545" cy="1362635"/>
              </a:xfrm>
            </p:grpSpPr>
            <p:grpSp>
              <p:nvGrpSpPr>
                <p:cNvPr id="247" name="Group 246"/>
                <p:cNvGrpSpPr/>
                <p:nvPr/>
              </p:nvGrpSpPr>
              <p:grpSpPr>
                <a:xfrm>
                  <a:off x="4438482" y="4052314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258" name="Chevron 257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9" name="Chevron 258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48" name="Group 247"/>
                <p:cNvGrpSpPr/>
                <p:nvPr/>
              </p:nvGrpSpPr>
              <p:grpSpPr>
                <a:xfrm>
                  <a:off x="5025671" y="4043350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256" name="Chevron 255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7" name="Chevron 256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5608377" y="4038867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254" name="Chevron 253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5" name="Chevron 254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50" name="Diamond 249"/>
                <p:cNvSpPr/>
                <p:nvPr/>
              </p:nvSpPr>
              <p:spPr>
                <a:xfrm>
                  <a:off x="4845424" y="3845859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Diamond 250"/>
                <p:cNvSpPr/>
                <p:nvPr/>
              </p:nvSpPr>
              <p:spPr>
                <a:xfrm>
                  <a:off x="5428130" y="3818965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Diamond 251"/>
                <p:cNvSpPr/>
                <p:nvPr/>
              </p:nvSpPr>
              <p:spPr>
                <a:xfrm>
                  <a:off x="4836459" y="455407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Diamond 252"/>
                <p:cNvSpPr/>
                <p:nvPr/>
              </p:nvSpPr>
              <p:spPr>
                <a:xfrm>
                  <a:off x="5410200" y="457200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0" name="Group 37"/>
            <p:cNvGrpSpPr/>
            <p:nvPr/>
          </p:nvGrpSpPr>
          <p:grpSpPr>
            <a:xfrm>
              <a:off x="6553859" y="3603140"/>
              <a:ext cx="1219200" cy="228600"/>
              <a:chOff x="4438482" y="3818965"/>
              <a:chExt cx="1706545" cy="1362635"/>
            </a:xfrm>
          </p:grpSpPr>
          <p:grpSp>
            <p:nvGrpSpPr>
              <p:cNvPr id="232" name="Group 26"/>
              <p:cNvGrpSpPr/>
              <p:nvPr/>
            </p:nvGrpSpPr>
            <p:grpSpPr>
              <a:xfrm>
                <a:off x="4438482" y="4052314"/>
                <a:ext cx="536650" cy="863189"/>
                <a:chOff x="4438482" y="4052314"/>
                <a:chExt cx="536650" cy="863189"/>
              </a:xfrm>
            </p:grpSpPr>
            <p:sp>
              <p:nvSpPr>
                <p:cNvPr id="243" name="Chevron 242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4" name="Chevron 243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" name="Group 27"/>
              <p:cNvGrpSpPr/>
              <p:nvPr/>
            </p:nvGrpSpPr>
            <p:grpSpPr>
              <a:xfrm>
                <a:off x="5025671" y="4043350"/>
                <a:ext cx="536650" cy="863189"/>
                <a:chOff x="4438482" y="4052314"/>
                <a:chExt cx="536650" cy="863189"/>
              </a:xfrm>
            </p:grpSpPr>
            <p:sp>
              <p:nvSpPr>
                <p:cNvPr id="241" name="Chevron 240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" name="Chevron 241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" name="Group 30"/>
              <p:cNvGrpSpPr/>
              <p:nvPr/>
            </p:nvGrpSpPr>
            <p:grpSpPr>
              <a:xfrm>
                <a:off x="5608377" y="4038867"/>
                <a:ext cx="536650" cy="863189"/>
                <a:chOff x="4438482" y="4052314"/>
                <a:chExt cx="536650" cy="863189"/>
              </a:xfrm>
            </p:grpSpPr>
            <p:sp>
              <p:nvSpPr>
                <p:cNvPr id="239" name="Chevron 238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" name="Chevron 239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35" name="Diamond 234"/>
              <p:cNvSpPr/>
              <p:nvPr/>
            </p:nvSpPr>
            <p:spPr>
              <a:xfrm>
                <a:off x="4845424" y="3845859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Diamond 235"/>
              <p:cNvSpPr/>
              <p:nvPr/>
            </p:nvSpPr>
            <p:spPr>
              <a:xfrm>
                <a:off x="5428130" y="3818965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Diamond 236"/>
              <p:cNvSpPr/>
              <p:nvPr/>
            </p:nvSpPr>
            <p:spPr>
              <a:xfrm>
                <a:off x="4836459" y="4554070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Diamond 237"/>
              <p:cNvSpPr/>
              <p:nvPr/>
            </p:nvSpPr>
            <p:spPr>
              <a:xfrm>
                <a:off x="5410200" y="4572000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Diamond 230"/>
            <p:cNvSpPr/>
            <p:nvPr/>
          </p:nvSpPr>
          <p:spPr>
            <a:xfrm>
              <a:off x="7006577" y="2711152"/>
              <a:ext cx="304800" cy="609600"/>
            </a:xfrm>
            <a:prstGeom prst="diamon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76" name="Picture 4" descr="http://icons.iconarchive.com/icons/iconsmind/outline/512/Wolf-icon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045880" y="2895373"/>
              <a:ext cx="242002" cy="242002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" name="Group 5"/>
          <p:cNvGrpSpPr/>
          <p:nvPr/>
        </p:nvGrpSpPr>
        <p:grpSpPr>
          <a:xfrm>
            <a:off x="2438572" y="493703"/>
            <a:ext cx="1521331" cy="4291461"/>
            <a:chOff x="3657600" y="458465"/>
            <a:chExt cx="1521331" cy="4291461"/>
          </a:xfrm>
        </p:grpSpPr>
        <p:sp>
          <p:nvSpPr>
            <p:cNvPr id="196" name="Rounded Rectangle 195"/>
            <p:cNvSpPr/>
            <p:nvPr/>
          </p:nvSpPr>
          <p:spPr>
            <a:xfrm rot="3732915">
              <a:off x="4343929" y="1306226"/>
              <a:ext cx="1027718" cy="216247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Rounded Rectangle 196"/>
            <p:cNvSpPr/>
            <p:nvPr/>
          </p:nvSpPr>
          <p:spPr>
            <a:xfrm rot="4845266">
              <a:off x="4212973" y="1493733"/>
              <a:ext cx="1244028" cy="216247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Round Diagonal Corner Rectangle 260"/>
            <p:cNvSpPr/>
            <p:nvPr/>
          </p:nvSpPr>
          <p:spPr>
            <a:xfrm rot="3066947" flipH="1">
              <a:off x="4393441" y="935587"/>
              <a:ext cx="674106" cy="61858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0" name="Round Diagonal Corner Rectangle 259"/>
            <p:cNvSpPr/>
            <p:nvPr/>
          </p:nvSpPr>
          <p:spPr>
            <a:xfrm rot="2580699" flipH="1">
              <a:off x="3718338" y="989729"/>
              <a:ext cx="669021" cy="56764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57" name="Group 3"/>
            <p:cNvGrpSpPr/>
            <p:nvPr/>
          </p:nvGrpSpPr>
          <p:grpSpPr>
            <a:xfrm rot="2754858">
              <a:off x="3894650" y="4086877"/>
              <a:ext cx="362746" cy="580393"/>
              <a:chOff x="1676400" y="2133600"/>
              <a:chExt cx="1447800" cy="2088845"/>
            </a:xfrm>
          </p:grpSpPr>
          <p:sp>
            <p:nvSpPr>
              <p:cNvPr id="207" name="Oval 20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Moon 20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8"/>
            <p:cNvGrpSpPr/>
            <p:nvPr/>
          </p:nvGrpSpPr>
          <p:grpSpPr>
            <a:xfrm rot="19182012">
              <a:off x="4495639" y="4169533"/>
              <a:ext cx="362746" cy="580393"/>
              <a:chOff x="1676400" y="2133600"/>
              <a:chExt cx="1447800" cy="2088845"/>
            </a:xfrm>
          </p:grpSpPr>
          <p:sp>
            <p:nvSpPr>
              <p:cNvPr id="204" name="Oval 20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Moon 204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Moon 20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9" name="Oval 158"/>
            <p:cNvSpPr/>
            <p:nvPr/>
          </p:nvSpPr>
          <p:spPr>
            <a:xfrm rot="2451945">
              <a:off x="4887471" y="2802074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19586780">
              <a:off x="3657600" y="2803343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 rot="20354810">
              <a:off x="4359860" y="1598659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 rot="1018040">
              <a:off x="3768129" y="1672964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/>
            <p:cNvSpPr/>
            <p:nvPr/>
          </p:nvSpPr>
          <p:spPr>
            <a:xfrm>
              <a:off x="3812254" y="1670131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Isosceles Triangle 163"/>
            <p:cNvSpPr/>
            <p:nvPr/>
          </p:nvSpPr>
          <p:spPr>
            <a:xfrm rot="10800000">
              <a:off x="4223328" y="1057261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>
              <a:off x="3869934" y="628036"/>
              <a:ext cx="1038227" cy="11561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214"/>
            <p:cNvGrpSpPr/>
            <p:nvPr/>
          </p:nvGrpSpPr>
          <p:grpSpPr>
            <a:xfrm>
              <a:off x="4046188" y="2520895"/>
              <a:ext cx="762000" cy="304800"/>
              <a:chOff x="2895600" y="4343400"/>
              <a:chExt cx="1524000" cy="381000"/>
            </a:xfrm>
          </p:grpSpPr>
          <p:sp>
            <p:nvSpPr>
              <p:cNvPr id="168" name="Rounded Rectangle 167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70" name="L-Shape 169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L-Shape 170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L-Shape 171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L-Shape 172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L-Shape 173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L-Shape 174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Isosceles Triangle 175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Isosceles Triangle 176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Isosceles Triangle 177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Isosceles Triangle 178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Diamond 179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Diamond 180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2" name="Round Diagonal Corner Rectangle 261"/>
            <p:cNvSpPr/>
            <p:nvPr/>
          </p:nvSpPr>
          <p:spPr>
            <a:xfrm rot="18594620" flipH="1">
              <a:off x="4019520" y="546009"/>
              <a:ext cx="623563" cy="62604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99" name="Group 71"/>
            <p:cNvGrpSpPr/>
            <p:nvPr/>
          </p:nvGrpSpPr>
          <p:grpSpPr>
            <a:xfrm rot="21037220">
              <a:off x="3896193" y="458465"/>
              <a:ext cx="1014676" cy="990430"/>
              <a:chOff x="6862932" y="1711953"/>
              <a:chExt cx="1742735" cy="1770839"/>
            </a:xfrm>
            <a:solidFill>
              <a:srgbClr val="E2B470"/>
            </a:solidFill>
          </p:grpSpPr>
          <p:sp>
            <p:nvSpPr>
              <p:cNvPr id="200" name="Chord 199"/>
              <p:cNvSpPr/>
              <p:nvPr/>
            </p:nvSpPr>
            <p:spPr>
              <a:xfrm rot="8556574">
                <a:off x="6874226" y="1711953"/>
                <a:ext cx="1709272" cy="1770839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Chord 200"/>
              <p:cNvSpPr/>
              <p:nvPr/>
            </p:nvSpPr>
            <p:spPr>
              <a:xfrm rot="8556574">
                <a:off x="7032233" y="1750901"/>
                <a:ext cx="1504306" cy="1584832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Moon 201"/>
              <p:cNvSpPr/>
              <p:nvPr/>
            </p:nvSpPr>
            <p:spPr>
              <a:xfrm rot="5400000">
                <a:off x="7677150" y="1543050"/>
                <a:ext cx="647700" cy="10668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ounded Rectangle 202"/>
              <p:cNvSpPr/>
              <p:nvPr/>
            </p:nvSpPr>
            <p:spPr>
              <a:xfrm rot="551536">
                <a:off x="6862932" y="2145504"/>
                <a:ext cx="1742735" cy="201855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213"/>
            <p:cNvGrpSpPr/>
            <p:nvPr/>
          </p:nvGrpSpPr>
          <p:grpSpPr>
            <a:xfrm>
              <a:off x="3859209" y="795065"/>
              <a:ext cx="1048952" cy="228600"/>
              <a:chOff x="2895600" y="4343400"/>
              <a:chExt cx="1524000" cy="381000"/>
            </a:xfrm>
          </p:grpSpPr>
          <p:sp>
            <p:nvSpPr>
              <p:cNvPr id="182" name="Rounded Rectangle 181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3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84" name="L-Shape 183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L-Shape 184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L-Shape 185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L-Shape 186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L-Shape 187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L-Shape 188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Isosceles Triangle 189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Isosceles Triangle 190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Isosceles Triangle 191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Isosceles Triangle 192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Diamond 194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2" name="Group 11"/>
          <p:cNvGrpSpPr/>
          <p:nvPr/>
        </p:nvGrpSpPr>
        <p:grpSpPr>
          <a:xfrm>
            <a:off x="4237659" y="617189"/>
            <a:ext cx="1690032" cy="3557059"/>
            <a:chOff x="4245849" y="2049836"/>
            <a:chExt cx="1690032" cy="3557059"/>
          </a:xfrm>
        </p:grpSpPr>
        <p:sp>
          <p:nvSpPr>
            <p:cNvPr id="310" name="Round Diagonal Corner Rectangle 309"/>
            <p:cNvSpPr/>
            <p:nvPr/>
          </p:nvSpPr>
          <p:spPr>
            <a:xfrm rot="14715899" flipH="1">
              <a:off x="4261768" y="2504604"/>
              <a:ext cx="1066800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Round Diagonal Corner Rectangle 2"/>
            <p:cNvSpPr/>
            <p:nvPr/>
          </p:nvSpPr>
          <p:spPr>
            <a:xfrm rot="17609948">
              <a:off x="4898444" y="2483286"/>
              <a:ext cx="1066800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265" name="Oval 264"/>
            <p:cNvSpPr/>
            <p:nvPr/>
          </p:nvSpPr>
          <p:spPr>
            <a:xfrm rot="20028610">
              <a:off x="5653825" y="4112845"/>
              <a:ext cx="282056" cy="5624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Oval 265"/>
            <p:cNvSpPr/>
            <p:nvPr/>
          </p:nvSpPr>
          <p:spPr>
            <a:xfrm rot="1538320">
              <a:off x="4245849" y="4064445"/>
              <a:ext cx="294430" cy="5624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Oval 266"/>
            <p:cNvSpPr/>
            <p:nvPr/>
          </p:nvSpPr>
          <p:spPr>
            <a:xfrm rot="3039363">
              <a:off x="4760860" y="5199614"/>
              <a:ext cx="294431" cy="50621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 rot="18422559">
              <a:off x="5167558" y="5199614"/>
              <a:ext cx="308348" cy="50621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Trapezoid 268"/>
            <p:cNvSpPr/>
            <p:nvPr/>
          </p:nvSpPr>
          <p:spPr>
            <a:xfrm rot="1996156">
              <a:off x="4368815" y="3372855"/>
              <a:ext cx="557430" cy="1065394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Trapezoid 269"/>
            <p:cNvSpPr/>
            <p:nvPr/>
          </p:nvSpPr>
          <p:spPr>
            <a:xfrm rot="2041752">
              <a:off x="4452519" y="3243282"/>
              <a:ext cx="554140" cy="96434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rapezoid 270"/>
            <p:cNvSpPr/>
            <p:nvPr/>
          </p:nvSpPr>
          <p:spPr>
            <a:xfrm rot="19870960">
              <a:off x="5287815" y="3375816"/>
              <a:ext cx="523595" cy="1065394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rapezoid 271"/>
            <p:cNvSpPr/>
            <p:nvPr/>
          </p:nvSpPr>
          <p:spPr>
            <a:xfrm rot="20036208">
              <a:off x="5185537" y="3259487"/>
              <a:ext cx="554140" cy="96434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Trapezoid 272"/>
            <p:cNvSpPr/>
            <p:nvPr/>
          </p:nvSpPr>
          <p:spPr>
            <a:xfrm>
              <a:off x="4718799" y="3287249"/>
              <a:ext cx="799168" cy="213734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/>
            <p:cNvSpPr/>
            <p:nvPr/>
          </p:nvSpPr>
          <p:spPr>
            <a:xfrm>
              <a:off x="4940139" y="3118511"/>
              <a:ext cx="330974" cy="3870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Trapezoid 274"/>
            <p:cNvSpPr/>
            <p:nvPr/>
          </p:nvSpPr>
          <p:spPr>
            <a:xfrm rot="21335299">
              <a:off x="5149190" y="3174253"/>
              <a:ext cx="385894" cy="2139795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rapezoid 275"/>
            <p:cNvSpPr/>
            <p:nvPr/>
          </p:nvSpPr>
          <p:spPr>
            <a:xfrm rot="353417">
              <a:off x="4709378" y="3230355"/>
              <a:ext cx="385894" cy="2045397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Oval 276"/>
            <p:cNvSpPr/>
            <p:nvPr/>
          </p:nvSpPr>
          <p:spPr>
            <a:xfrm>
              <a:off x="4724407" y="2203773"/>
              <a:ext cx="799168" cy="11397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8" name="Group 46"/>
            <p:cNvGrpSpPr/>
            <p:nvPr/>
          </p:nvGrpSpPr>
          <p:grpSpPr>
            <a:xfrm>
              <a:off x="4351462" y="2049836"/>
              <a:ext cx="1533708" cy="744487"/>
              <a:chOff x="518540" y="1084217"/>
              <a:chExt cx="2193567" cy="1008603"/>
            </a:xfrm>
            <a:solidFill>
              <a:srgbClr val="663300"/>
            </a:solidFill>
          </p:grpSpPr>
          <p:sp>
            <p:nvSpPr>
              <p:cNvPr id="301" name="Moon 300"/>
              <p:cNvSpPr/>
              <p:nvPr/>
            </p:nvSpPr>
            <p:spPr>
              <a:xfrm rot="11330407" flipH="1">
                <a:off x="1256173" y="1163792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Moon 301"/>
              <p:cNvSpPr/>
              <p:nvPr/>
            </p:nvSpPr>
            <p:spPr>
              <a:xfrm rot="10269593">
                <a:off x="1478527" y="1236244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Moon 302"/>
              <p:cNvSpPr/>
              <p:nvPr/>
            </p:nvSpPr>
            <p:spPr>
              <a:xfrm rot="7949056">
                <a:off x="1504138" y="94218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Moon 303"/>
              <p:cNvSpPr/>
              <p:nvPr/>
            </p:nvSpPr>
            <p:spPr>
              <a:xfrm rot="2951385">
                <a:off x="1415446" y="97216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Moon 304"/>
              <p:cNvSpPr/>
              <p:nvPr/>
            </p:nvSpPr>
            <p:spPr>
              <a:xfrm rot="5057621">
                <a:off x="1239664" y="4852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Moon 305"/>
              <p:cNvSpPr/>
              <p:nvPr/>
            </p:nvSpPr>
            <p:spPr>
              <a:xfrm rot="6757078">
                <a:off x="1392064" y="6376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Moon 306"/>
              <p:cNvSpPr/>
              <p:nvPr/>
            </p:nvSpPr>
            <p:spPr>
              <a:xfrm rot="3854531">
                <a:off x="1117511" y="772777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Moon 307"/>
              <p:cNvSpPr/>
              <p:nvPr/>
            </p:nvSpPr>
            <p:spPr>
              <a:xfrm rot="16200000">
                <a:off x="1358623" y="843960"/>
                <a:ext cx="484534" cy="1517624"/>
              </a:xfrm>
              <a:prstGeom prst="moon">
                <a:avLst>
                  <a:gd name="adj" fmla="val 875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/>
              <p:cNvSpPr/>
              <p:nvPr/>
            </p:nvSpPr>
            <p:spPr>
              <a:xfrm>
                <a:off x="993098" y="1147996"/>
                <a:ext cx="1219200" cy="609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5133688">
              <a:off x="4496184" y="4206258"/>
              <a:ext cx="1688165" cy="214516"/>
              <a:chOff x="4492674" y="468559"/>
              <a:chExt cx="2030314" cy="440258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7" name="Hexagon 6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Diamond 7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Diamond 8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1" name="Group 310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312" name="Hexagon 311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Diamond 312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Diamond 313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5" name="Group 314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316" name="Hexagon 315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Diamond 316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9" name="Group 318"/>
            <p:cNvGrpSpPr/>
            <p:nvPr/>
          </p:nvGrpSpPr>
          <p:grpSpPr>
            <a:xfrm rot="5744245">
              <a:off x="4057823" y="4210742"/>
              <a:ext cx="1688165" cy="214516"/>
              <a:chOff x="4492674" y="468559"/>
              <a:chExt cx="2030314" cy="440258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328" name="Hexagon 327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Diamond 328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Diamond 329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1" name="Group 320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325" name="Hexagon 324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Diamond 325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Diamond 326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2" name="Group 321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323" name="Hexagon 322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Diamond 323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1" name="Group 330"/>
            <p:cNvGrpSpPr/>
            <p:nvPr/>
          </p:nvGrpSpPr>
          <p:grpSpPr>
            <a:xfrm>
              <a:off x="4430700" y="2330185"/>
              <a:ext cx="1371051" cy="192879"/>
              <a:chOff x="4492674" y="468559"/>
              <a:chExt cx="2030314" cy="440258"/>
            </a:xfrm>
          </p:grpSpPr>
          <p:grpSp>
            <p:nvGrpSpPr>
              <p:cNvPr id="332" name="Group 331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340" name="Hexagon 339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Diamond 340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Diamond 341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3" name="Group 332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337" name="Hexagon 336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Diamond 337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Diamond 338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335" name="Hexagon 334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Diamond 335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43" name="TextBox 342"/>
          <p:cNvSpPr txBox="1"/>
          <p:nvPr/>
        </p:nvSpPr>
        <p:spPr>
          <a:xfrm>
            <a:off x="4061294" y="4404714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Ephraim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5566332" y="3681678"/>
            <a:ext cx="1133051" cy="2863522"/>
            <a:chOff x="5566332" y="3681678"/>
            <a:chExt cx="1133051" cy="2863522"/>
          </a:xfrm>
        </p:grpSpPr>
        <p:grpSp>
          <p:nvGrpSpPr>
            <p:cNvPr id="344" name="Group 343"/>
            <p:cNvGrpSpPr/>
            <p:nvPr/>
          </p:nvGrpSpPr>
          <p:grpSpPr>
            <a:xfrm>
              <a:off x="5566332" y="3681678"/>
              <a:ext cx="1133051" cy="2863522"/>
              <a:chOff x="3124425" y="529034"/>
              <a:chExt cx="1380536" cy="3344532"/>
            </a:xfrm>
          </p:grpSpPr>
          <p:sp>
            <p:nvSpPr>
              <p:cNvPr id="345" name="Oval 344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Oval 345"/>
              <p:cNvSpPr/>
              <p:nvPr/>
            </p:nvSpPr>
            <p:spPr>
              <a:xfrm rot="1928098" flipH="1">
                <a:off x="3124425" y="2231507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Oval 346"/>
              <p:cNvSpPr/>
              <p:nvPr/>
            </p:nvSpPr>
            <p:spPr>
              <a:xfrm rot="18952234" flipH="1">
                <a:off x="4116273" y="2184038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Oval 347"/>
              <p:cNvSpPr/>
              <p:nvPr/>
            </p:nvSpPr>
            <p:spPr>
              <a:xfrm rot="2247591" flipH="1">
                <a:off x="3488745" y="3290199"/>
                <a:ext cx="250930" cy="58336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/>
              <p:cNvSpPr/>
              <p:nvPr/>
            </p:nvSpPr>
            <p:spPr>
              <a:xfrm rot="18952234" flipH="1">
                <a:off x="3778423" y="3278660"/>
                <a:ext cx="249729" cy="58336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Trapezoid 349"/>
              <p:cNvSpPr/>
              <p:nvPr/>
            </p:nvSpPr>
            <p:spPr>
              <a:xfrm rot="1430708" flipH="1">
                <a:off x="3232839" y="1543682"/>
                <a:ext cx="535898" cy="1040568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Trapezoid 350"/>
              <p:cNvSpPr/>
              <p:nvPr/>
            </p:nvSpPr>
            <p:spPr>
              <a:xfrm rot="19809709" flipH="1">
                <a:off x="3817759" y="1509588"/>
                <a:ext cx="535898" cy="1040568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Trapezoid 351"/>
              <p:cNvSpPr/>
              <p:nvPr/>
            </p:nvSpPr>
            <p:spPr>
              <a:xfrm flipH="1">
                <a:off x="3396529" y="1677588"/>
                <a:ext cx="799476" cy="1901253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Oval 352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Round Diagonal Corner Rectangle 353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Round Diagonal Corner Rectangle 354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>
                <a:off x="3662605" y="607042"/>
                <a:ext cx="381000" cy="381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356"/>
              <p:cNvSpPr/>
              <p:nvPr/>
            </p:nvSpPr>
            <p:spPr>
              <a:xfrm rot="21333240" flipH="1">
                <a:off x="3739056" y="1571378"/>
                <a:ext cx="535898" cy="1941196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Trapezoid 357"/>
              <p:cNvSpPr/>
              <p:nvPr/>
            </p:nvSpPr>
            <p:spPr>
              <a:xfrm rot="301939" flipH="1">
                <a:off x="3286312" y="1642895"/>
                <a:ext cx="535898" cy="1869571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Oval 358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/>
              <p:cNvSpPr/>
              <p:nvPr/>
            </p:nvSpPr>
            <p:spPr>
              <a:xfrm flipH="1">
                <a:off x="3650649" y="1366705"/>
                <a:ext cx="271073" cy="18998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2" name="Group 57"/>
            <p:cNvGrpSpPr/>
            <p:nvPr/>
          </p:nvGrpSpPr>
          <p:grpSpPr>
            <a:xfrm rot="15904384">
              <a:off x="5642272" y="5398366"/>
              <a:ext cx="1322101" cy="237313"/>
              <a:chOff x="6096000" y="1376597"/>
              <a:chExt cx="3810000" cy="1867525"/>
            </a:xfrm>
          </p:grpSpPr>
          <p:grpSp>
            <p:nvGrpSpPr>
              <p:cNvPr id="363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374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380" name="Flowchart: Decision 379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Flowchart: Decision 380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4-Point Star 381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5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377" name="Flowchart: Decision 37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lowchart: Decision 37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4-Point Star 37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4-Point Star 375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4" name="Oval 363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Oval 365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Oval 366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Oval 369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Oval 370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Oval 372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3" name="Group 57"/>
            <p:cNvGrpSpPr/>
            <p:nvPr/>
          </p:nvGrpSpPr>
          <p:grpSpPr>
            <a:xfrm rot="16396785">
              <a:off x="5263960" y="5420453"/>
              <a:ext cx="1322101" cy="237313"/>
              <a:chOff x="6096000" y="1376597"/>
              <a:chExt cx="3810000" cy="1867525"/>
            </a:xfrm>
          </p:grpSpPr>
          <p:grpSp>
            <p:nvGrpSpPr>
              <p:cNvPr id="384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395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01" name="Flowchart: Decision 400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lowchart: Decision 401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4-Point Star 402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6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398" name="Flowchart: Decision 397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lowchart: Decision 398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4-Point Star 399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7" name="4-Point Star 396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Oval 385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Oval 389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Oval 390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Oval 393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4" name="Group 57"/>
            <p:cNvGrpSpPr/>
            <p:nvPr/>
          </p:nvGrpSpPr>
          <p:grpSpPr>
            <a:xfrm rot="10800000">
              <a:off x="5710060" y="3941052"/>
              <a:ext cx="846260" cy="151901"/>
              <a:chOff x="6096000" y="1376597"/>
              <a:chExt cx="3810000" cy="1867525"/>
            </a:xfrm>
          </p:grpSpPr>
          <p:grpSp>
            <p:nvGrpSpPr>
              <p:cNvPr id="405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416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22" name="Flowchart: Decision 421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Flowchart: Decision 422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4-Point Star 423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7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19" name="Flowchart: Decision 418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lowchart: Decision 419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4-Point Star 420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8" name="4-Point Star 417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06" name="Oval 405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Oval 406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Oval 407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Oval 408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Oval 409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Oval 410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Oval 411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Oval 412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Oval 413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25" name="TextBox 424"/>
          <p:cNvSpPr txBox="1"/>
          <p:nvPr/>
        </p:nvSpPr>
        <p:spPr>
          <a:xfrm>
            <a:off x="6164383" y="6411293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Manassah</a:t>
            </a:r>
            <a:endParaRPr lang="en-US" dirty="0"/>
          </a:p>
        </p:txBody>
      </p:sp>
      <p:grpSp>
        <p:nvGrpSpPr>
          <p:cNvPr id="426" name="Group 425"/>
          <p:cNvGrpSpPr/>
          <p:nvPr/>
        </p:nvGrpSpPr>
        <p:grpSpPr>
          <a:xfrm>
            <a:off x="1433538" y="4241166"/>
            <a:ext cx="928277" cy="2312846"/>
            <a:chOff x="1133802" y="686440"/>
            <a:chExt cx="1650816" cy="4113088"/>
          </a:xfrm>
        </p:grpSpPr>
        <p:sp>
          <p:nvSpPr>
            <p:cNvPr id="427" name="Oval 426"/>
            <p:cNvSpPr/>
            <p:nvPr/>
          </p:nvSpPr>
          <p:spPr>
            <a:xfrm rot="1928098" flipH="1">
              <a:off x="1133802" y="2699976"/>
              <a:ext cx="39500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8" name="Oval 427"/>
            <p:cNvSpPr/>
            <p:nvPr/>
          </p:nvSpPr>
          <p:spPr>
            <a:xfrm rot="19517134" flipH="1">
              <a:off x="2391263" y="2638994"/>
              <a:ext cx="393355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9" name="Oval 428"/>
            <p:cNvSpPr/>
            <p:nvPr/>
          </p:nvSpPr>
          <p:spPr>
            <a:xfrm rot="2247591" flipH="1">
              <a:off x="1546118" y="4082782"/>
              <a:ext cx="324570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0" name="Oval 429"/>
            <p:cNvSpPr/>
            <p:nvPr/>
          </p:nvSpPr>
          <p:spPr>
            <a:xfrm rot="18952234" flipH="1">
              <a:off x="1920807" y="4068604"/>
              <a:ext cx="32301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1" name="Trapezoid 430"/>
            <p:cNvSpPr/>
            <p:nvPr/>
          </p:nvSpPr>
          <p:spPr>
            <a:xfrm rot="1430708" flipH="1">
              <a:off x="1215111" y="193694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2" name="Trapezoid 431"/>
            <p:cNvSpPr/>
            <p:nvPr/>
          </p:nvSpPr>
          <p:spPr>
            <a:xfrm rot="19809709" flipH="1">
              <a:off x="1971687" y="189505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3" name="Trapezoid 432"/>
            <p:cNvSpPr/>
            <p:nvPr/>
          </p:nvSpPr>
          <p:spPr>
            <a:xfrm flipH="1">
              <a:off x="1426839" y="2101467"/>
              <a:ext cx="1034098" cy="233595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434" name="Group 433"/>
            <p:cNvGrpSpPr/>
            <p:nvPr/>
          </p:nvGrpSpPr>
          <p:grpSpPr>
            <a:xfrm rot="576583">
              <a:off x="1476405" y="3166501"/>
              <a:ext cx="148442" cy="1203961"/>
              <a:chOff x="4038599" y="3983576"/>
              <a:chExt cx="217257" cy="1331328"/>
            </a:xfrm>
          </p:grpSpPr>
          <p:sp>
            <p:nvSpPr>
              <p:cNvPr id="523" name="Pentagon 522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4" name="Group 523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525" name="Group 524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42" name="Rectangle 541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Rectangle 542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Left-Right Arrow Callout 543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Diamond 544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Diamond 545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7" name="Diamond 546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26" name="Diamond 525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7" name="Group 526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36" name="Rectangle 535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Rectangle 536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Left-Right Arrow Callout 537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Diamond 538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Diamond 539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Diamond 540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28" name="Diamond 527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9" name="Group 528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30" name="Rectangle 529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Rectangle 530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Left-Right Arrow Callout 531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Diamond 532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Diamond 533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Diamond 534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35" name="Group 434"/>
            <p:cNvGrpSpPr/>
            <p:nvPr/>
          </p:nvGrpSpPr>
          <p:grpSpPr>
            <a:xfrm rot="21023417" flipH="1">
              <a:off x="1680724" y="3197449"/>
              <a:ext cx="148442" cy="1203961"/>
              <a:chOff x="4038599" y="3983576"/>
              <a:chExt cx="217257" cy="1331328"/>
            </a:xfrm>
          </p:grpSpPr>
          <p:sp>
            <p:nvSpPr>
              <p:cNvPr id="498" name="Pentagon 497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9" name="Group 498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500" name="Group 499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17" name="Rectangle 516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Rectangle 517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9" name="Left-Right Arrow Callout 518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0" name="Diamond 519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1" name="Diamond 520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Diamond 521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1" name="Diamond 500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2" name="Group 501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11" name="Rectangle 510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Rectangle 511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Left-Right Arrow Callout 512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Diamond 513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Diamond 514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Diamond 515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3" name="Diamond 502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4" name="Group 503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05" name="Rectangle 504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Rectangle 505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Left-Right Arrow Callout 506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Diamond 507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Diamond 508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Diamond 509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36" name="Group 435"/>
            <p:cNvGrpSpPr/>
            <p:nvPr/>
          </p:nvGrpSpPr>
          <p:grpSpPr>
            <a:xfrm>
              <a:off x="1553983" y="3036996"/>
              <a:ext cx="779810" cy="220840"/>
              <a:chOff x="3431377" y="2577520"/>
              <a:chExt cx="2319927" cy="361305"/>
            </a:xfrm>
          </p:grpSpPr>
          <p:sp>
            <p:nvSpPr>
              <p:cNvPr id="473" name="Rounded Rectangle 472"/>
              <p:cNvSpPr/>
              <p:nvPr/>
            </p:nvSpPr>
            <p:spPr>
              <a:xfrm>
                <a:off x="3431377" y="2577520"/>
                <a:ext cx="2319927" cy="361305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4" name="Group 473"/>
              <p:cNvGrpSpPr/>
              <p:nvPr/>
            </p:nvGrpSpPr>
            <p:grpSpPr>
              <a:xfrm>
                <a:off x="3657600" y="2599731"/>
                <a:ext cx="1892332" cy="330385"/>
                <a:chOff x="3970020" y="4948646"/>
                <a:chExt cx="6939523" cy="1211581"/>
              </a:xfrm>
            </p:grpSpPr>
            <p:grpSp>
              <p:nvGrpSpPr>
                <p:cNvPr id="475" name="Group 474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492" name="Rectangle 491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Rectangle 492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Left-Right Arrow Callout 493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Diamond 494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Diamond 495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Diamond 496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76" name="Diamond 475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7" name="Group 476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486" name="Rectangle 485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7" name="Rectangle 486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Left-Right Arrow Callout 487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Diamond 488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Diamond 489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Diamond 490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78" name="Diamond 477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9" name="Group 478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480" name="Rectangle 479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1" name="Rectangle 480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2" name="Left-Right Arrow Callout 481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3" name="Diamond 482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4" name="Diamond 483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5" name="Diamond 484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37" name="Isosceles Triangle 436"/>
            <p:cNvSpPr/>
            <p:nvPr/>
          </p:nvSpPr>
          <p:spPr>
            <a:xfrm rot="10800000">
              <a:off x="1756266" y="2010776"/>
              <a:ext cx="406144" cy="43763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8" name="Group 437"/>
            <p:cNvGrpSpPr/>
            <p:nvPr/>
          </p:nvGrpSpPr>
          <p:grpSpPr>
            <a:xfrm>
              <a:off x="1238801" y="686440"/>
              <a:ext cx="1515213" cy="1532853"/>
              <a:chOff x="1238801" y="686440"/>
              <a:chExt cx="1515213" cy="1532853"/>
            </a:xfrm>
          </p:grpSpPr>
          <p:sp>
            <p:nvSpPr>
              <p:cNvPr id="439" name="Round Diagonal Corner Rectangle 438"/>
              <p:cNvSpPr/>
              <p:nvPr/>
            </p:nvSpPr>
            <p:spPr>
              <a:xfrm rot="3691160" flipH="1">
                <a:off x="2088645" y="1270630"/>
                <a:ext cx="712151" cy="61858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0" name="Round Diagonal Corner Rectangle 439"/>
              <p:cNvSpPr/>
              <p:nvPr/>
            </p:nvSpPr>
            <p:spPr>
              <a:xfrm rot="13069477" flipH="1">
                <a:off x="1238801" y="1302790"/>
                <a:ext cx="608934" cy="6221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1" name="Oval 440"/>
              <p:cNvSpPr/>
              <p:nvPr/>
            </p:nvSpPr>
            <p:spPr>
              <a:xfrm flipH="1">
                <a:off x="1475313" y="879776"/>
                <a:ext cx="985624" cy="13395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2" name="Round Diagonal Corner Rectangle 441"/>
              <p:cNvSpPr/>
              <p:nvPr/>
            </p:nvSpPr>
            <p:spPr>
              <a:xfrm rot="20363465" flipH="1">
                <a:off x="1966746" y="686440"/>
                <a:ext cx="564930" cy="73950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3" name="Round Diagonal Corner Rectangle 442"/>
              <p:cNvSpPr/>
              <p:nvPr/>
            </p:nvSpPr>
            <p:spPr>
              <a:xfrm rot="16523337" flipH="1">
                <a:off x="1390766" y="808506"/>
                <a:ext cx="640667" cy="651227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>
              <a:xfrm flipH="1">
                <a:off x="1771000" y="786154"/>
                <a:ext cx="492812" cy="46811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5" name="Oval 444"/>
              <p:cNvSpPr/>
              <p:nvPr/>
            </p:nvSpPr>
            <p:spPr>
              <a:xfrm rot="3657975" flipH="1">
                <a:off x="2233148" y="1103431"/>
                <a:ext cx="492812" cy="18089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6" name="Oval 445"/>
              <p:cNvSpPr/>
              <p:nvPr/>
            </p:nvSpPr>
            <p:spPr>
              <a:xfrm rot="17249456" flipH="1">
                <a:off x="1184821" y="1234739"/>
                <a:ext cx="492812" cy="91802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447" name="Group 446"/>
              <p:cNvGrpSpPr/>
              <p:nvPr/>
            </p:nvGrpSpPr>
            <p:grpSpPr>
              <a:xfrm>
                <a:off x="1361620" y="1073300"/>
                <a:ext cx="1251291" cy="220840"/>
                <a:chOff x="3431377" y="2577520"/>
                <a:chExt cx="2319927" cy="361305"/>
              </a:xfrm>
            </p:grpSpPr>
            <p:sp>
              <p:nvSpPr>
                <p:cNvPr id="448" name="Rounded Rectangle 447"/>
                <p:cNvSpPr/>
                <p:nvPr/>
              </p:nvSpPr>
              <p:spPr>
                <a:xfrm>
                  <a:off x="3431377" y="2577520"/>
                  <a:ext cx="2319927" cy="361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9" name="Group 448"/>
                <p:cNvGrpSpPr/>
                <p:nvPr/>
              </p:nvGrpSpPr>
              <p:grpSpPr>
                <a:xfrm>
                  <a:off x="3657600" y="2599731"/>
                  <a:ext cx="1892332" cy="330385"/>
                  <a:chOff x="3970020" y="4948646"/>
                  <a:chExt cx="6939523" cy="1211581"/>
                </a:xfrm>
              </p:grpSpPr>
              <p:grpSp>
                <p:nvGrpSpPr>
                  <p:cNvPr id="450" name="Group 449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467" name="Rectangle 466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Rectangle 467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Left-Right Arrow Callout 468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Diamond 469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Diamond 470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Diamond 471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51" name="Diamond 450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2" name="Group 451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461" name="Rectangle 460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2" name="Rectangle 461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3" name="Left-Right Arrow Callout 462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4" name="Diamond 463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5" name="Diamond 464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6" name="Diamond 465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53" name="Diamond 452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4" name="Group 453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455" name="Rectangle 454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Rectangle 455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7" name="Left-Right Arrow Callout 456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8" name="Diamond 457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9" name="Diamond 458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0" name="Diamond 459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="" xmlns:p14="http://schemas.microsoft.com/office/powerpoint/2010/main" val="28924760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371600" y="1295400"/>
            <a:ext cx="2895600" cy="4876800"/>
            <a:chOff x="2209800" y="1066800"/>
            <a:chExt cx="2895600" cy="4876800"/>
          </a:xfrm>
        </p:grpSpPr>
        <p:sp>
          <p:nvSpPr>
            <p:cNvPr id="3" name="Oval 2"/>
            <p:cNvSpPr/>
            <p:nvPr/>
          </p:nvSpPr>
          <p:spPr>
            <a:xfrm>
              <a:off x="4495800" y="38100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2209800" y="3810000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048000" y="52578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3581400" y="52578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996156">
              <a:off x="2337756" y="2782976"/>
              <a:ext cx="1009860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41752">
              <a:off x="2489398" y="2607435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4002649" y="2786987"/>
              <a:ext cx="948562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3817360" y="2629390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971800" y="2667000"/>
              <a:ext cx="1447800" cy="28956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372787" y="2438400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335299">
              <a:off x="3751512" y="2513918"/>
              <a:ext cx="699099" cy="2898914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2954733" y="2589922"/>
              <a:ext cx="699099" cy="277102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8"/>
            <p:cNvGrpSpPr/>
            <p:nvPr/>
          </p:nvGrpSpPr>
          <p:grpSpPr>
            <a:xfrm>
              <a:off x="2819400" y="1066800"/>
              <a:ext cx="1828800" cy="1676400"/>
              <a:chOff x="2819400" y="1066800"/>
              <a:chExt cx="1828800" cy="16764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6174437">
                <a:off x="3123439" y="969223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4898057">
                <a:off x="3836728" y="1005297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6938956">
                <a:off x="3469398" y="943473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4661044" flipH="1">
                <a:off x="3368946" y="943474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266913" y="1226742"/>
                <a:ext cx="954298" cy="41088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2937387" y="1331495"/>
                <a:ext cx="1657465" cy="205443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" name="Group 22"/>
          <p:cNvGrpSpPr/>
          <p:nvPr/>
        </p:nvGrpSpPr>
        <p:grpSpPr>
          <a:xfrm>
            <a:off x="4495800" y="926626"/>
            <a:ext cx="2895600" cy="4788374"/>
            <a:chOff x="4495800" y="926626"/>
            <a:chExt cx="2895600" cy="4788374"/>
          </a:xfrm>
        </p:grpSpPr>
        <p:sp>
          <p:nvSpPr>
            <p:cNvPr id="24" name="Cloud 23"/>
            <p:cNvSpPr/>
            <p:nvPr/>
          </p:nvSpPr>
          <p:spPr>
            <a:xfrm rot="2502709" flipH="1">
              <a:off x="4771866" y="926626"/>
              <a:ext cx="994248" cy="1310863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 rot="20132220">
              <a:off x="6275831" y="1040604"/>
              <a:ext cx="881755" cy="1255756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6781800" y="35814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4495800" y="3581400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5334000" y="50292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5867400" y="50292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1996156">
              <a:off x="4623756" y="2554376"/>
              <a:ext cx="1009860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41752">
              <a:off x="4775398" y="2378835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9870960">
              <a:off x="6288649" y="2558387"/>
              <a:ext cx="948562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20036208">
              <a:off x="6103360" y="2400790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>
              <a:off x="5257800" y="2438400"/>
              <a:ext cx="1447800" cy="28956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5658787" y="2209800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21335299">
              <a:off x="6047501" y="2385047"/>
              <a:ext cx="699099" cy="272834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353417">
              <a:off x="5240733" y="2361322"/>
              <a:ext cx="699099" cy="277102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5105400" y="970548"/>
              <a:ext cx="18288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16470926" flipH="1">
              <a:off x="5383594" y="1699875"/>
              <a:ext cx="1126461" cy="1310863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5726334" y="1940249"/>
              <a:ext cx="457199" cy="1918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Diagonal Stripe 40"/>
            <p:cNvSpPr/>
            <p:nvPr/>
          </p:nvSpPr>
          <p:spPr>
            <a:xfrm rot="7585615">
              <a:off x="4439071" y="4290467"/>
              <a:ext cx="1507228" cy="619900"/>
            </a:xfrm>
            <a:prstGeom prst="diagStripe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42" name="Group 62"/>
            <p:cNvGrpSpPr/>
            <p:nvPr/>
          </p:nvGrpSpPr>
          <p:grpSpPr>
            <a:xfrm rot="5201482">
              <a:off x="5790144" y="3233628"/>
              <a:ext cx="916511" cy="252324"/>
              <a:chOff x="3886200" y="6096000"/>
              <a:chExt cx="3124200" cy="533400"/>
            </a:xfrm>
          </p:grpSpPr>
          <p:sp>
            <p:nvSpPr>
              <p:cNvPr id="57" name="Left-Right Arrow 5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Left-Right Arrow 5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 Arrow 5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63"/>
            <p:cNvGrpSpPr/>
            <p:nvPr/>
          </p:nvGrpSpPr>
          <p:grpSpPr>
            <a:xfrm rot="5201482">
              <a:off x="5866344" y="4377212"/>
              <a:ext cx="916511" cy="252324"/>
              <a:chOff x="3886200" y="6096000"/>
              <a:chExt cx="3124200" cy="533400"/>
            </a:xfrm>
          </p:grpSpPr>
          <p:sp>
            <p:nvSpPr>
              <p:cNvPr id="54" name="Left-Right Arrow 5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eft-Right Arrow 5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Left-Right Arrow 5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67"/>
            <p:cNvGrpSpPr/>
            <p:nvPr/>
          </p:nvGrpSpPr>
          <p:grpSpPr>
            <a:xfrm rot="5828466">
              <a:off x="5332945" y="3234211"/>
              <a:ext cx="916511" cy="252324"/>
              <a:chOff x="3886200" y="6096000"/>
              <a:chExt cx="3124200" cy="533400"/>
            </a:xfrm>
          </p:grpSpPr>
          <p:sp>
            <p:nvSpPr>
              <p:cNvPr id="51" name="Left-Right Arrow 5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Left-Right Arrow 5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Left-Right Arrow 5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71"/>
            <p:cNvGrpSpPr/>
            <p:nvPr/>
          </p:nvGrpSpPr>
          <p:grpSpPr>
            <a:xfrm rot="5400000">
              <a:off x="5221768" y="4320998"/>
              <a:ext cx="916511" cy="252324"/>
              <a:chOff x="3886200" y="6096000"/>
              <a:chExt cx="3124200" cy="533400"/>
            </a:xfrm>
          </p:grpSpPr>
          <p:sp>
            <p:nvSpPr>
              <p:cNvPr id="48" name="Left-Right Arrow 47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Left-Right Arrow 48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Left-Right Arrow 4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Diagonal Stripe 45"/>
            <p:cNvSpPr/>
            <p:nvPr/>
          </p:nvSpPr>
          <p:spPr>
            <a:xfrm rot="11733933">
              <a:off x="5251839" y="3448490"/>
              <a:ext cx="1459720" cy="723020"/>
            </a:xfrm>
            <a:prstGeom prst="diagStripe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5186609" y="3810000"/>
              <a:ext cx="452191" cy="457200"/>
            </a:xfrm>
            <a:prstGeom prst="roundRect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239000" y="3276600"/>
            <a:ext cx="1524000" cy="3352800"/>
            <a:chOff x="6292016" y="762000"/>
            <a:chExt cx="2318584" cy="4596328"/>
          </a:xfrm>
        </p:grpSpPr>
        <p:sp>
          <p:nvSpPr>
            <p:cNvPr id="62" name="Oval 61"/>
            <p:cNvSpPr/>
            <p:nvPr/>
          </p:nvSpPr>
          <p:spPr>
            <a:xfrm rot="1742098">
              <a:off x="7296748" y="4901128"/>
              <a:ext cx="846644" cy="4572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9366303">
              <a:off x="6599704" y="4859590"/>
              <a:ext cx="846644" cy="43889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706969">
              <a:off x="8106371" y="3513840"/>
              <a:ext cx="599836" cy="408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8820424">
              <a:off x="6134574" y="3553970"/>
              <a:ext cx="736766" cy="4218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Manual Operation 65"/>
            <p:cNvSpPr/>
            <p:nvPr/>
          </p:nvSpPr>
          <p:spPr>
            <a:xfrm rot="9035457">
              <a:off x="7717706" y="2359262"/>
              <a:ext cx="619824" cy="1455813"/>
            </a:xfrm>
            <a:prstGeom prst="flowChartManualOperation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2441478">
              <a:off x="6623568" y="2371246"/>
              <a:ext cx="619824" cy="1444071"/>
            </a:xfrm>
            <a:prstGeom prst="flowChartManualOperation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anual Operation 67"/>
            <p:cNvSpPr/>
            <p:nvPr/>
          </p:nvSpPr>
          <p:spPr>
            <a:xfrm rot="10800000">
              <a:off x="6477000" y="4191000"/>
              <a:ext cx="1967190" cy="90629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Double Wave 68"/>
            <p:cNvSpPr/>
            <p:nvPr/>
          </p:nvSpPr>
          <p:spPr>
            <a:xfrm rot="207194">
              <a:off x="6758252" y="1002110"/>
              <a:ext cx="1491264" cy="40962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Hexagon 69"/>
            <p:cNvSpPr/>
            <p:nvPr/>
          </p:nvSpPr>
          <p:spPr>
            <a:xfrm>
              <a:off x="7324016" y="963399"/>
              <a:ext cx="347151" cy="302098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hevron 70"/>
            <p:cNvSpPr/>
            <p:nvPr/>
          </p:nvSpPr>
          <p:spPr>
            <a:xfrm rot="5400000">
              <a:off x="7296193" y="875504"/>
              <a:ext cx="402797" cy="578585"/>
            </a:xfrm>
            <a:prstGeom prst="chevr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Trapezoid 71"/>
            <p:cNvSpPr/>
            <p:nvPr/>
          </p:nvSpPr>
          <p:spPr>
            <a:xfrm>
              <a:off x="6781800" y="2590800"/>
              <a:ext cx="1371600" cy="1828800"/>
            </a:xfrm>
            <a:prstGeom prst="trapezoid">
              <a:avLst>
                <a:gd name="adj" fmla="val 30465"/>
              </a:avLst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7178439" y="1956216"/>
              <a:ext cx="631437" cy="8694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6861147" y="762000"/>
              <a:ext cx="1272888" cy="19132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Double Wave 74"/>
            <p:cNvSpPr/>
            <p:nvPr/>
          </p:nvSpPr>
          <p:spPr>
            <a:xfrm rot="5789382">
              <a:off x="6019970" y="1683983"/>
              <a:ext cx="1727589" cy="518481"/>
            </a:xfrm>
            <a:prstGeom prst="doubleWave">
              <a:avLst>
                <a:gd name="adj1" fmla="val 6250"/>
                <a:gd name="adj2" fmla="val -183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Double Wave 75"/>
            <p:cNvSpPr/>
            <p:nvPr/>
          </p:nvSpPr>
          <p:spPr>
            <a:xfrm rot="4988729">
              <a:off x="7157337" y="1671114"/>
              <a:ext cx="1721963" cy="539652"/>
            </a:xfrm>
            <a:prstGeom prst="doubleWave">
              <a:avLst>
                <a:gd name="adj1" fmla="val 6250"/>
                <a:gd name="adj2" fmla="val 7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Block Arc 76"/>
            <p:cNvSpPr/>
            <p:nvPr/>
          </p:nvSpPr>
          <p:spPr>
            <a:xfrm>
              <a:off x="6861148" y="762000"/>
              <a:ext cx="1272887" cy="1107692"/>
            </a:xfrm>
            <a:prstGeom prst="blockArc">
              <a:avLst>
                <a:gd name="adj1" fmla="val 11537747"/>
                <a:gd name="adj2" fmla="val 20664161"/>
                <a:gd name="adj3" fmla="val 18991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6745430" y="963399"/>
              <a:ext cx="1504322" cy="302098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105"/>
            <p:cNvGrpSpPr/>
            <p:nvPr/>
          </p:nvGrpSpPr>
          <p:grpSpPr>
            <a:xfrm>
              <a:off x="6813029" y="4252210"/>
              <a:ext cx="1371600" cy="381000"/>
              <a:chOff x="6745430" y="4185776"/>
              <a:chExt cx="1504322" cy="503496"/>
            </a:xfrm>
          </p:grpSpPr>
          <p:sp>
            <p:nvSpPr>
              <p:cNvPr id="81" name="Chevron 80"/>
              <p:cNvSpPr/>
              <p:nvPr/>
            </p:nvSpPr>
            <p:spPr>
              <a:xfrm rot="5400000">
                <a:off x="6782975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Chevron 81"/>
              <p:cNvSpPr/>
              <p:nvPr/>
            </p:nvSpPr>
            <p:spPr>
              <a:xfrm rot="5400000">
                <a:off x="7708712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Chevron 19"/>
              <p:cNvSpPr/>
              <p:nvPr/>
            </p:nvSpPr>
            <p:spPr>
              <a:xfrm rot="5400000">
                <a:off x="7245843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" name="Rounded Rectangle 79"/>
            <p:cNvSpPr/>
            <p:nvPr/>
          </p:nvSpPr>
          <p:spPr>
            <a:xfrm flipV="1">
              <a:off x="6826772" y="4174760"/>
              <a:ext cx="1295400" cy="1524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sp>
        <p:nvSpPr>
          <p:cNvPr id="85" name="TextBox 84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663194876"/>
              </p:ext>
            </p:extLst>
          </p:nvPr>
        </p:nvGraphicFramePr>
        <p:xfrm>
          <a:off x="838200" y="61280"/>
          <a:ext cx="8305801" cy="5843660"/>
        </p:xfrm>
        <a:graphic>
          <a:graphicData uri="http://schemas.openxmlformats.org/drawingml/2006/table">
            <a:tbl>
              <a:tblPr/>
              <a:tblGrid>
                <a:gridCol w="1186543"/>
                <a:gridCol w="1186543"/>
                <a:gridCol w="1186543"/>
                <a:gridCol w="1186543"/>
                <a:gridCol w="1186543"/>
                <a:gridCol w="1186543"/>
                <a:gridCol w="1186543"/>
              </a:tblGrid>
              <a:tr h="92884">
                <a:tc gridSpan="7">
                  <a:txBody>
                    <a:bodyPr/>
                    <a:lstStyle/>
                    <a:p>
                      <a:r>
                        <a:rPr lang="en-US" sz="1400" dirty="0"/>
                        <a:t>THE SYMBOLS OF ISRAEL</a:t>
                      </a:r>
                    </a:p>
                  </a:txBody>
                  <a:tcPr marL="3016" marR="3016" marT="3016" marB="3016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79736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Tribe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Sign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Color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Stone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Became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Emblem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Waiting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08080"/>
                    </a:solidFill>
                  </a:tcPr>
                </a:tc>
              </a:tr>
              <a:tr h="179736">
                <a:tc>
                  <a:txBody>
                    <a:bodyPr/>
                    <a:lstStyle/>
                    <a:p>
                      <a:r>
                        <a:rPr lang="en-US" sz="1400"/>
                        <a:t>Rueben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Aquarius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Orange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Odem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France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Man/Water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Behold a son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/>
                        <a:t>Simeon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Pisces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Red/Orange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Saphire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Silurians (Senones)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Sword/Gate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A hearing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79736">
                <a:tc>
                  <a:txBody>
                    <a:bodyPr/>
                    <a:lstStyle/>
                    <a:p>
                      <a:r>
                        <a:rPr lang="en-US" sz="1400"/>
                        <a:t>Levi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Pisces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Red/Orange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Saphire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(Jews)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Joining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609920">
                <a:tc>
                  <a:txBody>
                    <a:bodyPr/>
                    <a:lstStyle/>
                    <a:p>
                      <a:r>
                        <a:rPr lang="en-US" sz="1400"/>
                        <a:t>Judah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Leo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Blue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Nophek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Juti (Jews)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Lion/3 Lions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Praise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66588">
                <a:tc>
                  <a:txBody>
                    <a:bodyPr/>
                    <a:lstStyle/>
                    <a:p>
                      <a:r>
                        <a:rPr lang="en-US" sz="1400"/>
                        <a:t>Zebulun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Capricorn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Yellow/Or.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Pitdah-Topaz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Holland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Ship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A habitation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66588">
                <a:tc>
                  <a:txBody>
                    <a:bodyPr/>
                    <a:lstStyle/>
                    <a:p>
                      <a:r>
                        <a:rPr lang="en-US" sz="1400" dirty="0"/>
                        <a:t>Issachar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Cancer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Blue/Violet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Bareket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Swiss/Dutch/Fins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Laden Ass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My hire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/>
                        <a:t>Dan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Scorpio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Yellow/Gr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Leshem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Danes/Swedes/Norw.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Serpent/Horse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Judge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66588">
                <a:tc>
                  <a:txBody>
                    <a:bodyPr/>
                    <a:lstStyle/>
                    <a:p>
                      <a:r>
                        <a:rPr lang="en-US" sz="1400"/>
                        <a:t>Gad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Aries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Red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Yahalam/Ruby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Sweden)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Troop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Good fortune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/>
                        <a:t>Asher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Libra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Green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Shebo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Scots/Germans (orig)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Cup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Happy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 dirty="0"/>
                        <a:t>Naphtali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Virgo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Blue-Green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Yashpeh (Jasper)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Norwegians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Stag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My wrestling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527144">
                <a:tc>
                  <a:txBody>
                    <a:bodyPr/>
                    <a:lstStyle/>
                    <a:p>
                      <a:r>
                        <a:rPr lang="en-US" sz="1400"/>
                        <a:t>Benjamin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Gemini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Purple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Achelamah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Iceland, Norway Normans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Wolf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Son of right hand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66588">
                <a:tc>
                  <a:txBody>
                    <a:bodyPr/>
                    <a:lstStyle/>
                    <a:p>
                      <a:r>
                        <a:rPr lang="en-US" sz="1400"/>
                        <a:t>Ephraim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Taurus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Red-Purple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Tarshish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Britain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Ox, Unicorn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double fruit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/>
                        <a:t>Manasseh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Sagittarius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Yellow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Shoham/Onyx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United States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Olive Branch, Arrows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Fogetting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53440">
                <a:tc>
                  <a:txBody>
                    <a:bodyPr/>
                    <a:lstStyle/>
                    <a:p>
                      <a:r>
                        <a:rPr lang="en-US" sz="1400"/>
                        <a:t>Zarah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/>
                        <a:t>Red Lion, Red Hand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Rising</a:t>
                      </a:r>
                    </a:p>
                  </a:txBody>
                  <a:tcPr marL="3016" marR="3016" marT="3016" marB="3016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3" name="Rectangle 1"/>
          <p:cNvSpPr>
            <a:spLocks noChangeArrowheads="1"/>
          </p:cNvSpPr>
          <p:nvPr/>
        </p:nvSpPr>
        <p:spPr bwMode="auto">
          <a:xfrm>
            <a:off x="1142863" y="499374"/>
            <a:ext cx="3044944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1" i="0" u="none" strike="noStrike" cap="none" normalizeH="0" baseline="0" smtClean="0">
              <a:ln>
                <a:noFill/>
              </a:ln>
              <a:solidFill>
                <a:srgbClr val="FFF09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58503442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353793" y="1569296"/>
            <a:ext cx="847154" cy="1541976"/>
            <a:chOff x="4267200" y="2670596"/>
            <a:chExt cx="1981200" cy="3606146"/>
          </a:xfrm>
        </p:grpSpPr>
        <p:sp>
          <p:nvSpPr>
            <p:cNvPr id="3" name="Round Diagonal Corner Rectangle 2"/>
            <p:cNvSpPr/>
            <p:nvPr/>
          </p:nvSpPr>
          <p:spPr>
            <a:xfrm rot="5204949" flipH="1">
              <a:off x="5023691" y="2959557"/>
              <a:ext cx="1068080" cy="5816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" name="Round Diagonal Corner Rectangle 3"/>
            <p:cNvSpPr/>
            <p:nvPr/>
          </p:nvSpPr>
          <p:spPr>
            <a:xfrm rot="5751864">
              <a:off x="4315584" y="2962791"/>
              <a:ext cx="1160854" cy="62729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" name="Oval 4"/>
            <p:cNvSpPr/>
            <p:nvPr/>
          </p:nvSpPr>
          <p:spPr>
            <a:xfrm>
              <a:off x="4267200" y="4648160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Trapezoid 5"/>
            <p:cNvSpPr/>
            <p:nvPr/>
          </p:nvSpPr>
          <p:spPr>
            <a:xfrm rot="1437181">
              <a:off x="4443406" y="3677021"/>
              <a:ext cx="613313" cy="1426758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Oval 6"/>
            <p:cNvSpPr/>
            <p:nvPr/>
          </p:nvSpPr>
          <p:spPr>
            <a:xfrm rot="4663168">
              <a:off x="5337471" y="5794728"/>
              <a:ext cx="369494" cy="594533"/>
            </a:xfrm>
            <a:prstGeom prst="ellipse">
              <a:avLst/>
            </a:prstGeom>
            <a:solidFill>
              <a:srgbClr val="CC8B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Oval 7"/>
            <p:cNvSpPr/>
            <p:nvPr/>
          </p:nvSpPr>
          <p:spPr>
            <a:xfrm rot="4271122">
              <a:off x="4777745" y="5792203"/>
              <a:ext cx="369494" cy="594533"/>
            </a:xfrm>
            <a:prstGeom prst="ellipse">
              <a:avLst/>
            </a:prstGeom>
            <a:solidFill>
              <a:srgbClr val="CC8B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" name="Oval 8"/>
            <p:cNvSpPr/>
            <p:nvPr/>
          </p:nvSpPr>
          <p:spPr>
            <a:xfrm>
              <a:off x="5835426" y="4706324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0" name="Trapezoid 9"/>
            <p:cNvSpPr/>
            <p:nvPr/>
          </p:nvSpPr>
          <p:spPr>
            <a:xfrm rot="20170738">
              <a:off x="5529480" y="3640909"/>
              <a:ext cx="605382" cy="1473036"/>
            </a:xfrm>
            <a:prstGeom prst="trapezoid">
              <a:avLst>
                <a:gd name="adj" fmla="val 37545"/>
              </a:avLst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4543403" y="3581400"/>
              <a:ext cx="1434593" cy="2488711"/>
            </a:xfrm>
            <a:prstGeom prst="trapezoid">
              <a:avLst>
                <a:gd name="adj" fmla="val 29129"/>
              </a:avLst>
            </a:prstGeom>
            <a:solidFill>
              <a:srgbClr val="C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5017837" y="3657599"/>
              <a:ext cx="459069" cy="354453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3" name="Group 250"/>
            <p:cNvGrpSpPr/>
            <p:nvPr/>
          </p:nvGrpSpPr>
          <p:grpSpPr>
            <a:xfrm rot="5400000">
              <a:off x="4984375" y="4374778"/>
              <a:ext cx="555814" cy="1255059"/>
              <a:chOff x="9000565" y="430324"/>
              <a:chExt cx="797858" cy="3047982"/>
            </a:xfrm>
          </p:grpSpPr>
          <p:grpSp>
            <p:nvGrpSpPr>
              <p:cNvPr id="38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46" name="Multiply 45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7" name="Multiply 46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8" name="Left-Right Arrow 47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39" name="Group 235"/>
              <p:cNvGrpSpPr/>
              <p:nvPr/>
            </p:nvGrpSpPr>
            <p:grpSpPr>
              <a:xfrm>
                <a:off x="9000565" y="430324"/>
                <a:ext cx="770964" cy="1766029"/>
                <a:chOff x="9000565" y="430324"/>
                <a:chExt cx="770964" cy="1766029"/>
              </a:xfrm>
            </p:grpSpPr>
            <p:sp>
              <p:nvSpPr>
                <p:cNvPr id="40" name="Multiply 39"/>
                <p:cNvSpPr/>
                <p:nvPr/>
              </p:nvSpPr>
              <p:spPr>
                <a:xfrm>
                  <a:off x="9000565" y="430324"/>
                  <a:ext cx="762001" cy="1111607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1" name="Multiply 40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2" name="Left-Right Arrow 41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3" name="Left-Right Arrow 42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sp>
          <p:nvSpPr>
            <p:cNvPr id="14" name="Oval 13"/>
            <p:cNvSpPr/>
            <p:nvPr/>
          </p:nvSpPr>
          <p:spPr>
            <a:xfrm>
              <a:off x="4715554" y="2670596"/>
              <a:ext cx="999446" cy="123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648200" y="2819400"/>
              <a:ext cx="1143000" cy="362174"/>
              <a:chOff x="5029199" y="838201"/>
              <a:chExt cx="1411403" cy="516024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5029200" y="914400"/>
                <a:ext cx="1371600" cy="381000"/>
              </a:xfrm>
              <a:prstGeom prst="roundRect">
                <a:avLst/>
              </a:prstGeom>
              <a:solidFill>
                <a:srgbClr val="CF9E5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7" name="Group 253"/>
              <p:cNvGrpSpPr/>
              <p:nvPr/>
            </p:nvGrpSpPr>
            <p:grpSpPr>
              <a:xfrm rot="5400000">
                <a:off x="5476889" y="390511"/>
                <a:ext cx="516024" cy="1411403"/>
                <a:chOff x="9000565" y="475129"/>
                <a:chExt cx="806823" cy="4258236"/>
              </a:xfrm>
            </p:grpSpPr>
            <p:grpSp>
              <p:nvGrpSpPr>
                <p:cNvPr id="18" name="Group 243"/>
                <p:cNvGrpSpPr/>
                <p:nvPr/>
              </p:nvGrpSpPr>
              <p:grpSpPr>
                <a:xfrm>
                  <a:off x="9036424" y="3012141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33" name="Multiply 32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4" name="Multiply 33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5" name="Left-Right Arrow 34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6" name="Diamond 35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7" name="Diamond 36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9" name="Group 236"/>
                <p:cNvGrpSpPr/>
                <p:nvPr/>
              </p:nvGrpSpPr>
              <p:grpSpPr>
                <a:xfrm>
                  <a:off x="9027459" y="1757082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27" name="Multiply 26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8" name="Multiply 27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9" name="Left-Right Arrow 28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0" name="Left-Right Arrow 29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20" name="Group 235"/>
                <p:cNvGrpSpPr/>
                <p:nvPr/>
              </p:nvGrpSpPr>
              <p:grpSpPr>
                <a:xfrm>
                  <a:off x="9000565" y="475129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21" name="Multiply 20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2" name="Multiply 21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3" name="Left-Right Arrow 22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4" name="Left-Right Arrow 23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5" name="Diamond 24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6" name="Diamond 25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804" name="Group 803"/>
          <p:cNvGrpSpPr/>
          <p:nvPr/>
        </p:nvGrpSpPr>
        <p:grpSpPr>
          <a:xfrm>
            <a:off x="1122868" y="1115843"/>
            <a:ext cx="975469" cy="1037943"/>
            <a:chOff x="1497157" y="344790"/>
            <a:chExt cx="1300625" cy="1383924"/>
          </a:xfrm>
        </p:grpSpPr>
        <p:sp>
          <p:nvSpPr>
            <p:cNvPr id="803" name="Trapezoid 802"/>
            <p:cNvSpPr/>
            <p:nvPr/>
          </p:nvSpPr>
          <p:spPr>
            <a:xfrm>
              <a:off x="1787005" y="1377927"/>
              <a:ext cx="738929" cy="350787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grpSp>
          <p:nvGrpSpPr>
            <p:cNvPr id="802" name="Group 801"/>
            <p:cNvGrpSpPr/>
            <p:nvPr/>
          </p:nvGrpSpPr>
          <p:grpSpPr>
            <a:xfrm>
              <a:off x="1497157" y="344790"/>
              <a:ext cx="1300625" cy="1347713"/>
              <a:chOff x="1735183" y="108823"/>
              <a:chExt cx="1300625" cy="1347713"/>
            </a:xfrm>
          </p:grpSpPr>
          <p:sp>
            <p:nvSpPr>
              <p:cNvPr id="83" name="Cloud 82"/>
              <p:cNvSpPr/>
              <p:nvPr/>
            </p:nvSpPr>
            <p:spPr>
              <a:xfrm rot="671737">
                <a:off x="1735183" y="451856"/>
                <a:ext cx="501137" cy="902142"/>
              </a:xfrm>
              <a:prstGeom prst="cloud">
                <a:avLst/>
              </a:prstGeom>
              <a:solidFill>
                <a:srgbClr val="F9EBA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4" name="Cloud 83"/>
              <p:cNvSpPr/>
              <p:nvPr/>
            </p:nvSpPr>
            <p:spPr>
              <a:xfrm rot="20706537">
                <a:off x="2496199" y="491108"/>
                <a:ext cx="539609" cy="802580"/>
              </a:xfrm>
              <a:prstGeom prst="cloud">
                <a:avLst/>
              </a:prstGeom>
              <a:solidFill>
                <a:srgbClr val="F9EBA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 rot="10800000" flipH="1">
                <a:off x="2231135" y="1071953"/>
                <a:ext cx="287588" cy="384583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7" name="Oval 86"/>
              <p:cNvSpPr/>
              <p:nvPr/>
            </p:nvSpPr>
            <p:spPr>
              <a:xfrm flipH="1">
                <a:off x="1999926" y="281675"/>
                <a:ext cx="795059" cy="96146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8" name="Cloud 87"/>
              <p:cNvSpPr/>
              <p:nvPr/>
            </p:nvSpPr>
            <p:spPr>
              <a:xfrm rot="16200000">
                <a:off x="2130462" y="-102101"/>
                <a:ext cx="521118" cy="942966"/>
              </a:xfrm>
              <a:prstGeom prst="cloud">
                <a:avLst/>
              </a:prstGeom>
              <a:solidFill>
                <a:srgbClr val="F9EBA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>
                <a:off x="1880583" y="328556"/>
                <a:ext cx="969159" cy="229914"/>
              </a:xfrm>
              <a:prstGeom prst="roundRect">
                <a:avLst>
                  <a:gd name="adj" fmla="val 25101"/>
                </a:avLst>
              </a:prstGeom>
              <a:solidFill>
                <a:srgbClr val="F5DE7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1891332" y="305708"/>
                <a:ext cx="933596" cy="288192"/>
                <a:chOff x="3811872" y="17998"/>
                <a:chExt cx="805120" cy="270515"/>
              </a:xfrm>
            </p:grpSpPr>
            <p:grpSp>
              <p:nvGrpSpPr>
                <p:cNvPr id="94" name="Group 93"/>
                <p:cNvGrpSpPr/>
                <p:nvPr/>
              </p:nvGrpSpPr>
              <p:grpSpPr>
                <a:xfrm>
                  <a:off x="3811872" y="17998"/>
                  <a:ext cx="627615" cy="262087"/>
                  <a:chOff x="4649991" y="5423557"/>
                  <a:chExt cx="2704332" cy="1129307"/>
                </a:xfrm>
              </p:grpSpPr>
              <p:grpSp>
                <p:nvGrpSpPr>
                  <p:cNvPr id="108" name="Group 107"/>
                  <p:cNvGrpSpPr/>
                  <p:nvPr/>
                </p:nvGrpSpPr>
                <p:grpSpPr>
                  <a:xfrm>
                    <a:off x="4649991" y="5427911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148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55" name="Pentagon 154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6" name="Plaque 155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7" name="Rounded Rectangle 156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8" name="Donut 157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59" name="Donut 158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9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50" name="Pentagon 149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1" name="Plaque 150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2" name="Rounded Rectangle 151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53" name="Donut 152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54" name="Donut 153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109" name="Group 108"/>
                  <p:cNvGrpSpPr/>
                  <p:nvPr/>
                </p:nvGrpSpPr>
                <p:grpSpPr>
                  <a:xfrm rot="10800000">
                    <a:off x="5378679" y="5433801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136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43" name="Pentagon 142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44" name="Plaque 143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45" name="Rounded Rectangle 144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46" name="Donut 145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7" name="Donut 146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37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38" name="Pentagon 137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9" name="Plaque 138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40" name="Rounded Rectangle 139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41" name="Donut 140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2" name="Donut 141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110" name="Group 109"/>
                  <p:cNvGrpSpPr/>
                  <p:nvPr/>
                </p:nvGrpSpPr>
                <p:grpSpPr>
                  <a:xfrm>
                    <a:off x="6108676" y="5423557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124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31" name="Pentagon 130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2" name="Plaque 131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3" name="Rounded Rectangle 132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4" name="Donut 133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5" name="Donut 134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25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26" name="Pentagon 125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7" name="Plaque 126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8" name="Rounded Rectangle 127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9" name="Donut 128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0" name="Donut 129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111" name="Group 110"/>
                  <p:cNvGrpSpPr/>
                  <p:nvPr/>
                </p:nvGrpSpPr>
                <p:grpSpPr>
                  <a:xfrm rot="10800000">
                    <a:off x="6837364" y="5429447"/>
                    <a:ext cx="516959" cy="1119063"/>
                    <a:chOff x="4649991" y="5427911"/>
                    <a:chExt cx="516959" cy="1119063"/>
                  </a:xfrm>
                </p:grpSpPr>
                <p:grpSp>
                  <p:nvGrpSpPr>
                    <p:cNvPr id="112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19" name="Pentagon 118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0" name="Plaque 119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1" name="Rounded Rectangle 120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2" name="Donut 121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23" name="Donut 122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13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14" name="Pentagon 113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15" name="Plaque 114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16" name="Rounded Rectangle 115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17" name="Donut 116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18" name="Donut 117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" name="Group 94"/>
                <p:cNvGrpSpPr/>
                <p:nvPr/>
              </p:nvGrpSpPr>
              <p:grpSpPr>
                <a:xfrm>
                  <a:off x="4497017" y="28803"/>
                  <a:ext cx="119975" cy="259710"/>
                  <a:chOff x="4649991" y="5427911"/>
                  <a:chExt cx="516959" cy="1119063"/>
                </a:xfrm>
              </p:grpSpPr>
              <p:grpSp>
                <p:nvGrpSpPr>
                  <p:cNvPr id="96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103" name="Pentagon 102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04" name="Plaque 103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05" name="Rounded Rectangle 104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06" name="Donut 105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7" name="Donut 106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97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98" name="Pentagon 97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99" name="Plaque 98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00" name="Rounded Rectangle 99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01" name="Donut 100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Donut 101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806" name="Group 805"/>
          <p:cNvGrpSpPr/>
          <p:nvPr/>
        </p:nvGrpSpPr>
        <p:grpSpPr>
          <a:xfrm>
            <a:off x="3083820" y="1127140"/>
            <a:ext cx="1119860" cy="1109330"/>
            <a:chOff x="4420561" y="478856"/>
            <a:chExt cx="1493146" cy="1479106"/>
          </a:xfrm>
        </p:grpSpPr>
        <p:sp>
          <p:nvSpPr>
            <p:cNvPr id="179" name="Trapezoid 178"/>
            <p:cNvSpPr/>
            <p:nvPr/>
          </p:nvSpPr>
          <p:spPr>
            <a:xfrm rot="10800000">
              <a:off x="4795899" y="1330558"/>
              <a:ext cx="797728" cy="627404"/>
            </a:xfrm>
            <a:prstGeom prst="trapezoid">
              <a:avLst>
                <a:gd name="adj" fmla="val 20429"/>
              </a:avLst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0" name="Regular Pentagon 179"/>
            <p:cNvSpPr/>
            <p:nvPr/>
          </p:nvSpPr>
          <p:spPr>
            <a:xfrm rot="10800000">
              <a:off x="4978838" y="1027573"/>
              <a:ext cx="435125" cy="89273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1" name="Oval 180"/>
            <p:cNvSpPr/>
            <p:nvPr/>
          </p:nvSpPr>
          <p:spPr>
            <a:xfrm flipH="1">
              <a:off x="4685965" y="712144"/>
              <a:ext cx="995337" cy="10582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350"/>
            </a:p>
          </p:txBody>
        </p:sp>
        <p:grpSp>
          <p:nvGrpSpPr>
            <p:cNvPr id="184" name="Group 70"/>
            <p:cNvGrpSpPr/>
            <p:nvPr/>
          </p:nvGrpSpPr>
          <p:grpSpPr>
            <a:xfrm>
              <a:off x="4512033" y="552733"/>
              <a:ext cx="1377894" cy="962821"/>
              <a:chOff x="2731569" y="4101704"/>
              <a:chExt cx="2435810" cy="2042401"/>
            </a:xfrm>
          </p:grpSpPr>
          <p:sp>
            <p:nvSpPr>
              <p:cNvPr id="396" name="Moon 68"/>
              <p:cNvSpPr/>
              <p:nvPr/>
            </p:nvSpPr>
            <p:spPr>
              <a:xfrm rot="9849500">
                <a:off x="4439437" y="4238028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97" name="Moon 67"/>
              <p:cNvSpPr/>
              <p:nvPr/>
            </p:nvSpPr>
            <p:spPr>
              <a:xfrm rot="833472">
                <a:off x="2744907" y="4239105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98" name="Moon 61"/>
              <p:cNvSpPr/>
              <p:nvPr/>
            </p:nvSpPr>
            <p:spPr>
              <a:xfrm>
                <a:off x="3581400" y="4191000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99" name="Moon 62"/>
              <p:cNvSpPr/>
              <p:nvPr/>
            </p:nvSpPr>
            <p:spPr>
              <a:xfrm rot="20163857">
                <a:off x="3829522" y="4247461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00" name="Moon 63"/>
              <p:cNvSpPr/>
              <p:nvPr/>
            </p:nvSpPr>
            <p:spPr>
              <a:xfrm rot="1214739">
                <a:off x="3266487" y="4101704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01" name="Moon 64"/>
              <p:cNvSpPr/>
              <p:nvPr/>
            </p:nvSpPr>
            <p:spPr>
              <a:xfrm rot="6545841">
                <a:off x="4176779" y="378900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02" name="Moon 65"/>
              <p:cNvSpPr/>
              <p:nvPr/>
            </p:nvSpPr>
            <p:spPr>
              <a:xfrm rot="8444331">
                <a:off x="4175211" y="4152889"/>
                <a:ext cx="609600" cy="1371600"/>
              </a:xfrm>
              <a:prstGeom prst="moon">
                <a:avLst>
                  <a:gd name="adj" fmla="val 65904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03" name="Moon 66"/>
              <p:cNvSpPr/>
              <p:nvPr/>
            </p:nvSpPr>
            <p:spPr>
              <a:xfrm rot="4022086">
                <a:off x="3112569" y="390102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04" name="Oval 69"/>
              <p:cNvSpPr/>
              <p:nvPr/>
            </p:nvSpPr>
            <p:spPr>
              <a:xfrm>
                <a:off x="3048000" y="4267200"/>
                <a:ext cx="1828800" cy="990600"/>
              </a:xfrm>
              <a:prstGeom prst="ellipse">
                <a:avLst/>
              </a:prstGeom>
              <a:solidFill>
                <a:srgbClr val="3D2817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188" name="Group 125"/>
            <p:cNvGrpSpPr/>
            <p:nvPr/>
          </p:nvGrpSpPr>
          <p:grpSpPr>
            <a:xfrm flipV="1">
              <a:off x="4512032" y="899906"/>
              <a:ext cx="1305373" cy="168627"/>
              <a:chOff x="5029200" y="838200"/>
              <a:chExt cx="1905000" cy="457200"/>
            </a:xfrm>
          </p:grpSpPr>
          <p:sp>
            <p:nvSpPr>
              <p:cNvPr id="364" name="Rounded Rectangle 363"/>
              <p:cNvSpPr/>
              <p:nvPr/>
            </p:nvSpPr>
            <p:spPr>
              <a:xfrm>
                <a:off x="5029200" y="838200"/>
                <a:ext cx="1905000" cy="457200"/>
              </a:xfrm>
              <a:prstGeom prst="roundRect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365" name="Group 114"/>
              <p:cNvGrpSpPr/>
              <p:nvPr/>
            </p:nvGrpSpPr>
            <p:grpSpPr>
              <a:xfrm rot="10800000">
                <a:off x="5334000" y="914400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366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73" name="Quad Arrow 372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74" name="Diamond 373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367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71" name="Quad Arrow 370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72" name="Diamond 371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368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69" name="Quad Arrow 368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70" name="Diamond 369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  <p:grpSp>
          <p:nvGrpSpPr>
            <p:cNvPr id="189" name="Group 188"/>
            <p:cNvGrpSpPr/>
            <p:nvPr/>
          </p:nvGrpSpPr>
          <p:grpSpPr>
            <a:xfrm>
              <a:off x="4420561" y="478856"/>
              <a:ext cx="1493146" cy="652928"/>
              <a:chOff x="4823577" y="4053405"/>
              <a:chExt cx="2270956" cy="1287310"/>
            </a:xfrm>
          </p:grpSpPr>
          <p:grpSp>
            <p:nvGrpSpPr>
              <p:cNvPr id="190" name="Group 113"/>
              <p:cNvGrpSpPr/>
              <p:nvPr/>
            </p:nvGrpSpPr>
            <p:grpSpPr>
              <a:xfrm>
                <a:off x="4823577" y="4493188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307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311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343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344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61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62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63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45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58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9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60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46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55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6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7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47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52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3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4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48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49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0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51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312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322" name="Rounded Rectangle 321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323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40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41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42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24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37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8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9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25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34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5" name="Moon 33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6" name="Moon 33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26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31" name="Moon 33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2" name="Moon 33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3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327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28" name="Moon 32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29" name="Moon 32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30" name="Moon 32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313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319" name="Moon 318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320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321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314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316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317" name="Moon 316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318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sp>
                <p:nvSpPr>
                  <p:cNvPr id="315" name="Oval 314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308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309" name="Quad Arrow 308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310" name="Diamond 309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191" name="Group 113"/>
              <p:cNvGrpSpPr/>
              <p:nvPr/>
            </p:nvGrpSpPr>
            <p:grpSpPr>
              <a:xfrm rot="10800000">
                <a:off x="5254651" y="4053405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250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254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86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287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04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05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06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88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301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02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03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89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98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99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300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90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95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96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97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91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92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93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94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255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65" name="Rounded Rectangle 264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266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83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84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85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67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80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81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82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68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77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8" name="Moon 27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9" name="Moon 27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69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74" name="Moon 27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5" name="Moon 27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6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70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71" name="Moon 27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2" name="Moon 27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73" name="Moon 27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256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62" name="Moon 26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63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64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257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59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60" name="Moon 259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61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sp>
                <p:nvSpPr>
                  <p:cNvPr id="258" name="Oval 257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251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252" name="Quad Arrow 251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253" name="Diamond 252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192" name="Group 113"/>
              <p:cNvGrpSpPr/>
              <p:nvPr/>
            </p:nvGrpSpPr>
            <p:grpSpPr>
              <a:xfrm>
                <a:off x="5690080" y="4462708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193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197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29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230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47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8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9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31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44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5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6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32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41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2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3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33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38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39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40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34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35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36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37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198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08" name="Rounded Rectangle 207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grpSp>
                  <p:nvGrpSpPr>
                    <p:cNvPr id="209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26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7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8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10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23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4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5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11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20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1" name="Moon 220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22" name="Moon 221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12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17" name="Moon 21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18" name="Moon 21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19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213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214" name="Moon 21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15" name="Moon 21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216" name="Moon 21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</p:grpSp>
              <p:grpSp>
                <p:nvGrpSpPr>
                  <p:cNvPr id="199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05" name="Moon 204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06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07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200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202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03" name="Moon 202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204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sp>
                <p:nvSpPr>
                  <p:cNvPr id="201" name="Oval 200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94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195" name="Quad Arrow 194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96" name="Diamond 195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810" name="Group 809"/>
          <p:cNvGrpSpPr/>
          <p:nvPr/>
        </p:nvGrpSpPr>
        <p:grpSpPr>
          <a:xfrm>
            <a:off x="5407512" y="1278200"/>
            <a:ext cx="731941" cy="970407"/>
            <a:chOff x="7879965" y="906115"/>
            <a:chExt cx="975921" cy="1293876"/>
          </a:xfrm>
        </p:grpSpPr>
        <p:sp>
          <p:nvSpPr>
            <p:cNvPr id="410" name="Cloud 409"/>
            <p:cNvSpPr/>
            <p:nvPr/>
          </p:nvSpPr>
          <p:spPr>
            <a:xfrm rot="17452337">
              <a:off x="7831982" y="972052"/>
              <a:ext cx="1071888" cy="975921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809" name="Group 808"/>
            <p:cNvGrpSpPr/>
            <p:nvPr/>
          </p:nvGrpSpPr>
          <p:grpSpPr>
            <a:xfrm>
              <a:off x="7971578" y="906115"/>
              <a:ext cx="757705" cy="1293876"/>
              <a:chOff x="9076117" y="3567575"/>
              <a:chExt cx="757705" cy="1293876"/>
            </a:xfrm>
          </p:grpSpPr>
          <p:sp>
            <p:nvSpPr>
              <p:cNvPr id="418" name="Trapezoid 417"/>
              <p:cNvSpPr/>
              <p:nvPr/>
            </p:nvSpPr>
            <p:spPr>
              <a:xfrm rot="10800000">
                <a:off x="9123593" y="4438229"/>
                <a:ext cx="679021" cy="423222"/>
              </a:xfrm>
              <a:prstGeom prst="trapezoid">
                <a:avLst>
                  <a:gd name="adj" fmla="val 21938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19" name="Trapezoid 418"/>
              <p:cNvSpPr/>
              <p:nvPr/>
            </p:nvSpPr>
            <p:spPr>
              <a:xfrm rot="10800000">
                <a:off x="9305985" y="4325746"/>
                <a:ext cx="317799" cy="414597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20" name="Oval 419"/>
              <p:cNvSpPr/>
              <p:nvPr/>
            </p:nvSpPr>
            <p:spPr>
              <a:xfrm>
                <a:off x="9140501" y="3613615"/>
                <a:ext cx="635600" cy="99503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21" name="Cloud 420"/>
              <p:cNvSpPr/>
              <p:nvPr/>
            </p:nvSpPr>
            <p:spPr>
              <a:xfrm>
                <a:off x="9100776" y="3572156"/>
                <a:ext cx="476699" cy="373138"/>
              </a:xfrm>
              <a:prstGeom prst="cloud">
                <a:avLst/>
              </a:prstGeom>
              <a:solidFill>
                <a:srgbClr val="63581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22" name="Cloud 421"/>
              <p:cNvSpPr/>
              <p:nvPr/>
            </p:nvSpPr>
            <p:spPr>
              <a:xfrm rot="2597059">
                <a:off x="9357123" y="3567575"/>
                <a:ext cx="476699" cy="373138"/>
              </a:xfrm>
              <a:prstGeom prst="cloud">
                <a:avLst/>
              </a:prstGeom>
              <a:solidFill>
                <a:srgbClr val="63581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23" name="Oval 422"/>
              <p:cNvSpPr/>
              <p:nvPr/>
            </p:nvSpPr>
            <p:spPr>
              <a:xfrm rot="4422778">
                <a:off x="9283753" y="3570622"/>
                <a:ext cx="229920" cy="281603"/>
              </a:xfrm>
              <a:prstGeom prst="ellipse">
                <a:avLst/>
              </a:prstGeom>
              <a:solidFill>
                <a:srgbClr val="63581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24" name="Rounded Rectangle 423"/>
              <p:cNvSpPr/>
              <p:nvPr/>
            </p:nvSpPr>
            <p:spPr>
              <a:xfrm rot="10800000">
                <a:off x="9076117" y="3691954"/>
                <a:ext cx="754774" cy="290218"/>
              </a:xfrm>
              <a:prstGeom prst="roundRect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428" name="Group 427"/>
              <p:cNvGrpSpPr/>
              <p:nvPr/>
            </p:nvGrpSpPr>
            <p:grpSpPr>
              <a:xfrm>
                <a:off x="9091606" y="3716708"/>
                <a:ext cx="716666" cy="260068"/>
                <a:chOff x="4720480" y="4388132"/>
                <a:chExt cx="1756255" cy="533320"/>
              </a:xfrm>
            </p:grpSpPr>
            <p:grpSp>
              <p:nvGrpSpPr>
                <p:cNvPr id="429" name="Group 428"/>
                <p:cNvGrpSpPr/>
                <p:nvPr/>
              </p:nvGrpSpPr>
              <p:grpSpPr>
                <a:xfrm>
                  <a:off x="4720480" y="4427320"/>
                  <a:ext cx="471740" cy="446235"/>
                  <a:chOff x="5108731" y="4165198"/>
                  <a:chExt cx="1206700" cy="1141460"/>
                </a:xfrm>
              </p:grpSpPr>
              <p:sp>
                <p:nvSpPr>
                  <p:cNvPr id="446" name="Right Triangle 445"/>
                  <p:cNvSpPr/>
                  <p:nvPr/>
                </p:nvSpPr>
                <p:spPr>
                  <a:xfrm>
                    <a:off x="5630437" y="4165198"/>
                    <a:ext cx="684994" cy="698411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7" name="Right Triangle 446"/>
                  <p:cNvSpPr/>
                  <p:nvPr/>
                </p:nvSpPr>
                <p:spPr>
                  <a:xfrm flipH="1">
                    <a:off x="5108731" y="4423954"/>
                    <a:ext cx="429919" cy="448165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8" name="Diagonal Stripe 447"/>
                  <p:cNvSpPr/>
                  <p:nvPr/>
                </p:nvSpPr>
                <p:spPr>
                  <a:xfrm rot="13605997">
                    <a:off x="5346691" y="4560942"/>
                    <a:ext cx="715545" cy="775888"/>
                  </a:xfrm>
                  <a:prstGeom prst="diagStripe">
                    <a:avLst/>
                  </a:pr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0" name="Group 429"/>
                <p:cNvGrpSpPr/>
                <p:nvPr/>
              </p:nvGrpSpPr>
              <p:grpSpPr>
                <a:xfrm rot="10800000">
                  <a:off x="5064468" y="4388132"/>
                  <a:ext cx="471740" cy="446235"/>
                  <a:chOff x="5108731" y="4165198"/>
                  <a:chExt cx="1206700" cy="1141460"/>
                </a:xfrm>
              </p:grpSpPr>
              <p:sp>
                <p:nvSpPr>
                  <p:cNvPr id="443" name="Right Triangle 442"/>
                  <p:cNvSpPr/>
                  <p:nvPr/>
                </p:nvSpPr>
                <p:spPr>
                  <a:xfrm>
                    <a:off x="5630437" y="4165198"/>
                    <a:ext cx="684994" cy="698411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4" name="Right Triangle 443"/>
                  <p:cNvSpPr/>
                  <p:nvPr/>
                </p:nvSpPr>
                <p:spPr>
                  <a:xfrm flipH="1">
                    <a:off x="5108731" y="4423954"/>
                    <a:ext cx="429919" cy="448165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5" name="Diagonal Stripe 444"/>
                  <p:cNvSpPr/>
                  <p:nvPr/>
                </p:nvSpPr>
                <p:spPr>
                  <a:xfrm rot="13605997">
                    <a:off x="5346691" y="4560942"/>
                    <a:ext cx="715545" cy="775888"/>
                  </a:xfrm>
                  <a:prstGeom prst="diagStripe">
                    <a:avLst/>
                  </a:pr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1" name="Group 430"/>
                <p:cNvGrpSpPr/>
                <p:nvPr/>
              </p:nvGrpSpPr>
              <p:grpSpPr>
                <a:xfrm>
                  <a:off x="5360560" y="4449092"/>
                  <a:ext cx="471740" cy="446235"/>
                  <a:chOff x="5108731" y="4165198"/>
                  <a:chExt cx="1206700" cy="1141460"/>
                </a:xfrm>
              </p:grpSpPr>
              <p:sp>
                <p:nvSpPr>
                  <p:cNvPr id="440" name="Right Triangle 439"/>
                  <p:cNvSpPr/>
                  <p:nvPr/>
                </p:nvSpPr>
                <p:spPr>
                  <a:xfrm>
                    <a:off x="5630437" y="4165198"/>
                    <a:ext cx="684994" cy="698411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1" name="Right Triangle 440"/>
                  <p:cNvSpPr/>
                  <p:nvPr/>
                </p:nvSpPr>
                <p:spPr>
                  <a:xfrm flipH="1">
                    <a:off x="5108731" y="4423954"/>
                    <a:ext cx="429919" cy="448165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42" name="Diagonal Stripe 441"/>
                  <p:cNvSpPr/>
                  <p:nvPr/>
                </p:nvSpPr>
                <p:spPr>
                  <a:xfrm rot="13605997">
                    <a:off x="5346691" y="4560942"/>
                    <a:ext cx="715545" cy="775888"/>
                  </a:xfrm>
                  <a:prstGeom prst="diagStripe">
                    <a:avLst/>
                  </a:pr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2" name="Group 431"/>
                <p:cNvGrpSpPr/>
                <p:nvPr/>
              </p:nvGrpSpPr>
              <p:grpSpPr>
                <a:xfrm rot="10800000">
                  <a:off x="5704548" y="4409904"/>
                  <a:ext cx="471740" cy="446235"/>
                  <a:chOff x="5108731" y="4165198"/>
                  <a:chExt cx="1206700" cy="1141460"/>
                </a:xfrm>
              </p:grpSpPr>
              <p:sp>
                <p:nvSpPr>
                  <p:cNvPr id="437" name="Right Triangle 436"/>
                  <p:cNvSpPr/>
                  <p:nvPr/>
                </p:nvSpPr>
                <p:spPr>
                  <a:xfrm>
                    <a:off x="5630437" y="4165198"/>
                    <a:ext cx="684994" cy="698411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38" name="Right Triangle 437"/>
                  <p:cNvSpPr/>
                  <p:nvPr/>
                </p:nvSpPr>
                <p:spPr>
                  <a:xfrm flipH="1">
                    <a:off x="5108731" y="4423954"/>
                    <a:ext cx="429919" cy="448165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39" name="Diagonal Stripe 438"/>
                  <p:cNvSpPr/>
                  <p:nvPr/>
                </p:nvSpPr>
                <p:spPr>
                  <a:xfrm rot="13605997">
                    <a:off x="5346691" y="4560942"/>
                    <a:ext cx="715545" cy="775888"/>
                  </a:xfrm>
                  <a:prstGeom prst="diagStripe">
                    <a:avLst/>
                  </a:pr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3" name="Group 432"/>
                <p:cNvGrpSpPr/>
                <p:nvPr/>
              </p:nvGrpSpPr>
              <p:grpSpPr>
                <a:xfrm>
                  <a:off x="6004995" y="4475217"/>
                  <a:ext cx="471740" cy="446235"/>
                  <a:chOff x="5108731" y="4165198"/>
                  <a:chExt cx="1206700" cy="1141460"/>
                </a:xfrm>
              </p:grpSpPr>
              <p:sp>
                <p:nvSpPr>
                  <p:cNvPr id="434" name="Right Triangle 433"/>
                  <p:cNvSpPr/>
                  <p:nvPr/>
                </p:nvSpPr>
                <p:spPr>
                  <a:xfrm>
                    <a:off x="5630437" y="4165198"/>
                    <a:ext cx="684994" cy="698411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35" name="Right Triangle 434"/>
                  <p:cNvSpPr/>
                  <p:nvPr/>
                </p:nvSpPr>
                <p:spPr>
                  <a:xfrm flipH="1">
                    <a:off x="5108731" y="4423954"/>
                    <a:ext cx="429919" cy="448165"/>
                  </a:xfrm>
                  <a:prstGeom prst="rtTriangl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36" name="Diagonal Stripe 435"/>
                  <p:cNvSpPr/>
                  <p:nvPr/>
                </p:nvSpPr>
                <p:spPr>
                  <a:xfrm rot="13605997">
                    <a:off x="5346691" y="4560942"/>
                    <a:ext cx="715545" cy="775888"/>
                  </a:xfrm>
                  <a:prstGeom prst="diagStripe">
                    <a:avLst/>
                  </a:prstGeom>
                  <a:solidFill>
                    <a:srgbClr val="FF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808" name="Group 807"/>
          <p:cNvGrpSpPr/>
          <p:nvPr/>
        </p:nvGrpSpPr>
        <p:grpSpPr>
          <a:xfrm>
            <a:off x="4316081" y="1220169"/>
            <a:ext cx="984453" cy="1051938"/>
            <a:chOff x="7547862" y="393823"/>
            <a:chExt cx="1312604" cy="1402584"/>
          </a:xfrm>
        </p:grpSpPr>
        <p:sp>
          <p:nvSpPr>
            <p:cNvPr id="515" name="Trapezoid 514"/>
            <p:cNvSpPr/>
            <p:nvPr/>
          </p:nvSpPr>
          <p:spPr>
            <a:xfrm flipH="1">
              <a:off x="7855327" y="1281216"/>
              <a:ext cx="632864" cy="515191"/>
            </a:xfrm>
            <a:prstGeom prst="trapezoid">
              <a:avLst/>
            </a:prstGeom>
            <a:solidFill>
              <a:srgbClr val="7030A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807" name="Group 806"/>
            <p:cNvGrpSpPr/>
            <p:nvPr/>
          </p:nvGrpSpPr>
          <p:grpSpPr>
            <a:xfrm>
              <a:off x="7547862" y="393823"/>
              <a:ext cx="1312604" cy="1386455"/>
              <a:chOff x="5972512" y="382610"/>
              <a:chExt cx="1312604" cy="1386455"/>
            </a:xfrm>
          </p:grpSpPr>
          <p:sp>
            <p:nvSpPr>
              <p:cNvPr id="511" name="Cloud 510"/>
              <p:cNvSpPr/>
              <p:nvPr/>
            </p:nvSpPr>
            <p:spPr>
              <a:xfrm rot="671737">
                <a:off x="5972512" y="619768"/>
                <a:ext cx="446117" cy="557701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12" name="Cloud 511"/>
              <p:cNvSpPr/>
              <p:nvPr/>
            </p:nvSpPr>
            <p:spPr>
              <a:xfrm rot="20706537">
                <a:off x="6775166" y="668115"/>
                <a:ext cx="509950" cy="507104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19" name="Oval 518"/>
              <p:cNvSpPr/>
              <p:nvPr/>
            </p:nvSpPr>
            <p:spPr>
              <a:xfrm flipH="1">
                <a:off x="6209288" y="423750"/>
                <a:ext cx="873642" cy="113322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20" name="Cloud 519"/>
              <p:cNvSpPr/>
              <p:nvPr/>
            </p:nvSpPr>
            <p:spPr>
              <a:xfrm rot="16200000">
                <a:off x="6413229" y="90336"/>
                <a:ext cx="451622" cy="1036169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521" name="Group 520"/>
              <p:cNvGrpSpPr/>
              <p:nvPr/>
            </p:nvGrpSpPr>
            <p:grpSpPr>
              <a:xfrm>
                <a:off x="6036962" y="571671"/>
                <a:ext cx="1197394" cy="315103"/>
                <a:chOff x="7086600" y="914400"/>
                <a:chExt cx="1828800" cy="472130"/>
              </a:xfrm>
            </p:grpSpPr>
            <p:sp>
              <p:nvSpPr>
                <p:cNvPr id="547" name="Rounded Rectangle 546"/>
                <p:cNvSpPr/>
                <p:nvPr/>
              </p:nvSpPr>
              <p:spPr>
                <a:xfrm>
                  <a:off x="7086600" y="990600"/>
                  <a:ext cx="1828800" cy="304800"/>
                </a:xfrm>
                <a:prstGeom prst="roundRect">
                  <a:avLst/>
                </a:prstGeom>
                <a:solidFill>
                  <a:srgbClr val="7030A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548" name="Group 547"/>
                <p:cNvGrpSpPr/>
                <p:nvPr/>
              </p:nvGrpSpPr>
              <p:grpSpPr>
                <a:xfrm>
                  <a:off x="7086600" y="914400"/>
                  <a:ext cx="1828800" cy="472130"/>
                  <a:chOff x="1578077" y="297425"/>
                  <a:chExt cx="3603523" cy="958646"/>
                </a:xfrm>
              </p:grpSpPr>
              <p:grpSp>
                <p:nvGrpSpPr>
                  <p:cNvPr id="549" name="Group 548"/>
                  <p:cNvGrpSpPr/>
                  <p:nvPr/>
                </p:nvGrpSpPr>
                <p:grpSpPr>
                  <a:xfrm>
                    <a:off x="3352800" y="304800"/>
                    <a:ext cx="1828800" cy="951271"/>
                    <a:chOff x="3352800" y="304800"/>
                    <a:chExt cx="1828800" cy="951271"/>
                  </a:xfrm>
                </p:grpSpPr>
                <p:grpSp>
                  <p:nvGrpSpPr>
                    <p:cNvPr id="559" name="Group 558"/>
                    <p:cNvGrpSpPr/>
                    <p:nvPr/>
                  </p:nvGrpSpPr>
                  <p:grpSpPr>
                    <a:xfrm>
                      <a:off x="4267200" y="341671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564" name="Quad Arrow Callout 563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565" name="Quad Arrow 564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560" name="Group 559"/>
                    <p:cNvGrpSpPr/>
                    <p:nvPr/>
                  </p:nvGrpSpPr>
                  <p:grpSpPr>
                    <a:xfrm>
                      <a:off x="3352800" y="304800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562" name="Quad Arrow Callout 561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563" name="Quad Arrow 562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561" name="Quad Arrow 560"/>
                    <p:cNvSpPr/>
                    <p:nvPr/>
                  </p:nvSpPr>
                  <p:spPr>
                    <a:xfrm>
                      <a:off x="41148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550" name="Group 549"/>
                  <p:cNvGrpSpPr/>
                  <p:nvPr/>
                </p:nvGrpSpPr>
                <p:grpSpPr>
                  <a:xfrm>
                    <a:off x="1578077" y="297425"/>
                    <a:ext cx="1828800" cy="951271"/>
                    <a:chOff x="3352800" y="304800"/>
                    <a:chExt cx="1828800" cy="951271"/>
                  </a:xfrm>
                </p:grpSpPr>
                <p:grpSp>
                  <p:nvGrpSpPr>
                    <p:cNvPr id="552" name="Group 256"/>
                    <p:cNvGrpSpPr/>
                    <p:nvPr/>
                  </p:nvGrpSpPr>
                  <p:grpSpPr>
                    <a:xfrm>
                      <a:off x="4267200" y="341671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557" name="Quad Arrow Callout 556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558" name="Quad Arrow 557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553" name="Group 254"/>
                    <p:cNvGrpSpPr/>
                    <p:nvPr/>
                  </p:nvGrpSpPr>
                  <p:grpSpPr>
                    <a:xfrm>
                      <a:off x="3352800" y="304800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555" name="Quad Arrow Callout 554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556" name="Quad Arrow 555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554" name="Quad Arrow 553"/>
                    <p:cNvSpPr/>
                    <p:nvPr/>
                  </p:nvSpPr>
                  <p:spPr>
                    <a:xfrm>
                      <a:off x="41148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sp>
                <p:nvSpPr>
                  <p:cNvPr id="551" name="Quad Arrow 550"/>
                  <p:cNvSpPr/>
                  <p:nvPr/>
                </p:nvSpPr>
                <p:spPr>
                  <a:xfrm>
                    <a:off x="3220065" y="528484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24" name="Group 523"/>
              <p:cNvGrpSpPr/>
              <p:nvPr/>
            </p:nvGrpSpPr>
            <p:grpSpPr>
              <a:xfrm>
                <a:off x="6289045" y="1516982"/>
                <a:ext cx="189062" cy="252083"/>
                <a:chOff x="3352800" y="304800"/>
                <a:chExt cx="914400" cy="914400"/>
              </a:xfrm>
            </p:grpSpPr>
            <p:sp>
              <p:nvSpPr>
                <p:cNvPr id="528" name="Quad Arrow Callout 527"/>
                <p:cNvSpPr/>
                <p:nvPr/>
              </p:nvSpPr>
              <p:spPr>
                <a:xfrm>
                  <a:off x="3352800" y="304800"/>
                  <a:ext cx="914400" cy="914400"/>
                </a:xfrm>
                <a:prstGeom prst="quadArrowCallout">
                  <a:avLst>
                    <a:gd name="adj1" fmla="val 18515"/>
                    <a:gd name="adj2" fmla="val 26042"/>
                    <a:gd name="adj3" fmla="val 18515"/>
                    <a:gd name="adj4" fmla="val 48123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9" name="Quad Arrow 528"/>
                <p:cNvSpPr/>
                <p:nvPr/>
              </p:nvSpPr>
              <p:spPr>
                <a:xfrm>
                  <a:off x="36576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525" name="Group 524"/>
              <p:cNvGrpSpPr/>
              <p:nvPr/>
            </p:nvGrpSpPr>
            <p:grpSpPr>
              <a:xfrm>
                <a:off x="6730190" y="1516982"/>
                <a:ext cx="189062" cy="252083"/>
                <a:chOff x="3352800" y="304800"/>
                <a:chExt cx="914400" cy="914400"/>
              </a:xfrm>
            </p:grpSpPr>
            <p:sp>
              <p:nvSpPr>
                <p:cNvPr id="526" name="Quad Arrow Callout 525"/>
                <p:cNvSpPr/>
                <p:nvPr/>
              </p:nvSpPr>
              <p:spPr>
                <a:xfrm>
                  <a:off x="3352800" y="304800"/>
                  <a:ext cx="914400" cy="914400"/>
                </a:xfrm>
                <a:prstGeom prst="quadArrowCallout">
                  <a:avLst>
                    <a:gd name="adj1" fmla="val 18515"/>
                    <a:gd name="adj2" fmla="val 26042"/>
                    <a:gd name="adj3" fmla="val 18515"/>
                    <a:gd name="adj4" fmla="val 48123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7" name="Quad Arrow 526"/>
                <p:cNvSpPr/>
                <p:nvPr/>
              </p:nvSpPr>
              <p:spPr>
                <a:xfrm>
                  <a:off x="36576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006" name="Group 1005"/>
          <p:cNvGrpSpPr/>
          <p:nvPr/>
        </p:nvGrpSpPr>
        <p:grpSpPr>
          <a:xfrm>
            <a:off x="471842" y="3829351"/>
            <a:ext cx="895781" cy="1010126"/>
            <a:chOff x="8414775" y="3915682"/>
            <a:chExt cx="1194375" cy="1346834"/>
          </a:xfrm>
        </p:grpSpPr>
        <p:sp>
          <p:nvSpPr>
            <p:cNvPr id="569" name="Double Wave 568"/>
            <p:cNvSpPr/>
            <p:nvPr/>
          </p:nvSpPr>
          <p:spPr>
            <a:xfrm rot="21312529">
              <a:off x="8526370" y="3915682"/>
              <a:ext cx="754513" cy="278483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1" name="Double Wave 570"/>
            <p:cNvSpPr/>
            <p:nvPr/>
          </p:nvSpPr>
          <p:spPr>
            <a:xfrm rot="5914368" flipH="1">
              <a:off x="8269512" y="4492023"/>
              <a:ext cx="676315" cy="295019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2" name="Double Wave 571"/>
            <p:cNvSpPr/>
            <p:nvPr/>
          </p:nvSpPr>
          <p:spPr>
            <a:xfrm>
              <a:off x="8414775" y="4066619"/>
              <a:ext cx="661388" cy="278483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3" name="Double Wave 572"/>
            <p:cNvSpPr/>
            <p:nvPr/>
          </p:nvSpPr>
          <p:spPr>
            <a:xfrm rot="15274472">
              <a:off x="8777193" y="4300295"/>
              <a:ext cx="1019453" cy="278483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1" name="Trapezoid 580"/>
            <p:cNvSpPr/>
            <p:nvPr/>
          </p:nvSpPr>
          <p:spPr>
            <a:xfrm>
              <a:off x="8654575" y="4776923"/>
              <a:ext cx="683260" cy="485593"/>
            </a:xfrm>
            <a:prstGeom prst="trapezoid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2" name="Isosceles Triangle 581"/>
            <p:cNvSpPr/>
            <p:nvPr/>
          </p:nvSpPr>
          <p:spPr>
            <a:xfrm rot="10800000">
              <a:off x="8847932" y="4588696"/>
              <a:ext cx="282680" cy="500482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3" name="Oval 582"/>
            <p:cNvSpPr/>
            <p:nvPr/>
          </p:nvSpPr>
          <p:spPr>
            <a:xfrm>
              <a:off x="8535853" y="4080909"/>
              <a:ext cx="864479" cy="81144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5" name="Double Wave 584"/>
            <p:cNvSpPr/>
            <p:nvPr/>
          </p:nvSpPr>
          <p:spPr>
            <a:xfrm rot="18860797">
              <a:off x="8260611" y="4201135"/>
              <a:ext cx="676315" cy="194526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6" name="Double Wave 585"/>
            <p:cNvSpPr/>
            <p:nvPr/>
          </p:nvSpPr>
          <p:spPr>
            <a:xfrm rot="2136674">
              <a:off x="8947762" y="4207265"/>
              <a:ext cx="661388" cy="176173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7" name="Double Wave 586"/>
            <p:cNvSpPr/>
            <p:nvPr/>
          </p:nvSpPr>
          <p:spPr>
            <a:xfrm>
              <a:off x="8474983" y="3970704"/>
              <a:ext cx="661388" cy="217098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8" name="Oval 587"/>
            <p:cNvSpPr/>
            <p:nvPr/>
          </p:nvSpPr>
          <p:spPr>
            <a:xfrm rot="19309547">
              <a:off x="8530195" y="4066770"/>
              <a:ext cx="427957" cy="14714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89" name="Oval 588"/>
            <p:cNvSpPr/>
            <p:nvPr/>
          </p:nvSpPr>
          <p:spPr>
            <a:xfrm rot="1328677">
              <a:off x="9039848" y="4114180"/>
              <a:ext cx="427957" cy="18563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90" name="Rounded Rectangle 589"/>
            <p:cNvSpPr/>
            <p:nvPr/>
          </p:nvSpPr>
          <p:spPr>
            <a:xfrm>
              <a:off x="8453680" y="4146185"/>
              <a:ext cx="1021656" cy="165533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591" name="Group 91"/>
            <p:cNvGrpSpPr/>
            <p:nvPr/>
          </p:nvGrpSpPr>
          <p:grpSpPr>
            <a:xfrm>
              <a:off x="8531490" y="4146185"/>
              <a:ext cx="894819" cy="156271"/>
              <a:chOff x="4038600" y="287312"/>
              <a:chExt cx="5102902" cy="474688"/>
            </a:xfrm>
            <a:solidFill>
              <a:srgbClr val="996633"/>
            </a:solidFill>
          </p:grpSpPr>
          <p:sp>
            <p:nvSpPr>
              <p:cNvPr id="600" name="Quad Arrow Callout 599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1" name="Quad Arrow Callout 600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2" name="Quad Arrow Callout 601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3" name="Quad Arrow Callout 602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568" name="Oval 567"/>
            <p:cNvSpPr/>
            <p:nvPr/>
          </p:nvSpPr>
          <p:spPr>
            <a:xfrm>
              <a:off x="8846794" y="3925445"/>
              <a:ext cx="352360" cy="2236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805" name="Group 804"/>
          <p:cNvGrpSpPr/>
          <p:nvPr/>
        </p:nvGrpSpPr>
        <p:grpSpPr>
          <a:xfrm>
            <a:off x="2173509" y="1108695"/>
            <a:ext cx="783471" cy="1225963"/>
            <a:chOff x="3434062" y="145729"/>
            <a:chExt cx="1036333" cy="1621637"/>
          </a:xfrm>
        </p:grpSpPr>
        <p:sp>
          <p:nvSpPr>
            <p:cNvPr id="617" name="Trapezoid 616"/>
            <p:cNvSpPr/>
            <p:nvPr/>
          </p:nvSpPr>
          <p:spPr>
            <a:xfrm>
              <a:off x="3739561" y="1001419"/>
              <a:ext cx="394109" cy="28334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8" name="Cloud 617"/>
            <p:cNvSpPr/>
            <p:nvPr/>
          </p:nvSpPr>
          <p:spPr>
            <a:xfrm rot="671737">
              <a:off x="3434062" y="586786"/>
              <a:ext cx="464471" cy="58922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9" name="Cloud 618"/>
            <p:cNvSpPr/>
            <p:nvPr/>
          </p:nvSpPr>
          <p:spPr>
            <a:xfrm rot="20928263" flipH="1">
              <a:off x="3985753" y="587590"/>
              <a:ext cx="484642" cy="55366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20" name="Oval 619"/>
            <p:cNvSpPr/>
            <p:nvPr/>
          </p:nvSpPr>
          <p:spPr>
            <a:xfrm>
              <a:off x="3537351" y="387218"/>
              <a:ext cx="713638" cy="9400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621" name="Group 26"/>
            <p:cNvGrpSpPr/>
            <p:nvPr/>
          </p:nvGrpSpPr>
          <p:grpSpPr>
            <a:xfrm>
              <a:off x="3575349" y="145729"/>
              <a:ext cx="752390" cy="503086"/>
              <a:chOff x="3276599" y="3962400"/>
              <a:chExt cx="2362200" cy="1430616"/>
            </a:xfrm>
          </p:grpSpPr>
          <p:sp>
            <p:nvSpPr>
              <p:cNvPr id="660" name="Moon 659"/>
              <p:cNvSpPr/>
              <p:nvPr/>
            </p:nvSpPr>
            <p:spPr>
              <a:xfrm rot="5400000">
                <a:off x="3728847" y="3510153"/>
                <a:ext cx="1430616" cy="2335110"/>
              </a:xfrm>
              <a:prstGeom prst="moon">
                <a:avLst>
                  <a:gd name="adj" fmla="val 86492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1" name="Moon 18"/>
              <p:cNvSpPr/>
              <p:nvPr/>
            </p:nvSpPr>
            <p:spPr>
              <a:xfrm rot="5400000">
                <a:off x="4169067" y="3831933"/>
                <a:ext cx="577264" cy="2362200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2" name="Pentagon 20"/>
              <p:cNvSpPr/>
              <p:nvPr/>
            </p:nvSpPr>
            <p:spPr>
              <a:xfrm rot="15286294">
                <a:off x="3471073" y="4452990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3" name="Pentagon 21"/>
              <p:cNvSpPr/>
              <p:nvPr/>
            </p:nvSpPr>
            <p:spPr>
              <a:xfrm rot="17484679">
                <a:off x="4843143" y="4516139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4" name="Pentagon 663"/>
              <p:cNvSpPr/>
              <p:nvPr/>
            </p:nvSpPr>
            <p:spPr>
              <a:xfrm rot="15286294">
                <a:off x="3743390" y="435900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5" name="Pentagon 664"/>
              <p:cNvSpPr/>
              <p:nvPr/>
            </p:nvSpPr>
            <p:spPr>
              <a:xfrm rot="17383046">
                <a:off x="4449825" y="438792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6" name="Pentagon 665"/>
              <p:cNvSpPr/>
              <p:nvPr/>
            </p:nvSpPr>
            <p:spPr>
              <a:xfrm rot="16200000">
                <a:off x="4065053" y="4295958"/>
                <a:ext cx="783965" cy="229936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7" name="Moon 666"/>
              <p:cNvSpPr/>
              <p:nvPr/>
            </p:nvSpPr>
            <p:spPr>
              <a:xfrm rot="5400000">
                <a:off x="4231409" y="3945081"/>
                <a:ext cx="406399" cy="2048165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622" name="Cloud 621"/>
            <p:cNvSpPr/>
            <p:nvPr/>
          </p:nvSpPr>
          <p:spPr>
            <a:xfrm rot="16710403" flipH="1">
              <a:off x="3662469" y="1089010"/>
              <a:ext cx="487783" cy="331848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23" name="Oval 622"/>
            <p:cNvSpPr/>
            <p:nvPr/>
          </p:nvSpPr>
          <p:spPr>
            <a:xfrm>
              <a:off x="3836595" y="1047403"/>
              <a:ext cx="126891" cy="1000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624" name="Group 44"/>
            <p:cNvGrpSpPr/>
            <p:nvPr/>
          </p:nvGrpSpPr>
          <p:grpSpPr>
            <a:xfrm>
              <a:off x="3630420" y="1296759"/>
              <a:ext cx="543951" cy="288954"/>
              <a:chOff x="3416724" y="3667852"/>
              <a:chExt cx="2655030" cy="1513748"/>
            </a:xfrm>
          </p:grpSpPr>
          <p:grpSp>
            <p:nvGrpSpPr>
              <p:cNvPr id="648" name="Group 3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57" name="Trapezoid 1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8" name="Trapezoid 657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9" name="Trapezoid 658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649" name="Group 36"/>
              <p:cNvGrpSpPr/>
              <p:nvPr/>
            </p:nvGrpSpPr>
            <p:grpSpPr>
              <a:xfrm rot="3976231">
                <a:off x="3150024" y="3934552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54" name="Trapezoid 653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5" name="Trapezoid 654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6" name="Trapezoid 655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650" name="Group 40"/>
              <p:cNvGrpSpPr/>
              <p:nvPr/>
            </p:nvGrpSpPr>
            <p:grpSpPr>
              <a:xfrm rot="18434064">
                <a:off x="5119254" y="3990109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51" name="Trapezoid 650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2" name="Trapezoid 651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53" name="Trapezoid 652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625" name="Group 60"/>
            <p:cNvGrpSpPr/>
            <p:nvPr/>
          </p:nvGrpSpPr>
          <p:grpSpPr>
            <a:xfrm>
              <a:off x="3713895" y="1505186"/>
              <a:ext cx="364753" cy="262180"/>
              <a:chOff x="4724400" y="4267200"/>
              <a:chExt cx="1905000" cy="1369291"/>
            </a:xfrm>
          </p:grpSpPr>
          <p:sp>
            <p:nvSpPr>
              <p:cNvPr id="636" name="Hexagon 635"/>
              <p:cNvSpPr/>
              <p:nvPr/>
            </p:nvSpPr>
            <p:spPr>
              <a:xfrm>
                <a:off x="5354782" y="5026891"/>
                <a:ext cx="685800" cy="609600"/>
              </a:xfrm>
              <a:prstGeom prst="hexagon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7" name="Rounded Rectangle 636"/>
              <p:cNvSpPr/>
              <p:nvPr/>
            </p:nvSpPr>
            <p:spPr>
              <a:xfrm>
                <a:off x="48768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8" name="Rounded Rectangle 637"/>
              <p:cNvSpPr/>
              <p:nvPr/>
            </p:nvSpPr>
            <p:spPr>
              <a:xfrm>
                <a:off x="57150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9" name="Rounded Rectangle 638"/>
              <p:cNvSpPr/>
              <p:nvPr/>
            </p:nvSpPr>
            <p:spPr>
              <a:xfrm>
                <a:off x="57150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0" name="Rounded Rectangle 639"/>
              <p:cNvSpPr/>
              <p:nvPr/>
            </p:nvSpPr>
            <p:spPr>
              <a:xfrm>
                <a:off x="48768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1" name="Rounded Rectangle 640"/>
              <p:cNvSpPr/>
              <p:nvPr/>
            </p:nvSpPr>
            <p:spPr>
              <a:xfrm>
                <a:off x="48768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2" name="Rounded Rectangle 641"/>
              <p:cNvSpPr/>
              <p:nvPr/>
            </p:nvSpPr>
            <p:spPr>
              <a:xfrm>
                <a:off x="57150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3" name="Oval 642"/>
              <p:cNvSpPr/>
              <p:nvPr/>
            </p:nvSpPr>
            <p:spPr>
              <a:xfrm>
                <a:off x="47244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4" name="Oval 643"/>
              <p:cNvSpPr/>
              <p:nvPr/>
            </p:nvSpPr>
            <p:spPr>
              <a:xfrm>
                <a:off x="5527964" y="4447309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5" name="Oval 644"/>
              <p:cNvSpPr/>
              <p:nvPr/>
            </p:nvSpPr>
            <p:spPr>
              <a:xfrm>
                <a:off x="5532582" y="4770582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6" name="Oval 645"/>
              <p:cNvSpPr/>
              <p:nvPr/>
            </p:nvSpPr>
            <p:spPr>
              <a:xfrm>
                <a:off x="63246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47" name="Oval 646"/>
              <p:cNvSpPr/>
              <p:nvPr/>
            </p:nvSpPr>
            <p:spPr>
              <a:xfrm>
                <a:off x="5537200" y="5073073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1007" name="Group 1006"/>
          <p:cNvGrpSpPr/>
          <p:nvPr/>
        </p:nvGrpSpPr>
        <p:grpSpPr>
          <a:xfrm>
            <a:off x="1544457" y="3855686"/>
            <a:ext cx="650058" cy="1031883"/>
            <a:chOff x="5409227" y="3337761"/>
            <a:chExt cx="866744" cy="1375844"/>
          </a:xfrm>
        </p:grpSpPr>
        <p:sp>
          <p:nvSpPr>
            <p:cNvPr id="678" name="Trapezoid 677"/>
            <p:cNvSpPr/>
            <p:nvPr/>
          </p:nvSpPr>
          <p:spPr>
            <a:xfrm flipH="1">
              <a:off x="5601217" y="4541625"/>
              <a:ext cx="457430" cy="171980"/>
            </a:xfrm>
            <a:prstGeom prst="trapezoid">
              <a:avLst>
                <a:gd name="adj" fmla="val 28925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79" name="Oval 678"/>
            <p:cNvSpPr/>
            <p:nvPr/>
          </p:nvSpPr>
          <p:spPr>
            <a:xfrm>
              <a:off x="5448179" y="3466746"/>
              <a:ext cx="776806" cy="12107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680" name="Group 284"/>
            <p:cNvGrpSpPr/>
            <p:nvPr/>
          </p:nvGrpSpPr>
          <p:grpSpPr>
            <a:xfrm flipH="1">
              <a:off x="5417436" y="3337761"/>
              <a:ext cx="844513" cy="587871"/>
              <a:chOff x="3818466" y="457200"/>
              <a:chExt cx="1547496" cy="1041881"/>
            </a:xfrm>
          </p:grpSpPr>
          <p:grpSp>
            <p:nvGrpSpPr>
              <p:cNvPr id="737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740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749" name="Moon 74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0" name="Moon 749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1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2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3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4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5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741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742" name="Moon 74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3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4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5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6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7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48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sp>
            <p:nvSpPr>
              <p:cNvPr id="738" name="Oval 737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39" name="Oval 738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687" name="Group 686"/>
            <p:cNvGrpSpPr/>
            <p:nvPr/>
          </p:nvGrpSpPr>
          <p:grpSpPr>
            <a:xfrm>
              <a:off x="5409227" y="3671706"/>
              <a:ext cx="866744" cy="176920"/>
              <a:chOff x="6598652" y="3262350"/>
              <a:chExt cx="1132641" cy="460283"/>
            </a:xfrm>
          </p:grpSpPr>
          <p:sp>
            <p:nvSpPr>
              <p:cNvPr id="698" name="Rounded Rectangle 697"/>
              <p:cNvSpPr/>
              <p:nvPr/>
            </p:nvSpPr>
            <p:spPr>
              <a:xfrm>
                <a:off x="6598652" y="3262350"/>
                <a:ext cx="1132641" cy="460283"/>
              </a:xfrm>
              <a:prstGeom prst="roundRec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699" name="Group 698"/>
              <p:cNvGrpSpPr/>
              <p:nvPr/>
            </p:nvGrpSpPr>
            <p:grpSpPr>
              <a:xfrm>
                <a:off x="6701427" y="3319491"/>
                <a:ext cx="1023542" cy="303832"/>
                <a:chOff x="6545687" y="3859098"/>
                <a:chExt cx="1578458" cy="468555"/>
              </a:xfrm>
            </p:grpSpPr>
            <p:grpSp>
              <p:nvGrpSpPr>
                <p:cNvPr id="700" name="Group 699"/>
                <p:cNvGrpSpPr/>
                <p:nvPr/>
              </p:nvGrpSpPr>
              <p:grpSpPr>
                <a:xfrm flipH="1">
                  <a:off x="6545687" y="3863453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707" name="Block Arc 706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8" name="Rounded Rectangle 707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701" name="Group 700"/>
                <p:cNvGrpSpPr/>
                <p:nvPr/>
              </p:nvGrpSpPr>
              <p:grpSpPr>
                <a:xfrm flipH="1">
                  <a:off x="7072556" y="3859098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705" name="Block Arc 704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6" name="Rounded Rectangle 705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702" name="Group 701"/>
                <p:cNvGrpSpPr/>
                <p:nvPr/>
              </p:nvGrpSpPr>
              <p:grpSpPr>
                <a:xfrm flipH="1">
                  <a:off x="7595070" y="3867808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703" name="Block Arc 702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4" name="Rounded Rectangle 703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1008" name="Group 1007"/>
          <p:cNvGrpSpPr/>
          <p:nvPr/>
        </p:nvGrpSpPr>
        <p:grpSpPr>
          <a:xfrm>
            <a:off x="3996965" y="2911863"/>
            <a:ext cx="1035959" cy="904050"/>
            <a:chOff x="6652901" y="3444547"/>
            <a:chExt cx="1381279" cy="1205400"/>
          </a:xfrm>
        </p:grpSpPr>
        <p:sp>
          <p:nvSpPr>
            <p:cNvPr id="761" name="Cloud 760"/>
            <p:cNvSpPr/>
            <p:nvPr/>
          </p:nvSpPr>
          <p:spPr>
            <a:xfrm rot="19405997">
              <a:off x="6652901" y="3532456"/>
              <a:ext cx="937386" cy="94165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62" name="Cloud 761"/>
            <p:cNvSpPr/>
            <p:nvPr/>
          </p:nvSpPr>
          <p:spPr>
            <a:xfrm rot="19405997">
              <a:off x="7096794" y="3631099"/>
              <a:ext cx="937386" cy="94165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65" name="Trapezoid 764"/>
            <p:cNvSpPr/>
            <p:nvPr/>
          </p:nvSpPr>
          <p:spPr>
            <a:xfrm>
              <a:off x="7054263" y="4386133"/>
              <a:ext cx="493698" cy="263814"/>
            </a:xfrm>
            <a:prstGeom prst="trapezoid">
              <a:avLst>
                <a:gd name="adj" fmla="val 33441"/>
              </a:avLst>
            </a:prstGeom>
            <a:solidFill>
              <a:srgbClr val="00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68" name="Cloud 767"/>
            <p:cNvSpPr/>
            <p:nvPr/>
          </p:nvSpPr>
          <p:spPr>
            <a:xfrm>
              <a:off x="6908551" y="3444547"/>
              <a:ext cx="781294" cy="40326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769" name="Group 78"/>
            <p:cNvGrpSpPr/>
            <p:nvPr/>
          </p:nvGrpSpPr>
          <p:grpSpPr>
            <a:xfrm rot="2570505">
              <a:off x="6737343" y="3557881"/>
              <a:ext cx="210131" cy="627297"/>
              <a:chOff x="4876800" y="2209800"/>
              <a:chExt cx="721689" cy="2209800"/>
            </a:xfrm>
            <a:solidFill>
              <a:schemeClr val="bg1">
                <a:lumMod val="75000"/>
              </a:schemeClr>
            </a:solidFill>
          </p:grpSpPr>
          <p:sp>
            <p:nvSpPr>
              <p:cNvPr id="795" name="Moon 794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6" name="Moon 795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7" name="Moon 796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770" name="Group 79"/>
            <p:cNvGrpSpPr/>
            <p:nvPr/>
          </p:nvGrpSpPr>
          <p:grpSpPr>
            <a:xfrm rot="19276754" flipH="1">
              <a:off x="7712141" y="3559421"/>
              <a:ext cx="210131" cy="627297"/>
              <a:chOff x="4876800" y="2209800"/>
              <a:chExt cx="721689" cy="2209800"/>
            </a:xfrm>
            <a:solidFill>
              <a:schemeClr val="bg1">
                <a:lumMod val="75000"/>
              </a:schemeClr>
            </a:solidFill>
          </p:grpSpPr>
          <p:sp>
            <p:nvSpPr>
              <p:cNvPr id="792" name="Moon 791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3" name="Moon 792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4" name="Moon 793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777" name="Oval 776"/>
            <p:cNvSpPr/>
            <p:nvPr/>
          </p:nvSpPr>
          <p:spPr>
            <a:xfrm>
              <a:off x="6922805" y="3518263"/>
              <a:ext cx="749446" cy="9915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8" name="Rounded Rectangle 315"/>
            <p:cNvSpPr/>
            <p:nvPr/>
          </p:nvSpPr>
          <p:spPr>
            <a:xfrm>
              <a:off x="6859229" y="3641833"/>
              <a:ext cx="789144" cy="98643"/>
            </a:xfrm>
            <a:prstGeom prst="roundRect">
              <a:avLst/>
            </a:prstGeom>
            <a:solidFill>
              <a:srgbClr val="009999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801" name="Group 800"/>
          <p:cNvGrpSpPr/>
          <p:nvPr/>
        </p:nvGrpSpPr>
        <p:grpSpPr>
          <a:xfrm>
            <a:off x="47927" y="1029701"/>
            <a:ext cx="954356" cy="1187141"/>
            <a:chOff x="1717426" y="610207"/>
            <a:chExt cx="1272475" cy="1582855"/>
          </a:xfrm>
        </p:grpSpPr>
        <p:sp>
          <p:nvSpPr>
            <p:cNvPr id="52" name="Cloud 51"/>
            <p:cNvSpPr/>
            <p:nvPr/>
          </p:nvSpPr>
          <p:spPr>
            <a:xfrm>
              <a:off x="1717426" y="891391"/>
              <a:ext cx="1272475" cy="1242558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3" name="Cloud 52"/>
            <p:cNvSpPr/>
            <p:nvPr/>
          </p:nvSpPr>
          <p:spPr>
            <a:xfrm rot="19357175">
              <a:off x="2370634" y="610207"/>
              <a:ext cx="523041" cy="726128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Cloud 53"/>
            <p:cNvSpPr/>
            <p:nvPr/>
          </p:nvSpPr>
          <p:spPr>
            <a:xfrm rot="1400185">
              <a:off x="1780462" y="719672"/>
              <a:ext cx="523041" cy="726128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4" name="Oval 63"/>
            <p:cNvSpPr/>
            <p:nvPr/>
          </p:nvSpPr>
          <p:spPr>
            <a:xfrm>
              <a:off x="1960904" y="864824"/>
              <a:ext cx="853726" cy="1111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5" name="Cloud 64"/>
            <p:cNvSpPr/>
            <p:nvPr/>
          </p:nvSpPr>
          <p:spPr>
            <a:xfrm rot="17055069">
              <a:off x="2079925" y="526744"/>
              <a:ext cx="505005" cy="75206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1783583" y="864165"/>
              <a:ext cx="1124665" cy="190467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pic>
          <p:nvPicPr>
            <p:cNvPr id="71" name="Picture 2" descr="http://icons.iconarchive.com/icons/icons8/ios7/512/Travel-Sea-Waves-icon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r="914" b="65803"/>
            <a:stretch/>
          </p:blipFill>
          <p:spPr bwMode="auto">
            <a:xfrm>
              <a:off x="1853796" y="764435"/>
              <a:ext cx="957257" cy="366276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0" name="Trapezoid 799"/>
            <p:cNvSpPr/>
            <p:nvPr/>
          </p:nvSpPr>
          <p:spPr>
            <a:xfrm>
              <a:off x="2010937" y="1730914"/>
              <a:ext cx="738929" cy="462148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66" name="Cloud 65"/>
            <p:cNvSpPr/>
            <p:nvPr/>
          </p:nvSpPr>
          <p:spPr>
            <a:xfrm>
              <a:off x="2112495" y="1577178"/>
              <a:ext cx="577483" cy="48408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7" name="Oval 66"/>
            <p:cNvSpPr/>
            <p:nvPr/>
          </p:nvSpPr>
          <p:spPr>
            <a:xfrm>
              <a:off x="2237839" y="1657860"/>
              <a:ext cx="297691" cy="1567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1005" name="Group 1004"/>
          <p:cNvGrpSpPr/>
          <p:nvPr/>
        </p:nvGrpSpPr>
        <p:grpSpPr>
          <a:xfrm>
            <a:off x="2474608" y="3914354"/>
            <a:ext cx="1112540" cy="1246091"/>
            <a:chOff x="8741000" y="2944622"/>
            <a:chExt cx="1483387" cy="1661455"/>
          </a:xfrm>
        </p:grpSpPr>
        <p:sp>
          <p:nvSpPr>
            <p:cNvPr id="819" name="Trapezoid 818"/>
            <p:cNvSpPr/>
            <p:nvPr/>
          </p:nvSpPr>
          <p:spPr>
            <a:xfrm>
              <a:off x="8897157" y="4163822"/>
              <a:ext cx="1219200" cy="442255"/>
            </a:xfrm>
            <a:prstGeom prst="trapezoid">
              <a:avLst>
                <a:gd name="adj" fmla="val 8702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2" name="Oval 821"/>
            <p:cNvSpPr/>
            <p:nvPr/>
          </p:nvSpPr>
          <p:spPr>
            <a:xfrm>
              <a:off x="9028126" y="3046842"/>
              <a:ext cx="881063" cy="14310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3" name="Cloud 822"/>
            <p:cNvSpPr/>
            <p:nvPr/>
          </p:nvSpPr>
          <p:spPr>
            <a:xfrm rot="18173890">
              <a:off x="8582359" y="3403049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4" name="Cloud 823"/>
            <p:cNvSpPr/>
            <p:nvPr/>
          </p:nvSpPr>
          <p:spPr>
            <a:xfrm rot="3426110" flipH="1">
              <a:off x="9551527" y="3403049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5" name="Cloud 824"/>
            <p:cNvSpPr/>
            <p:nvPr/>
          </p:nvSpPr>
          <p:spPr>
            <a:xfrm>
              <a:off x="8940020" y="2944622"/>
              <a:ext cx="1057275" cy="61331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827" name="Group 826"/>
            <p:cNvGrpSpPr/>
            <p:nvPr/>
          </p:nvGrpSpPr>
          <p:grpSpPr>
            <a:xfrm>
              <a:off x="8820957" y="3249422"/>
              <a:ext cx="1295400" cy="228600"/>
              <a:chOff x="4267200" y="3733800"/>
              <a:chExt cx="1981200" cy="1524000"/>
            </a:xfrm>
          </p:grpSpPr>
          <p:sp>
            <p:nvSpPr>
              <p:cNvPr id="844" name="Rectangle 843"/>
              <p:cNvSpPr/>
              <p:nvPr/>
            </p:nvSpPr>
            <p:spPr>
              <a:xfrm>
                <a:off x="4267200" y="3733800"/>
                <a:ext cx="1981200" cy="152400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845" name="Group 844"/>
              <p:cNvGrpSpPr/>
              <p:nvPr/>
            </p:nvGrpSpPr>
            <p:grpSpPr>
              <a:xfrm>
                <a:off x="4438482" y="3818965"/>
                <a:ext cx="1706545" cy="1362635"/>
                <a:chOff x="4438482" y="3818965"/>
                <a:chExt cx="1706545" cy="1362635"/>
              </a:xfrm>
            </p:grpSpPr>
            <p:grpSp>
              <p:nvGrpSpPr>
                <p:cNvPr id="846" name="Group 845"/>
                <p:cNvGrpSpPr/>
                <p:nvPr/>
              </p:nvGrpSpPr>
              <p:grpSpPr>
                <a:xfrm>
                  <a:off x="4438482" y="4052314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857" name="Chevron 856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8" name="Chevron 857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847" name="Group 846"/>
                <p:cNvGrpSpPr/>
                <p:nvPr/>
              </p:nvGrpSpPr>
              <p:grpSpPr>
                <a:xfrm>
                  <a:off x="5025671" y="4043350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855" name="Chevron 854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6" name="Chevron 855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848" name="Group 847"/>
                <p:cNvGrpSpPr/>
                <p:nvPr/>
              </p:nvGrpSpPr>
              <p:grpSpPr>
                <a:xfrm>
                  <a:off x="5608377" y="4038867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853" name="Chevron 852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4" name="Chevron 853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849" name="Diamond 848"/>
                <p:cNvSpPr/>
                <p:nvPr/>
              </p:nvSpPr>
              <p:spPr>
                <a:xfrm>
                  <a:off x="4845424" y="3845859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50" name="Diamond 849"/>
                <p:cNvSpPr/>
                <p:nvPr/>
              </p:nvSpPr>
              <p:spPr>
                <a:xfrm>
                  <a:off x="5428130" y="3818965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51" name="Diamond 850"/>
                <p:cNvSpPr/>
                <p:nvPr/>
              </p:nvSpPr>
              <p:spPr>
                <a:xfrm>
                  <a:off x="4836459" y="455407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52" name="Diamond 851"/>
                <p:cNvSpPr/>
                <p:nvPr/>
              </p:nvSpPr>
              <p:spPr>
                <a:xfrm>
                  <a:off x="5410200" y="457200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002" name="Group 1001"/>
          <p:cNvGrpSpPr/>
          <p:nvPr/>
        </p:nvGrpSpPr>
        <p:grpSpPr>
          <a:xfrm>
            <a:off x="244388" y="2521870"/>
            <a:ext cx="1150281" cy="1182181"/>
            <a:chOff x="9045034" y="3188136"/>
            <a:chExt cx="1533708" cy="1576241"/>
          </a:xfrm>
        </p:grpSpPr>
        <p:sp>
          <p:nvSpPr>
            <p:cNvPr id="860" name="Round Diagonal Corner Rectangle 859"/>
            <p:cNvSpPr/>
            <p:nvPr/>
          </p:nvSpPr>
          <p:spPr>
            <a:xfrm rot="14715899" flipH="1">
              <a:off x="8955340" y="3642904"/>
              <a:ext cx="1066800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861" name="Round Diagonal Corner Rectangle 860"/>
            <p:cNvSpPr/>
            <p:nvPr/>
          </p:nvSpPr>
          <p:spPr>
            <a:xfrm rot="17609948">
              <a:off x="9592016" y="3621586"/>
              <a:ext cx="1066800" cy="77064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v</a:t>
              </a:r>
            </a:p>
          </p:txBody>
        </p:sp>
        <p:sp>
          <p:nvSpPr>
            <p:cNvPr id="867" name="Trapezoid 866"/>
            <p:cNvSpPr/>
            <p:nvPr/>
          </p:nvSpPr>
          <p:spPr>
            <a:xfrm>
              <a:off x="9450450" y="4135161"/>
              <a:ext cx="680598" cy="62921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71" name="Oval 870"/>
            <p:cNvSpPr/>
            <p:nvPr/>
          </p:nvSpPr>
          <p:spPr>
            <a:xfrm>
              <a:off x="9633711" y="4256811"/>
              <a:ext cx="330974" cy="3870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74" name="Oval 873"/>
            <p:cNvSpPr/>
            <p:nvPr/>
          </p:nvSpPr>
          <p:spPr>
            <a:xfrm>
              <a:off x="9417979" y="3342073"/>
              <a:ext cx="799168" cy="11397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875" name="Group 46"/>
            <p:cNvGrpSpPr/>
            <p:nvPr/>
          </p:nvGrpSpPr>
          <p:grpSpPr>
            <a:xfrm>
              <a:off x="9045034" y="3188136"/>
              <a:ext cx="1533708" cy="744487"/>
              <a:chOff x="518540" y="1084217"/>
              <a:chExt cx="2193567" cy="1008603"/>
            </a:xfrm>
            <a:solidFill>
              <a:srgbClr val="663300"/>
            </a:solidFill>
          </p:grpSpPr>
          <p:sp>
            <p:nvSpPr>
              <p:cNvPr id="912" name="Moon 911"/>
              <p:cNvSpPr/>
              <p:nvPr/>
            </p:nvSpPr>
            <p:spPr>
              <a:xfrm rot="11330407" flipH="1">
                <a:off x="1256173" y="1163792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3" name="Moon 912"/>
              <p:cNvSpPr/>
              <p:nvPr/>
            </p:nvSpPr>
            <p:spPr>
              <a:xfrm rot="10269593">
                <a:off x="1478527" y="1236244"/>
                <a:ext cx="427636" cy="799712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4" name="Moon 913"/>
              <p:cNvSpPr/>
              <p:nvPr/>
            </p:nvSpPr>
            <p:spPr>
              <a:xfrm rot="7949056">
                <a:off x="1504138" y="94218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5" name="Moon 914"/>
              <p:cNvSpPr/>
              <p:nvPr/>
            </p:nvSpPr>
            <p:spPr>
              <a:xfrm rot="2951385">
                <a:off x="1415446" y="972167"/>
                <a:ext cx="476935" cy="1156867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6" name="Moon 915"/>
              <p:cNvSpPr/>
              <p:nvPr/>
            </p:nvSpPr>
            <p:spPr>
              <a:xfrm rot="5057621">
                <a:off x="1239664" y="4852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7" name="Moon 916"/>
              <p:cNvSpPr/>
              <p:nvPr/>
            </p:nvSpPr>
            <p:spPr>
              <a:xfrm rot="6757078">
                <a:off x="1392064" y="637646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8" name="Moon 917"/>
              <p:cNvSpPr/>
              <p:nvPr/>
            </p:nvSpPr>
            <p:spPr>
              <a:xfrm rot="3854531">
                <a:off x="1117511" y="772777"/>
                <a:ext cx="721072" cy="1919014"/>
              </a:xfrm>
              <a:prstGeom prst="moon">
                <a:avLst>
                  <a:gd name="adj" fmla="val 4796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9" name="Moon 918"/>
              <p:cNvSpPr/>
              <p:nvPr/>
            </p:nvSpPr>
            <p:spPr>
              <a:xfrm rot="16200000">
                <a:off x="1358623" y="843960"/>
                <a:ext cx="484534" cy="1517624"/>
              </a:xfrm>
              <a:prstGeom prst="moon">
                <a:avLst>
                  <a:gd name="adj" fmla="val 875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20" name="Oval 919"/>
              <p:cNvSpPr/>
              <p:nvPr/>
            </p:nvSpPr>
            <p:spPr>
              <a:xfrm>
                <a:off x="993098" y="1147996"/>
                <a:ext cx="1219200" cy="609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878" name="Group 877"/>
            <p:cNvGrpSpPr/>
            <p:nvPr/>
          </p:nvGrpSpPr>
          <p:grpSpPr>
            <a:xfrm>
              <a:off x="9124272" y="3468485"/>
              <a:ext cx="1371051" cy="192879"/>
              <a:chOff x="4492674" y="468559"/>
              <a:chExt cx="2030314" cy="440258"/>
            </a:xfrm>
          </p:grpSpPr>
          <p:grpSp>
            <p:nvGrpSpPr>
              <p:cNvPr id="879" name="Group 878"/>
              <p:cNvGrpSpPr/>
              <p:nvPr/>
            </p:nvGrpSpPr>
            <p:grpSpPr>
              <a:xfrm>
                <a:off x="4492674" y="468559"/>
                <a:ext cx="724258" cy="436918"/>
                <a:chOff x="4492674" y="468559"/>
                <a:chExt cx="724258" cy="436918"/>
              </a:xfrm>
            </p:grpSpPr>
            <p:sp>
              <p:nvSpPr>
                <p:cNvPr id="887" name="Hexagon 886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88" name="Diamond 887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89" name="Diamond 888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880" name="Group 879"/>
              <p:cNvGrpSpPr/>
              <p:nvPr/>
            </p:nvGrpSpPr>
            <p:grpSpPr>
              <a:xfrm>
                <a:off x="5229042" y="471899"/>
                <a:ext cx="724258" cy="436918"/>
                <a:chOff x="4492674" y="468559"/>
                <a:chExt cx="724258" cy="436918"/>
              </a:xfrm>
            </p:grpSpPr>
            <p:sp>
              <p:nvSpPr>
                <p:cNvPr id="884" name="Hexagon 883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85" name="Diamond 884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86" name="Diamond 885"/>
                <p:cNvSpPr/>
                <p:nvPr/>
              </p:nvSpPr>
              <p:spPr>
                <a:xfrm>
                  <a:off x="5052159" y="468559"/>
                  <a:ext cx="164773" cy="4369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881" name="Group 880"/>
              <p:cNvGrpSpPr/>
              <p:nvPr/>
            </p:nvGrpSpPr>
            <p:grpSpPr>
              <a:xfrm>
                <a:off x="5960371" y="491492"/>
                <a:ext cx="562617" cy="394746"/>
                <a:chOff x="4492674" y="499522"/>
                <a:chExt cx="562617" cy="394746"/>
              </a:xfrm>
            </p:grpSpPr>
            <p:sp>
              <p:nvSpPr>
                <p:cNvPr id="882" name="Hexagon 881"/>
                <p:cNvSpPr/>
                <p:nvPr/>
              </p:nvSpPr>
              <p:spPr>
                <a:xfrm>
                  <a:off x="4492674" y="499522"/>
                  <a:ext cx="562617" cy="394746"/>
                </a:xfrm>
                <a:prstGeom prst="hexagon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83" name="Diamond 882"/>
                <p:cNvSpPr/>
                <p:nvPr/>
              </p:nvSpPr>
              <p:spPr>
                <a:xfrm>
                  <a:off x="4700485" y="499522"/>
                  <a:ext cx="146993" cy="394746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003" name="Group 1002"/>
          <p:cNvGrpSpPr/>
          <p:nvPr/>
        </p:nvGrpSpPr>
        <p:grpSpPr>
          <a:xfrm>
            <a:off x="2405754" y="2600488"/>
            <a:ext cx="906188" cy="1051421"/>
            <a:chOff x="9490957" y="3436938"/>
            <a:chExt cx="1208250" cy="1401894"/>
          </a:xfrm>
        </p:grpSpPr>
        <p:sp>
          <p:nvSpPr>
            <p:cNvPr id="986" name="Oval 985"/>
            <p:cNvSpPr/>
            <p:nvPr/>
          </p:nvSpPr>
          <p:spPr>
            <a:xfrm rot="208670" flipH="1">
              <a:off x="9490957" y="3569590"/>
              <a:ext cx="1208250" cy="118192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93" name="Trapezoid 992"/>
            <p:cNvSpPr/>
            <p:nvPr/>
          </p:nvSpPr>
          <p:spPr>
            <a:xfrm flipH="1">
              <a:off x="9761425" y="4471457"/>
              <a:ext cx="595321" cy="367375"/>
            </a:xfrm>
            <a:prstGeom prst="trapezoid">
              <a:avLst>
                <a:gd name="adj" fmla="val 42251"/>
              </a:avLst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94" name="Oval 993"/>
            <p:cNvSpPr/>
            <p:nvPr/>
          </p:nvSpPr>
          <p:spPr>
            <a:xfrm flipH="1">
              <a:off x="9651145" y="3585700"/>
              <a:ext cx="850460" cy="10517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95" name="Round Diagonal Corner Rectangle 994"/>
            <p:cNvSpPr/>
            <p:nvPr/>
          </p:nvSpPr>
          <p:spPr>
            <a:xfrm rot="20363465" flipH="1">
              <a:off x="10056824" y="3436938"/>
              <a:ext cx="487458" cy="48569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96" name="Round Diagonal Corner Rectangle 995"/>
            <p:cNvSpPr/>
            <p:nvPr/>
          </p:nvSpPr>
          <p:spPr>
            <a:xfrm rot="16523337" flipH="1">
              <a:off x="9648148" y="3463773"/>
              <a:ext cx="421330" cy="56192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997" name="Oval 996"/>
            <p:cNvSpPr/>
            <p:nvPr/>
          </p:nvSpPr>
          <p:spPr>
            <a:xfrm flipH="1">
              <a:off x="9906283" y="3512191"/>
              <a:ext cx="425230" cy="36754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000" name="Oval 999"/>
            <p:cNvSpPr/>
            <p:nvPr/>
          </p:nvSpPr>
          <p:spPr>
            <a:xfrm flipH="1">
              <a:off x="9775358" y="4161868"/>
              <a:ext cx="563487" cy="56276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001" name="Oval 1000"/>
            <p:cNvSpPr/>
            <p:nvPr/>
          </p:nvSpPr>
          <p:spPr>
            <a:xfrm flipH="1">
              <a:off x="9892939" y="4245025"/>
              <a:ext cx="302542" cy="1832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925" name="Group 57"/>
            <p:cNvGrpSpPr/>
            <p:nvPr/>
          </p:nvGrpSpPr>
          <p:grpSpPr>
            <a:xfrm rot="10800000">
              <a:off x="9501077" y="3729182"/>
              <a:ext cx="1150804" cy="171151"/>
              <a:chOff x="6096000" y="1376597"/>
              <a:chExt cx="3810000" cy="1867525"/>
            </a:xfrm>
          </p:grpSpPr>
          <p:grpSp>
            <p:nvGrpSpPr>
              <p:cNvPr id="926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937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943" name="Flowchart: Decision 942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944" name="Flowchart: Decision 943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945" name="4-Point Star 944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938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940" name="Flowchart: Decision 939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941" name="Flowchart: Decision 940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942" name="4-Point Star 941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sp>
              <p:nvSpPr>
                <p:cNvPr id="939" name="4-Point Star 938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927" name="Oval 926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28" name="Oval 927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29" name="Oval 928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0" name="Oval 929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1" name="Oval 930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2" name="Oval 931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3" name="Oval 932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4" name="Oval 933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5" name="Oval 934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36" name="Oval 935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1030" name="Group 1029"/>
          <p:cNvGrpSpPr/>
          <p:nvPr/>
        </p:nvGrpSpPr>
        <p:grpSpPr>
          <a:xfrm>
            <a:off x="6224475" y="2394998"/>
            <a:ext cx="928297" cy="1043818"/>
            <a:chOff x="6812404" y="4782789"/>
            <a:chExt cx="849134" cy="954803"/>
          </a:xfrm>
        </p:grpSpPr>
        <p:grpSp>
          <p:nvGrpSpPr>
            <p:cNvPr id="1031" name="Group 1030"/>
            <p:cNvGrpSpPr/>
            <p:nvPr/>
          </p:nvGrpSpPr>
          <p:grpSpPr>
            <a:xfrm>
              <a:off x="6812404" y="4782789"/>
              <a:ext cx="849134" cy="954803"/>
              <a:chOff x="6812404" y="4014427"/>
              <a:chExt cx="1532462" cy="1723166"/>
            </a:xfrm>
          </p:grpSpPr>
          <p:sp>
            <p:nvSpPr>
              <p:cNvPr id="1043" name="Rectangle 1042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44" name="Frame 1043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32" name="Group 1031"/>
            <p:cNvGrpSpPr/>
            <p:nvPr/>
          </p:nvGrpSpPr>
          <p:grpSpPr>
            <a:xfrm>
              <a:off x="6888541" y="4860256"/>
              <a:ext cx="657510" cy="817888"/>
              <a:chOff x="1717426" y="610207"/>
              <a:chExt cx="1272475" cy="1582855"/>
            </a:xfrm>
          </p:grpSpPr>
          <p:sp>
            <p:nvSpPr>
              <p:cNvPr id="1033" name="Cloud 1032"/>
              <p:cNvSpPr/>
              <p:nvPr/>
            </p:nvSpPr>
            <p:spPr>
              <a:xfrm>
                <a:off x="1717426" y="891391"/>
                <a:ext cx="1272475" cy="1242558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34" name="Cloud 1033"/>
              <p:cNvSpPr/>
              <p:nvPr/>
            </p:nvSpPr>
            <p:spPr>
              <a:xfrm rot="19357175">
                <a:off x="2370634" y="610207"/>
                <a:ext cx="523041" cy="726128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35" name="Cloud 1034"/>
              <p:cNvSpPr/>
              <p:nvPr/>
            </p:nvSpPr>
            <p:spPr>
              <a:xfrm rot="1400185">
                <a:off x="1780462" y="719672"/>
                <a:ext cx="523041" cy="726128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36" name="Oval 1035"/>
              <p:cNvSpPr/>
              <p:nvPr/>
            </p:nvSpPr>
            <p:spPr>
              <a:xfrm>
                <a:off x="1960904" y="864824"/>
                <a:ext cx="853726" cy="1111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37" name="Cloud 1036"/>
              <p:cNvSpPr/>
              <p:nvPr/>
            </p:nvSpPr>
            <p:spPr>
              <a:xfrm rot="17055069">
                <a:off x="2079925" y="526744"/>
                <a:ext cx="505005" cy="752065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38" name="Rounded Rectangle 1037"/>
              <p:cNvSpPr/>
              <p:nvPr/>
            </p:nvSpPr>
            <p:spPr>
              <a:xfrm>
                <a:off x="1783583" y="864165"/>
                <a:ext cx="1124665" cy="190467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pic>
            <p:nvPicPr>
              <p:cNvPr id="1039" name="Picture 2" descr="http://icons.iconarchive.com/icons/icons8/ios7/512/Travel-Sea-Waves-icon.png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r="914" b="65803"/>
              <a:stretch/>
            </p:blipFill>
            <p:spPr bwMode="auto">
              <a:xfrm>
                <a:off x="1853796" y="764435"/>
                <a:ext cx="957257" cy="3662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40" name="Trapezoid 1039"/>
              <p:cNvSpPr/>
              <p:nvPr/>
            </p:nvSpPr>
            <p:spPr>
              <a:xfrm>
                <a:off x="2010937" y="1730914"/>
                <a:ext cx="738929" cy="462148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41" name="Cloud 1040"/>
              <p:cNvSpPr/>
              <p:nvPr/>
            </p:nvSpPr>
            <p:spPr>
              <a:xfrm>
                <a:off x="2112495" y="1577178"/>
                <a:ext cx="577483" cy="484085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42" name="Oval 1041"/>
              <p:cNvSpPr/>
              <p:nvPr/>
            </p:nvSpPr>
            <p:spPr>
              <a:xfrm>
                <a:off x="2237839" y="1657860"/>
                <a:ext cx="297691" cy="1567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1133" name="Group 1132"/>
          <p:cNvGrpSpPr/>
          <p:nvPr/>
        </p:nvGrpSpPr>
        <p:grpSpPr>
          <a:xfrm>
            <a:off x="5251098" y="2441366"/>
            <a:ext cx="601142" cy="702820"/>
            <a:chOff x="7001463" y="2112155"/>
            <a:chExt cx="459033" cy="507700"/>
          </a:xfrm>
        </p:grpSpPr>
        <p:grpSp>
          <p:nvGrpSpPr>
            <p:cNvPr id="1011" name="Group 1010"/>
            <p:cNvGrpSpPr/>
            <p:nvPr/>
          </p:nvGrpSpPr>
          <p:grpSpPr>
            <a:xfrm>
              <a:off x="7001463" y="2112155"/>
              <a:ext cx="459033" cy="507700"/>
              <a:chOff x="6812404" y="4014427"/>
              <a:chExt cx="1532462" cy="1723166"/>
            </a:xfrm>
          </p:grpSpPr>
          <p:sp>
            <p:nvSpPr>
              <p:cNvPr id="1010" name="Rectangle 1009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09" name="Frame 1008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57" name="Group 1056"/>
            <p:cNvGrpSpPr/>
            <p:nvPr/>
          </p:nvGrpSpPr>
          <p:grpSpPr>
            <a:xfrm>
              <a:off x="7063108" y="2172832"/>
              <a:ext cx="360734" cy="404463"/>
              <a:chOff x="1497157" y="344790"/>
              <a:chExt cx="1300625" cy="1383924"/>
            </a:xfrm>
          </p:grpSpPr>
          <p:sp>
            <p:nvSpPr>
              <p:cNvPr id="1058" name="Trapezoid 1057"/>
              <p:cNvSpPr/>
              <p:nvPr/>
            </p:nvSpPr>
            <p:spPr>
              <a:xfrm>
                <a:off x="1787005" y="1377927"/>
                <a:ext cx="738929" cy="350787"/>
              </a:xfrm>
              <a:prstGeom prst="trapezoi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grpSp>
            <p:nvGrpSpPr>
              <p:cNvPr id="1059" name="Group 1058"/>
              <p:cNvGrpSpPr/>
              <p:nvPr/>
            </p:nvGrpSpPr>
            <p:grpSpPr>
              <a:xfrm>
                <a:off x="1497157" y="344790"/>
                <a:ext cx="1300625" cy="1347713"/>
                <a:chOff x="1735183" y="108823"/>
                <a:chExt cx="1300625" cy="1347713"/>
              </a:xfrm>
            </p:grpSpPr>
            <p:sp>
              <p:nvSpPr>
                <p:cNvPr id="1060" name="Cloud 1059"/>
                <p:cNvSpPr/>
                <p:nvPr/>
              </p:nvSpPr>
              <p:spPr>
                <a:xfrm rot="671737">
                  <a:off x="1735183" y="451856"/>
                  <a:ext cx="501137" cy="902142"/>
                </a:xfrm>
                <a:prstGeom prst="cloud">
                  <a:avLst/>
                </a:prstGeom>
                <a:solidFill>
                  <a:srgbClr val="F9EBA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61" name="Cloud 1060"/>
                <p:cNvSpPr/>
                <p:nvPr/>
              </p:nvSpPr>
              <p:spPr>
                <a:xfrm rot="20706537">
                  <a:off x="2496199" y="491108"/>
                  <a:ext cx="539609" cy="802580"/>
                </a:xfrm>
                <a:prstGeom prst="cloud">
                  <a:avLst/>
                </a:prstGeom>
                <a:solidFill>
                  <a:srgbClr val="F9EBA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62" name="Isosceles Triangle 1061"/>
                <p:cNvSpPr/>
                <p:nvPr/>
              </p:nvSpPr>
              <p:spPr>
                <a:xfrm rot="10800000" flipH="1">
                  <a:off x="2231135" y="1071953"/>
                  <a:ext cx="287588" cy="384583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63" name="Oval 1062"/>
                <p:cNvSpPr/>
                <p:nvPr/>
              </p:nvSpPr>
              <p:spPr>
                <a:xfrm flipH="1">
                  <a:off x="1999926" y="281675"/>
                  <a:ext cx="795059" cy="96146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64" name="Cloud 1063"/>
                <p:cNvSpPr/>
                <p:nvPr/>
              </p:nvSpPr>
              <p:spPr>
                <a:xfrm rot="16200000">
                  <a:off x="2130462" y="-102101"/>
                  <a:ext cx="521118" cy="942966"/>
                </a:xfrm>
                <a:prstGeom prst="cloud">
                  <a:avLst/>
                </a:prstGeom>
                <a:solidFill>
                  <a:srgbClr val="F9EBA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65" name="Rounded Rectangle 1064"/>
                <p:cNvSpPr/>
                <p:nvPr/>
              </p:nvSpPr>
              <p:spPr>
                <a:xfrm>
                  <a:off x="1880583" y="328556"/>
                  <a:ext cx="969159" cy="229914"/>
                </a:xfrm>
                <a:prstGeom prst="roundRect">
                  <a:avLst>
                    <a:gd name="adj" fmla="val 25101"/>
                  </a:avLst>
                </a:prstGeom>
                <a:solidFill>
                  <a:srgbClr val="F5DE7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066" name="Group 1065"/>
                <p:cNvGrpSpPr/>
                <p:nvPr/>
              </p:nvGrpSpPr>
              <p:grpSpPr>
                <a:xfrm>
                  <a:off x="1891332" y="305708"/>
                  <a:ext cx="933596" cy="288192"/>
                  <a:chOff x="3811872" y="17998"/>
                  <a:chExt cx="805120" cy="270515"/>
                </a:xfrm>
              </p:grpSpPr>
              <p:grpSp>
                <p:nvGrpSpPr>
                  <p:cNvPr id="1067" name="Group 1066"/>
                  <p:cNvGrpSpPr/>
                  <p:nvPr/>
                </p:nvGrpSpPr>
                <p:grpSpPr>
                  <a:xfrm>
                    <a:off x="3811872" y="17998"/>
                    <a:ext cx="627615" cy="262087"/>
                    <a:chOff x="4649991" y="5423557"/>
                    <a:chExt cx="2704332" cy="1129307"/>
                  </a:xfrm>
                </p:grpSpPr>
                <p:grpSp>
                  <p:nvGrpSpPr>
                    <p:cNvPr id="1081" name="Group 1080"/>
                    <p:cNvGrpSpPr/>
                    <p:nvPr/>
                  </p:nvGrpSpPr>
                  <p:grpSpPr>
                    <a:xfrm>
                      <a:off x="4649991" y="5427911"/>
                      <a:ext cx="516959" cy="1119063"/>
                      <a:chOff x="4649991" y="5427911"/>
                      <a:chExt cx="516959" cy="1119063"/>
                    </a:xfrm>
                  </p:grpSpPr>
                  <p:grpSp>
                    <p:nvGrpSpPr>
                      <p:cNvPr id="1121" name="Group 118"/>
                      <p:cNvGrpSpPr/>
                      <p:nvPr/>
                    </p:nvGrpSpPr>
                    <p:grpSpPr>
                      <a:xfrm rot="1912894">
                        <a:off x="4649991" y="5427911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128" name="Pentagon 1127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29" name="Plaque 1128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30" name="Rounded Rectangle 1129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31" name="Donut 1130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32" name="Donut 1131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22" name="Group 118"/>
                      <p:cNvGrpSpPr/>
                      <p:nvPr/>
                    </p:nvGrpSpPr>
                    <p:grpSpPr>
                      <a:xfrm rot="19542321">
                        <a:off x="4845934" y="5440973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123" name="Pentagon 1122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24" name="Plaque 1123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25" name="Rounded Rectangle 1124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26" name="Donut 1125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27" name="Donut 1126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82" name="Group 1081"/>
                    <p:cNvGrpSpPr/>
                    <p:nvPr/>
                  </p:nvGrpSpPr>
                  <p:grpSpPr>
                    <a:xfrm rot="10800000">
                      <a:off x="5378679" y="5433801"/>
                      <a:ext cx="516959" cy="1119063"/>
                      <a:chOff x="4649991" y="5427911"/>
                      <a:chExt cx="516959" cy="1119063"/>
                    </a:xfrm>
                  </p:grpSpPr>
                  <p:grpSp>
                    <p:nvGrpSpPr>
                      <p:cNvPr id="1109" name="Group 118"/>
                      <p:cNvGrpSpPr/>
                      <p:nvPr/>
                    </p:nvGrpSpPr>
                    <p:grpSpPr>
                      <a:xfrm rot="1912894">
                        <a:off x="4649991" y="5427911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116" name="Pentagon 1115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7" name="Plaque 1116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8" name="Rounded Rectangle 1117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9" name="Donut 1118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20" name="Donut 1119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10" name="Group 118"/>
                      <p:cNvGrpSpPr/>
                      <p:nvPr/>
                    </p:nvGrpSpPr>
                    <p:grpSpPr>
                      <a:xfrm rot="19542321">
                        <a:off x="4845934" y="5440973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111" name="Pentagon 1110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2" name="Plaque 1111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3" name="Rounded Rectangle 1112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14" name="Donut 1113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15" name="Donut 1114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83" name="Group 1082"/>
                    <p:cNvGrpSpPr/>
                    <p:nvPr/>
                  </p:nvGrpSpPr>
                  <p:grpSpPr>
                    <a:xfrm>
                      <a:off x="6108676" y="5423557"/>
                      <a:ext cx="516959" cy="1119063"/>
                      <a:chOff x="4649991" y="5427911"/>
                      <a:chExt cx="516959" cy="1119063"/>
                    </a:xfrm>
                  </p:grpSpPr>
                  <p:grpSp>
                    <p:nvGrpSpPr>
                      <p:cNvPr id="1097" name="Group 118"/>
                      <p:cNvGrpSpPr/>
                      <p:nvPr/>
                    </p:nvGrpSpPr>
                    <p:grpSpPr>
                      <a:xfrm rot="1912894">
                        <a:off x="4649991" y="5427911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104" name="Pentagon 1103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5" name="Plaque 1104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6" name="Rounded Rectangle 1105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7" name="Donut 1106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08" name="Donut 1107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098" name="Group 118"/>
                      <p:cNvGrpSpPr/>
                      <p:nvPr/>
                    </p:nvGrpSpPr>
                    <p:grpSpPr>
                      <a:xfrm rot="19542321">
                        <a:off x="4845934" y="5440973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099" name="Pentagon 1098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0" name="Plaque 1099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1" name="Rounded Rectangle 1100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102" name="Donut 1101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03" name="Donut 1102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84" name="Group 1083"/>
                    <p:cNvGrpSpPr/>
                    <p:nvPr/>
                  </p:nvGrpSpPr>
                  <p:grpSpPr>
                    <a:xfrm rot="10800000">
                      <a:off x="6837364" y="5429447"/>
                      <a:ext cx="516959" cy="1119063"/>
                      <a:chOff x="4649991" y="5427911"/>
                      <a:chExt cx="516959" cy="1119063"/>
                    </a:xfrm>
                  </p:grpSpPr>
                  <p:grpSp>
                    <p:nvGrpSpPr>
                      <p:cNvPr id="1085" name="Group 118"/>
                      <p:cNvGrpSpPr/>
                      <p:nvPr/>
                    </p:nvGrpSpPr>
                    <p:grpSpPr>
                      <a:xfrm rot="1912894">
                        <a:off x="4649991" y="5427911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092" name="Pentagon 1091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93" name="Plaque 1092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94" name="Rounded Rectangle 1093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95" name="Donut 1094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096" name="Donut 1095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086" name="Group 118"/>
                      <p:cNvGrpSpPr/>
                      <p:nvPr/>
                    </p:nvGrpSpPr>
                    <p:grpSpPr>
                      <a:xfrm rot="19542321">
                        <a:off x="4845934" y="5440973"/>
                        <a:ext cx="321016" cy="1106001"/>
                        <a:chOff x="2438400" y="990600"/>
                        <a:chExt cx="762000" cy="3200400"/>
                      </a:xfrm>
                    </p:grpSpPr>
                    <p:sp>
                      <p:nvSpPr>
                        <p:cNvPr id="1087" name="Pentagon 1086"/>
                        <p:cNvSpPr/>
                        <p:nvPr/>
                      </p:nvSpPr>
                      <p:spPr>
                        <a:xfrm rot="16200000">
                          <a:off x="1562100" y="2171700"/>
                          <a:ext cx="2514600" cy="152400"/>
                        </a:xfrm>
                        <a:prstGeom prst="homePlate">
                          <a:avLst/>
                        </a:prstGeom>
                        <a:solidFill>
                          <a:schemeClr val="bg1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88" name="Plaque 1087"/>
                        <p:cNvSpPr/>
                        <p:nvPr/>
                      </p:nvSpPr>
                      <p:spPr>
                        <a:xfrm>
                          <a:off x="2438400" y="3124200"/>
                          <a:ext cx="762000" cy="685800"/>
                        </a:xfrm>
                        <a:prstGeom prst="plaque">
                          <a:avLst>
                            <a:gd name="adj" fmla="val 41373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89" name="Rounded Rectangle 1088"/>
                        <p:cNvSpPr/>
                        <p:nvPr/>
                      </p:nvSpPr>
                      <p:spPr>
                        <a:xfrm>
                          <a:off x="2667000" y="3657600"/>
                          <a:ext cx="304800" cy="533400"/>
                        </a:xfrm>
                        <a:prstGeom prst="roundRect">
                          <a:avLst/>
                        </a:prstGeom>
                        <a:solidFill>
                          <a:schemeClr val="bg2">
                            <a:lumMod val="2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090" name="Donut 1089"/>
                        <p:cNvSpPr/>
                        <p:nvPr/>
                      </p:nvSpPr>
                      <p:spPr>
                        <a:xfrm>
                          <a:off x="2590800" y="3276600"/>
                          <a:ext cx="457200" cy="3048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091" name="Donut 1090"/>
                        <p:cNvSpPr/>
                        <p:nvPr/>
                      </p:nvSpPr>
                      <p:spPr>
                        <a:xfrm>
                          <a:off x="2667000" y="3124200"/>
                          <a:ext cx="304800" cy="228600"/>
                        </a:xfrm>
                        <a:prstGeom prst="donut">
                          <a:avLst>
                            <a:gd name="adj" fmla="val 20588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68" name="Group 1067"/>
                  <p:cNvGrpSpPr/>
                  <p:nvPr/>
                </p:nvGrpSpPr>
                <p:grpSpPr>
                  <a:xfrm>
                    <a:off x="4497017" y="28803"/>
                    <a:ext cx="119975" cy="259710"/>
                    <a:chOff x="4649991" y="5427911"/>
                    <a:chExt cx="516959" cy="1119063"/>
                  </a:xfrm>
                </p:grpSpPr>
                <p:grpSp>
                  <p:nvGrpSpPr>
                    <p:cNvPr id="1069" name="Group 118"/>
                    <p:cNvGrpSpPr/>
                    <p:nvPr/>
                  </p:nvGrpSpPr>
                  <p:grpSpPr>
                    <a:xfrm rot="1912894">
                      <a:off x="4649991" y="5427911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076" name="Pentagon 1075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7" name="Plaque 1076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8" name="Rounded Rectangle 1077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9" name="Donut 1078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080" name="Donut 1079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070" name="Group 118"/>
                    <p:cNvGrpSpPr/>
                    <p:nvPr/>
                  </p:nvGrpSpPr>
                  <p:grpSpPr>
                    <a:xfrm rot="19542321">
                      <a:off x="4845934" y="5440973"/>
                      <a:ext cx="321016" cy="1106001"/>
                      <a:chOff x="2438400" y="990600"/>
                      <a:chExt cx="762000" cy="3200400"/>
                    </a:xfrm>
                  </p:grpSpPr>
                  <p:sp>
                    <p:nvSpPr>
                      <p:cNvPr id="1071" name="Pentagon 1070"/>
                      <p:cNvSpPr/>
                      <p:nvPr/>
                    </p:nvSpPr>
                    <p:spPr>
                      <a:xfrm rot="16200000">
                        <a:off x="1562100" y="2171700"/>
                        <a:ext cx="2514600" cy="152400"/>
                      </a:xfrm>
                      <a:prstGeom prst="homePlate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2" name="Plaque 1071"/>
                      <p:cNvSpPr/>
                      <p:nvPr/>
                    </p:nvSpPr>
                    <p:spPr>
                      <a:xfrm>
                        <a:off x="2438400" y="3124200"/>
                        <a:ext cx="762000" cy="685800"/>
                      </a:xfrm>
                      <a:prstGeom prst="plaque">
                        <a:avLst>
                          <a:gd name="adj" fmla="val 41373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3" name="Rounded Rectangle 1072"/>
                      <p:cNvSpPr/>
                      <p:nvPr/>
                    </p:nvSpPr>
                    <p:spPr>
                      <a:xfrm>
                        <a:off x="2667000" y="3657600"/>
                        <a:ext cx="304800" cy="533400"/>
                      </a:xfrm>
                      <a:prstGeom prst="roundRect">
                        <a:avLst/>
                      </a:prstGeom>
                      <a:solidFill>
                        <a:schemeClr val="bg2">
                          <a:lumMod val="2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074" name="Donut 1073"/>
                      <p:cNvSpPr/>
                      <p:nvPr/>
                    </p:nvSpPr>
                    <p:spPr>
                      <a:xfrm>
                        <a:off x="2590800" y="3276600"/>
                        <a:ext cx="457200" cy="3048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075" name="Donut 1074"/>
                      <p:cNvSpPr/>
                      <p:nvPr/>
                    </p:nvSpPr>
                    <p:spPr>
                      <a:xfrm>
                        <a:off x="2667000" y="3124200"/>
                        <a:ext cx="304800" cy="228600"/>
                      </a:xfrm>
                      <a:prstGeom prst="donut">
                        <a:avLst>
                          <a:gd name="adj" fmla="val 20588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1191" name="Group 1190"/>
          <p:cNvGrpSpPr/>
          <p:nvPr/>
        </p:nvGrpSpPr>
        <p:grpSpPr>
          <a:xfrm>
            <a:off x="6022421" y="3526596"/>
            <a:ext cx="964583" cy="1140846"/>
            <a:chOff x="8029894" y="3559127"/>
            <a:chExt cx="459033" cy="542915"/>
          </a:xfrm>
        </p:grpSpPr>
        <p:grpSp>
          <p:nvGrpSpPr>
            <p:cNvPr id="1134" name="Group 1133"/>
            <p:cNvGrpSpPr/>
            <p:nvPr/>
          </p:nvGrpSpPr>
          <p:grpSpPr>
            <a:xfrm>
              <a:off x="8029894" y="3559127"/>
              <a:ext cx="459033" cy="507700"/>
              <a:chOff x="6812404" y="4014427"/>
              <a:chExt cx="1532462" cy="1723166"/>
            </a:xfrm>
          </p:grpSpPr>
          <p:sp>
            <p:nvSpPr>
              <p:cNvPr id="1135" name="Rectangle 1134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136" name="Frame 1135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49" name="Group 1148"/>
            <p:cNvGrpSpPr/>
            <p:nvPr/>
          </p:nvGrpSpPr>
          <p:grpSpPr>
            <a:xfrm>
              <a:off x="8110751" y="3598299"/>
              <a:ext cx="321925" cy="503743"/>
              <a:chOff x="3434062" y="145729"/>
              <a:chExt cx="1036333" cy="1621637"/>
            </a:xfrm>
          </p:grpSpPr>
          <p:sp>
            <p:nvSpPr>
              <p:cNvPr id="1150" name="Trapezoid 1149"/>
              <p:cNvSpPr/>
              <p:nvPr/>
            </p:nvSpPr>
            <p:spPr>
              <a:xfrm>
                <a:off x="3739561" y="1001419"/>
                <a:ext cx="394109" cy="283344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51" name="Cloud 1150"/>
              <p:cNvSpPr/>
              <p:nvPr/>
            </p:nvSpPr>
            <p:spPr>
              <a:xfrm rot="671737">
                <a:off x="3434062" y="586786"/>
                <a:ext cx="464471" cy="589224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52" name="Cloud 1151"/>
              <p:cNvSpPr/>
              <p:nvPr/>
            </p:nvSpPr>
            <p:spPr>
              <a:xfrm rot="20928263" flipH="1">
                <a:off x="3985753" y="587590"/>
                <a:ext cx="484642" cy="553664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53" name="Oval 1152"/>
              <p:cNvSpPr/>
              <p:nvPr/>
            </p:nvSpPr>
            <p:spPr>
              <a:xfrm>
                <a:off x="3537351" y="387218"/>
                <a:ext cx="713638" cy="9400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154" name="Group 26"/>
              <p:cNvGrpSpPr/>
              <p:nvPr/>
            </p:nvGrpSpPr>
            <p:grpSpPr>
              <a:xfrm>
                <a:off x="3575349" y="145729"/>
                <a:ext cx="752390" cy="503086"/>
                <a:chOff x="3276599" y="3962400"/>
                <a:chExt cx="2362200" cy="1430616"/>
              </a:xfrm>
            </p:grpSpPr>
            <p:sp>
              <p:nvSpPr>
                <p:cNvPr id="1183" name="Moon 1182"/>
                <p:cNvSpPr/>
                <p:nvPr/>
              </p:nvSpPr>
              <p:spPr>
                <a:xfrm rot="5400000">
                  <a:off x="3728847" y="3510153"/>
                  <a:ext cx="1430616" cy="2335110"/>
                </a:xfrm>
                <a:prstGeom prst="moon">
                  <a:avLst>
                    <a:gd name="adj" fmla="val 86492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4" name="Moon 18"/>
                <p:cNvSpPr/>
                <p:nvPr/>
              </p:nvSpPr>
              <p:spPr>
                <a:xfrm rot="5400000">
                  <a:off x="4169067" y="3831933"/>
                  <a:ext cx="577264" cy="2362200"/>
                </a:xfrm>
                <a:prstGeom prst="moon">
                  <a:avLst>
                    <a:gd name="adj" fmla="val 57356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5" name="Pentagon 20"/>
                <p:cNvSpPr/>
                <p:nvPr/>
              </p:nvSpPr>
              <p:spPr>
                <a:xfrm rot="15286294">
                  <a:off x="3471073" y="4452990"/>
                  <a:ext cx="610032" cy="348537"/>
                </a:xfrm>
                <a:prstGeom prst="homePlat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6" name="Pentagon 21"/>
                <p:cNvSpPr/>
                <p:nvPr/>
              </p:nvSpPr>
              <p:spPr>
                <a:xfrm rot="17484679">
                  <a:off x="4843143" y="4516139"/>
                  <a:ext cx="610032" cy="348537"/>
                </a:xfrm>
                <a:prstGeom prst="homePlat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7" name="Pentagon 1186"/>
                <p:cNvSpPr/>
                <p:nvPr/>
              </p:nvSpPr>
              <p:spPr>
                <a:xfrm rot="15286294">
                  <a:off x="3743390" y="4359000"/>
                  <a:ext cx="723762" cy="237611"/>
                </a:xfrm>
                <a:prstGeom prst="homePlat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8" name="Pentagon 1187"/>
                <p:cNvSpPr/>
                <p:nvPr/>
              </p:nvSpPr>
              <p:spPr>
                <a:xfrm rot="17383046">
                  <a:off x="4449825" y="4387920"/>
                  <a:ext cx="723762" cy="237611"/>
                </a:xfrm>
                <a:prstGeom prst="homePlat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89" name="Pentagon 1188"/>
                <p:cNvSpPr/>
                <p:nvPr/>
              </p:nvSpPr>
              <p:spPr>
                <a:xfrm rot="16200000">
                  <a:off x="4065053" y="4295958"/>
                  <a:ext cx="783965" cy="229936"/>
                </a:xfrm>
                <a:prstGeom prst="homePlat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90" name="Moon 1189"/>
                <p:cNvSpPr/>
                <p:nvPr/>
              </p:nvSpPr>
              <p:spPr>
                <a:xfrm rot="5400000">
                  <a:off x="4231409" y="3945081"/>
                  <a:ext cx="406399" cy="2048165"/>
                </a:xfrm>
                <a:prstGeom prst="moon">
                  <a:avLst>
                    <a:gd name="adj" fmla="val 57356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155" name="Cloud 1154"/>
              <p:cNvSpPr/>
              <p:nvPr/>
            </p:nvSpPr>
            <p:spPr>
              <a:xfrm rot="16710403" flipH="1">
                <a:off x="3662469" y="1089010"/>
                <a:ext cx="487783" cy="331848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56" name="Oval 1155"/>
              <p:cNvSpPr/>
              <p:nvPr/>
            </p:nvSpPr>
            <p:spPr>
              <a:xfrm>
                <a:off x="3836595" y="1047403"/>
                <a:ext cx="126891" cy="1000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157" name="Group 44"/>
              <p:cNvGrpSpPr/>
              <p:nvPr/>
            </p:nvGrpSpPr>
            <p:grpSpPr>
              <a:xfrm>
                <a:off x="3630420" y="1296759"/>
                <a:ext cx="543951" cy="288954"/>
                <a:chOff x="3416724" y="3667852"/>
                <a:chExt cx="2655030" cy="1513748"/>
              </a:xfrm>
            </p:grpSpPr>
            <p:grpSp>
              <p:nvGrpSpPr>
                <p:cNvPr id="1171" name="Group 31"/>
                <p:cNvGrpSpPr/>
                <p:nvPr/>
              </p:nvGrpSpPr>
              <p:grpSpPr>
                <a:xfrm>
                  <a:off x="4114800" y="4495800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1180" name="Trapezoid 19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81" name="Trapezoid 1180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82" name="Trapezoid 1181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172" name="Group 36"/>
                <p:cNvGrpSpPr/>
                <p:nvPr/>
              </p:nvGrpSpPr>
              <p:grpSpPr>
                <a:xfrm rot="3976231">
                  <a:off x="3150024" y="3934552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1177" name="Trapezoid 1176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78" name="Trapezoid 1177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79" name="Trapezoid 1178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173" name="Group 40"/>
                <p:cNvGrpSpPr/>
                <p:nvPr/>
              </p:nvGrpSpPr>
              <p:grpSpPr>
                <a:xfrm rot="18434064">
                  <a:off x="5119254" y="3990109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1174" name="Trapezoid 1173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75" name="Trapezoid 1174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176" name="Trapezoid 1175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1158" name="Group 60"/>
              <p:cNvGrpSpPr/>
              <p:nvPr/>
            </p:nvGrpSpPr>
            <p:grpSpPr>
              <a:xfrm>
                <a:off x="3713895" y="1505186"/>
                <a:ext cx="364753" cy="262180"/>
                <a:chOff x="4724400" y="4267200"/>
                <a:chExt cx="1905000" cy="1369291"/>
              </a:xfrm>
            </p:grpSpPr>
            <p:sp>
              <p:nvSpPr>
                <p:cNvPr id="1159" name="Hexagon 1158"/>
                <p:cNvSpPr/>
                <p:nvPr/>
              </p:nvSpPr>
              <p:spPr>
                <a:xfrm>
                  <a:off x="5354782" y="5026891"/>
                  <a:ext cx="685800" cy="609600"/>
                </a:xfrm>
                <a:prstGeom prst="hexagon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0" name="Rounded Rectangle 1159"/>
                <p:cNvSpPr/>
                <p:nvPr/>
              </p:nvSpPr>
              <p:spPr>
                <a:xfrm>
                  <a:off x="4876800" y="43434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1" name="Rounded Rectangle 1160"/>
                <p:cNvSpPr/>
                <p:nvPr/>
              </p:nvSpPr>
              <p:spPr>
                <a:xfrm>
                  <a:off x="5715000" y="43434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2" name="Rounded Rectangle 1161"/>
                <p:cNvSpPr/>
                <p:nvPr/>
              </p:nvSpPr>
              <p:spPr>
                <a:xfrm>
                  <a:off x="5715000" y="46482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3" name="Rounded Rectangle 1162"/>
                <p:cNvSpPr/>
                <p:nvPr/>
              </p:nvSpPr>
              <p:spPr>
                <a:xfrm>
                  <a:off x="4876800" y="46482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4" name="Rounded Rectangle 1163"/>
                <p:cNvSpPr/>
                <p:nvPr/>
              </p:nvSpPr>
              <p:spPr>
                <a:xfrm>
                  <a:off x="4876800" y="49530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5" name="Rounded Rectangle 1164"/>
                <p:cNvSpPr/>
                <p:nvPr/>
              </p:nvSpPr>
              <p:spPr>
                <a:xfrm>
                  <a:off x="5715000" y="4953000"/>
                  <a:ext cx="762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6" name="Oval 1165"/>
                <p:cNvSpPr/>
                <p:nvPr/>
              </p:nvSpPr>
              <p:spPr>
                <a:xfrm>
                  <a:off x="4724400" y="42672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7" name="Oval 1166"/>
                <p:cNvSpPr/>
                <p:nvPr/>
              </p:nvSpPr>
              <p:spPr>
                <a:xfrm>
                  <a:off x="5527964" y="4447309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8" name="Oval 1167"/>
                <p:cNvSpPr/>
                <p:nvPr/>
              </p:nvSpPr>
              <p:spPr>
                <a:xfrm>
                  <a:off x="5532582" y="4770582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9" name="Oval 1168"/>
                <p:cNvSpPr/>
                <p:nvPr/>
              </p:nvSpPr>
              <p:spPr>
                <a:xfrm>
                  <a:off x="6324600" y="42672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70" name="Oval 1169"/>
                <p:cNvSpPr/>
                <p:nvPr/>
              </p:nvSpPr>
              <p:spPr>
                <a:xfrm>
                  <a:off x="5537200" y="5073073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393" name="Group 1392"/>
          <p:cNvGrpSpPr/>
          <p:nvPr/>
        </p:nvGrpSpPr>
        <p:grpSpPr>
          <a:xfrm>
            <a:off x="7117710" y="3836602"/>
            <a:ext cx="913728" cy="981231"/>
            <a:chOff x="9490279" y="3972469"/>
            <a:chExt cx="472773" cy="507700"/>
          </a:xfrm>
        </p:grpSpPr>
        <p:grpSp>
          <p:nvGrpSpPr>
            <p:cNvPr id="1146" name="Group 1145"/>
            <p:cNvGrpSpPr/>
            <p:nvPr/>
          </p:nvGrpSpPr>
          <p:grpSpPr>
            <a:xfrm>
              <a:off x="9490279" y="3972469"/>
              <a:ext cx="459033" cy="507700"/>
              <a:chOff x="6812404" y="4014427"/>
              <a:chExt cx="1532462" cy="1723166"/>
            </a:xfrm>
          </p:grpSpPr>
          <p:sp>
            <p:nvSpPr>
              <p:cNvPr id="1147" name="Rectangle 1146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148" name="Frame 1147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92" name="Group 1191"/>
            <p:cNvGrpSpPr/>
            <p:nvPr/>
          </p:nvGrpSpPr>
          <p:grpSpPr>
            <a:xfrm>
              <a:off x="9502359" y="4000177"/>
              <a:ext cx="460693" cy="456361"/>
              <a:chOff x="4420561" y="478856"/>
              <a:chExt cx="1493146" cy="1479106"/>
            </a:xfrm>
          </p:grpSpPr>
          <p:sp>
            <p:nvSpPr>
              <p:cNvPr id="1193" name="Trapezoid 1192"/>
              <p:cNvSpPr/>
              <p:nvPr/>
            </p:nvSpPr>
            <p:spPr>
              <a:xfrm rot="10800000">
                <a:off x="4795899" y="1330558"/>
                <a:ext cx="797728" cy="627404"/>
              </a:xfrm>
              <a:prstGeom prst="trapezoid">
                <a:avLst>
                  <a:gd name="adj" fmla="val 20429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94" name="Regular Pentagon 1193"/>
              <p:cNvSpPr/>
              <p:nvPr/>
            </p:nvSpPr>
            <p:spPr>
              <a:xfrm rot="10800000">
                <a:off x="4978838" y="1027573"/>
                <a:ext cx="435125" cy="89273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95" name="Oval 1194"/>
              <p:cNvSpPr/>
              <p:nvPr/>
            </p:nvSpPr>
            <p:spPr>
              <a:xfrm flipH="1">
                <a:off x="4685965" y="712144"/>
                <a:ext cx="995337" cy="10582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350"/>
              </a:p>
            </p:txBody>
          </p:sp>
          <p:grpSp>
            <p:nvGrpSpPr>
              <p:cNvPr id="1196" name="Group 70"/>
              <p:cNvGrpSpPr/>
              <p:nvPr/>
            </p:nvGrpSpPr>
            <p:grpSpPr>
              <a:xfrm>
                <a:off x="4512033" y="552733"/>
                <a:ext cx="1377894" cy="962821"/>
                <a:chOff x="2731569" y="4101704"/>
                <a:chExt cx="2435810" cy="2042401"/>
              </a:xfrm>
            </p:grpSpPr>
            <p:sp>
              <p:nvSpPr>
                <p:cNvPr id="1384" name="Moon 68"/>
                <p:cNvSpPr/>
                <p:nvPr/>
              </p:nvSpPr>
              <p:spPr>
                <a:xfrm rot="9849500">
                  <a:off x="4439437" y="4238028"/>
                  <a:ext cx="609600" cy="19050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85" name="Moon 67"/>
                <p:cNvSpPr/>
                <p:nvPr/>
              </p:nvSpPr>
              <p:spPr>
                <a:xfrm rot="833472">
                  <a:off x="2744907" y="4239105"/>
                  <a:ext cx="609600" cy="19050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86" name="Moon 61"/>
                <p:cNvSpPr/>
                <p:nvPr/>
              </p:nvSpPr>
              <p:spPr>
                <a:xfrm>
                  <a:off x="3581400" y="4191000"/>
                  <a:ext cx="609600" cy="13716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87" name="Moon 62"/>
                <p:cNvSpPr/>
                <p:nvPr/>
              </p:nvSpPr>
              <p:spPr>
                <a:xfrm rot="20163857">
                  <a:off x="3829522" y="4247461"/>
                  <a:ext cx="609600" cy="13716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88" name="Moon 63"/>
                <p:cNvSpPr/>
                <p:nvPr/>
              </p:nvSpPr>
              <p:spPr>
                <a:xfrm rot="1214739">
                  <a:off x="3266487" y="4101704"/>
                  <a:ext cx="609600" cy="13716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89" name="Moon 64"/>
                <p:cNvSpPr/>
                <p:nvPr/>
              </p:nvSpPr>
              <p:spPr>
                <a:xfrm rot="6545841">
                  <a:off x="4176779" y="3789002"/>
                  <a:ext cx="609600" cy="13716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90" name="Moon 65"/>
                <p:cNvSpPr/>
                <p:nvPr/>
              </p:nvSpPr>
              <p:spPr>
                <a:xfrm rot="8444331">
                  <a:off x="4175211" y="4152889"/>
                  <a:ext cx="609600" cy="1371600"/>
                </a:xfrm>
                <a:prstGeom prst="moon">
                  <a:avLst>
                    <a:gd name="adj" fmla="val 65904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91" name="Moon 66"/>
                <p:cNvSpPr/>
                <p:nvPr/>
              </p:nvSpPr>
              <p:spPr>
                <a:xfrm rot="4022086">
                  <a:off x="3112569" y="3901022"/>
                  <a:ext cx="609600" cy="1371600"/>
                </a:xfrm>
                <a:prstGeom prst="moon">
                  <a:avLst>
                    <a:gd name="adj" fmla="val 86429"/>
                  </a:avLst>
                </a:prstGeom>
                <a:solidFill>
                  <a:srgbClr val="3D281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92" name="Oval 69"/>
                <p:cNvSpPr/>
                <p:nvPr/>
              </p:nvSpPr>
              <p:spPr>
                <a:xfrm>
                  <a:off x="3048000" y="4267200"/>
                  <a:ext cx="1828800" cy="990600"/>
                </a:xfrm>
                <a:prstGeom prst="ellipse">
                  <a:avLst/>
                </a:prstGeom>
                <a:solidFill>
                  <a:srgbClr val="3D2817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197" name="Group 125"/>
              <p:cNvGrpSpPr/>
              <p:nvPr/>
            </p:nvGrpSpPr>
            <p:grpSpPr>
              <a:xfrm flipV="1">
                <a:off x="4512032" y="899906"/>
                <a:ext cx="1305373" cy="168627"/>
                <a:chOff x="5029200" y="838200"/>
                <a:chExt cx="1905000" cy="457200"/>
              </a:xfrm>
            </p:grpSpPr>
            <p:sp>
              <p:nvSpPr>
                <p:cNvPr id="1373" name="Rounded Rectangle 1372"/>
                <p:cNvSpPr/>
                <p:nvPr/>
              </p:nvSpPr>
              <p:spPr>
                <a:xfrm>
                  <a:off x="5029200" y="838200"/>
                  <a:ext cx="1905000" cy="457200"/>
                </a:xfrm>
                <a:prstGeom prst="roundRect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374" name="Group 114"/>
                <p:cNvGrpSpPr/>
                <p:nvPr/>
              </p:nvGrpSpPr>
              <p:grpSpPr>
                <a:xfrm rot="10800000">
                  <a:off x="5334000" y="914400"/>
                  <a:ext cx="1211525" cy="322729"/>
                  <a:chOff x="6019800" y="5334000"/>
                  <a:chExt cx="2590800" cy="914400"/>
                </a:xfrm>
              </p:grpSpPr>
              <p:grpSp>
                <p:nvGrpSpPr>
                  <p:cNvPr id="1375" name="Group 79"/>
                  <p:cNvGrpSpPr/>
                  <p:nvPr/>
                </p:nvGrpSpPr>
                <p:grpSpPr>
                  <a:xfrm>
                    <a:off x="6019800" y="5334000"/>
                    <a:ext cx="914400" cy="914400"/>
                    <a:chOff x="6019800" y="5334000"/>
                    <a:chExt cx="914400" cy="914400"/>
                  </a:xfrm>
                </p:grpSpPr>
                <p:sp>
                  <p:nvSpPr>
                    <p:cNvPr id="1382" name="Quad Arrow 1381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383" name="Diamond 1382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376" name="Group 80"/>
                  <p:cNvGrpSpPr/>
                  <p:nvPr/>
                </p:nvGrpSpPr>
                <p:grpSpPr>
                  <a:xfrm>
                    <a:off x="6858000" y="5334000"/>
                    <a:ext cx="914400" cy="914400"/>
                    <a:chOff x="6019800" y="5334000"/>
                    <a:chExt cx="914400" cy="914400"/>
                  </a:xfrm>
                </p:grpSpPr>
                <p:sp>
                  <p:nvSpPr>
                    <p:cNvPr id="1380" name="Quad Arrow 1379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381" name="Diamond 1380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377" name="Group 83"/>
                  <p:cNvGrpSpPr/>
                  <p:nvPr/>
                </p:nvGrpSpPr>
                <p:grpSpPr>
                  <a:xfrm>
                    <a:off x="7696200" y="5334000"/>
                    <a:ext cx="914400" cy="914400"/>
                    <a:chOff x="6019800" y="5334000"/>
                    <a:chExt cx="914400" cy="914400"/>
                  </a:xfrm>
                </p:grpSpPr>
                <p:sp>
                  <p:nvSpPr>
                    <p:cNvPr id="1378" name="Quad Arrow 1377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379" name="Diamond 1378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</p:grpSp>
          <p:grpSp>
            <p:nvGrpSpPr>
              <p:cNvPr id="1198" name="Group 1197"/>
              <p:cNvGrpSpPr/>
              <p:nvPr/>
            </p:nvGrpSpPr>
            <p:grpSpPr>
              <a:xfrm>
                <a:off x="4420561" y="478856"/>
                <a:ext cx="1493146" cy="652928"/>
                <a:chOff x="4823577" y="4053405"/>
                <a:chExt cx="2270956" cy="1287310"/>
              </a:xfrm>
            </p:grpSpPr>
            <p:grpSp>
              <p:nvGrpSpPr>
                <p:cNvPr id="1199" name="Group 113"/>
                <p:cNvGrpSpPr/>
                <p:nvPr/>
              </p:nvGrpSpPr>
              <p:grpSpPr>
                <a:xfrm>
                  <a:off x="4823577" y="4493188"/>
                  <a:ext cx="1404453" cy="847527"/>
                  <a:chOff x="5334000" y="1676401"/>
                  <a:chExt cx="3200400" cy="2295940"/>
                </a:xfrm>
              </p:grpSpPr>
              <p:grpSp>
                <p:nvGrpSpPr>
                  <p:cNvPr id="1316" name="Group 59"/>
                  <p:cNvGrpSpPr/>
                  <p:nvPr/>
                </p:nvGrpSpPr>
                <p:grpSpPr>
                  <a:xfrm>
                    <a:off x="5334000" y="1676401"/>
                    <a:ext cx="3200400" cy="2295940"/>
                    <a:chOff x="3329709" y="1676400"/>
                    <a:chExt cx="5204691" cy="3733801"/>
                  </a:xfrm>
                </p:grpSpPr>
                <p:grpSp>
                  <p:nvGrpSpPr>
                    <p:cNvPr id="1320" name="Group 139"/>
                    <p:cNvGrpSpPr/>
                    <p:nvPr/>
                  </p:nvGrpSpPr>
                  <p:grpSpPr>
                    <a:xfrm>
                      <a:off x="5784951" y="1676400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352" name="Rounded Rectangle 38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353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70" name="Moon 56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71" name="Moon 57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72" name="Moon 5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54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67" name="Moon 53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8" name="Moon 54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9" name="Moon 55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55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64" name="Moon 50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5" name="Moon 51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6" name="Moon 52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56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61" name="Moon 47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2" name="Moon 48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3" name="Moon 49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57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58" name="Moon 44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59" name="Moon 45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60" name="Moon 46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321" name="Group 140"/>
                    <p:cNvGrpSpPr/>
                    <p:nvPr/>
                  </p:nvGrpSpPr>
                  <p:grpSpPr>
                    <a:xfrm flipH="1">
                      <a:off x="3329709" y="1768267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331" name="Rounded Rectangle 1330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332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49" name="Moon 35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50" name="Moon 36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51" name="Moon 37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33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46" name="Moon 32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7" name="Moon 3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8" name="Moon 34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34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43" name="Moon 29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4" name="Moon 134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5" name="Moon 1344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35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40" name="Moon 1339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1" name="Moon 1340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42" name="Moon 2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36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37" name="Moon 1336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38" name="Moon 1337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39" name="Moon 133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322" name="Group 162"/>
                    <p:cNvGrpSpPr/>
                    <p:nvPr/>
                  </p:nvGrpSpPr>
                  <p:grpSpPr>
                    <a:xfrm rot="4467257">
                      <a:off x="4822952" y="4237309"/>
                      <a:ext cx="1510882" cy="806088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328" name="Moon 132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29" name="Moon 1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30" name="Moon 1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1323" name="Group 166"/>
                    <p:cNvGrpSpPr/>
                    <p:nvPr/>
                  </p:nvGrpSpPr>
                  <p:grpSpPr>
                    <a:xfrm rot="16200000" flipH="1">
                      <a:off x="5569396" y="4270840"/>
                      <a:ext cx="1602452" cy="676270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325" name="Moon 11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26" name="Moon 132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327" name="Moon 13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1324" name="Oval 1323"/>
                    <p:cNvSpPr/>
                    <p:nvPr/>
                  </p:nvSpPr>
                  <p:spPr>
                    <a:xfrm>
                      <a:off x="5870539" y="3729189"/>
                      <a:ext cx="138361" cy="201352"/>
                    </a:xfrm>
                    <a:prstGeom prst="ellipse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317" name="Group 110"/>
                  <p:cNvGrpSpPr/>
                  <p:nvPr/>
                </p:nvGrpSpPr>
                <p:grpSpPr>
                  <a:xfrm>
                    <a:off x="6705600" y="2819400"/>
                    <a:ext cx="457200" cy="457200"/>
                    <a:chOff x="6019800" y="5334000"/>
                    <a:chExt cx="914400" cy="914400"/>
                  </a:xfrm>
                </p:grpSpPr>
                <p:sp>
                  <p:nvSpPr>
                    <p:cNvPr id="1318" name="Quad Arrow 1317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319" name="Diamond 1318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1200" name="Group 113"/>
                <p:cNvGrpSpPr/>
                <p:nvPr/>
              </p:nvGrpSpPr>
              <p:grpSpPr>
                <a:xfrm rot="10800000">
                  <a:off x="5254651" y="4053405"/>
                  <a:ext cx="1404453" cy="847527"/>
                  <a:chOff x="5334000" y="1676401"/>
                  <a:chExt cx="3200400" cy="2295940"/>
                </a:xfrm>
              </p:grpSpPr>
              <p:grpSp>
                <p:nvGrpSpPr>
                  <p:cNvPr id="1259" name="Group 59"/>
                  <p:cNvGrpSpPr/>
                  <p:nvPr/>
                </p:nvGrpSpPr>
                <p:grpSpPr>
                  <a:xfrm>
                    <a:off x="5334000" y="1676401"/>
                    <a:ext cx="3200400" cy="2295940"/>
                    <a:chOff x="3329709" y="1676400"/>
                    <a:chExt cx="5204691" cy="3733801"/>
                  </a:xfrm>
                </p:grpSpPr>
                <p:grpSp>
                  <p:nvGrpSpPr>
                    <p:cNvPr id="1263" name="Group 139"/>
                    <p:cNvGrpSpPr/>
                    <p:nvPr/>
                  </p:nvGrpSpPr>
                  <p:grpSpPr>
                    <a:xfrm>
                      <a:off x="5784951" y="1676400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95" name="Rounded Rectangle 38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296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13" name="Moon 56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14" name="Moon 57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15" name="Moon 5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97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10" name="Moon 53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11" name="Moon 54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12" name="Moon 55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98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07" name="Moon 50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8" name="Moon 51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9" name="Moon 52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99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04" name="Moon 47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5" name="Moon 48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6" name="Moon 49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300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301" name="Moon 44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2" name="Moon 45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303" name="Moon 46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264" name="Group 140"/>
                    <p:cNvGrpSpPr/>
                    <p:nvPr/>
                  </p:nvGrpSpPr>
                  <p:grpSpPr>
                    <a:xfrm flipH="1">
                      <a:off x="3329709" y="1768267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74" name="Rounded Rectangle 1273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275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92" name="Moon 35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93" name="Moon 36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94" name="Moon 37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76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89" name="Moon 32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90" name="Moon 3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91" name="Moon 34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77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86" name="Moon 29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7" name="Moon 1286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8" name="Moon 1287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78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83" name="Moon 1282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4" name="Moon 128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5" name="Moon 2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79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80" name="Moon 1279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1" name="Moon 1280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82" name="Moon 1281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265" name="Group 162"/>
                    <p:cNvGrpSpPr/>
                    <p:nvPr/>
                  </p:nvGrpSpPr>
                  <p:grpSpPr>
                    <a:xfrm rot="4467257">
                      <a:off x="4822952" y="4237309"/>
                      <a:ext cx="1510882" cy="806088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71" name="Moon 127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72" name="Moon 1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73" name="Moon 1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1266" name="Group 166"/>
                    <p:cNvGrpSpPr/>
                    <p:nvPr/>
                  </p:nvGrpSpPr>
                  <p:grpSpPr>
                    <a:xfrm rot="16200000" flipH="1">
                      <a:off x="5569396" y="4270840"/>
                      <a:ext cx="1602452" cy="676270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68" name="Moon 11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69" name="Moon 126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70" name="Moon 13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1267" name="Oval 1266"/>
                    <p:cNvSpPr/>
                    <p:nvPr/>
                  </p:nvSpPr>
                  <p:spPr>
                    <a:xfrm>
                      <a:off x="5870539" y="3729189"/>
                      <a:ext cx="138361" cy="201352"/>
                    </a:xfrm>
                    <a:prstGeom prst="ellipse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260" name="Group 110"/>
                  <p:cNvGrpSpPr/>
                  <p:nvPr/>
                </p:nvGrpSpPr>
                <p:grpSpPr>
                  <a:xfrm>
                    <a:off x="6705600" y="2819400"/>
                    <a:ext cx="457200" cy="457200"/>
                    <a:chOff x="6019800" y="5334000"/>
                    <a:chExt cx="914400" cy="914400"/>
                  </a:xfrm>
                </p:grpSpPr>
                <p:sp>
                  <p:nvSpPr>
                    <p:cNvPr id="1261" name="Quad Arrow 1260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262" name="Diamond 1261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1201" name="Group 113"/>
                <p:cNvGrpSpPr/>
                <p:nvPr/>
              </p:nvGrpSpPr>
              <p:grpSpPr>
                <a:xfrm>
                  <a:off x="5690080" y="4462708"/>
                  <a:ext cx="1404453" cy="847527"/>
                  <a:chOff x="5334000" y="1676401"/>
                  <a:chExt cx="3200400" cy="2295940"/>
                </a:xfrm>
              </p:grpSpPr>
              <p:grpSp>
                <p:nvGrpSpPr>
                  <p:cNvPr id="1202" name="Group 59"/>
                  <p:cNvGrpSpPr/>
                  <p:nvPr/>
                </p:nvGrpSpPr>
                <p:grpSpPr>
                  <a:xfrm>
                    <a:off x="5334000" y="1676401"/>
                    <a:ext cx="3200400" cy="2295940"/>
                    <a:chOff x="3329709" y="1676400"/>
                    <a:chExt cx="5204691" cy="3733801"/>
                  </a:xfrm>
                </p:grpSpPr>
                <p:grpSp>
                  <p:nvGrpSpPr>
                    <p:cNvPr id="1206" name="Group 139"/>
                    <p:cNvGrpSpPr/>
                    <p:nvPr/>
                  </p:nvGrpSpPr>
                  <p:grpSpPr>
                    <a:xfrm>
                      <a:off x="5784951" y="1676400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38" name="Rounded Rectangle 38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239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56" name="Moon 56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7" name="Moon 57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8" name="Moon 5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40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53" name="Moon 53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4" name="Moon 54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5" name="Moon 55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41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50" name="Moon 50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1" name="Moon 51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52" name="Moon 52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42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47" name="Moon 47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48" name="Moon 48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49" name="Moon 49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43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44" name="Moon 44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45" name="Moon 45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46" name="Moon 46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207" name="Group 140"/>
                    <p:cNvGrpSpPr/>
                    <p:nvPr/>
                  </p:nvGrpSpPr>
                  <p:grpSpPr>
                    <a:xfrm flipH="1">
                      <a:off x="3329709" y="1768267"/>
                      <a:ext cx="2749449" cy="2932281"/>
                      <a:chOff x="4370181" y="2237947"/>
                      <a:chExt cx="1395285" cy="1533800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17" name="Rounded Rectangle 1216"/>
                      <p:cNvSpPr/>
                      <p:nvPr/>
                    </p:nvSpPr>
                    <p:spPr>
                      <a:xfrm rot="7483574">
                        <a:off x="4138676" y="2853106"/>
                        <a:ext cx="1355172" cy="124854"/>
                      </a:xfrm>
                      <a:prstGeom prst="roundRect">
                        <a:avLst/>
                      </a:prstGeom>
                      <a:solidFill>
                        <a:srgbClr val="582A04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grpSp>
                    <p:nvGrpSpPr>
                      <p:cNvPr id="1218" name="Group 122"/>
                      <p:cNvGrpSpPr/>
                      <p:nvPr/>
                    </p:nvGrpSpPr>
                    <p:grpSpPr>
                      <a:xfrm>
                        <a:off x="4975163" y="2434420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35" name="Moon 35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6" name="Moon 36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7" name="Moon 37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19" name="Group 123"/>
                      <p:cNvGrpSpPr/>
                      <p:nvPr/>
                    </p:nvGrpSpPr>
                    <p:grpSpPr>
                      <a:xfrm>
                        <a:off x="4842164" y="2673927"/>
                        <a:ext cx="856672" cy="364837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32" name="Moon 32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3" name="Moon 3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4" name="Moon 34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20" name="Group 127"/>
                      <p:cNvGrpSpPr/>
                      <p:nvPr/>
                    </p:nvGrpSpPr>
                    <p:grpSpPr>
                      <a:xfrm>
                        <a:off x="4702690" y="2882384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29" name="Moon 29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0" name="Moon 1229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31" name="Moon 1230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21" name="Group 131"/>
                      <p:cNvGrpSpPr/>
                      <p:nvPr/>
                    </p:nvGrpSpPr>
                    <p:grpSpPr>
                      <a:xfrm>
                        <a:off x="4545672" y="3122529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26" name="Moon 1225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27" name="Moon 1226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28" name="Moon 28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222" name="Group 135"/>
                      <p:cNvGrpSpPr/>
                      <p:nvPr/>
                    </p:nvGrpSpPr>
                    <p:grpSpPr>
                      <a:xfrm rot="1269795">
                        <a:off x="4370181" y="3362675"/>
                        <a:ext cx="790303" cy="409072"/>
                        <a:chOff x="4975163" y="2434420"/>
                        <a:chExt cx="790303" cy="409072"/>
                      </a:xfrm>
                      <a:grpFill/>
                    </p:grpSpPr>
                    <p:sp>
                      <p:nvSpPr>
                        <p:cNvPr id="1223" name="Moon 1222"/>
                        <p:cNvSpPr/>
                        <p:nvPr/>
                      </p:nvSpPr>
                      <p:spPr>
                        <a:xfrm rot="7257268">
                          <a:off x="5322931" y="2233063"/>
                          <a:ext cx="241178" cy="643892"/>
                        </a:xfrm>
                        <a:prstGeom prst="moon">
                          <a:avLst>
                            <a:gd name="adj" fmla="val 51004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24" name="Moon 1223"/>
                        <p:cNvSpPr/>
                        <p:nvPr/>
                      </p:nvSpPr>
                      <p:spPr>
                        <a:xfrm rot="8006089">
                          <a:off x="5214124" y="2302347"/>
                          <a:ext cx="302184" cy="780106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225" name="Moon 1224"/>
                        <p:cNvSpPr/>
                        <p:nvPr/>
                      </p:nvSpPr>
                      <p:spPr>
                        <a:xfrm rot="6288045">
                          <a:off x="5227364" y="2325535"/>
                          <a:ext cx="259387" cy="609039"/>
                        </a:xfrm>
                        <a:prstGeom prst="moon">
                          <a:avLst>
                            <a:gd name="adj" fmla="val 36556"/>
                          </a:avLst>
                        </a:prstGeom>
                        <a:grpFill/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</p:grpSp>
                <p:grpSp>
                  <p:nvGrpSpPr>
                    <p:cNvPr id="1208" name="Group 162"/>
                    <p:cNvGrpSpPr/>
                    <p:nvPr/>
                  </p:nvGrpSpPr>
                  <p:grpSpPr>
                    <a:xfrm rot="4467257">
                      <a:off x="4822952" y="4237309"/>
                      <a:ext cx="1510882" cy="806088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14" name="Moon 121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15" name="Moon 1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16" name="Moon 1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1209" name="Group 166"/>
                    <p:cNvGrpSpPr/>
                    <p:nvPr/>
                  </p:nvGrpSpPr>
                  <p:grpSpPr>
                    <a:xfrm rot="16200000" flipH="1">
                      <a:off x="5569396" y="4270840"/>
                      <a:ext cx="1602452" cy="676270"/>
                      <a:chOff x="4975163" y="2434420"/>
                      <a:chExt cx="790303" cy="409072"/>
                    </a:xfrm>
                    <a:solidFill>
                      <a:schemeClr val="accent6">
                        <a:lumMod val="50000"/>
                      </a:schemeClr>
                    </a:solidFill>
                  </p:grpSpPr>
                  <p:sp>
                    <p:nvSpPr>
                      <p:cNvPr id="1211" name="Moon 11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12" name="Moon 121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  <p:sp>
                    <p:nvSpPr>
                      <p:cNvPr id="1213" name="Moon 13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1210" name="Oval 1209"/>
                    <p:cNvSpPr/>
                    <p:nvPr/>
                  </p:nvSpPr>
                  <p:spPr>
                    <a:xfrm>
                      <a:off x="5870539" y="3729189"/>
                      <a:ext cx="138361" cy="201352"/>
                    </a:xfrm>
                    <a:prstGeom prst="ellipse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203" name="Group 110"/>
                  <p:cNvGrpSpPr/>
                  <p:nvPr/>
                </p:nvGrpSpPr>
                <p:grpSpPr>
                  <a:xfrm>
                    <a:off x="6705600" y="2819400"/>
                    <a:ext cx="457200" cy="457200"/>
                    <a:chOff x="6019800" y="5334000"/>
                    <a:chExt cx="914400" cy="914400"/>
                  </a:xfrm>
                </p:grpSpPr>
                <p:sp>
                  <p:nvSpPr>
                    <p:cNvPr id="1204" name="Quad Arrow 1203"/>
                    <p:cNvSpPr/>
                    <p:nvPr/>
                  </p:nvSpPr>
                  <p:spPr>
                    <a:xfrm>
                      <a:off x="6019800" y="5334000"/>
                      <a:ext cx="914400" cy="914400"/>
                    </a:xfrm>
                    <a:prstGeom prst="quadArrow">
                      <a:avLst/>
                    </a:prstGeom>
                    <a:solidFill>
                      <a:srgbClr val="738A8B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205" name="Diamond 1204"/>
                    <p:cNvSpPr/>
                    <p:nvPr/>
                  </p:nvSpPr>
                  <p:spPr>
                    <a:xfrm>
                      <a:off x="6361611" y="5617029"/>
                      <a:ext cx="235132" cy="36576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</p:grpSp>
        </p:grpSp>
      </p:grpSp>
      <p:grpSp>
        <p:nvGrpSpPr>
          <p:cNvPr id="1427" name="Group 1426"/>
          <p:cNvGrpSpPr/>
          <p:nvPr/>
        </p:nvGrpSpPr>
        <p:grpSpPr>
          <a:xfrm>
            <a:off x="5095132" y="3466427"/>
            <a:ext cx="843077" cy="863440"/>
            <a:chOff x="6793509" y="4122454"/>
            <a:chExt cx="459033" cy="507700"/>
          </a:xfrm>
        </p:grpSpPr>
        <p:grpSp>
          <p:nvGrpSpPr>
            <p:cNvPr id="1054" name="Group 1053"/>
            <p:cNvGrpSpPr/>
            <p:nvPr/>
          </p:nvGrpSpPr>
          <p:grpSpPr>
            <a:xfrm>
              <a:off x="6793509" y="4122454"/>
              <a:ext cx="459033" cy="507700"/>
              <a:chOff x="6812404" y="4014427"/>
              <a:chExt cx="1532462" cy="1723166"/>
            </a:xfrm>
          </p:grpSpPr>
          <p:sp>
            <p:nvSpPr>
              <p:cNvPr id="1055" name="Rectangle 1054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56" name="Frame 1055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94" name="Group 1393"/>
            <p:cNvGrpSpPr/>
            <p:nvPr/>
          </p:nvGrpSpPr>
          <p:grpSpPr>
            <a:xfrm>
              <a:off x="6833002" y="4173648"/>
              <a:ext cx="373556" cy="423040"/>
              <a:chOff x="7547862" y="393823"/>
              <a:chExt cx="1312604" cy="1402584"/>
            </a:xfrm>
          </p:grpSpPr>
          <p:sp>
            <p:nvSpPr>
              <p:cNvPr id="1395" name="Trapezoid 1394"/>
              <p:cNvSpPr/>
              <p:nvPr/>
            </p:nvSpPr>
            <p:spPr>
              <a:xfrm flipH="1">
                <a:off x="7855327" y="1281216"/>
                <a:ext cx="632864" cy="515191"/>
              </a:xfrm>
              <a:prstGeom prst="trapezoid">
                <a:avLst/>
              </a:prstGeom>
              <a:solidFill>
                <a:srgbClr val="7030A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396" name="Group 1395"/>
              <p:cNvGrpSpPr/>
              <p:nvPr/>
            </p:nvGrpSpPr>
            <p:grpSpPr>
              <a:xfrm>
                <a:off x="7547862" y="393823"/>
                <a:ext cx="1312604" cy="1386455"/>
                <a:chOff x="5972512" y="382610"/>
                <a:chExt cx="1312604" cy="1386455"/>
              </a:xfrm>
            </p:grpSpPr>
            <p:sp>
              <p:nvSpPr>
                <p:cNvPr id="1397" name="Cloud 1396"/>
                <p:cNvSpPr/>
                <p:nvPr/>
              </p:nvSpPr>
              <p:spPr>
                <a:xfrm rot="671737">
                  <a:off x="5972512" y="619768"/>
                  <a:ext cx="446117" cy="557701"/>
                </a:xfrm>
                <a:prstGeom prst="cloud">
                  <a:avLst/>
                </a:prstGeom>
                <a:solidFill>
                  <a:srgbClr val="9966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98" name="Cloud 1397"/>
                <p:cNvSpPr/>
                <p:nvPr/>
              </p:nvSpPr>
              <p:spPr>
                <a:xfrm rot="20706537">
                  <a:off x="6775166" y="668115"/>
                  <a:ext cx="509950" cy="507104"/>
                </a:xfrm>
                <a:prstGeom prst="cloud">
                  <a:avLst/>
                </a:prstGeom>
                <a:solidFill>
                  <a:srgbClr val="9966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399" name="Oval 1398"/>
                <p:cNvSpPr/>
                <p:nvPr/>
              </p:nvSpPr>
              <p:spPr>
                <a:xfrm flipH="1">
                  <a:off x="6209288" y="423750"/>
                  <a:ext cx="873642" cy="113322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00" name="Cloud 1399"/>
                <p:cNvSpPr/>
                <p:nvPr/>
              </p:nvSpPr>
              <p:spPr>
                <a:xfrm rot="16200000">
                  <a:off x="6413229" y="90336"/>
                  <a:ext cx="451622" cy="1036169"/>
                </a:xfrm>
                <a:prstGeom prst="cloud">
                  <a:avLst/>
                </a:prstGeom>
                <a:solidFill>
                  <a:srgbClr val="9966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401" name="Group 1400"/>
                <p:cNvGrpSpPr/>
                <p:nvPr/>
              </p:nvGrpSpPr>
              <p:grpSpPr>
                <a:xfrm>
                  <a:off x="6036962" y="571671"/>
                  <a:ext cx="1197394" cy="315103"/>
                  <a:chOff x="7086600" y="914400"/>
                  <a:chExt cx="1828800" cy="472130"/>
                </a:xfrm>
              </p:grpSpPr>
              <p:sp>
                <p:nvSpPr>
                  <p:cNvPr id="1408" name="Rounded Rectangle 1407"/>
                  <p:cNvSpPr/>
                  <p:nvPr/>
                </p:nvSpPr>
                <p:spPr>
                  <a:xfrm>
                    <a:off x="7086600" y="990600"/>
                    <a:ext cx="1828800" cy="304800"/>
                  </a:xfrm>
                  <a:prstGeom prst="roundRect">
                    <a:avLst/>
                  </a:prstGeom>
                  <a:solidFill>
                    <a:srgbClr val="7030A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1409" name="Group 1408"/>
                  <p:cNvGrpSpPr/>
                  <p:nvPr/>
                </p:nvGrpSpPr>
                <p:grpSpPr>
                  <a:xfrm>
                    <a:off x="7086600" y="914400"/>
                    <a:ext cx="1828800" cy="472130"/>
                    <a:chOff x="1578077" y="297425"/>
                    <a:chExt cx="3603523" cy="958646"/>
                  </a:xfrm>
                </p:grpSpPr>
                <p:grpSp>
                  <p:nvGrpSpPr>
                    <p:cNvPr id="1410" name="Group 1409"/>
                    <p:cNvGrpSpPr/>
                    <p:nvPr/>
                  </p:nvGrpSpPr>
                  <p:grpSpPr>
                    <a:xfrm>
                      <a:off x="3352800" y="304800"/>
                      <a:ext cx="1828800" cy="951271"/>
                      <a:chOff x="3352800" y="304800"/>
                      <a:chExt cx="1828800" cy="951271"/>
                    </a:xfrm>
                  </p:grpSpPr>
                  <p:grpSp>
                    <p:nvGrpSpPr>
                      <p:cNvPr id="1420" name="Group 1419"/>
                      <p:cNvGrpSpPr/>
                      <p:nvPr/>
                    </p:nvGrpSpPr>
                    <p:grpSpPr>
                      <a:xfrm>
                        <a:off x="4267200" y="341671"/>
                        <a:ext cx="914400" cy="914400"/>
                        <a:chOff x="3352800" y="304800"/>
                        <a:chExt cx="914400" cy="914400"/>
                      </a:xfrm>
                    </p:grpSpPr>
                    <p:sp>
                      <p:nvSpPr>
                        <p:cNvPr id="1425" name="Quad Arrow Callout 1424"/>
                        <p:cNvSpPr/>
                        <p:nvPr/>
                      </p:nvSpPr>
                      <p:spPr>
                        <a:xfrm>
                          <a:off x="3352800" y="304800"/>
                          <a:ext cx="914400" cy="914400"/>
                        </a:xfrm>
                        <a:prstGeom prst="quadArrowCallout">
                          <a:avLst>
                            <a:gd name="adj1" fmla="val 18515"/>
                            <a:gd name="adj2" fmla="val 26042"/>
                            <a:gd name="adj3" fmla="val 18515"/>
                            <a:gd name="adj4" fmla="val 48123"/>
                          </a:avLst>
                        </a:prstGeom>
                        <a:solidFill>
                          <a:schemeClr val="accent3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426" name="Quad Arrow 1425"/>
                        <p:cNvSpPr/>
                        <p:nvPr/>
                      </p:nvSpPr>
                      <p:spPr>
                        <a:xfrm>
                          <a:off x="3657600" y="533400"/>
                          <a:ext cx="304800" cy="457200"/>
                        </a:xfrm>
                        <a:prstGeom prst="quadArrow">
                          <a:avLst/>
                        </a:prstGeom>
                        <a:solidFill>
                          <a:srgbClr val="FFDD71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421" name="Group 1420"/>
                      <p:cNvGrpSpPr/>
                      <p:nvPr/>
                    </p:nvGrpSpPr>
                    <p:grpSpPr>
                      <a:xfrm>
                        <a:off x="3352800" y="304800"/>
                        <a:ext cx="914400" cy="914400"/>
                        <a:chOff x="3352800" y="304800"/>
                        <a:chExt cx="914400" cy="914400"/>
                      </a:xfrm>
                    </p:grpSpPr>
                    <p:sp>
                      <p:nvSpPr>
                        <p:cNvPr id="1423" name="Quad Arrow Callout 1422"/>
                        <p:cNvSpPr/>
                        <p:nvPr/>
                      </p:nvSpPr>
                      <p:spPr>
                        <a:xfrm>
                          <a:off x="3352800" y="304800"/>
                          <a:ext cx="914400" cy="914400"/>
                        </a:xfrm>
                        <a:prstGeom prst="quadArrowCallout">
                          <a:avLst>
                            <a:gd name="adj1" fmla="val 18515"/>
                            <a:gd name="adj2" fmla="val 26042"/>
                            <a:gd name="adj3" fmla="val 18515"/>
                            <a:gd name="adj4" fmla="val 48123"/>
                          </a:avLst>
                        </a:prstGeom>
                        <a:solidFill>
                          <a:schemeClr val="accent3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424" name="Quad Arrow 1423"/>
                        <p:cNvSpPr/>
                        <p:nvPr/>
                      </p:nvSpPr>
                      <p:spPr>
                        <a:xfrm>
                          <a:off x="3657600" y="533400"/>
                          <a:ext cx="304800" cy="457200"/>
                        </a:xfrm>
                        <a:prstGeom prst="quadArrow">
                          <a:avLst/>
                        </a:prstGeom>
                        <a:solidFill>
                          <a:srgbClr val="FFDD71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sp>
                    <p:nvSpPr>
                      <p:cNvPr id="1422" name="Quad Arrow 1421"/>
                      <p:cNvSpPr/>
                      <p:nvPr/>
                    </p:nvSpPr>
                    <p:spPr>
                      <a:xfrm>
                        <a:off x="41148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grpSp>
                  <p:nvGrpSpPr>
                    <p:cNvPr id="1411" name="Group 1410"/>
                    <p:cNvGrpSpPr/>
                    <p:nvPr/>
                  </p:nvGrpSpPr>
                  <p:grpSpPr>
                    <a:xfrm>
                      <a:off x="1578077" y="297425"/>
                      <a:ext cx="1828800" cy="951271"/>
                      <a:chOff x="3352800" y="304800"/>
                      <a:chExt cx="1828800" cy="951271"/>
                    </a:xfrm>
                  </p:grpSpPr>
                  <p:grpSp>
                    <p:nvGrpSpPr>
                      <p:cNvPr id="1413" name="Group 256"/>
                      <p:cNvGrpSpPr/>
                      <p:nvPr/>
                    </p:nvGrpSpPr>
                    <p:grpSpPr>
                      <a:xfrm>
                        <a:off x="4267200" y="341671"/>
                        <a:ext cx="914400" cy="914400"/>
                        <a:chOff x="3352800" y="304800"/>
                        <a:chExt cx="914400" cy="914400"/>
                      </a:xfrm>
                    </p:grpSpPr>
                    <p:sp>
                      <p:nvSpPr>
                        <p:cNvPr id="1418" name="Quad Arrow Callout 1417"/>
                        <p:cNvSpPr/>
                        <p:nvPr/>
                      </p:nvSpPr>
                      <p:spPr>
                        <a:xfrm>
                          <a:off x="3352800" y="304800"/>
                          <a:ext cx="914400" cy="914400"/>
                        </a:xfrm>
                        <a:prstGeom prst="quadArrowCallout">
                          <a:avLst>
                            <a:gd name="adj1" fmla="val 18515"/>
                            <a:gd name="adj2" fmla="val 26042"/>
                            <a:gd name="adj3" fmla="val 18515"/>
                            <a:gd name="adj4" fmla="val 48123"/>
                          </a:avLst>
                        </a:prstGeom>
                        <a:solidFill>
                          <a:schemeClr val="accent3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419" name="Quad Arrow 1418"/>
                        <p:cNvSpPr/>
                        <p:nvPr/>
                      </p:nvSpPr>
                      <p:spPr>
                        <a:xfrm>
                          <a:off x="3657600" y="533400"/>
                          <a:ext cx="304800" cy="457200"/>
                        </a:xfrm>
                        <a:prstGeom prst="quadArrow">
                          <a:avLst/>
                        </a:prstGeom>
                        <a:solidFill>
                          <a:srgbClr val="FFDD71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grpSp>
                    <p:nvGrpSpPr>
                      <p:cNvPr id="1414" name="Group 254"/>
                      <p:cNvGrpSpPr/>
                      <p:nvPr/>
                    </p:nvGrpSpPr>
                    <p:grpSpPr>
                      <a:xfrm>
                        <a:off x="3352800" y="304800"/>
                        <a:ext cx="914400" cy="914400"/>
                        <a:chOff x="3352800" y="304800"/>
                        <a:chExt cx="914400" cy="914400"/>
                      </a:xfrm>
                    </p:grpSpPr>
                    <p:sp>
                      <p:nvSpPr>
                        <p:cNvPr id="1416" name="Quad Arrow Callout 1415"/>
                        <p:cNvSpPr/>
                        <p:nvPr/>
                      </p:nvSpPr>
                      <p:spPr>
                        <a:xfrm>
                          <a:off x="3352800" y="304800"/>
                          <a:ext cx="914400" cy="914400"/>
                        </a:xfrm>
                        <a:prstGeom prst="quadArrowCallout">
                          <a:avLst>
                            <a:gd name="adj1" fmla="val 18515"/>
                            <a:gd name="adj2" fmla="val 26042"/>
                            <a:gd name="adj3" fmla="val 18515"/>
                            <a:gd name="adj4" fmla="val 48123"/>
                          </a:avLst>
                        </a:prstGeom>
                        <a:solidFill>
                          <a:schemeClr val="accent3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  <p:sp>
                      <p:nvSpPr>
                        <p:cNvPr id="1417" name="Quad Arrow 1416"/>
                        <p:cNvSpPr/>
                        <p:nvPr/>
                      </p:nvSpPr>
                      <p:spPr>
                        <a:xfrm>
                          <a:off x="3657600" y="533400"/>
                          <a:ext cx="304800" cy="457200"/>
                        </a:xfrm>
                        <a:prstGeom prst="quadArrow">
                          <a:avLst/>
                        </a:prstGeom>
                        <a:solidFill>
                          <a:srgbClr val="FFDD71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sz="1350"/>
                        </a:p>
                      </p:txBody>
                    </p:sp>
                  </p:grpSp>
                  <p:sp>
                    <p:nvSpPr>
                      <p:cNvPr id="1415" name="Quad Arrow 1414"/>
                      <p:cNvSpPr/>
                      <p:nvPr/>
                    </p:nvSpPr>
                    <p:spPr>
                      <a:xfrm>
                        <a:off x="41148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350"/>
                      </a:p>
                    </p:txBody>
                  </p:sp>
                </p:grpSp>
                <p:sp>
                  <p:nvSpPr>
                    <p:cNvPr id="1412" name="Quad Arrow 1411"/>
                    <p:cNvSpPr/>
                    <p:nvPr/>
                  </p:nvSpPr>
                  <p:spPr>
                    <a:xfrm>
                      <a:off x="3220065" y="528484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1402" name="Group 1401"/>
                <p:cNvGrpSpPr/>
                <p:nvPr/>
              </p:nvGrpSpPr>
              <p:grpSpPr>
                <a:xfrm>
                  <a:off x="6289045" y="1516982"/>
                  <a:ext cx="189062" cy="252083"/>
                  <a:chOff x="3352800" y="304800"/>
                  <a:chExt cx="914400" cy="914400"/>
                </a:xfrm>
              </p:grpSpPr>
              <p:sp>
                <p:nvSpPr>
                  <p:cNvPr id="1406" name="Quad Arrow Callout 1405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07" name="Quad Arrow 1406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403" name="Group 1402"/>
                <p:cNvGrpSpPr/>
                <p:nvPr/>
              </p:nvGrpSpPr>
              <p:grpSpPr>
                <a:xfrm>
                  <a:off x="6730190" y="1516982"/>
                  <a:ext cx="189062" cy="252083"/>
                  <a:chOff x="3352800" y="304800"/>
                  <a:chExt cx="914400" cy="914400"/>
                </a:xfrm>
              </p:grpSpPr>
              <p:sp>
                <p:nvSpPr>
                  <p:cNvPr id="1404" name="Quad Arrow Callout 1403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05" name="Quad Arrow 1404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1459" name="Group 1458"/>
          <p:cNvGrpSpPr/>
          <p:nvPr/>
        </p:nvGrpSpPr>
        <p:grpSpPr>
          <a:xfrm>
            <a:off x="6340013" y="5238874"/>
            <a:ext cx="994737" cy="1100199"/>
            <a:chOff x="8742190" y="5136297"/>
            <a:chExt cx="459033" cy="507700"/>
          </a:xfrm>
        </p:grpSpPr>
        <p:grpSp>
          <p:nvGrpSpPr>
            <p:cNvPr id="1143" name="Group 1142"/>
            <p:cNvGrpSpPr/>
            <p:nvPr/>
          </p:nvGrpSpPr>
          <p:grpSpPr>
            <a:xfrm>
              <a:off x="8742190" y="5136297"/>
              <a:ext cx="459033" cy="507700"/>
              <a:chOff x="6812404" y="4014427"/>
              <a:chExt cx="1532462" cy="1723166"/>
            </a:xfrm>
          </p:grpSpPr>
          <p:sp>
            <p:nvSpPr>
              <p:cNvPr id="1144" name="Rectangle 1143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145" name="Frame 1144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28" name="Group 1427"/>
            <p:cNvGrpSpPr/>
            <p:nvPr/>
          </p:nvGrpSpPr>
          <p:grpSpPr>
            <a:xfrm>
              <a:off x="8799969" y="5187182"/>
              <a:ext cx="315668" cy="444073"/>
              <a:chOff x="7879965" y="906115"/>
              <a:chExt cx="975921" cy="1293876"/>
            </a:xfrm>
          </p:grpSpPr>
          <p:sp>
            <p:nvSpPr>
              <p:cNvPr id="1429" name="Cloud 1428"/>
              <p:cNvSpPr/>
              <p:nvPr/>
            </p:nvSpPr>
            <p:spPr>
              <a:xfrm rot="17452337">
                <a:off x="7831982" y="972052"/>
                <a:ext cx="1071888" cy="975921"/>
              </a:xfrm>
              <a:prstGeom prst="cloud">
                <a:avLst/>
              </a:prstGeom>
              <a:solidFill>
                <a:srgbClr val="63581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430" name="Group 1429"/>
              <p:cNvGrpSpPr/>
              <p:nvPr/>
            </p:nvGrpSpPr>
            <p:grpSpPr>
              <a:xfrm>
                <a:off x="7971578" y="906115"/>
                <a:ext cx="757705" cy="1293876"/>
                <a:chOff x="9076117" y="3567575"/>
                <a:chExt cx="757705" cy="1293876"/>
              </a:xfrm>
            </p:grpSpPr>
            <p:sp>
              <p:nvSpPr>
                <p:cNvPr id="1431" name="Trapezoid 1430"/>
                <p:cNvSpPr/>
                <p:nvPr/>
              </p:nvSpPr>
              <p:spPr>
                <a:xfrm rot="10800000">
                  <a:off x="9123593" y="4438229"/>
                  <a:ext cx="679021" cy="423222"/>
                </a:xfrm>
                <a:prstGeom prst="trapezoid">
                  <a:avLst>
                    <a:gd name="adj" fmla="val 21938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2" name="Trapezoid 1431"/>
                <p:cNvSpPr/>
                <p:nvPr/>
              </p:nvSpPr>
              <p:spPr>
                <a:xfrm rot="10800000">
                  <a:off x="9305985" y="4325746"/>
                  <a:ext cx="317799" cy="414597"/>
                </a:xfrm>
                <a:prstGeom prst="trapezoid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3" name="Oval 1432"/>
                <p:cNvSpPr/>
                <p:nvPr/>
              </p:nvSpPr>
              <p:spPr>
                <a:xfrm>
                  <a:off x="9140501" y="3613615"/>
                  <a:ext cx="635600" cy="99503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4" name="Cloud 1433"/>
                <p:cNvSpPr/>
                <p:nvPr/>
              </p:nvSpPr>
              <p:spPr>
                <a:xfrm>
                  <a:off x="9100776" y="3572156"/>
                  <a:ext cx="476699" cy="373138"/>
                </a:xfrm>
                <a:prstGeom prst="cloud">
                  <a:avLst/>
                </a:prstGeom>
                <a:solidFill>
                  <a:srgbClr val="6358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5" name="Cloud 1434"/>
                <p:cNvSpPr/>
                <p:nvPr/>
              </p:nvSpPr>
              <p:spPr>
                <a:xfrm rot="2597059">
                  <a:off x="9357123" y="3567575"/>
                  <a:ext cx="476699" cy="373138"/>
                </a:xfrm>
                <a:prstGeom prst="cloud">
                  <a:avLst/>
                </a:prstGeom>
                <a:solidFill>
                  <a:srgbClr val="6358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6" name="Oval 1435"/>
                <p:cNvSpPr/>
                <p:nvPr/>
              </p:nvSpPr>
              <p:spPr>
                <a:xfrm rot="4422778">
                  <a:off x="9283753" y="3570622"/>
                  <a:ext cx="229920" cy="281603"/>
                </a:xfrm>
                <a:prstGeom prst="ellipse">
                  <a:avLst/>
                </a:prstGeom>
                <a:solidFill>
                  <a:srgbClr val="63581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37" name="Rounded Rectangle 1436"/>
                <p:cNvSpPr/>
                <p:nvPr/>
              </p:nvSpPr>
              <p:spPr>
                <a:xfrm rot="10800000">
                  <a:off x="9076117" y="3691954"/>
                  <a:ext cx="754774" cy="290218"/>
                </a:xfrm>
                <a:prstGeom prst="roundRec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438" name="Group 1437"/>
                <p:cNvGrpSpPr/>
                <p:nvPr/>
              </p:nvGrpSpPr>
              <p:grpSpPr>
                <a:xfrm>
                  <a:off x="9091606" y="3716708"/>
                  <a:ext cx="716666" cy="260068"/>
                  <a:chOff x="4720480" y="4388132"/>
                  <a:chExt cx="1756255" cy="533320"/>
                </a:xfrm>
              </p:grpSpPr>
              <p:grpSp>
                <p:nvGrpSpPr>
                  <p:cNvPr id="1439" name="Group 1438"/>
                  <p:cNvGrpSpPr/>
                  <p:nvPr/>
                </p:nvGrpSpPr>
                <p:grpSpPr>
                  <a:xfrm>
                    <a:off x="4720480" y="4427320"/>
                    <a:ext cx="471740" cy="446235"/>
                    <a:chOff x="5108731" y="4165198"/>
                    <a:chExt cx="1206700" cy="1141460"/>
                  </a:xfrm>
                </p:grpSpPr>
                <p:sp>
                  <p:nvSpPr>
                    <p:cNvPr id="1456" name="Right Triangle 1455"/>
                    <p:cNvSpPr/>
                    <p:nvPr/>
                  </p:nvSpPr>
                  <p:spPr>
                    <a:xfrm>
                      <a:off x="5630437" y="4165198"/>
                      <a:ext cx="684994" cy="698411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7" name="Right Triangle 1456"/>
                    <p:cNvSpPr/>
                    <p:nvPr/>
                  </p:nvSpPr>
                  <p:spPr>
                    <a:xfrm flipH="1">
                      <a:off x="5108731" y="4423954"/>
                      <a:ext cx="429919" cy="448165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8" name="Diagonal Stripe 1457"/>
                    <p:cNvSpPr/>
                    <p:nvPr/>
                  </p:nvSpPr>
                  <p:spPr>
                    <a:xfrm rot="13605997">
                      <a:off x="5346691" y="4560942"/>
                      <a:ext cx="715545" cy="775888"/>
                    </a:xfrm>
                    <a:prstGeom prst="diagStripe">
                      <a:avLst/>
                    </a:prstGeom>
                    <a:solidFill>
                      <a:srgbClr val="FF0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40" name="Group 1439"/>
                  <p:cNvGrpSpPr/>
                  <p:nvPr/>
                </p:nvGrpSpPr>
                <p:grpSpPr>
                  <a:xfrm rot="10800000">
                    <a:off x="5064468" y="4388132"/>
                    <a:ext cx="471740" cy="446235"/>
                    <a:chOff x="5108731" y="4165198"/>
                    <a:chExt cx="1206700" cy="1141460"/>
                  </a:xfrm>
                </p:grpSpPr>
                <p:sp>
                  <p:nvSpPr>
                    <p:cNvPr id="1453" name="Right Triangle 1452"/>
                    <p:cNvSpPr/>
                    <p:nvPr/>
                  </p:nvSpPr>
                  <p:spPr>
                    <a:xfrm>
                      <a:off x="5630437" y="4165198"/>
                      <a:ext cx="684994" cy="698411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4" name="Right Triangle 1453"/>
                    <p:cNvSpPr/>
                    <p:nvPr/>
                  </p:nvSpPr>
                  <p:spPr>
                    <a:xfrm flipH="1">
                      <a:off x="5108731" y="4423954"/>
                      <a:ext cx="429919" cy="448165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5" name="Diagonal Stripe 1454"/>
                    <p:cNvSpPr/>
                    <p:nvPr/>
                  </p:nvSpPr>
                  <p:spPr>
                    <a:xfrm rot="13605997">
                      <a:off x="5346691" y="4560942"/>
                      <a:ext cx="715545" cy="775888"/>
                    </a:xfrm>
                    <a:prstGeom prst="diagStripe">
                      <a:avLst/>
                    </a:prstGeom>
                    <a:solidFill>
                      <a:srgbClr val="FF0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41" name="Group 1440"/>
                  <p:cNvGrpSpPr/>
                  <p:nvPr/>
                </p:nvGrpSpPr>
                <p:grpSpPr>
                  <a:xfrm>
                    <a:off x="5360560" y="4449092"/>
                    <a:ext cx="471740" cy="446235"/>
                    <a:chOff x="5108731" y="4165198"/>
                    <a:chExt cx="1206700" cy="1141460"/>
                  </a:xfrm>
                </p:grpSpPr>
                <p:sp>
                  <p:nvSpPr>
                    <p:cNvPr id="1450" name="Right Triangle 1449"/>
                    <p:cNvSpPr/>
                    <p:nvPr/>
                  </p:nvSpPr>
                  <p:spPr>
                    <a:xfrm>
                      <a:off x="5630437" y="4165198"/>
                      <a:ext cx="684994" cy="698411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1" name="Right Triangle 1450"/>
                    <p:cNvSpPr/>
                    <p:nvPr/>
                  </p:nvSpPr>
                  <p:spPr>
                    <a:xfrm flipH="1">
                      <a:off x="5108731" y="4423954"/>
                      <a:ext cx="429919" cy="448165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52" name="Diagonal Stripe 1451"/>
                    <p:cNvSpPr/>
                    <p:nvPr/>
                  </p:nvSpPr>
                  <p:spPr>
                    <a:xfrm rot="13605997">
                      <a:off x="5346691" y="4560942"/>
                      <a:ext cx="715545" cy="775888"/>
                    </a:xfrm>
                    <a:prstGeom prst="diagStripe">
                      <a:avLst/>
                    </a:prstGeom>
                    <a:solidFill>
                      <a:srgbClr val="FF0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42" name="Group 1441"/>
                  <p:cNvGrpSpPr/>
                  <p:nvPr/>
                </p:nvGrpSpPr>
                <p:grpSpPr>
                  <a:xfrm rot="10800000">
                    <a:off x="5704548" y="4409904"/>
                    <a:ext cx="471740" cy="446235"/>
                    <a:chOff x="5108731" y="4165198"/>
                    <a:chExt cx="1206700" cy="1141460"/>
                  </a:xfrm>
                </p:grpSpPr>
                <p:sp>
                  <p:nvSpPr>
                    <p:cNvPr id="1447" name="Right Triangle 1446"/>
                    <p:cNvSpPr/>
                    <p:nvPr/>
                  </p:nvSpPr>
                  <p:spPr>
                    <a:xfrm>
                      <a:off x="5630437" y="4165198"/>
                      <a:ext cx="684994" cy="698411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48" name="Right Triangle 1447"/>
                    <p:cNvSpPr/>
                    <p:nvPr/>
                  </p:nvSpPr>
                  <p:spPr>
                    <a:xfrm flipH="1">
                      <a:off x="5108731" y="4423954"/>
                      <a:ext cx="429919" cy="448165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49" name="Diagonal Stripe 1448"/>
                    <p:cNvSpPr/>
                    <p:nvPr/>
                  </p:nvSpPr>
                  <p:spPr>
                    <a:xfrm rot="13605997">
                      <a:off x="5346691" y="4560942"/>
                      <a:ext cx="715545" cy="775888"/>
                    </a:xfrm>
                    <a:prstGeom prst="diagStripe">
                      <a:avLst/>
                    </a:prstGeom>
                    <a:solidFill>
                      <a:srgbClr val="FF0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43" name="Group 1442"/>
                  <p:cNvGrpSpPr/>
                  <p:nvPr/>
                </p:nvGrpSpPr>
                <p:grpSpPr>
                  <a:xfrm>
                    <a:off x="6004995" y="4475217"/>
                    <a:ext cx="471740" cy="446235"/>
                    <a:chOff x="5108731" y="4165198"/>
                    <a:chExt cx="1206700" cy="1141460"/>
                  </a:xfrm>
                </p:grpSpPr>
                <p:sp>
                  <p:nvSpPr>
                    <p:cNvPr id="1444" name="Right Triangle 1443"/>
                    <p:cNvSpPr/>
                    <p:nvPr/>
                  </p:nvSpPr>
                  <p:spPr>
                    <a:xfrm>
                      <a:off x="5630437" y="4165198"/>
                      <a:ext cx="684994" cy="698411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45" name="Right Triangle 1444"/>
                    <p:cNvSpPr/>
                    <p:nvPr/>
                  </p:nvSpPr>
                  <p:spPr>
                    <a:xfrm flipH="1">
                      <a:off x="5108731" y="4423954"/>
                      <a:ext cx="429919" cy="448165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446" name="Diagonal Stripe 1445"/>
                    <p:cNvSpPr/>
                    <p:nvPr/>
                  </p:nvSpPr>
                  <p:spPr>
                    <a:xfrm rot="13605997">
                      <a:off x="5346691" y="4560942"/>
                      <a:ext cx="715545" cy="775888"/>
                    </a:xfrm>
                    <a:prstGeom prst="diagStripe">
                      <a:avLst/>
                    </a:prstGeom>
                    <a:solidFill>
                      <a:srgbClr val="FF0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488" name="Group 1487"/>
          <p:cNvGrpSpPr/>
          <p:nvPr/>
        </p:nvGrpSpPr>
        <p:grpSpPr>
          <a:xfrm>
            <a:off x="12512" y="5329612"/>
            <a:ext cx="1009252" cy="1066633"/>
            <a:chOff x="743475" y="5949315"/>
            <a:chExt cx="459033" cy="507700"/>
          </a:xfrm>
        </p:grpSpPr>
        <p:grpSp>
          <p:nvGrpSpPr>
            <p:cNvPr id="1137" name="Group 1136"/>
            <p:cNvGrpSpPr/>
            <p:nvPr/>
          </p:nvGrpSpPr>
          <p:grpSpPr>
            <a:xfrm>
              <a:off x="743475" y="5949315"/>
              <a:ext cx="459033" cy="507700"/>
              <a:chOff x="6812404" y="4014427"/>
              <a:chExt cx="1532462" cy="1723166"/>
            </a:xfrm>
          </p:grpSpPr>
          <p:sp>
            <p:nvSpPr>
              <p:cNvPr id="1138" name="Rectangle 1137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139" name="Frame 1138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60" name="Group 1459"/>
            <p:cNvGrpSpPr/>
            <p:nvPr/>
          </p:nvGrpSpPr>
          <p:grpSpPr>
            <a:xfrm>
              <a:off x="796704" y="6028949"/>
              <a:ext cx="364033" cy="380905"/>
              <a:chOff x="9045034" y="3188136"/>
              <a:chExt cx="1533708" cy="1576241"/>
            </a:xfrm>
          </p:grpSpPr>
          <p:sp>
            <p:nvSpPr>
              <p:cNvPr id="1461" name="Round Diagonal Corner Rectangle 1460"/>
              <p:cNvSpPr/>
              <p:nvPr/>
            </p:nvSpPr>
            <p:spPr>
              <a:xfrm rot="14715899" flipH="1">
                <a:off x="8955340" y="3642904"/>
                <a:ext cx="1066800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1462" name="Round Diagonal Corner Rectangle 1461"/>
              <p:cNvSpPr/>
              <p:nvPr/>
            </p:nvSpPr>
            <p:spPr>
              <a:xfrm rot="17609948">
                <a:off x="9592016" y="3621586"/>
                <a:ext cx="1066800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v</a:t>
                </a:r>
              </a:p>
            </p:txBody>
          </p:sp>
          <p:sp>
            <p:nvSpPr>
              <p:cNvPr id="1463" name="Trapezoid 1462"/>
              <p:cNvSpPr/>
              <p:nvPr/>
            </p:nvSpPr>
            <p:spPr>
              <a:xfrm>
                <a:off x="9450450" y="4135161"/>
                <a:ext cx="680598" cy="62921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64" name="Oval 1463"/>
              <p:cNvSpPr/>
              <p:nvPr/>
            </p:nvSpPr>
            <p:spPr>
              <a:xfrm>
                <a:off x="9633711" y="4256811"/>
                <a:ext cx="330974" cy="3870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65" name="Oval 1464"/>
              <p:cNvSpPr/>
              <p:nvPr/>
            </p:nvSpPr>
            <p:spPr>
              <a:xfrm>
                <a:off x="9417979" y="3342073"/>
                <a:ext cx="799168" cy="11397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466" name="Group 46"/>
              <p:cNvGrpSpPr/>
              <p:nvPr/>
            </p:nvGrpSpPr>
            <p:grpSpPr>
              <a:xfrm>
                <a:off x="9045034" y="3188136"/>
                <a:ext cx="1533708" cy="744487"/>
                <a:chOff x="518540" y="1084217"/>
                <a:chExt cx="2193567" cy="1008603"/>
              </a:xfrm>
              <a:solidFill>
                <a:srgbClr val="663300"/>
              </a:solidFill>
            </p:grpSpPr>
            <p:sp>
              <p:nvSpPr>
                <p:cNvPr id="1479" name="Moon 1478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0" name="Moon 1479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1" name="Moon 1480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2" name="Moon 1481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3" name="Moon 1482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4" name="Moon 1483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5" name="Moon 1484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6" name="Moon 1485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487" name="Oval 1486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467" name="Group 1466"/>
              <p:cNvGrpSpPr/>
              <p:nvPr/>
            </p:nvGrpSpPr>
            <p:grpSpPr>
              <a:xfrm>
                <a:off x="9124272" y="3468485"/>
                <a:ext cx="1371051" cy="192879"/>
                <a:chOff x="4492674" y="468559"/>
                <a:chExt cx="2030314" cy="440258"/>
              </a:xfrm>
            </p:grpSpPr>
            <p:grpSp>
              <p:nvGrpSpPr>
                <p:cNvPr id="1468" name="Group 1467"/>
                <p:cNvGrpSpPr/>
                <p:nvPr/>
              </p:nvGrpSpPr>
              <p:grpSpPr>
                <a:xfrm>
                  <a:off x="4492674" y="46855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1476" name="Hexagon 1475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77" name="Diamond 1476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78" name="Diamond 1477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469" name="Group 1468"/>
                <p:cNvGrpSpPr/>
                <p:nvPr/>
              </p:nvGrpSpPr>
              <p:grpSpPr>
                <a:xfrm>
                  <a:off x="5229042" y="471899"/>
                  <a:ext cx="724258" cy="436918"/>
                  <a:chOff x="4492674" y="468559"/>
                  <a:chExt cx="724258" cy="436918"/>
                </a:xfrm>
              </p:grpSpPr>
              <p:sp>
                <p:nvSpPr>
                  <p:cNvPr id="1473" name="Hexagon 1472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74" name="Diamond 1473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75" name="Diamond 1474"/>
                  <p:cNvSpPr/>
                  <p:nvPr/>
                </p:nvSpPr>
                <p:spPr>
                  <a:xfrm>
                    <a:off x="5052159" y="468559"/>
                    <a:ext cx="164773" cy="436918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grpSp>
              <p:nvGrpSpPr>
                <p:cNvPr id="1470" name="Group 1469"/>
                <p:cNvGrpSpPr/>
                <p:nvPr/>
              </p:nvGrpSpPr>
              <p:grpSpPr>
                <a:xfrm>
                  <a:off x="5960371" y="491492"/>
                  <a:ext cx="562617" cy="394746"/>
                  <a:chOff x="4492674" y="499522"/>
                  <a:chExt cx="562617" cy="394746"/>
                </a:xfrm>
              </p:grpSpPr>
              <p:sp>
                <p:nvSpPr>
                  <p:cNvPr id="1471" name="Hexagon 1470"/>
                  <p:cNvSpPr/>
                  <p:nvPr/>
                </p:nvSpPr>
                <p:spPr>
                  <a:xfrm>
                    <a:off x="4492674" y="499522"/>
                    <a:ext cx="562617" cy="394746"/>
                  </a:xfrm>
                  <a:prstGeom prst="hexagon">
                    <a:avLst/>
                  </a:prstGeom>
                  <a:solidFill>
                    <a:srgbClr val="E1AE4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472" name="Diamond 1471"/>
                  <p:cNvSpPr/>
                  <p:nvPr/>
                </p:nvSpPr>
                <p:spPr>
                  <a:xfrm>
                    <a:off x="4700485" y="499522"/>
                    <a:ext cx="146993" cy="394746"/>
                  </a:xfrm>
                  <a:prstGeom prst="diamond">
                    <a:avLst/>
                  </a:prstGeom>
                  <a:solidFill>
                    <a:schemeClr val="tx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1519" name="Group 1518"/>
          <p:cNvGrpSpPr/>
          <p:nvPr/>
        </p:nvGrpSpPr>
        <p:grpSpPr>
          <a:xfrm>
            <a:off x="3833777" y="3947004"/>
            <a:ext cx="1074709" cy="1188650"/>
            <a:chOff x="5679008" y="4907252"/>
            <a:chExt cx="459033" cy="507700"/>
          </a:xfrm>
        </p:grpSpPr>
        <p:grpSp>
          <p:nvGrpSpPr>
            <p:cNvPr id="1051" name="Group 1050"/>
            <p:cNvGrpSpPr/>
            <p:nvPr/>
          </p:nvGrpSpPr>
          <p:grpSpPr>
            <a:xfrm>
              <a:off x="5679008" y="4907252"/>
              <a:ext cx="459033" cy="507700"/>
              <a:chOff x="6812404" y="4014427"/>
              <a:chExt cx="1532462" cy="1723166"/>
            </a:xfrm>
          </p:grpSpPr>
          <p:sp>
            <p:nvSpPr>
              <p:cNvPr id="1052" name="Rectangle 1051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53" name="Frame 1052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89" name="Group 1488"/>
            <p:cNvGrpSpPr/>
            <p:nvPr/>
          </p:nvGrpSpPr>
          <p:grpSpPr>
            <a:xfrm>
              <a:off x="5727564" y="4934139"/>
              <a:ext cx="365417" cy="441315"/>
              <a:chOff x="9490957" y="3436938"/>
              <a:chExt cx="1208250" cy="1401894"/>
            </a:xfrm>
          </p:grpSpPr>
          <p:sp>
            <p:nvSpPr>
              <p:cNvPr id="1490" name="Oval 1489"/>
              <p:cNvSpPr/>
              <p:nvPr/>
            </p:nvSpPr>
            <p:spPr>
              <a:xfrm rot="208670" flipH="1">
                <a:off x="9490957" y="3569590"/>
                <a:ext cx="1208250" cy="118192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1" name="Trapezoid 1490"/>
              <p:cNvSpPr/>
              <p:nvPr/>
            </p:nvSpPr>
            <p:spPr>
              <a:xfrm flipH="1">
                <a:off x="9761425" y="4471457"/>
                <a:ext cx="595321" cy="367375"/>
              </a:xfrm>
              <a:prstGeom prst="trapezoid">
                <a:avLst>
                  <a:gd name="adj" fmla="val 42251"/>
                </a:avLst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2" name="Oval 1491"/>
              <p:cNvSpPr/>
              <p:nvPr/>
            </p:nvSpPr>
            <p:spPr>
              <a:xfrm flipH="1">
                <a:off x="9651145" y="3585700"/>
                <a:ext cx="850460" cy="10517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3" name="Round Diagonal Corner Rectangle 1492"/>
              <p:cNvSpPr/>
              <p:nvPr/>
            </p:nvSpPr>
            <p:spPr>
              <a:xfrm rot="20363465" flipH="1">
                <a:off x="10056824" y="3436938"/>
                <a:ext cx="487458" cy="4856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4" name="Round Diagonal Corner Rectangle 1493"/>
              <p:cNvSpPr/>
              <p:nvPr/>
            </p:nvSpPr>
            <p:spPr>
              <a:xfrm rot="16523337" flipH="1">
                <a:off x="9648148" y="3463773"/>
                <a:ext cx="421330" cy="561921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5" name="Oval 1494"/>
              <p:cNvSpPr/>
              <p:nvPr/>
            </p:nvSpPr>
            <p:spPr>
              <a:xfrm flipH="1">
                <a:off x="9906283" y="3512191"/>
                <a:ext cx="425230" cy="36754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6" name="Oval 1495"/>
              <p:cNvSpPr/>
              <p:nvPr/>
            </p:nvSpPr>
            <p:spPr>
              <a:xfrm flipH="1">
                <a:off x="9775358" y="4161868"/>
                <a:ext cx="563487" cy="56276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7" name="Oval 1496"/>
              <p:cNvSpPr/>
              <p:nvPr/>
            </p:nvSpPr>
            <p:spPr>
              <a:xfrm flipH="1">
                <a:off x="9892939" y="4245025"/>
                <a:ext cx="302542" cy="1832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498" name="Group 57"/>
              <p:cNvGrpSpPr/>
              <p:nvPr/>
            </p:nvGrpSpPr>
            <p:grpSpPr>
              <a:xfrm rot="10800000">
                <a:off x="9501077" y="3729182"/>
                <a:ext cx="1150804" cy="171151"/>
                <a:chOff x="6096000" y="1376597"/>
                <a:chExt cx="3810000" cy="1867525"/>
              </a:xfrm>
            </p:grpSpPr>
            <p:grpSp>
              <p:nvGrpSpPr>
                <p:cNvPr id="1499" name="Group 34"/>
                <p:cNvGrpSpPr/>
                <p:nvPr/>
              </p:nvGrpSpPr>
              <p:grpSpPr>
                <a:xfrm>
                  <a:off x="6096000" y="1447800"/>
                  <a:ext cx="3810000" cy="1752600"/>
                  <a:chOff x="4800600" y="183630"/>
                  <a:chExt cx="5791200" cy="1311639"/>
                </a:xfrm>
              </p:grpSpPr>
              <p:grpSp>
                <p:nvGrpSpPr>
                  <p:cNvPr id="1510" name="Group 28"/>
                  <p:cNvGrpSpPr/>
                  <p:nvPr/>
                </p:nvGrpSpPr>
                <p:grpSpPr>
                  <a:xfrm>
                    <a:off x="4800600" y="184879"/>
                    <a:ext cx="2895600" cy="1295400"/>
                    <a:chOff x="4800600" y="184879"/>
                    <a:chExt cx="2895600" cy="1295400"/>
                  </a:xfrm>
                </p:grpSpPr>
                <p:sp>
                  <p:nvSpPr>
                    <p:cNvPr id="1516" name="Flowchart: Decision 1515"/>
                    <p:cNvSpPr/>
                    <p:nvPr/>
                  </p:nvSpPr>
                  <p:spPr>
                    <a:xfrm>
                      <a:off x="4800600" y="228600"/>
                      <a:ext cx="1447800" cy="1143000"/>
                    </a:xfrm>
                    <a:prstGeom prst="flowChartDecision">
                      <a:avLst/>
                    </a:prstGeom>
                    <a:solidFill>
                      <a:srgbClr val="E4CE72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17" name="Flowchart: Decision 1516"/>
                    <p:cNvSpPr/>
                    <p:nvPr/>
                  </p:nvSpPr>
                  <p:spPr>
                    <a:xfrm>
                      <a:off x="6248400" y="228600"/>
                      <a:ext cx="1447800" cy="1143000"/>
                    </a:xfrm>
                    <a:prstGeom prst="flowChartDecision">
                      <a:avLst/>
                    </a:prstGeom>
                    <a:solidFill>
                      <a:srgbClr val="E4CE72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18" name="4-Point Star 1517"/>
                    <p:cNvSpPr/>
                    <p:nvPr/>
                  </p:nvSpPr>
                  <p:spPr>
                    <a:xfrm>
                      <a:off x="5472659" y="184879"/>
                      <a:ext cx="1524000" cy="1295400"/>
                    </a:xfrm>
                    <a:prstGeom prst="star4">
                      <a:avLst>
                        <a:gd name="adj" fmla="val 19443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511" name="Group 29"/>
                  <p:cNvGrpSpPr/>
                  <p:nvPr/>
                </p:nvGrpSpPr>
                <p:grpSpPr>
                  <a:xfrm>
                    <a:off x="7696200" y="183630"/>
                    <a:ext cx="2895600" cy="1295400"/>
                    <a:chOff x="4800600" y="184879"/>
                    <a:chExt cx="2895600" cy="1295400"/>
                  </a:xfrm>
                </p:grpSpPr>
                <p:sp>
                  <p:nvSpPr>
                    <p:cNvPr id="1513" name="Flowchart: Decision 1512"/>
                    <p:cNvSpPr/>
                    <p:nvPr/>
                  </p:nvSpPr>
                  <p:spPr>
                    <a:xfrm>
                      <a:off x="4800600" y="228600"/>
                      <a:ext cx="1447800" cy="1143000"/>
                    </a:xfrm>
                    <a:prstGeom prst="flowChartDecision">
                      <a:avLst/>
                    </a:prstGeom>
                    <a:solidFill>
                      <a:srgbClr val="E4CE72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14" name="Flowchart: Decision 1513"/>
                    <p:cNvSpPr/>
                    <p:nvPr/>
                  </p:nvSpPr>
                  <p:spPr>
                    <a:xfrm>
                      <a:off x="6248400" y="228600"/>
                      <a:ext cx="1447800" cy="1143000"/>
                    </a:xfrm>
                    <a:prstGeom prst="flowChartDecision">
                      <a:avLst/>
                    </a:prstGeom>
                    <a:solidFill>
                      <a:srgbClr val="E4CE72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15" name="4-Point Star 1514"/>
                    <p:cNvSpPr/>
                    <p:nvPr/>
                  </p:nvSpPr>
                  <p:spPr>
                    <a:xfrm>
                      <a:off x="5472659" y="184879"/>
                      <a:ext cx="1524000" cy="1295400"/>
                    </a:xfrm>
                    <a:prstGeom prst="star4">
                      <a:avLst>
                        <a:gd name="adj" fmla="val 19443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sp>
                <p:nvSpPr>
                  <p:cNvPr id="1512" name="4-Point Star 1511"/>
                  <p:cNvSpPr/>
                  <p:nvPr/>
                </p:nvSpPr>
                <p:spPr>
                  <a:xfrm>
                    <a:off x="6961682" y="19986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  <p:sp>
              <p:nvSpPr>
                <p:cNvPr id="1500" name="Oval 1499"/>
                <p:cNvSpPr/>
                <p:nvPr/>
              </p:nvSpPr>
              <p:spPr>
                <a:xfrm>
                  <a:off x="6248400" y="2133600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1" name="Oval 1500"/>
                <p:cNvSpPr/>
                <p:nvPr/>
              </p:nvSpPr>
              <p:spPr>
                <a:xfrm>
                  <a:off x="7239000" y="2133600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2" name="Oval 1501"/>
                <p:cNvSpPr/>
                <p:nvPr/>
              </p:nvSpPr>
              <p:spPr>
                <a:xfrm>
                  <a:off x="8153400" y="2133600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3" name="Oval 1502"/>
                <p:cNvSpPr/>
                <p:nvPr/>
              </p:nvSpPr>
              <p:spPr>
                <a:xfrm>
                  <a:off x="9231443" y="2094876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4" name="Oval 1503"/>
                <p:cNvSpPr/>
                <p:nvPr/>
              </p:nvSpPr>
              <p:spPr>
                <a:xfrm>
                  <a:off x="6785548" y="1376597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5" name="Oval 1504"/>
                <p:cNvSpPr/>
                <p:nvPr/>
              </p:nvSpPr>
              <p:spPr>
                <a:xfrm>
                  <a:off x="7747417" y="1409076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6" name="Oval 1505"/>
                <p:cNvSpPr/>
                <p:nvPr/>
              </p:nvSpPr>
              <p:spPr>
                <a:xfrm>
                  <a:off x="8691797" y="1409076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7" name="Oval 1506"/>
                <p:cNvSpPr/>
                <p:nvPr/>
              </p:nvSpPr>
              <p:spPr>
                <a:xfrm>
                  <a:off x="6773056" y="2863122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8" name="Oval 1507"/>
                <p:cNvSpPr/>
                <p:nvPr/>
              </p:nvSpPr>
              <p:spPr>
                <a:xfrm>
                  <a:off x="7762407" y="2863121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09" name="Oval 1508"/>
                <p:cNvSpPr/>
                <p:nvPr/>
              </p:nvSpPr>
              <p:spPr>
                <a:xfrm>
                  <a:off x="8706788" y="2833141"/>
                  <a:ext cx="5334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grpSp>
        <p:nvGrpSpPr>
          <p:cNvPr id="1542" name="Group 1541"/>
          <p:cNvGrpSpPr/>
          <p:nvPr/>
        </p:nvGrpSpPr>
        <p:grpSpPr>
          <a:xfrm>
            <a:off x="7651096" y="4990317"/>
            <a:ext cx="909905" cy="1006373"/>
            <a:chOff x="10201461" y="5510756"/>
            <a:chExt cx="459033" cy="507700"/>
          </a:xfrm>
        </p:grpSpPr>
        <p:grpSp>
          <p:nvGrpSpPr>
            <p:cNvPr id="1140" name="Group 1139"/>
            <p:cNvGrpSpPr/>
            <p:nvPr/>
          </p:nvGrpSpPr>
          <p:grpSpPr>
            <a:xfrm>
              <a:off x="10201461" y="5510756"/>
              <a:ext cx="459033" cy="507700"/>
              <a:chOff x="6812404" y="4014427"/>
              <a:chExt cx="1532462" cy="1723166"/>
            </a:xfrm>
          </p:grpSpPr>
          <p:sp>
            <p:nvSpPr>
              <p:cNvPr id="1141" name="Rectangle 1140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142" name="Frame 1141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0" name="Group 1519"/>
            <p:cNvGrpSpPr/>
            <p:nvPr/>
          </p:nvGrpSpPr>
          <p:grpSpPr>
            <a:xfrm>
              <a:off x="10248523" y="5549774"/>
              <a:ext cx="388601" cy="453646"/>
              <a:chOff x="8741000" y="2944622"/>
              <a:chExt cx="1483387" cy="1661455"/>
            </a:xfrm>
          </p:grpSpPr>
          <p:sp>
            <p:nvSpPr>
              <p:cNvPr id="1521" name="Trapezoid 1520"/>
              <p:cNvSpPr/>
              <p:nvPr/>
            </p:nvSpPr>
            <p:spPr>
              <a:xfrm>
                <a:off x="8897157" y="4163822"/>
                <a:ext cx="1219200" cy="442255"/>
              </a:xfrm>
              <a:prstGeom prst="trapezoid">
                <a:avLst>
                  <a:gd name="adj" fmla="val 87023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22" name="Oval 1521"/>
              <p:cNvSpPr/>
              <p:nvPr/>
            </p:nvSpPr>
            <p:spPr>
              <a:xfrm>
                <a:off x="9028126" y="3046842"/>
                <a:ext cx="881063" cy="143107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23" name="Cloud 1522"/>
              <p:cNvSpPr/>
              <p:nvPr/>
            </p:nvSpPr>
            <p:spPr>
              <a:xfrm rot="18173890">
                <a:off x="8582359" y="3403049"/>
                <a:ext cx="831501" cy="51421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24" name="Cloud 1523"/>
              <p:cNvSpPr/>
              <p:nvPr/>
            </p:nvSpPr>
            <p:spPr>
              <a:xfrm rot="3426110" flipH="1">
                <a:off x="9551527" y="3403049"/>
                <a:ext cx="831501" cy="51421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25" name="Cloud 1524"/>
              <p:cNvSpPr/>
              <p:nvPr/>
            </p:nvSpPr>
            <p:spPr>
              <a:xfrm>
                <a:off x="8940020" y="2944622"/>
                <a:ext cx="1057275" cy="613317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526" name="Group 1525"/>
              <p:cNvGrpSpPr/>
              <p:nvPr/>
            </p:nvGrpSpPr>
            <p:grpSpPr>
              <a:xfrm>
                <a:off x="8820957" y="3249422"/>
                <a:ext cx="1295400" cy="228600"/>
                <a:chOff x="4267200" y="3733800"/>
                <a:chExt cx="1981200" cy="1524000"/>
              </a:xfrm>
            </p:grpSpPr>
            <p:sp>
              <p:nvSpPr>
                <p:cNvPr id="1527" name="Rectangle 1526"/>
                <p:cNvSpPr/>
                <p:nvPr/>
              </p:nvSpPr>
              <p:spPr>
                <a:xfrm>
                  <a:off x="4267200" y="3733800"/>
                  <a:ext cx="1981200" cy="1524000"/>
                </a:xfrm>
                <a:prstGeom prst="rect">
                  <a:avLst/>
                </a:prstGeom>
                <a:solidFill>
                  <a:schemeClr val="accent4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528" name="Group 1527"/>
                <p:cNvGrpSpPr/>
                <p:nvPr/>
              </p:nvGrpSpPr>
              <p:grpSpPr>
                <a:xfrm>
                  <a:off x="4438482" y="3818965"/>
                  <a:ext cx="1706545" cy="1362635"/>
                  <a:chOff x="4438482" y="3818965"/>
                  <a:chExt cx="1706545" cy="1362635"/>
                </a:xfrm>
              </p:grpSpPr>
              <p:grpSp>
                <p:nvGrpSpPr>
                  <p:cNvPr id="1529" name="Group 1528"/>
                  <p:cNvGrpSpPr/>
                  <p:nvPr/>
                </p:nvGrpSpPr>
                <p:grpSpPr>
                  <a:xfrm>
                    <a:off x="4438482" y="4052314"/>
                    <a:ext cx="536650" cy="863189"/>
                    <a:chOff x="4438482" y="4052314"/>
                    <a:chExt cx="536650" cy="863189"/>
                  </a:xfrm>
                </p:grpSpPr>
                <p:sp>
                  <p:nvSpPr>
                    <p:cNvPr id="1540" name="Chevron 1539"/>
                    <p:cNvSpPr/>
                    <p:nvPr/>
                  </p:nvSpPr>
                  <p:spPr>
                    <a:xfrm rot="16200000">
                      <a:off x="4345032" y="4145764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1" name="Chevron 1540"/>
                    <p:cNvSpPr/>
                    <p:nvPr/>
                  </p:nvSpPr>
                  <p:spPr>
                    <a:xfrm rot="5400000">
                      <a:off x="4353044" y="4293416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30" name="Group 1529"/>
                  <p:cNvGrpSpPr/>
                  <p:nvPr/>
                </p:nvGrpSpPr>
                <p:grpSpPr>
                  <a:xfrm>
                    <a:off x="5025671" y="4043350"/>
                    <a:ext cx="536650" cy="863189"/>
                    <a:chOff x="4438482" y="4052314"/>
                    <a:chExt cx="536650" cy="863189"/>
                  </a:xfrm>
                </p:grpSpPr>
                <p:sp>
                  <p:nvSpPr>
                    <p:cNvPr id="1538" name="Chevron 1537"/>
                    <p:cNvSpPr/>
                    <p:nvPr/>
                  </p:nvSpPr>
                  <p:spPr>
                    <a:xfrm rot="16200000">
                      <a:off x="4345032" y="4145764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9" name="Chevron 1538"/>
                    <p:cNvSpPr/>
                    <p:nvPr/>
                  </p:nvSpPr>
                  <p:spPr>
                    <a:xfrm rot="5400000">
                      <a:off x="4353044" y="4293416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31" name="Group 1530"/>
                  <p:cNvGrpSpPr/>
                  <p:nvPr/>
                </p:nvGrpSpPr>
                <p:grpSpPr>
                  <a:xfrm>
                    <a:off x="5608377" y="4038867"/>
                    <a:ext cx="536650" cy="863189"/>
                    <a:chOff x="4438482" y="4052314"/>
                    <a:chExt cx="536650" cy="863189"/>
                  </a:xfrm>
                </p:grpSpPr>
                <p:sp>
                  <p:nvSpPr>
                    <p:cNvPr id="1536" name="Chevron 1535"/>
                    <p:cNvSpPr/>
                    <p:nvPr/>
                  </p:nvSpPr>
                  <p:spPr>
                    <a:xfrm rot="16200000">
                      <a:off x="4345032" y="4145764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7" name="Chevron 1536"/>
                    <p:cNvSpPr/>
                    <p:nvPr/>
                  </p:nvSpPr>
                  <p:spPr>
                    <a:xfrm rot="5400000">
                      <a:off x="4353044" y="4293416"/>
                      <a:ext cx="715537" cy="528638"/>
                    </a:xfrm>
                    <a:prstGeom prst="chevron">
                      <a:avLst>
                        <a:gd name="adj" fmla="val 8333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532" name="Diamond 1531"/>
                  <p:cNvSpPr/>
                  <p:nvPr/>
                </p:nvSpPr>
                <p:spPr>
                  <a:xfrm>
                    <a:off x="4845424" y="3845859"/>
                    <a:ext cx="304800" cy="609600"/>
                  </a:xfrm>
                  <a:prstGeom prst="diamond">
                    <a:avLst/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533" name="Diamond 1532"/>
                  <p:cNvSpPr/>
                  <p:nvPr/>
                </p:nvSpPr>
                <p:spPr>
                  <a:xfrm>
                    <a:off x="5428130" y="3818965"/>
                    <a:ext cx="304800" cy="609600"/>
                  </a:xfrm>
                  <a:prstGeom prst="diamond">
                    <a:avLst/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534" name="Diamond 1533"/>
                  <p:cNvSpPr/>
                  <p:nvPr/>
                </p:nvSpPr>
                <p:spPr>
                  <a:xfrm>
                    <a:off x="4836459" y="4554070"/>
                    <a:ext cx="304800" cy="609600"/>
                  </a:xfrm>
                  <a:prstGeom prst="diamond">
                    <a:avLst/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1535" name="Diamond 1534"/>
                  <p:cNvSpPr/>
                  <p:nvPr/>
                </p:nvSpPr>
                <p:spPr>
                  <a:xfrm>
                    <a:off x="5410200" y="4572000"/>
                    <a:ext cx="304800" cy="609600"/>
                  </a:xfrm>
                  <a:prstGeom prst="diamond">
                    <a:avLst/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1566" name="Group 1565"/>
          <p:cNvGrpSpPr/>
          <p:nvPr/>
        </p:nvGrpSpPr>
        <p:grpSpPr>
          <a:xfrm>
            <a:off x="8225663" y="3019485"/>
            <a:ext cx="912456" cy="1009194"/>
            <a:chOff x="5477413" y="5902127"/>
            <a:chExt cx="459033" cy="507700"/>
          </a:xfrm>
        </p:grpSpPr>
        <p:grpSp>
          <p:nvGrpSpPr>
            <p:cNvPr id="1543" name="Group 1542"/>
            <p:cNvGrpSpPr/>
            <p:nvPr/>
          </p:nvGrpSpPr>
          <p:grpSpPr>
            <a:xfrm>
              <a:off x="5477413" y="5902127"/>
              <a:ext cx="459033" cy="507700"/>
              <a:chOff x="6812404" y="4014427"/>
              <a:chExt cx="1532462" cy="1723166"/>
            </a:xfrm>
          </p:grpSpPr>
          <p:sp>
            <p:nvSpPr>
              <p:cNvPr id="1544" name="Rectangle 1543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545" name="Frame 1544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46" name="Group 1545"/>
            <p:cNvGrpSpPr/>
            <p:nvPr/>
          </p:nvGrpSpPr>
          <p:grpSpPr>
            <a:xfrm>
              <a:off x="5516479" y="5936642"/>
              <a:ext cx="393516" cy="443747"/>
              <a:chOff x="8414775" y="3915682"/>
              <a:chExt cx="1194375" cy="1346834"/>
            </a:xfrm>
          </p:grpSpPr>
          <p:sp>
            <p:nvSpPr>
              <p:cNvPr id="1547" name="Double Wave 1546"/>
              <p:cNvSpPr/>
              <p:nvPr/>
            </p:nvSpPr>
            <p:spPr>
              <a:xfrm rot="21312529">
                <a:off x="8526370" y="3915682"/>
                <a:ext cx="754513" cy="278483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48" name="Double Wave 1547"/>
              <p:cNvSpPr/>
              <p:nvPr/>
            </p:nvSpPr>
            <p:spPr>
              <a:xfrm rot="5914368" flipH="1">
                <a:off x="8269512" y="4492023"/>
                <a:ext cx="676315" cy="295019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49" name="Double Wave 1548"/>
              <p:cNvSpPr/>
              <p:nvPr/>
            </p:nvSpPr>
            <p:spPr>
              <a:xfrm>
                <a:off x="8414775" y="4066619"/>
                <a:ext cx="661388" cy="278483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0" name="Double Wave 1549"/>
              <p:cNvSpPr/>
              <p:nvPr/>
            </p:nvSpPr>
            <p:spPr>
              <a:xfrm rot="15274472">
                <a:off x="8777193" y="4300295"/>
                <a:ext cx="1019453" cy="278483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1" name="Trapezoid 1550"/>
              <p:cNvSpPr/>
              <p:nvPr/>
            </p:nvSpPr>
            <p:spPr>
              <a:xfrm>
                <a:off x="8654575" y="4776923"/>
                <a:ext cx="683260" cy="485593"/>
              </a:xfrm>
              <a:prstGeom prst="trapezoid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2" name="Isosceles Triangle 1551"/>
              <p:cNvSpPr/>
              <p:nvPr/>
            </p:nvSpPr>
            <p:spPr>
              <a:xfrm rot="10800000">
                <a:off x="8847932" y="4588696"/>
                <a:ext cx="282680" cy="500482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3" name="Oval 1552"/>
              <p:cNvSpPr/>
              <p:nvPr/>
            </p:nvSpPr>
            <p:spPr>
              <a:xfrm>
                <a:off x="8535853" y="4080909"/>
                <a:ext cx="864479" cy="81144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4" name="Double Wave 1553"/>
              <p:cNvSpPr/>
              <p:nvPr/>
            </p:nvSpPr>
            <p:spPr>
              <a:xfrm rot="18860797">
                <a:off x="8260611" y="4201135"/>
                <a:ext cx="676315" cy="194526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5" name="Double Wave 1554"/>
              <p:cNvSpPr/>
              <p:nvPr/>
            </p:nvSpPr>
            <p:spPr>
              <a:xfrm rot="2136674">
                <a:off x="8947762" y="4207265"/>
                <a:ext cx="661388" cy="176173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6" name="Double Wave 1555"/>
              <p:cNvSpPr/>
              <p:nvPr/>
            </p:nvSpPr>
            <p:spPr>
              <a:xfrm>
                <a:off x="8474983" y="3970704"/>
                <a:ext cx="661388" cy="217098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7" name="Oval 1556"/>
              <p:cNvSpPr/>
              <p:nvPr/>
            </p:nvSpPr>
            <p:spPr>
              <a:xfrm rot="19309547">
                <a:off x="8530195" y="4066770"/>
                <a:ext cx="427957" cy="1471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8" name="Oval 1557"/>
              <p:cNvSpPr/>
              <p:nvPr/>
            </p:nvSpPr>
            <p:spPr>
              <a:xfrm rot="1328677">
                <a:off x="9039848" y="4114180"/>
                <a:ext cx="427957" cy="185639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59" name="Rounded Rectangle 1558"/>
              <p:cNvSpPr/>
              <p:nvPr/>
            </p:nvSpPr>
            <p:spPr>
              <a:xfrm>
                <a:off x="8453680" y="4146185"/>
                <a:ext cx="1021656" cy="165533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560" name="Group 91"/>
              <p:cNvGrpSpPr/>
              <p:nvPr/>
            </p:nvGrpSpPr>
            <p:grpSpPr>
              <a:xfrm>
                <a:off x="8531490" y="4146185"/>
                <a:ext cx="894819" cy="156271"/>
                <a:chOff x="4038600" y="287312"/>
                <a:chExt cx="5102902" cy="474688"/>
              </a:xfrm>
              <a:solidFill>
                <a:srgbClr val="996633"/>
              </a:solidFill>
            </p:grpSpPr>
            <p:sp>
              <p:nvSpPr>
                <p:cNvPr id="1562" name="Quad Arrow Callout 1561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63" name="Quad Arrow Callout 1562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64" name="Quad Arrow Callout 1563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65" name="Quad Arrow Callout 1564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561" name="Oval 1560"/>
              <p:cNvSpPr/>
              <p:nvPr/>
            </p:nvSpPr>
            <p:spPr>
              <a:xfrm>
                <a:off x="8846794" y="3925445"/>
                <a:ext cx="352360" cy="223619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1602" name="Group 1601"/>
          <p:cNvGrpSpPr/>
          <p:nvPr/>
        </p:nvGrpSpPr>
        <p:grpSpPr>
          <a:xfrm>
            <a:off x="1321109" y="5353890"/>
            <a:ext cx="954865" cy="1056099"/>
            <a:chOff x="6709871" y="4952518"/>
            <a:chExt cx="459033" cy="507700"/>
          </a:xfrm>
        </p:grpSpPr>
        <p:grpSp>
          <p:nvGrpSpPr>
            <p:cNvPr id="1045" name="Group 1044"/>
            <p:cNvGrpSpPr/>
            <p:nvPr/>
          </p:nvGrpSpPr>
          <p:grpSpPr>
            <a:xfrm>
              <a:off x="6709871" y="4952518"/>
              <a:ext cx="459033" cy="507700"/>
              <a:chOff x="6812404" y="4014427"/>
              <a:chExt cx="1532462" cy="1723166"/>
            </a:xfrm>
          </p:grpSpPr>
          <p:sp>
            <p:nvSpPr>
              <p:cNvPr id="1046" name="Rectangle 1045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47" name="Frame 1046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67" name="Group 1566"/>
            <p:cNvGrpSpPr/>
            <p:nvPr/>
          </p:nvGrpSpPr>
          <p:grpSpPr>
            <a:xfrm>
              <a:off x="6793637" y="5004838"/>
              <a:ext cx="259014" cy="418188"/>
              <a:chOff x="5409227" y="3337761"/>
              <a:chExt cx="866744" cy="1375844"/>
            </a:xfrm>
          </p:grpSpPr>
          <p:sp>
            <p:nvSpPr>
              <p:cNvPr id="1568" name="Trapezoid 1567"/>
              <p:cNvSpPr/>
              <p:nvPr/>
            </p:nvSpPr>
            <p:spPr>
              <a:xfrm flipH="1">
                <a:off x="5601217" y="4541625"/>
                <a:ext cx="457430" cy="171980"/>
              </a:xfrm>
              <a:prstGeom prst="trapezoid">
                <a:avLst>
                  <a:gd name="adj" fmla="val 28925"/>
                </a:avLst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69" name="Oval 1568"/>
              <p:cNvSpPr/>
              <p:nvPr/>
            </p:nvSpPr>
            <p:spPr>
              <a:xfrm>
                <a:off x="5448179" y="3466746"/>
                <a:ext cx="776806" cy="12107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570" name="Group 284"/>
              <p:cNvGrpSpPr/>
              <p:nvPr/>
            </p:nvGrpSpPr>
            <p:grpSpPr>
              <a:xfrm flipH="1">
                <a:off x="5417436" y="3337761"/>
                <a:ext cx="844513" cy="587871"/>
                <a:chOff x="3818466" y="457200"/>
                <a:chExt cx="1547496" cy="1041881"/>
              </a:xfrm>
            </p:grpSpPr>
            <p:grpSp>
              <p:nvGrpSpPr>
                <p:cNvPr id="1583" name="Group 18"/>
                <p:cNvGrpSpPr/>
                <p:nvPr/>
              </p:nvGrpSpPr>
              <p:grpSpPr>
                <a:xfrm flipH="1">
                  <a:off x="3847638" y="457200"/>
                  <a:ext cx="1518324" cy="1041881"/>
                  <a:chOff x="4850118" y="788842"/>
                  <a:chExt cx="2160282" cy="1573358"/>
                </a:xfrm>
              </p:grpSpPr>
              <p:grpSp>
                <p:nvGrpSpPr>
                  <p:cNvPr id="1586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595" name="Moon 1594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6" name="Moon 1595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7" name="Moon 1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8" name="Moon 1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9" name="Moon 1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600" name="Moon 1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601" name="Oval 17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587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1588" name="Moon 1587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89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0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1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2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3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1594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sp>
              <p:nvSpPr>
                <p:cNvPr id="1584" name="Oval 1583"/>
                <p:cNvSpPr/>
                <p:nvPr/>
              </p:nvSpPr>
              <p:spPr>
                <a:xfrm flipH="1">
                  <a:off x="4441206" y="762000"/>
                  <a:ext cx="854057" cy="625863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85" name="Oval 1584"/>
                <p:cNvSpPr/>
                <p:nvPr/>
              </p:nvSpPr>
              <p:spPr>
                <a:xfrm rot="17723225" flipH="1">
                  <a:off x="3695325" y="895013"/>
                  <a:ext cx="625863" cy="379581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571" name="Group 1570"/>
              <p:cNvGrpSpPr/>
              <p:nvPr/>
            </p:nvGrpSpPr>
            <p:grpSpPr>
              <a:xfrm>
                <a:off x="5409227" y="3671706"/>
                <a:ext cx="866744" cy="176920"/>
                <a:chOff x="6598652" y="3262350"/>
                <a:chExt cx="1132641" cy="460283"/>
              </a:xfrm>
            </p:grpSpPr>
            <p:sp>
              <p:nvSpPr>
                <p:cNvPr id="1572" name="Rounded Rectangle 1571"/>
                <p:cNvSpPr/>
                <p:nvPr/>
              </p:nvSpPr>
              <p:spPr>
                <a:xfrm>
                  <a:off x="6598652" y="3262350"/>
                  <a:ext cx="1132641" cy="460283"/>
                </a:xfrm>
                <a:prstGeom prst="roundRec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1573" name="Group 1572"/>
                <p:cNvGrpSpPr/>
                <p:nvPr/>
              </p:nvGrpSpPr>
              <p:grpSpPr>
                <a:xfrm>
                  <a:off x="6701427" y="3319491"/>
                  <a:ext cx="1023542" cy="303832"/>
                  <a:chOff x="6545687" y="3859098"/>
                  <a:chExt cx="1578458" cy="468555"/>
                </a:xfrm>
              </p:grpSpPr>
              <p:grpSp>
                <p:nvGrpSpPr>
                  <p:cNvPr id="1574" name="Group 1573"/>
                  <p:cNvGrpSpPr/>
                  <p:nvPr/>
                </p:nvGrpSpPr>
                <p:grpSpPr>
                  <a:xfrm flipH="1">
                    <a:off x="6545687" y="3863453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81" name="Block Arc 1580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2" name="Rounded Rectangle 1581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575" name="Group 1574"/>
                  <p:cNvGrpSpPr/>
                  <p:nvPr/>
                </p:nvGrpSpPr>
                <p:grpSpPr>
                  <a:xfrm flipH="1">
                    <a:off x="7072556" y="3859098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79" name="Block Arc 1578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0" name="Rounded Rectangle 1579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  <p:grpSp>
                <p:nvGrpSpPr>
                  <p:cNvPr id="1576" name="Group 1575"/>
                  <p:cNvGrpSpPr/>
                  <p:nvPr/>
                </p:nvGrpSpPr>
                <p:grpSpPr>
                  <a:xfrm flipH="1">
                    <a:off x="7595070" y="3867808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1577" name="Block Arc 1576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78" name="Rounded Rectangle 1577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</p:grpSp>
        </p:grpSp>
      </p:grpSp>
      <p:grpSp>
        <p:nvGrpSpPr>
          <p:cNvPr id="1618" name="Group 1617"/>
          <p:cNvGrpSpPr/>
          <p:nvPr/>
        </p:nvGrpSpPr>
        <p:grpSpPr>
          <a:xfrm>
            <a:off x="4882962" y="5153181"/>
            <a:ext cx="1040625" cy="1150952"/>
            <a:chOff x="7357172" y="4986485"/>
            <a:chExt cx="501919" cy="555133"/>
          </a:xfrm>
        </p:grpSpPr>
        <p:grpSp>
          <p:nvGrpSpPr>
            <p:cNvPr id="1048" name="Group 1047"/>
            <p:cNvGrpSpPr/>
            <p:nvPr/>
          </p:nvGrpSpPr>
          <p:grpSpPr>
            <a:xfrm>
              <a:off x="7357172" y="4986485"/>
              <a:ext cx="501919" cy="555133"/>
              <a:chOff x="6669230" y="3853436"/>
              <a:chExt cx="1675636" cy="1884157"/>
            </a:xfrm>
          </p:grpSpPr>
          <p:sp>
            <p:nvSpPr>
              <p:cNvPr id="1049" name="Rectangle 1048"/>
              <p:cNvSpPr/>
              <p:nvPr/>
            </p:nvSpPr>
            <p:spPr>
              <a:xfrm>
                <a:off x="6732763" y="3886567"/>
                <a:ext cx="1562378" cy="1799130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50" name="Frame 1049"/>
              <p:cNvSpPr/>
              <p:nvPr/>
            </p:nvSpPr>
            <p:spPr>
              <a:xfrm>
                <a:off x="6669230" y="3853436"/>
                <a:ext cx="1675636" cy="1884157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03" name="Group 1602"/>
            <p:cNvGrpSpPr/>
            <p:nvPr/>
          </p:nvGrpSpPr>
          <p:grpSpPr>
            <a:xfrm>
              <a:off x="7420767" y="5051835"/>
              <a:ext cx="405481" cy="472892"/>
              <a:chOff x="6652901" y="3444547"/>
              <a:chExt cx="1335011" cy="1205400"/>
            </a:xfrm>
          </p:grpSpPr>
          <p:sp>
            <p:nvSpPr>
              <p:cNvPr id="1604" name="Cloud 1603"/>
              <p:cNvSpPr/>
              <p:nvPr/>
            </p:nvSpPr>
            <p:spPr>
              <a:xfrm rot="19405997">
                <a:off x="6652901" y="3532456"/>
                <a:ext cx="937386" cy="941656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605" name="Cloud 1604"/>
              <p:cNvSpPr/>
              <p:nvPr/>
            </p:nvSpPr>
            <p:spPr>
              <a:xfrm rot="19405997">
                <a:off x="7050526" y="3642934"/>
                <a:ext cx="937386" cy="821401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606" name="Trapezoid 1605"/>
              <p:cNvSpPr/>
              <p:nvPr/>
            </p:nvSpPr>
            <p:spPr>
              <a:xfrm>
                <a:off x="7054263" y="4386133"/>
                <a:ext cx="493698" cy="263814"/>
              </a:xfrm>
              <a:prstGeom prst="trapezoid">
                <a:avLst>
                  <a:gd name="adj" fmla="val 33441"/>
                </a:avLst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607" name="Cloud 1606"/>
              <p:cNvSpPr/>
              <p:nvPr/>
            </p:nvSpPr>
            <p:spPr>
              <a:xfrm>
                <a:off x="6908551" y="3444547"/>
                <a:ext cx="781294" cy="403262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1608" name="Group 78"/>
              <p:cNvGrpSpPr/>
              <p:nvPr/>
            </p:nvGrpSpPr>
            <p:grpSpPr>
              <a:xfrm rot="2570505">
                <a:off x="6737343" y="3557881"/>
                <a:ext cx="210131" cy="627297"/>
                <a:chOff x="4876800" y="2209800"/>
                <a:chExt cx="721689" cy="22098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615" name="Moon 1614"/>
                <p:cNvSpPr/>
                <p:nvPr/>
              </p:nvSpPr>
              <p:spPr>
                <a:xfrm>
                  <a:off x="4876800" y="2209800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16" name="Moon 1615"/>
                <p:cNvSpPr/>
                <p:nvPr/>
              </p:nvSpPr>
              <p:spPr>
                <a:xfrm rot="20540578">
                  <a:off x="5029200" y="2362200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17" name="Moon 1616"/>
                <p:cNvSpPr/>
                <p:nvPr/>
              </p:nvSpPr>
              <p:spPr>
                <a:xfrm rot="20085338">
                  <a:off x="5141289" y="2285249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609" name="Group 79"/>
              <p:cNvGrpSpPr/>
              <p:nvPr/>
            </p:nvGrpSpPr>
            <p:grpSpPr>
              <a:xfrm rot="19276754" flipH="1">
                <a:off x="7712141" y="3559421"/>
                <a:ext cx="210131" cy="627297"/>
                <a:chOff x="4876800" y="2209800"/>
                <a:chExt cx="721689" cy="22098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612" name="Moon 1611"/>
                <p:cNvSpPr/>
                <p:nvPr/>
              </p:nvSpPr>
              <p:spPr>
                <a:xfrm>
                  <a:off x="4876800" y="2209800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13" name="Moon 1612"/>
                <p:cNvSpPr/>
                <p:nvPr/>
              </p:nvSpPr>
              <p:spPr>
                <a:xfrm rot="20540578">
                  <a:off x="5029200" y="2362200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14" name="Moon 1613"/>
                <p:cNvSpPr/>
                <p:nvPr/>
              </p:nvSpPr>
              <p:spPr>
                <a:xfrm rot="20085338">
                  <a:off x="5141289" y="2285249"/>
                  <a:ext cx="457200" cy="2057400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610" name="Oval 1609"/>
              <p:cNvSpPr/>
              <p:nvPr/>
            </p:nvSpPr>
            <p:spPr>
              <a:xfrm>
                <a:off x="6922805" y="3518263"/>
                <a:ext cx="749446" cy="99152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611" name="Rounded Rectangle 315"/>
              <p:cNvSpPr/>
              <p:nvPr/>
            </p:nvSpPr>
            <p:spPr>
              <a:xfrm>
                <a:off x="6859229" y="3641833"/>
                <a:ext cx="789144" cy="98643"/>
              </a:xfrm>
              <a:prstGeom prst="roundRect">
                <a:avLst/>
              </a:prstGeom>
              <a:solidFill>
                <a:srgbClr val="009999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1619" name="Group 1618"/>
          <p:cNvGrpSpPr/>
          <p:nvPr/>
        </p:nvGrpSpPr>
        <p:grpSpPr>
          <a:xfrm>
            <a:off x="6580811" y="230970"/>
            <a:ext cx="1140140" cy="1148496"/>
            <a:chOff x="10158695" y="2780800"/>
            <a:chExt cx="1140140" cy="1148496"/>
          </a:xfrm>
        </p:grpSpPr>
        <p:grpSp>
          <p:nvGrpSpPr>
            <p:cNvPr id="1620" name="Group 1619"/>
            <p:cNvGrpSpPr/>
            <p:nvPr/>
          </p:nvGrpSpPr>
          <p:grpSpPr>
            <a:xfrm>
              <a:off x="10158695" y="2780800"/>
              <a:ext cx="1140140" cy="1148496"/>
              <a:chOff x="6812404" y="4014427"/>
              <a:chExt cx="1532462" cy="1723166"/>
            </a:xfrm>
          </p:grpSpPr>
          <p:sp>
            <p:nvSpPr>
              <p:cNvPr id="1651" name="Rectangle 1650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2" name="Frame 1651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21" name="Group 1620"/>
            <p:cNvGrpSpPr/>
            <p:nvPr/>
          </p:nvGrpSpPr>
          <p:grpSpPr>
            <a:xfrm>
              <a:off x="10399695" y="2956291"/>
              <a:ext cx="723558" cy="895865"/>
              <a:chOff x="8960550" y="2813200"/>
              <a:chExt cx="723558" cy="895865"/>
            </a:xfrm>
          </p:grpSpPr>
          <p:sp>
            <p:nvSpPr>
              <p:cNvPr id="1622" name="Trapezoid 1621"/>
              <p:cNvSpPr/>
              <p:nvPr/>
            </p:nvSpPr>
            <p:spPr>
              <a:xfrm>
                <a:off x="9080625" y="3377329"/>
                <a:ext cx="492928" cy="331736"/>
              </a:xfrm>
              <a:prstGeom prst="trapezoid">
                <a:avLst>
                  <a:gd name="adj" fmla="val 29129"/>
                </a:avLst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23" name="Group 1622"/>
              <p:cNvGrpSpPr/>
              <p:nvPr/>
            </p:nvGrpSpPr>
            <p:grpSpPr>
              <a:xfrm>
                <a:off x="8960550" y="2813200"/>
                <a:ext cx="723558" cy="764803"/>
                <a:chOff x="9984741" y="949395"/>
                <a:chExt cx="723558" cy="764803"/>
              </a:xfrm>
            </p:grpSpPr>
            <p:sp>
              <p:nvSpPr>
                <p:cNvPr id="1624" name="Round Diagonal Corner Rectangle 1623"/>
                <p:cNvSpPr/>
                <p:nvPr/>
              </p:nvSpPr>
              <p:spPr>
                <a:xfrm rot="5204949" flipH="1">
                  <a:off x="10208539" y="1143576"/>
                  <a:ext cx="667913" cy="331607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rgbClr val="5E1802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5" name="Round Diagonal Corner Rectangle 1624"/>
                <p:cNvSpPr/>
                <p:nvPr/>
              </p:nvSpPr>
              <p:spPr>
                <a:xfrm rot="5751864">
                  <a:off x="9832641" y="1115984"/>
                  <a:ext cx="661836" cy="357636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rgbClr val="5E1802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6" name="Trapezoid 1625"/>
                <p:cNvSpPr/>
                <p:nvPr/>
              </p:nvSpPr>
              <p:spPr>
                <a:xfrm rot="10800000">
                  <a:off x="10233016" y="1512114"/>
                  <a:ext cx="261728" cy="202084"/>
                </a:xfrm>
                <a:prstGeom prst="trapezoid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7" name="Oval 1626"/>
                <p:cNvSpPr/>
                <p:nvPr/>
              </p:nvSpPr>
              <p:spPr>
                <a:xfrm>
                  <a:off x="10060675" y="949395"/>
                  <a:ext cx="569813" cy="70251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28" name="Group 1627"/>
                <p:cNvGrpSpPr/>
                <p:nvPr/>
              </p:nvGrpSpPr>
              <p:grpSpPr>
                <a:xfrm>
                  <a:off x="10022275" y="1034232"/>
                  <a:ext cx="651657" cy="206486"/>
                  <a:chOff x="5029199" y="838201"/>
                  <a:chExt cx="1411403" cy="516024"/>
                </a:xfrm>
              </p:grpSpPr>
              <p:sp>
                <p:nvSpPr>
                  <p:cNvPr id="1629" name="Rounded Rectangle 1628"/>
                  <p:cNvSpPr/>
                  <p:nvPr/>
                </p:nvSpPr>
                <p:spPr>
                  <a:xfrm>
                    <a:off x="5029200" y="914400"/>
                    <a:ext cx="1371600" cy="381000"/>
                  </a:xfrm>
                  <a:prstGeom prst="roundRect">
                    <a:avLst/>
                  </a:prstGeom>
                  <a:solidFill>
                    <a:srgbClr val="CF9E55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30" name="Group 253"/>
                  <p:cNvGrpSpPr/>
                  <p:nvPr/>
                </p:nvGrpSpPr>
                <p:grpSpPr>
                  <a:xfrm rot="5400000">
                    <a:off x="5476889" y="390511"/>
                    <a:ext cx="516024" cy="1411403"/>
                    <a:chOff x="9000565" y="475129"/>
                    <a:chExt cx="806823" cy="4258236"/>
                  </a:xfrm>
                </p:grpSpPr>
                <p:grpSp>
                  <p:nvGrpSpPr>
                    <p:cNvPr id="1631" name="Group 243"/>
                    <p:cNvGrpSpPr/>
                    <p:nvPr/>
                  </p:nvGrpSpPr>
                  <p:grpSpPr>
                    <a:xfrm>
                      <a:off x="9036424" y="3012141"/>
                      <a:ext cx="770964" cy="1721224"/>
                      <a:chOff x="9000565" y="475129"/>
                      <a:chExt cx="770964" cy="1721224"/>
                    </a:xfrm>
                  </p:grpSpPr>
                  <p:sp>
                    <p:nvSpPr>
                      <p:cNvPr id="1646" name="Multiply 1645"/>
                      <p:cNvSpPr/>
                      <p:nvPr/>
                    </p:nvSpPr>
                    <p:spPr>
                      <a:xfrm>
                        <a:off x="9000565" y="475129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7" name="Multiply 1646"/>
                      <p:cNvSpPr/>
                      <p:nvPr/>
                    </p:nvSpPr>
                    <p:spPr>
                      <a:xfrm>
                        <a:off x="9009529" y="1129553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8" name="Left-Right Arrow 1647"/>
                      <p:cNvSpPr/>
                      <p:nvPr/>
                    </p:nvSpPr>
                    <p:spPr>
                      <a:xfrm>
                        <a:off x="9144000" y="1219200"/>
                        <a:ext cx="533400" cy="228600"/>
                      </a:xfrm>
                      <a:prstGeom prst="leftRightArrow">
                        <a:avLst/>
                      </a:pr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9" name="Diamond 1648"/>
                      <p:cNvSpPr/>
                      <p:nvPr/>
                    </p:nvSpPr>
                    <p:spPr>
                      <a:xfrm>
                        <a:off x="9296400" y="838200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50" name="Diamond 1649"/>
                      <p:cNvSpPr/>
                      <p:nvPr/>
                    </p:nvSpPr>
                    <p:spPr>
                      <a:xfrm>
                        <a:off x="9314329" y="1519517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632" name="Group 236"/>
                    <p:cNvGrpSpPr/>
                    <p:nvPr/>
                  </p:nvGrpSpPr>
                  <p:grpSpPr>
                    <a:xfrm>
                      <a:off x="9027459" y="1757082"/>
                      <a:ext cx="770964" cy="1721224"/>
                      <a:chOff x="9000565" y="475129"/>
                      <a:chExt cx="770964" cy="1721224"/>
                    </a:xfrm>
                  </p:grpSpPr>
                  <p:sp>
                    <p:nvSpPr>
                      <p:cNvPr id="1640" name="Multiply 1639"/>
                      <p:cNvSpPr/>
                      <p:nvPr/>
                    </p:nvSpPr>
                    <p:spPr>
                      <a:xfrm>
                        <a:off x="9000565" y="475129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1" name="Multiply 1640"/>
                      <p:cNvSpPr/>
                      <p:nvPr/>
                    </p:nvSpPr>
                    <p:spPr>
                      <a:xfrm>
                        <a:off x="9009529" y="1129553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2" name="Left-Right Arrow 1641"/>
                      <p:cNvSpPr/>
                      <p:nvPr/>
                    </p:nvSpPr>
                    <p:spPr>
                      <a:xfrm>
                        <a:off x="9144000" y="1219200"/>
                        <a:ext cx="533400" cy="228600"/>
                      </a:xfrm>
                      <a:prstGeom prst="leftRightArrow">
                        <a:avLst/>
                      </a:pr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3" name="Left-Right Arrow 1642"/>
                      <p:cNvSpPr/>
                      <p:nvPr/>
                    </p:nvSpPr>
                    <p:spPr>
                      <a:xfrm>
                        <a:off x="9144000" y="1864659"/>
                        <a:ext cx="533400" cy="228600"/>
                      </a:xfrm>
                      <a:prstGeom prst="leftRightArrow">
                        <a:avLst/>
                      </a:pr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4" name="Diamond 1643"/>
                      <p:cNvSpPr/>
                      <p:nvPr/>
                    </p:nvSpPr>
                    <p:spPr>
                      <a:xfrm>
                        <a:off x="9296400" y="838200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5" name="Diamond 1644"/>
                      <p:cNvSpPr/>
                      <p:nvPr/>
                    </p:nvSpPr>
                    <p:spPr>
                      <a:xfrm>
                        <a:off x="9314329" y="1519517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633" name="Group 235"/>
                    <p:cNvGrpSpPr/>
                    <p:nvPr/>
                  </p:nvGrpSpPr>
                  <p:grpSpPr>
                    <a:xfrm>
                      <a:off x="9000565" y="475129"/>
                      <a:ext cx="770964" cy="1721224"/>
                      <a:chOff x="9000565" y="475129"/>
                      <a:chExt cx="770964" cy="1721224"/>
                    </a:xfrm>
                  </p:grpSpPr>
                  <p:sp>
                    <p:nvSpPr>
                      <p:cNvPr id="1634" name="Multiply 1633"/>
                      <p:cNvSpPr/>
                      <p:nvPr/>
                    </p:nvSpPr>
                    <p:spPr>
                      <a:xfrm>
                        <a:off x="9000565" y="475129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5" name="Multiply 1634"/>
                      <p:cNvSpPr/>
                      <p:nvPr/>
                    </p:nvSpPr>
                    <p:spPr>
                      <a:xfrm>
                        <a:off x="9009529" y="1129553"/>
                        <a:ext cx="762000" cy="1066800"/>
                      </a:xfrm>
                      <a:prstGeom prst="mathMultiply">
                        <a:avLst/>
                      </a:prstGeom>
                      <a:solidFill>
                        <a:srgbClr val="FFD96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6" name="Left-Right Arrow 1635"/>
                      <p:cNvSpPr/>
                      <p:nvPr/>
                    </p:nvSpPr>
                    <p:spPr>
                      <a:xfrm>
                        <a:off x="9144000" y="1219200"/>
                        <a:ext cx="533400" cy="228600"/>
                      </a:xfrm>
                      <a:prstGeom prst="leftRightArrow">
                        <a:avLst/>
                      </a:pr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7" name="Left-Right Arrow 1636"/>
                      <p:cNvSpPr/>
                      <p:nvPr/>
                    </p:nvSpPr>
                    <p:spPr>
                      <a:xfrm>
                        <a:off x="9144000" y="1864659"/>
                        <a:ext cx="533400" cy="228600"/>
                      </a:xfrm>
                      <a:prstGeom prst="leftRightArrow">
                        <a:avLst/>
                      </a:pr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8" name="Diamond 1637"/>
                      <p:cNvSpPr/>
                      <p:nvPr/>
                    </p:nvSpPr>
                    <p:spPr>
                      <a:xfrm>
                        <a:off x="9296400" y="838200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9" name="Diamond 1638"/>
                      <p:cNvSpPr/>
                      <p:nvPr/>
                    </p:nvSpPr>
                    <p:spPr>
                      <a:xfrm>
                        <a:off x="9314329" y="1519517"/>
                        <a:ext cx="152400" cy="304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sp>
        <p:nvSpPr>
          <p:cNvPr id="1656" name="Oval 1655"/>
          <p:cNvSpPr/>
          <p:nvPr/>
        </p:nvSpPr>
        <p:spPr>
          <a:xfrm rot="2247591" flipH="1">
            <a:off x="2152776" y="7092460"/>
            <a:ext cx="182510" cy="40303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657" name="Oval 1656"/>
          <p:cNvSpPr/>
          <p:nvPr/>
        </p:nvSpPr>
        <p:spPr>
          <a:xfrm rot="18952234" flipH="1">
            <a:off x="2363469" y="7084487"/>
            <a:ext cx="181637" cy="40303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grpSp>
        <p:nvGrpSpPr>
          <p:cNvPr id="56" name="Group 55"/>
          <p:cNvGrpSpPr/>
          <p:nvPr/>
        </p:nvGrpSpPr>
        <p:grpSpPr>
          <a:xfrm>
            <a:off x="3610691" y="5574235"/>
            <a:ext cx="994737" cy="1100199"/>
            <a:chOff x="3610691" y="5574235"/>
            <a:chExt cx="994737" cy="1100199"/>
          </a:xfrm>
        </p:grpSpPr>
        <p:sp>
          <p:nvSpPr>
            <p:cNvPr id="1776" name="Rectangle 1775"/>
            <p:cNvSpPr/>
            <p:nvPr/>
          </p:nvSpPr>
          <p:spPr>
            <a:xfrm>
              <a:off x="3665605" y="5621902"/>
              <a:ext cx="915355" cy="1036791"/>
            </a:xfrm>
            <a:prstGeom prst="rect">
              <a:avLst/>
            </a:prstGeom>
            <a:solidFill>
              <a:schemeClr val="bg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3610691" y="5574235"/>
              <a:ext cx="994737" cy="1100199"/>
              <a:chOff x="3610691" y="5574235"/>
              <a:chExt cx="994737" cy="1100199"/>
            </a:xfrm>
          </p:grpSpPr>
          <p:sp>
            <p:nvSpPr>
              <p:cNvPr id="1775" name="Frame 1774"/>
              <p:cNvSpPr/>
              <p:nvPr/>
            </p:nvSpPr>
            <p:spPr>
              <a:xfrm>
                <a:off x="3610691" y="5574235"/>
                <a:ext cx="994737" cy="1100199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1" name="Group 50"/>
              <p:cNvGrpSpPr/>
              <p:nvPr/>
            </p:nvGrpSpPr>
            <p:grpSpPr>
              <a:xfrm>
                <a:off x="3750538" y="5687398"/>
                <a:ext cx="719315" cy="910388"/>
                <a:chOff x="1979967" y="5182650"/>
                <a:chExt cx="852026" cy="1078351"/>
              </a:xfrm>
            </p:grpSpPr>
            <p:sp>
              <p:nvSpPr>
                <p:cNvPr id="1658" name="Trapezoid 1657"/>
                <p:cNvSpPr/>
                <p:nvPr/>
              </p:nvSpPr>
              <p:spPr>
                <a:xfrm flipH="1">
                  <a:off x="2077506" y="5542094"/>
                  <a:ext cx="616142" cy="718907"/>
                </a:xfrm>
                <a:prstGeom prst="trapezoid">
                  <a:avLst/>
                </a:prstGeom>
                <a:solidFill>
                  <a:srgbClr val="DB8D1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1664" name="Isosceles Triangle 1663"/>
                <p:cNvSpPr/>
                <p:nvPr/>
              </p:nvSpPr>
              <p:spPr>
                <a:xfrm rot="10800000">
                  <a:off x="2270945" y="5927342"/>
                  <a:ext cx="228381" cy="246086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65" name="Group 1664"/>
                <p:cNvGrpSpPr/>
                <p:nvPr/>
              </p:nvGrpSpPr>
              <p:grpSpPr>
                <a:xfrm>
                  <a:off x="1979967" y="5182650"/>
                  <a:ext cx="852026" cy="861944"/>
                  <a:chOff x="1238801" y="686440"/>
                  <a:chExt cx="1515213" cy="1532853"/>
                </a:xfrm>
              </p:grpSpPr>
              <p:sp>
                <p:nvSpPr>
                  <p:cNvPr id="1666" name="Round Diagonal Corner Rectangle 1665"/>
                  <p:cNvSpPr/>
                  <p:nvPr/>
                </p:nvSpPr>
                <p:spPr>
                  <a:xfrm rot="3691160" flipH="1">
                    <a:off x="2088645" y="1270630"/>
                    <a:ext cx="712151" cy="618586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7" name="Round Diagonal Corner Rectangle 1666"/>
                  <p:cNvSpPr/>
                  <p:nvPr/>
                </p:nvSpPr>
                <p:spPr>
                  <a:xfrm rot="13069477" flipH="1">
                    <a:off x="1238801" y="1302790"/>
                    <a:ext cx="608934" cy="62210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8" name="Oval 1667"/>
                  <p:cNvSpPr/>
                  <p:nvPr/>
                </p:nvSpPr>
                <p:spPr>
                  <a:xfrm flipH="1">
                    <a:off x="1475313" y="879776"/>
                    <a:ext cx="985624" cy="133951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69" name="Round Diagonal Corner Rectangle 1668"/>
                  <p:cNvSpPr/>
                  <p:nvPr/>
                </p:nvSpPr>
                <p:spPr>
                  <a:xfrm rot="20363465" flipH="1">
                    <a:off x="1966746" y="686440"/>
                    <a:ext cx="564930" cy="739503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0" name="Round Diagonal Corner Rectangle 1669"/>
                  <p:cNvSpPr/>
                  <p:nvPr/>
                </p:nvSpPr>
                <p:spPr>
                  <a:xfrm rot="16523337" flipH="1">
                    <a:off x="1390766" y="808506"/>
                    <a:ext cx="640667" cy="65122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1" name="Oval 1670"/>
                  <p:cNvSpPr/>
                  <p:nvPr/>
                </p:nvSpPr>
                <p:spPr>
                  <a:xfrm flipH="1">
                    <a:off x="1771000" y="786154"/>
                    <a:ext cx="492812" cy="468111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2" name="Oval 1671"/>
                  <p:cNvSpPr/>
                  <p:nvPr/>
                </p:nvSpPr>
                <p:spPr>
                  <a:xfrm rot="3657975" flipH="1">
                    <a:off x="2233148" y="1103431"/>
                    <a:ext cx="492812" cy="180896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673" name="Oval 1672"/>
                  <p:cNvSpPr/>
                  <p:nvPr/>
                </p:nvSpPr>
                <p:spPr>
                  <a:xfrm rot="17249456" flipH="1">
                    <a:off x="1184821" y="1234739"/>
                    <a:ext cx="492812" cy="91802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grpSp>
                <p:nvGrpSpPr>
                  <p:cNvPr id="1674" name="Group 1673"/>
                  <p:cNvGrpSpPr/>
                  <p:nvPr/>
                </p:nvGrpSpPr>
                <p:grpSpPr>
                  <a:xfrm>
                    <a:off x="1361620" y="1073300"/>
                    <a:ext cx="1251291" cy="220840"/>
                    <a:chOff x="3431377" y="2577520"/>
                    <a:chExt cx="2319927" cy="361305"/>
                  </a:xfrm>
                </p:grpSpPr>
                <p:sp>
                  <p:nvSpPr>
                    <p:cNvPr id="1675" name="Rounded Rectangle 1674"/>
                    <p:cNvSpPr/>
                    <p:nvPr/>
                  </p:nvSpPr>
                  <p:spPr>
                    <a:xfrm>
                      <a:off x="3431377" y="2577520"/>
                      <a:ext cx="2319927" cy="361305"/>
                    </a:xfrm>
                    <a:prstGeom prst="roundRect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76" name="Group 1675"/>
                    <p:cNvGrpSpPr/>
                    <p:nvPr/>
                  </p:nvGrpSpPr>
                  <p:grpSpPr>
                    <a:xfrm>
                      <a:off x="3657600" y="2599731"/>
                      <a:ext cx="1892332" cy="330385"/>
                      <a:chOff x="3970020" y="4948646"/>
                      <a:chExt cx="6939523" cy="1211581"/>
                    </a:xfrm>
                  </p:grpSpPr>
                  <p:grpSp>
                    <p:nvGrpSpPr>
                      <p:cNvPr id="1677" name="Group 1676"/>
                      <p:cNvGrpSpPr/>
                      <p:nvPr/>
                    </p:nvGrpSpPr>
                    <p:grpSpPr>
                      <a:xfrm>
                        <a:off x="3970020" y="4953000"/>
                        <a:ext cx="2080259" cy="1207227"/>
                        <a:chOff x="4551318" y="4950687"/>
                        <a:chExt cx="2080259" cy="1207227"/>
                      </a:xfrm>
                    </p:grpSpPr>
                    <p:sp>
                      <p:nvSpPr>
                        <p:cNvPr id="1694" name="Rectangle 1693"/>
                        <p:cNvSpPr/>
                        <p:nvPr/>
                      </p:nvSpPr>
                      <p:spPr>
                        <a:xfrm>
                          <a:off x="4574177" y="4950687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5" name="Rectangle 1694"/>
                        <p:cNvSpPr/>
                        <p:nvPr/>
                      </p:nvSpPr>
                      <p:spPr>
                        <a:xfrm>
                          <a:off x="4551318" y="5929314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6" name="Left-Right Arrow Callout 1695"/>
                        <p:cNvSpPr/>
                        <p:nvPr/>
                      </p:nvSpPr>
                      <p:spPr>
                        <a:xfrm>
                          <a:off x="4589961" y="5335668"/>
                          <a:ext cx="2041616" cy="455532"/>
                        </a:xfrm>
                        <a:prstGeom prst="leftRightArrowCallout">
                          <a:avLst>
                            <a:gd name="adj1" fmla="val 100000"/>
                            <a:gd name="adj2" fmla="val 50000"/>
                            <a:gd name="adj3" fmla="val 41336"/>
                            <a:gd name="adj4" fmla="val 40774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7" name="Diamond 1696"/>
                        <p:cNvSpPr/>
                        <p:nvPr/>
                      </p:nvSpPr>
                      <p:spPr>
                        <a:xfrm>
                          <a:off x="4953000" y="5192350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8" name="Diamond 1697"/>
                        <p:cNvSpPr/>
                        <p:nvPr/>
                      </p:nvSpPr>
                      <p:spPr>
                        <a:xfrm>
                          <a:off x="5943600" y="5192349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9" name="Diamond 1698"/>
                        <p:cNvSpPr/>
                        <p:nvPr/>
                      </p:nvSpPr>
                      <p:spPr>
                        <a:xfrm>
                          <a:off x="5453743" y="5187995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1678" name="Diamond 1677"/>
                      <p:cNvSpPr/>
                      <p:nvPr/>
                    </p:nvSpPr>
                    <p:spPr>
                      <a:xfrm>
                        <a:off x="6052456" y="5203371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679" name="Group 1678"/>
                      <p:cNvGrpSpPr/>
                      <p:nvPr/>
                    </p:nvGrpSpPr>
                    <p:grpSpPr>
                      <a:xfrm>
                        <a:off x="6395357" y="4948646"/>
                        <a:ext cx="2080259" cy="1207227"/>
                        <a:chOff x="4551318" y="4950687"/>
                        <a:chExt cx="2080259" cy="1207227"/>
                      </a:xfrm>
                    </p:grpSpPr>
                    <p:sp>
                      <p:nvSpPr>
                        <p:cNvPr id="1688" name="Rectangle 1687"/>
                        <p:cNvSpPr/>
                        <p:nvPr/>
                      </p:nvSpPr>
                      <p:spPr>
                        <a:xfrm>
                          <a:off x="4574177" y="4950687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9" name="Rectangle 1688"/>
                        <p:cNvSpPr/>
                        <p:nvPr/>
                      </p:nvSpPr>
                      <p:spPr>
                        <a:xfrm>
                          <a:off x="4551318" y="5929314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0" name="Left-Right Arrow Callout 1689"/>
                        <p:cNvSpPr/>
                        <p:nvPr/>
                      </p:nvSpPr>
                      <p:spPr>
                        <a:xfrm>
                          <a:off x="4589961" y="5335668"/>
                          <a:ext cx="2041616" cy="455532"/>
                        </a:xfrm>
                        <a:prstGeom prst="leftRightArrowCallout">
                          <a:avLst>
                            <a:gd name="adj1" fmla="val 100000"/>
                            <a:gd name="adj2" fmla="val 50000"/>
                            <a:gd name="adj3" fmla="val 41336"/>
                            <a:gd name="adj4" fmla="val 40774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1" name="Diamond 1690"/>
                        <p:cNvSpPr/>
                        <p:nvPr/>
                      </p:nvSpPr>
                      <p:spPr>
                        <a:xfrm>
                          <a:off x="4953000" y="5192350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2" name="Diamond 1691"/>
                        <p:cNvSpPr/>
                        <p:nvPr/>
                      </p:nvSpPr>
                      <p:spPr>
                        <a:xfrm>
                          <a:off x="5943600" y="5192349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93" name="Diamond 1692"/>
                        <p:cNvSpPr/>
                        <p:nvPr/>
                      </p:nvSpPr>
                      <p:spPr>
                        <a:xfrm>
                          <a:off x="5453743" y="5187995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1680" name="Diamond 1679"/>
                      <p:cNvSpPr/>
                      <p:nvPr/>
                    </p:nvSpPr>
                    <p:spPr>
                      <a:xfrm>
                        <a:off x="8486383" y="5203371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681" name="Group 1680"/>
                      <p:cNvGrpSpPr/>
                      <p:nvPr/>
                    </p:nvGrpSpPr>
                    <p:grpSpPr>
                      <a:xfrm>
                        <a:off x="8829284" y="4948646"/>
                        <a:ext cx="2080259" cy="1207227"/>
                        <a:chOff x="4551318" y="4950687"/>
                        <a:chExt cx="2080259" cy="1207227"/>
                      </a:xfrm>
                    </p:grpSpPr>
                    <p:sp>
                      <p:nvSpPr>
                        <p:cNvPr id="1682" name="Rectangle 1681"/>
                        <p:cNvSpPr/>
                        <p:nvPr/>
                      </p:nvSpPr>
                      <p:spPr>
                        <a:xfrm>
                          <a:off x="4574177" y="4950687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3" name="Rectangle 1682"/>
                        <p:cNvSpPr/>
                        <p:nvPr/>
                      </p:nvSpPr>
                      <p:spPr>
                        <a:xfrm>
                          <a:off x="4551318" y="5929314"/>
                          <a:ext cx="2057400" cy="228600"/>
                        </a:xfrm>
                        <a:prstGeom prst="rect">
                          <a:avLst/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4" name="Left-Right Arrow Callout 1683"/>
                        <p:cNvSpPr/>
                        <p:nvPr/>
                      </p:nvSpPr>
                      <p:spPr>
                        <a:xfrm>
                          <a:off x="4589961" y="5335668"/>
                          <a:ext cx="2041616" cy="455532"/>
                        </a:xfrm>
                        <a:prstGeom prst="leftRightArrowCallout">
                          <a:avLst>
                            <a:gd name="adj1" fmla="val 100000"/>
                            <a:gd name="adj2" fmla="val 50000"/>
                            <a:gd name="adj3" fmla="val 41336"/>
                            <a:gd name="adj4" fmla="val 40774"/>
                          </a:avLst>
                        </a:prstGeom>
                        <a:solidFill>
                          <a:srgbClr val="FFC000"/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5" name="Diamond 1684"/>
                        <p:cNvSpPr/>
                        <p:nvPr/>
                      </p:nvSpPr>
                      <p:spPr>
                        <a:xfrm>
                          <a:off x="4953000" y="5192350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6" name="Diamond 1685"/>
                        <p:cNvSpPr/>
                        <p:nvPr/>
                      </p:nvSpPr>
                      <p:spPr>
                        <a:xfrm>
                          <a:off x="5943600" y="5192349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87" name="Diamond 1686"/>
                        <p:cNvSpPr/>
                        <p:nvPr/>
                      </p:nvSpPr>
                      <p:spPr>
                        <a:xfrm>
                          <a:off x="5453743" y="5187995"/>
                          <a:ext cx="381000" cy="723901"/>
                        </a:xfrm>
                        <a:prstGeom prst="diamond">
                          <a:avLst/>
                        </a:prstGeom>
                        <a:solidFill>
                          <a:schemeClr val="accent5">
                            <a:lumMod val="75000"/>
                          </a:schemeClr>
                        </a:solidFill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</p:grpSp>
          </p:grpSp>
        </p:grpSp>
      </p:grpSp>
    </p:spTree>
    <p:extLst>
      <p:ext uri="{BB962C8B-B14F-4D97-AF65-F5344CB8AC3E}">
        <p14:creationId xmlns="" xmlns:p14="http://schemas.microsoft.com/office/powerpoint/2010/main" val="230537144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181600" y="609600"/>
            <a:ext cx="1832252" cy="1988593"/>
            <a:chOff x="8524912" y="1090815"/>
            <a:chExt cx="1832252" cy="1988593"/>
          </a:xfrm>
        </p:grpSpPr>
        <p:sp>
          <p:nvSpPr>
            <p:cNvPr id="3" name="Rectangle 2"/>
            <p:cNvSpPr/>
            <p:nvPr/>
          </p:nvSpPr>
          <p:spPr>
            <a:xfrm>
              <a:off x="8546471" y="1090815"/>
              <a:ext cx="1810693" cy="1988593"/>
            </a:xfrm>
            <a:prstGeom prst="rect">
              <a:avLst/>
            </a:prstGeom>
            <a:solidFill>
              <a:srgbClr val="6633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8861474" y="1296825"/>
              <a:ext cx="1166855" cy="1572763"/>
              <a:chOff x="8861474" y="1296825"/>
              <a:chExt cx="1166855" cy="1572763"/>
            </a:xfrm>
            <a:solidFill>
              <a:srgbClr val="D1A375"/>
            </a:solidFill>
          </p:grpSpPr>
          <p:sp>
            <p:nvSpPr>
              <p:cNvPr id="6" name="Trapezoid 5"/>
              <p:cNvSpPr/>
              <p:nvPr/>
            </p:nvSpPr>
            <p:spPr>
              <a:xfrm>
                <a:off x="9036696" y="2505321"/>
                <a:ext cx="672052" cy="364267"/>
              </a:xfrm>
              <a:prstGeom prst="trapezoid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77"/>
              <p:cNvGrpSpPr/>
              <p:nvPr/>
            </p:nvGrpSpPr>
            <p:grpSpPr>
              <a:xfrm>
                <a:off x="8861474" y="1296825"/>
                <a:ext cx="1166855" cy="1482633"/>
                <a:chOff x="5029200" y="600855"/>
                <a:chExt cx="1541530" cy="2059846"/>
              </a:xfrm>
              <a:grpFill/>
            </p:grpSpPr>
            <p:sp>
              <p:nvSpPr>
                <p:cNvPr id="23" name="Rounded Rectangle 22"/>
                <p:cNvSpPr/>
                <p:nvPr/>
              </p:nvSpPr>
              <p:spPr>
                <a:xfrm rot="4035056">
                  <a:off x="5713976" y="1727746"/>
                  <a:ext cx="1427825" cy="28568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23"/>
                <p:cNvSpPr/>
                <p:nvPr/>
              </p:nvSpPr>
              <p:spPr>
                <a:xfrm rot="4845266">
                  <a:off x="5637774" y="1803947"/>
                  <a:ext cx="1427825" cy="28568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>
                  <a:off x="5029200" y="838200"/>
                  <a:ext cx="1371600" cy="1606246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71"/>
                <p:cNvGrpSpPr/>
                <p:nvPr/>
              </p:nvGrpSpPr>
              <p:grpSpPr>
                <a:xfrm rot="21037220">
                  <a:off x="5059595" y="600855"/>
                  <a:ext cx="1340487" cy="1376021"/>
                  <a:chOff x="6862932" y="1711953"/>
                  <a:chExt cx="1742735" cy="1770839"/>
                </a:xfrm>
                <a:grpFill/>
              </p:grpSpPr>
              <p:sp>
                <p:nvSpPr>
                  <p:cNvPr id="27" name="Chord 26"/>
                  <p:cNvSpPr/>
                  <p:nvPr/>
                </p:nvSpPr>
                <p:spPr>
                  <a:xfrm rot="8556574">
                    <a:off x="6874226" y="1711953"/>
                    <a:ext cx="1709272" cy="1770839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Chord 27"/>
                  <p:cNvSpPr/>
                  <p:nvPr/>
                </p:nvSpPr>
                <p:spPr>
                  <a:xfrm rot="8556574">
                    <a:off x="7032233" y="1750901"/>
                    <a:ext cx="1504306" cy="1584832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Moon 28"/>
                  <p:cNvSpPr/>
                  <p:nvPr/>
                </p:nvSpPr>
                <p:spPr>
                  <a:xfrm rot="5400000">
                    <a:off x="7677150" y="1543050"/>
                    <a:ext cx="647700" cy="10668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Rounded Rectangle 29"/>
                  <p:cNvSpPr/>
                  <p:nvPr/>
                </p:nvSpPr>
                <p:spPr>
                  <a:xfrm rot="551536">
                    <a:off x="6862932" y="2145504"/>
                    <a:ext cx="1742735" cy="201855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" name="Group 213"/>
              <p:cNvGrpSpPr/>
              <p:nvPr/>
            </p:nvGrpSpPr>
            <p:grpSpPr>
              <a:xfrm>
                <a:off x="8885328" y="1607920"/>
                <a:ext cx="990600" cy="228600"/>
                <a:chOff x="2895600" y="4343400"/>
                <a:chExt cx="1524000" cy="381000"/>
              </a:xfrm>
              <a:grpFill/>
            </p:grpSpPr>
            <p:sp>
              <p:nvSpPr>
                <p:cNvPr id="9" name="Rounded Rectangle 8"/>
                <p:cNvSpPr/>
                <p:nvPr/>
              </p:nvSpPr>
              <p:spPr>
                <a:xfrm>
                  <a:off x="2895600" y="4343400"/>
                  <a:ext cx="1524000" cy="3810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" name="Group 200"/>
                <p:cNvGrpSpPr/>
                <p:nvPr/>
              </p:nvGrpSpPr>
              <p:grpSpPr>
                <a:xfrm>
                  <a:off x="2950029" y="4388922"/>
                  <a:ext cx="1405247" cy="294904"/>
                  <a:chOff x="990600" y="3101789"/>
                  <a:chExt cx="4800600" cy="1775011"/>
                </a:xfrm>
                <a:grpFill/>
              </p:grpSpPr>
              <p:sp>
                <p:nvSpPr>
                  <p:cNvPr id="11" name="L-Shape 10"/>
                  <p:cNvSpPr/>
                  <p:nvPr/>
                </p:nvSpPr>
                <p:spPr>
                  <a:xfrm>
                    <a:off x="990600" y="3124200"/>
                    <a:ext cx="1524000" cy="17526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" name="L-Shape 11"/>
                  <p:cNvSpPr/>
                  <p:nvPr/>
                </p:nvSpPr>
                <p:spPr>
                  <a:xfrm rot="10800000">
                    <a:off x="1371600" y="4038600"/>
                    <a:ext cx="1524000" cy="8382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L-Shape 12"/>
                  <p:cNvSpPr/>
                  <p:nvPr/>
                </p:nvSpPr>
                <p:spPr>
                  <a:xfrm rot="10800000">
                    <a:off x="1828800" y="3124200"/>
                    <a:ext cx="1524000" cy="17526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L-Shape 13"/>
                  <p:cNvSpPr/>
                  <p:nvPr/>
                </p:nvSpPr>
                <p:spPr>
                  <a:xfrm rot="10800000" flipH="1">
                    <a:off x="3975847" y="4034118"/>
                    <a:ext cx="1524000" cy="8382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L-Shape 14"/>
                  <p:cNvSpPr/>
                  <p:nvPr/>
                </p:nvSpPr>
                <p:spPr>
                  <a:xfrm flipH="1">
                    <a:off x="4267200" y="3101789"/>
                    <a:ext cx="1524000" cy="17526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L-Shape 15"/>
                  <p:cNvSpPr/>
                  <p:nvPr/>
                </p:nvSpPr>
                <p:spPr>
                  <a:xfrm rot="10800000" flipH="1">
                    <a:off x="3532094" y="3124200"/>
                    <a:ext cx="1524000" cy="1752600"/>
                  </a:xfrm>
                  <a:prstGeom prst="corner">
                    <a:avLst>
                      <a:gd name="adj1" fmla="val 17320"/>
                      <a:gd name="adj2" fmla="val 18628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Isosceles Triangle 16"/>
                  <p:cNvSpPr/>
                  <p:nvPr/>
                </p:nvSpPr>
                <p:spPr>
                  <a:xfrm>
                    <a:off x="1447800" y="3657600"/>
                    <a:ext cx="304800" cy="3810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Isosceles Triangle 17"/>
                  <p:cNvSpPr/>
                  <p:nvPr/>
                </p:nvSpPr>
                <p:spPr>
                  <a:xfrm>
                    <a:off x="2568388" y="3666564"/>
                    <a:ext cx="304800" cy="3810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Isosceles Triangle 18"/>
                  <p:cNvSpPr/>
                  <p:nvPr/>
                </p:nvSpPr>
                <p:spPr>
                  <a:xfrm>
                    <a:off x="4020671" y="3648635"/>
                    <a:ext cx="304800" cy="3810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Isosceles Triangle 19"/>
                  <p:cNvSpPr/>
                  <p:nvPr/>
                </p:nvSpPr>
                <p:spPr>
                  <a:xfrm>
                    <a:off x="5132294" y="3648635"/>
                    <a:ext cx="304800" cy="3810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Diamond 20"/>
                  <p:cNvSpPr/>
                  <p:nvPr/>
                </p:nvSpPr>
                <p:spPr>
                  <a:xfrm>
                    <a:off x="1981200" y="3352800"/>
                    <a:ext cx="381000" cy="685800"/>
                  </a:xfrm>
                  <a:prstGeom prst="diamond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Diamond 21"/>
                  <p:cNvSpPr/>
                  <p:nvPr/>
                </p:nvSpPr>
                <p:spPr>
                  <a:xfrm>
                    <a:off x="4536142" y="3334871"/>
                    <a:ext cx="381000" cy="685800"/>
                  </a:xfrm>
                  <a:prstGeom prst="diamond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5" name="Frame 4"/>
            <p:cNvSpPr/>
            <p:nvPr/>
          </p:nvSpPr>
          <p:spPr>
            <a:xfrm>
              <a:off x="8524912" y="1090815"/>
              <a:ext cx="1832252" cy="1988593"/>
            </a:xfrm>
            <a:prstGeom prst="frame">
              <a:avLst>
                <a:gd name="adj1" fmla="val 6571"/>
              </a:avLst>
            </a:prstGeom>
            <a:solidFill>
              <a:schemeClr val="bg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229327" y="3668729"/>
            <a:ext cx="1282901" cy="1392367"/>
            <a:chOff x="9572639" y="4149944"/>
            <a:chExt cx="1282901" cy="1392367"/>
          </a:xfrm>
        </p:grpSpPr>
        <p:sp>
          <p:nvSpPr>
            <p:cNvPr id="32" name="Rectangle 31"/>
            <p:cNvSpPr/>
            <p:nvPr/>
          </p:nvSpPr>
          <p:spPr>
            <a:xfrm>
              <a:off x="9623195" y="4204908"/>
              <a:ext cx="1205885" cy="132436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ame 32"/>
            <p:cNvSpPr/>
            <p:nvPr/>
          </p:nvSpPr>
          <p:spPr>
            <a:xfrm>
              <a:off x="9572639" y="4149944"/>
              <a:ext cx="1282901" cy="1392367"/>
            </a:xfrm>
            <a:prstGeom prst="frame">
              <a:avLst>
                <a:gd name="adj1" fmla="val 6571"/>
              </a:avLst>
            </a:prstGeom>
            <a:solidFill>
              <a:schemeClr val="bg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9862524" y="4369059"/>
              <a:ext cx="775297" cy="1087933"/>
              <a:chOff x="7870075" y="3457524"/>
              <a:chExt cx="879566" cy="1402011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35" name="Trapezoid 34"/>
              <p:cNvSpPr/>
              <p:nvPr/>
            </p:nvSpPr>
            <p:spPr>
              <a:xfrm>
                <a:off x="8063637" y="4495268"/>
                <a:ext cx="492441" cy="364267"/>
              </a:xfrm>
              <a:prstGeom prst="trapezoi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7870075" y="3735955"/>
                <a:ext cx="879566" cy="799020"/>
              </a:xfrm>
              <a:prstGeom prst="trapezoid">
                <a:avLst>
                  <a:gd name="adj" fmla="val 13837"/>
                </a:avLst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7931078" y="3585876"/>
                <a:ext cx="762000" cy="1090246"/>
              </a:xfrm>
              <a:prstGeom prst="ellipse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lowchart: Delay 37"/>
              <p:cNvSpPr/>
              <p:nvPr/>
            </p:nvSpPr>
            <p:spPr>
              <a:xfrm rot="16200000">
                <a:off x="8157458" y="3240692"/>
                <a:ext cx="304800" cy="738464"/>
              </a:xfrm>
              <a:prstGeom prst="flowChartDelay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7940626" y="3735955"/>
                <a:ext cx="752452" cy="138563"/>
              </a:xfrm>
              <a:prstGeom prst="roundRect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8278440" y="3614100"/>
                <a:ext cx="76823" cy="252818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iamond 40"/>
              <p:cNvSpPr/>
              <p:nvPr/>
            </p:nvSpPr>
            <p:spPr>
              <a:xfrm>
                <a:off x="8471445" y="3726294"/>
                <a:ext cx="84828" cy="145665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Diamond 41"/>
              <p:cNvSpPr/>
              <p:nvPr/>
            </p:nvSpPr>
            <p:spPr>
              <a:xfrm>
                <a:off x="8066496" y="3713231"/>
                <a:ext cx="84828" cy="145665"/>
              </a:xfrm>
              <a:prstGeom prst="diamond">
                <a:avLst/>
              </a:prstGeom>
              <a:grpFill/>
              <a:ln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3622607" y="3931618"/>
            <a:ext cx="1282901" cy="1392367"/>
            <a:chOff x="6965919" y="4412833"/>
            <a:chExt cx="1282901" cy="1392367"/>
          </a:xfrm>
        </p:grpSpPr>
        <p:sp>
          <p:nvSpPr>
            <p:cNvPr id="44" name="Rectangle 43"/>
            <p:cNvSpPr/>
            <p:nvPr/>
          </p:nvSpPr>
          <p:spPr>
            <a:xfrm>
              <a:off x="7016475" y="4467797"/>
              <a:ext cx="1205885" cy="1324363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ame 44"/>
            <p:cNvSpPr/>
            <p:nvPr/>
          </p:nvSpPr>
          <p:spPr>
            <a:xfrm>
              <a:off x="6965919" y="4412833"/>
              <a:ext cx="1282901" cy="1392367"/>
            </a:xfrm>
            <a:prstGeom prst="frame">
              <a:avLst>
                <a:gd name="adj1" fmla="val 6571"/>
              </a:avLst>
            </a:prstGeom>
            <a:solidFill>
              <a:schemeClr val="bg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7153546" y="4567484"/>
              <a:ext cx="907469" cy="1142972"/>
              <a:chOff x="3399484" y="4085113"/>
              <a:chExt cx="1004937" cy="1265734"/>
            </a:xfrm>
            <a:solidFill>
              <a:schemeClr val="accent6">
                <a:lumMod val="40000"/>
                <a:lumOff val="60000"/>
              </a:schemeClr>
            </a:solidFill>
          </p:grpSpPr>
          <p:sp>
            <p:nvSpPr>
              <p:cNvPr id="47" name="Trapezoid 46"/>
              <p:cNvSpPr/>
              <p:nvPr/>
            </p:nvSpPr>
            <p:spPr>
              <a:xfrm>
                <a:off x="3399484" y="4085113"/>
                <a:ext cx="1004937" cy="957055"/>
              </a:xfrm>
              <a:prstGeom prst="trapezoid">
                <a:avLst>
                  <a:gd name="adj" fmla="val 21070"/>
                </a:avLst>
              </a:prstGeom>
              <a:grpFill/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rapezoid 47"/>
              <p:cNvSpPr/>
              <p:nvPr/>
            </p:nvSpPr>
            <p:spPr>
              <a:xfrm flipH="1">
                <a:off x="3634192" y="5033015"/>
                <a:ext cx="477987" cy="317832"/>
              </a:xfrm>
              <a:prstGeom prst="trapezoid">
                <a:avLst/>
              </a:prstGeom>
              <a:grpFill/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flipH="1">
                <a:off x="3541016" y="4108191"/>
                <a:ext cx="684492" cy="1084615"/>
              </a:xfrm>
              <a:prstGeom prst="ellipse">
                <a:avLst/>
              </a:prstGeom>
              <a:grpFill/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lowchart: Delay 49"/>
              <p:cNvSpPr/>
              <p:nvPr/>
            </p:nvSpPr>
            <p:spPr>
              <a:xfrm rot="5400000">
                <a:off x="3756654" y="3926515"/>
                <a:ext cx="310255" cy="627452"/>
              </a:xfrm>
              <a:prstGeom prst="flowChartDelay">
                <a:avLst/>
              </a:prstGeom>
              <a:grpFill/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852124" y="4457174"/>
            <a:ext cx="1282901" cy="1392367"/>
            <a:chOff x="4195436" y="4938389"/>
            <a:chExt cx="1282901" cy="1392367"/>
          </a:xfrm>
        </p:grpSpPr>
        <p:sp>
          <p:nvSpPr>
            <p:cNvPr id="52" name="Rectangle 51"/>
            <p:cNvSpPr/>
            <p:nvPr/>
          </p:nvSpPr>
          <p:spPr>
            <a:xfrm>
              <a:off x="4234209" y="4989316"/>
              <a:ext cx="1205885" cy="1324363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ame 52"/>
            <p:cNvSpPr/>
            <p:nvPr/>
          </p:nvSpPr>
          <p:spPr>
            <a:xfrm>
              <a:off x="4195436" y="4938389"/>
              <a:ext cx="1282901" cy="1392367"/>
            </a:xfrm>
            <a:prstGeom prst="frame">
              <a:avLst>
                <a:gd name="adj1" fmla="val 6571"/>
              </a:avLst>
            </a:prstGeom>
            <a:solidFill>
              <a:schemeClr val="bg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4436199" y="5078993"/>
              <a:ext cx="784808" cy="1102410"/>
              <a:chOff x="2360888" y="3617254"/>
              <a:chExt cx="1420625" cy="2165326"/>
            </a:xfrm>
          </p:grpSpPr>
          <p:grpSp>
            <p:nvGrpSpPr>
              <p:cNvPr id="55" name="Group 54"/>
              <p:cNvGrpSpPr/>
              <p:nvPr/>
            </p:nvGrpSpPr>
            <p:grpSpPr>
              <a:xfrm>
                <a:off x="2360888" y="3747707"/>
                <a:ext cx="1420625" cy="1421055"/>
                <a:chOff x="4131632" y="1030352"/>
                <a:chExt cx="1179889" cy="1039235"/>
              </a:xfrm>
            </p:grpSpPr>
            <p:sp>
              <p:nvSpPr>
                <p:cNvPr id="88" name="Trapezoid 87"/>
                <p:cNvSpPr/>
                <p:nvPr/>
              </p:nvSpPr>
              <p:spPr>
                <a:xfrm>
                  <a:off x="4131632" y="1030352"/>
                  <a:ext cx="1179889" cy="1039235"/>
                </a:xfrm>
                <a:prstGeom prst="trapezoid">
                  <a:avLst>
                    <a:gd name="adj" fmla="val 13837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9" name="Straight Connector 88"/>
                <p:cNvCxnSpPr/>
                <p:nvPr/>
              </p:nvCxnSpPr>
              <p:spPr>
                <a:xfrm>
                  <a:off x="4191000" y="1752311"/>
                  <a:ext cx="1077686" cy="6820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>
                  <a:off x="4232731" y="1463464"/>
                  <a:ext cx="983702" cy="16993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/>
                <p:cNvCxnSpPr/>
                <p:nvPr/>
              </p:nvCxnSpPr>
              <p:spPr>
                <a:xfrm>
                  <a:off x="4153988" y="1958576"/>
                  <a:ext cx="1140823" cy="853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Connector 91"/>
                <p:cNvCxnSpPr/>
                <p:nvPr/>
              </p:nvCxnSpPr>
              <p:spPr>
                <a:xfrm>
                  <a:off x="4263630" y="1229578"/>
                  <a:ext cx="935387" cy="7039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" name="Oval 55"/>
              <p:cNvSpPr/>
              <p:nvPr/>
            </p:nvSpPr>
            <p:spPr>
              <a:xfrm>
                <a:off x="2841112" y="4876796"/>
                <a:ext cx="408872" cy="4955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2525111" y="3832619"/>
                <a:ext cx="1022181" cy="1418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2432369" y="4584349"/>
                <a:ext cx="1219200" cy="1198231"/>
                <a:chOff x="4572000" y="2404134"/>
                <a:chExt cx="2438400" cy="2396462"/>
              </a:xfrm>
            </p:grpSpPr>
            <p:grpSp>
              <p:nvGrpSpPr>
                <p:cNvPr id="75" name="Group 74"/>
                <p:cNvGrpSpPr/>
                <p:nvPr/>
              </p:nvGrpSpPr>
              <p:grpSpPr>
                <a:xfrm>
                  <a:off x="4572000" y="2404134"/>
                  <a:ext cx="2438400" cy="2396462"/>
                  <a:chOff x="3660114" y="4532531"/>
                  <a:chExt cx="800936" cy="825686"/>
                </a:xfrm>
              </p:grpSpPr>
              <p:sp>
                <p:nvSpPr>
                  <p:cNvPr id="84" name="Block Arc 83"/>
                  <p:cNvSpPr/>
                  <p:nvPr/>
                </p:nvSpPr>
                <p:spPr>
                  <a:xfrm rot="10800000">
                    <a:off x="3660114" y="4532531"/>
                    <a:ext cx="800936" cy="825686"/>
                  </a:xfrm>
                  <a:prstGeom prst="blockArc">
                    <a:avLst>
                      <a:gd name="adj1" fmla="val 10800000"/>
                      <a:gd name="adj2" fmla="val 10"/>
                      <a:gd name="adj3" fmla="val 33491"/>
                    </a:avLst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" name="Diamond 84"/>
                  <p:cNvSpPr/>
                  <p:nvPr/>
                </p:nvSpPr>
                <p:spPr>
                  <a:xfrm>
                    <a:off x="4022170" y="5098176"/>
                    <a:ext cx="76823" cy="252818"/>
                  </a:xfrm>
                  <a:prstGeom prst="diamond">
                    <a:avLst/>
                  </a:prstGeom>
                  <a:solidFill>
                    <a:schemeClr val="tx2">
                      <a:lumMod val="75000"/>
                    </a:schemeClr>
                  </a:solidFill>
                  <a:ln>
                    <a:solidFill>
                      <a:schemeClr val="tx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Diamond 85"/>
                  <p:cNvSpPr/>
                  <p:nvPr/>
                </p:nvSpPr>
                <p:spPr>
                  <a:xfrm rot="18845998">
                    <a:off x="4237170" y="5012384"/>
                    <a:ext cx="80583" cy="241022"/>
                  </a:xfrm>
                  <a:prstGeom prst="diamond">
                    <a:avLst/>
                  </a:prstGeom>
                  <a:solidFill>
                    <a:schemeClr val="tx2">
                      <a:lumMod val="75000"/>
                    </a:schemeClr>
                  </a:solidFill>
                  <a:ln>
                    <a:solidFill>
                      <a:schemeClr val="tx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Diamond 86"/>
                  <p:cNvSpPr/>
                  <p:nvPr/>
                </p:nvSpPr>
                <p:spPr>
                  <a:xfrm rot="3043014">
                    <a:off x="3802440" y="4998491"/>
                    <a:ext cx="80583" cy="241022"/>
                  </a:xfrm>
                  <a:prstGeom prst="diamond">
                    <a:avLst/>
                  </a:prstGeom>
                  <a:solidFill>
                    <a:schemeClr val="tx2">
                      <a:lumMod val="75000"/>
                    </a:schemeClr>
                  </a:solidFill>
                  <a:ln>
                    <a:solidFill>
                      <a:schemeClr val="tx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6" name="Diamond 75"/>
                <p:cNvSpPr/>
                <p:nvPr/>
              </p:nvSpPr>
              <p:spPr>
                <a:xfrm rot="20288921">
                  <a:off x="6122532" y="4267200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 rot="1589692">
                  <a:off x="5235365" y="4233084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 rot="17042312">
                  <a:off x="6630457" y="3567501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 rot="4413290">
                  <a:off x="4715807" y="3544606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Hexagon 79"/>
                <p:cNvSpPr/>
                <p:nvPr/>
              </p:nvSpPr>
              <p:spPr>
                <a:xfrm rot="1434975">
                  <a:off x="5394531" y="3979329"/>
                  <a:ext cx="242316" cy="26773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Hexagon 80"/>
                <p:cNvSpPr/>
                <p:nvPr/>
              </p:nvSpPr>
              <p:spPr>
                <a:xfrm rot="19383674">
                  <a:off x="5930109" y="3992392"/>
                  <a:ext cx="242316" cy="26773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Hexagon 81"/>
                <p:cNvSpPr/>
                <p:nvPr/>
              </p:nvSpPr>
              <p:spPr>
                <a:xfrm rot="5176697">
                  <a:off x="5111503" y="3600506"/>
                  <a:ext cx="242316" cy="26773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Hexagon 82"/>
                <p:cNvSpPr/>
                <p:nvPr/>
              </p:nvSpPr>
              <p:spPr>
                <a:xfrm rot="16760392">
                  <a:off x="6217491" y="3600505"/>
                  <a:ext cx="242316" cy="26773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2603926" y="3617254"/>
                <a:ext cx="943365" cy="400788"/>
                <a:chOff x="5956171" y="626664"/>
                <a:chExt cx="990609" cy="400788"/>
              </a:xfrm>
            </p:grpSpPr>
            <p:sp>
              <p:nvSpPr>
                <p:cNvPr id="70" name="Flowchart: Delay 69"/>
                <p:cNvSpPr/>
                <p:nvPr/>
              </p:nvSpPr>
              <p:spPr>
                <a:xfrm rot="16200000">
                  <a:off x="6253259" y="329576"/>
                  <a:ext cx="396434" cy="990609"/>
                </a:xfrm>
                <a:prstGeom prst="flowChartDelay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1" name="Straight Connector 70"/>
                <p:cNvCxnSpPr/>
                <p:nvPr/>
              </p:nvCxnSpPr>
              <p:spPr>
                <a:xfrm flipV="1">
                  <a:off x="6106623" y="672914"/>
                  <a:ext cx="0" cy="350184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Connector 71"/>
                <p:cNvCxnSpPr/>
                <p:nvPr/>
              </p:nvCxnSpPr>
              <p:spPr>
                <a:xfrm flipV="1">
                  <a:off x="6311274" y="651142"/>
                  <a:ext cx="0" cy="350184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Connector 72"/>
                <p:cNvCxnSpPr/>
                <p:nvPr/>
              </p:nvCxnSpPr>
              <p:spPr>
                <a:xfrm flipV="1">
                  <a:off x="6555115" y="651142"/>
                  <a:ext cx="0" cy="350184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Connector 73"/>
                <p:cNvCxnSpPr/>
                <p:nvPr/>
              </p:nvCxnSpPr>
              <p:spPr>
                <a:xfrm flipV="1">
                  <a:off x="6772828" y="677268"/>
                  <a:ext cx="0" cy="350184"/>
                </a:xfrm>
                <a:prstGeom prst="line">
                  <a:avLst/>
                </a:prstGeom>
                <a:ln w="762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" name="Flowchart: Delay 59"/>
              <p:cNvSpPr/>
              <p:nvPr/>
            </p:nvSpPr>
            <p:spPr>
              <a:xfrm rot="5400000">
                <a:off x="2928445" y="3823302"/>
                <a:ext cx="197786" cy="85510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2520777" y="4122216"/>
                <a:ext cx="182839" cy="887452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3361497" y="4126830"/>
                <a:ext cx="182839" cy="887452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62"/>
              <p:cNvGrpSpPr/>
              <p:nvPr/>
            </p:nvGrpSpPr>
            <p:grpSpPr>
              <a:xfrm>
                <a:off x="2537920" y="3995147"/>
                <a:ext cx="1009373" cy="212891"/>
                <a:chOff x="1326756" y="752481"/>
                <a:chExt cx="1009373" cy="212891"/>
              </a:xfrm>
            </p:grpSpPr>
            <p:sp>
              <p:nvSpPr>
                <p:cNvPr id="64" name="Rounded Rectangle 63"/>
                <p:cNvSpPr/>
                <p:nvPr/>
              </p:nvSpPr>
              <p:spPr>
                <a:xfrm>
                  <a:off x="1326756" y="785152"/>
                  <a:ext cx="1009373" cy="180220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1779914" y="753052"/>
                  <a:ext cx="84954" cy="20243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Diamond 65"/>
                <p:cNvSpPr/>
                <p:nvPr/>
              </p:nvSpPr>
              <p:spPr>
                <a:xfrm>
                  <a:off x="2038820" y="772586"/>
                  <a:ext cx="113792" cy="189457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1495603" y="755596"/>
                  <a:ext cx="113792" cy="189457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Hexagon 67"/>
                <p:cNvSpPr/>
                <p:nvPr/>
              </p:nvSpPr>
              <p:spPr>
                <a:xfrm>
                  <a:off x="1870628" y="752481"/>
                  <a:ext cx="163353" cy="183746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Hexagon 68"/>
                <p:cNvSpPr/>
                <p:nvPr/>
              </p:nvSpPr>
              <p:spPr>
                <a:xfrm>
                  <a:off x="1622434" y="765544"/>
                  <a:ext cx="163353" cy="183746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301821814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241841" y="2863260"/>
            <a:ext cx="2758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Jacob’s Children</a:t>
            </a:r>
            <a:endParaRPr lang="en-US" dirty="0"/>
          </a:p>
        </p:txBody>
      </p:sp>
      <p:grpSp>
        <p:nvGrpSpPr>
          <p:cNvPr id="156" name="Group 155"/>
          <p:cNvGrpSpPr/>
          <p:nvPr/>
        </p:nvGrpSpPr>
        <p:grpSpPr>
          <a:xfrm>
            <a:off x="685800" y="304800"/>
            <a:ext cx="999798" cy="2491045"/>
            <a:chOff x="1133802" y="686440"/>
            <a:chExt cx="1650816" cy="4113088"/>
          </a:xfrm>
        </p:grpSpPr>
        <p:sp>
          <p:nvSpPr>
            <p:cNvPr id="28" name="Oval 27"/>
            <p:cNvSpPr/>
            <p:nvPr/>
          </p:nvSpPr>
          <p:spPr>
            <a:xfrm rot="1928098" flipH="1">
              <a:off x="1133802" y="2699976"/>
              <a:ext cx="39500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9517134" flipH="1">
              <a:off x="2391263" y="2638994"/>
              <a:ext cx="393355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2247591" flipH="1">
              <a:off x="1546118" y="4082782"/>
              <a:ext cx="324570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8952234" flipH="1">
              <a:off x="1920807" y="4068604"/>
              <a:ext cx="323017" cy="7167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430708" flipH="1">
              <a:off x="1215111" y="193694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19809709" flipH="1">
              <a:off x="1971687" y="1895055"/>
              <a:ext cx="693167" cy="127848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flipH="1">
              <a:off x="1426839" y="2101467"/>
              <a:ext cx="1034098" cy="2335951"/>
            </a:xfrm>
            <a:prstGeom prst="trapezoid">
              <a:avLst/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99" name="Group 98"/>
            <p:cNvGrpSpPr/>
            <p:nvPr/>
          </p:nvGrpSpPr>
          <p:grpSpPr>
            <a:xfrm rot="576583">
              <a:off x="1476405" y="3166501"/>
              <a:ext cx="148442" cy="1203961"/>
              <a:chOff x="4038599" y="3983576"/>
              <a:chExt cx="217257" cy="1331328"/>
            </a:xfrm>
          </p:grpSpPr>
          <p:sp>
            <p:nvSpPr>
              <p:cNvPr id="71" name="Pentagon 70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74" name="Group 73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91" name="Rectangle 90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Rectangle 91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Left-Right Arrow Callout 92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5" name="Diamond 74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" name="Group 75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85" name="Rectangle 84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Rectangle 85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Left-Right Arrow Callout 86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Diamond 88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" name="Diamond 76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79" name="Rectangle 78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Left-Right Arrow Callout 80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iamond 82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Diamond 83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0" name="Group 99"/>
            <p:cNvGrpSpPr/>
            <p:nvPr/>
          </p:nvGrpSpPr>
          <p:grpSpPr>
            <a:xfrm rot="21023417" flipH="1">
              <a:off x="1680724" y="3197449"/>
              <a:ext cx="148442" cy="1203961"/>
              <a:chOff x="4038599" y="3983576"/>
              <a:chExt cx="217257" cy="1331328"/>
            </a:xfrm>
          </p:grpSpPr>
          <p:sp>
            <p:nvSpPr>
              <p:cNvPr id="101" name="Pentagon 100"/>
              <p:cNvSpPr/>
              <p:nvPr/>
            </p:nvSpPr>
            <p:spPr>
              <a:xfrm rot="5400000">
                <a:off x="3481564" y="4540611"/>
                <a:ext cx="1331328" cy="217257"/>
              </a:xfrm>
              <a:prstGeom prst="homeP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" name="Group 101"/>
              <p:cNvGrpSpPr/>
              <p:nvPr/>
            </p:nvGrpSpPr>
            <p:grpSpPr>
              <a:xfrm rot="5400000" flipV="1">
                <a:off x="3549760" y="4476730"/>
                <a:ext cx="1194934" cy="208625"/>
                <a:chOff x="3970020" y="4948646"/>
                <a:chExt cx="6939523" cy="1211581"/>
              </a:xfrm>
            </p:grpSpPr>
            <p:grpSp>
              <p:nvGrpSpPr>
                <p:cNvPr id="103" name="Group 102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Left-Right Arrow Callout 121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Diamond 122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Diamond 123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Diamond 124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4" name="Diamond 103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5" name="Group 104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14" name="Rectangle 113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Rectangle 114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Left-Right Arrow Callout 115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Diamond 116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Diamond 117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Diamond 118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6" name="Diamond 105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7" name="Group 106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108" name="Rectangle 107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Rectangle 108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Left-Right Arrow Callout 109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Diamond 110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Diamond 111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Diamond 112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98" name="Group 97"/>
            <p:cNvGrpSpPr/>
            <p:nvPr/>
          </p:nvGrpSpPr>
          <p:grpSpPr>
            <a:xfrm>
              <a:off x="1553983" y="3036996"/>
              <a:ext cx="779810" cy="220840"/>
              <a:chOff x="3431377" y="2577520"/>
              <a:chExt cx="2319927" cy="361305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3431377" y="2577520"/>
                <a:ext cx="2319927" cy="361305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3657600" y="2599731"/>
                <a:ext cx="1892332" cy="330385"/>
                <a:chOff x="3970020" y="4948646"/>
                <a:chExt cx="6939523" cy="1211581"/>
              </a:xfrm>
            </p:grpSpPr>
            <p:grpSp>
              <p:nvGrpSpPr>
                <p:cNvPr id="48" name="Group 47"/>
                <p:cNvGrpSpPr/>
                <p:nvPr/>
              </p:nvGrpSpPr>
              <p:grpSpPr>
                <a:xfrm>
                  <a:off x="3970020" y="4953000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65" name="Rectangle 64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Rectangle 65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Left-Right Arrow Callout 66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Diamond 67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Diamond 68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Diamond 69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" name="Diamond 48"/>
                <p:cNvSpPr/>
                <p:nvPr/>
              </p:nvSpPr>
              <p:spPr>
                <a:xfrm>
                  <a:off x="6052456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" name="Group 49"/>
                <p:cNvGrpSpPr/>
                <p:nvPr/>
              </p:nvGrpSpPr>
              <p:grpSpPr>
                <a:xfrm>
                  <a:off x="6395357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9" name="Rectangle 58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Rectangle 59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Left-Right Arrow Callout 60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Diamond 61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Diamond 62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Diamond 63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" name="Diamond 50"/>
                <p:cNvSpPr/>
                <p:nvPr/>
              </p:nvSpPr>
              <p:spPr>
                <a:xfrm>
                  <a:off x="8486383" y="5203371"/>
                  <a:ext cx="381000" cy="72390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" name="Group 51"/>
                <p:cNvGrpSpPr/>
                <p:nvPr/>
              </p:nvGrpSpPr>
              <p:grpSpPr>
                <a:xfrm>
                  <a:off x="8829284" y="4948646"/>
                  <a:ext cx="2080259" cy="1207227"/>
                  <a:chOff x="4551318" y="4950687"/>
                  <a:chExt cx="2080259" cy="1207227"/>
                </a:xfrm>
              </p:grpSpPr>
              <p:sp>
                <p:nvSpPr>
                  <p:cNvPr id="53" name="Rectangle 52"/>
                  <p:cNvSpPr/>
                  <p:nvPr/>
                </p:nvSpPr>
                <p:spPr>
                  <a:xfrm>
                    <a:off x="4574177" y="4950687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Rectangle 53"/>
                  <p:cNvSpPr/>
                  <p:nvPr/>
                </p:nvSpPr>
                <p:spPr>
                  <a:xfrm>
                    <a:off x="4551318" y="5929314"/>
                    <a:ext cx="2057400" cy="228600"/>
                  </a:xfrm>
                  <a:prstGeom prst="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Left-Right Arrow Callout 54"/>
                  <p:cNvSpPr/>
                  <p:nvPr/>
                </p:nvSpPr>
                <p:spPr>
                  <a:xfrm>
                    <a:off x="4589961" y="5335668"/>
                    <a:ext cx="2041616" cy="455532"/>
                  </a:xfrm>
                  <a:prstGeom prst="leftRightArrowCallout">
                    <a:avLst>
                      <a:gd name="adj1" fmla="val 100000"/>
                      <a:gd name="adj2" fmla="val 50000"/>
                      <a:gd name="adj3" fmla="val 41336"/>
                      <a:gd name="adj4" fmla="val 40774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Diamond 55"/>
                  <p:cNvSpPr/>
                  <p:nvPr/>
                </p:nvSpPr>
                <p:spPr>
                  <a:xfrm>
                    <a:off x="4953000" y="5192350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Diamond 56"/>
                  <p:cNvSpPr/>
                  <p:nvPr/>
                </p:nvSpPr>
                <p:spPr>
                  <a:xfrm>
                    <a:off x="5943600" y="5192349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Diamond 57"/>
                  <p:cNvSpPr/>
                  <p:nvPr/>
                </p:nvSpPr>
                <p:spPr>
                  <a:xfrm>
                    <a:off x="5453743" y="5187995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55" name="Isosceles Triangle 154"/>
            <p:cNvSpPr/>
            <p:nvPr/>
          </p:nvSpPr>
          <p:spPr>
            <a:xfrm rot="10800000">
              <a:off x="1756266" y="2010776"/>
              <a:ext cx="406144" cy="43763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1238801" y="686440"/>
              <a:ext cx="1515213" cy="1532853"/>
              <a:chOff x="1238801" y="686440"/>
              <a:chExt cx="1515213" cy="1532853"/>
            </a:xfrm>
          </p:grpSpPr>
          <p:sp>
            <p:nvSpPr>
              <p:cNvPr id="26" name="Round Diagonal Corner Rectangle 25"/>
              <p:cNvSpPr/>
              <p:nvPr/>
            </p:nvSpPr>
            <p:spPr>
              <a:xfrm rot="3691160" flipH="1">
                <a:off x="2088645" y="1270630"/>
                <a:ext cx="712151" cy="61858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Round Diagonal Corner Rectangle 26"/>
              <p:cNvSpPr/>
              <p:nvPr/>
            </p:nvSpPr>
            <p:spPr>
              <a:xfrm rot="13069477" flipH="1">
                <a:off x="1238801" y="1302790"/>
                <a:ext cx="608934" cy="62210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flipH="1">
                <a:off x="1475313" y="879776"/>
                <a:ext cx="985624" cy="13395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Round Diagonal Corner Rectangle 35"/>
              <p:cNvSpPr/>
              <p:nvPr/>
            </p:nvSpPr>
            <p:spPr>
              <a:xfrm rot="20363465" flipH="1">
                <a:off x="1966746" y="686440"/>
                <a:ext cx="564930" cy="73950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Round Diagonal Corner Rectangle 36"/>
              <p:cNvSpPr/>
              <p:nvPr/>
            </p:nvSpPr>
            <p:spPr>
              <a:xfrm rot="16523337" flipH="1">
                <a:off x="1390766" y="808506"/>
                <a:ext cx="640667" cy="651227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flipH="1">
                <a:off x="1771000" y="786154"/>
                <a:ext cx="492812" cy="46811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3657975" flipH="1">
                <a:off x="2233148" y="1103431"/>
                <a:ext cx="492812" cy="180896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7249456" flipH="1">
                <a:off x="1184821" y="1234739"/>
                <a:ext cx="492812" cy="91802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361620" y="1073300"/>
                <a:ext cx="1251291" cy="220840"/>
                <a:chOff x="3431377" y="2577520"/>
                <a:chExt cx="2319927" cy="361305"/>
              </a:xfrm>
            </p:grpSpPr>
            <p:sp>
              <p:nvSpPr>
                <p:cNvPr id="127" name="Rounded Rectangle 126"/>
                <p:cNvSpPr/>
                <p:nvPr/>
              </p:nvSpPr>
              <p:spPr>
                <a:xfrm>
                  <a:off x="3431377" y="2577520"/>
                  <a:ext cx="2319927" cy="361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8" name="Group 127"/>
                <p:cNvGrpSpPr/>
                <p:nvPr/>
              </p:nvGrpSpPr>
              <p:grpSpPr>
                <a:xfrm>
                  <a:off x="3657600" y="2599731"/>
                  <a:ext cx="1892332" cy="330385"/>
                  <a:chOff x="3970020" y="4948646"/>
                  <a:chExt cx="6939523" cy="1211581"/>
                </a:xfrm>
              </p:grpSpPr>
              <p:grpSp>
                <p:nvGrpSpPr>
                  <p:cNvPr id="129" name="Group 128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46" name="Rectangle 145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Left-Right Arrow Callout 147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Diamond 148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0" name="Diamond 129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40" name="Rectangle 139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Rectangle 140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Left-Right Arrow Callout 141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Diamond 142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Diamond 143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2" name="Diamond 131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34" name="Rectangle 133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Rectangle 134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Left-Right Arrow Callout 135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Diamond 136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Diamond 137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Diamond 138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sp>
        <p:nvSpPr>
          <p:cNvPr id="152" name="TextBox 151"/>
          <p:cNvSpPr txBox="1"/>
          <p:nvPr/>
        </p:nvSpPr>
        <p:spPr>
          <a:xfrm>
            <a:off x="2209800" y="2352277"/>
            <a:ext cx="9861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Rueben-Leah</a:t>
            </a:r>
            <a:endParaRPr lang="en-US" dirty="0"/>
          </a:p>
        </p:txBody>
      </p:sp>
      <p:grpSp>
        <p:nvGrpSpPr>
          <p:cNvPr id="421" name="Group 420"/>
          <p:cNvGrpSpPr/>
          <p:nvPr/>
        </p:nvGrpSpPr>
        <p:grpSpPr>
          <a:xfrm>
            <a:off x="4805005" y="286119"/>
            <a:ext cx="1129539" cy="2055968"/>
            <a:chOff x="4267200" y="2670596"/>
            <a:chExt cx="1981200" cy="3606146"/>
          </a:xfrm>
        </p:grpSpPr>
        <p:sp>
          <p:nvSpPr>
            <p:cNvPr id="422" name="Round Diagonal Corner Rectangle 421"/>
            <p:cNvSpPr/>
            <p:nvPr/>
          </p:nvSpPr>
          <p:spPr>
            <a:xfrm rot="5204949" flipH="1">
              <a:off x="5023691" y="2959557"/>
              <a:ext cx="1068080" cy="5816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Round Diagonal Corner Rectangle 422"/>
            <p:cNvSpPr/>
            <p:nvPr/>
          </p:nvSpPr>
          <p:spPr>
            <a:xfrm rot="5751864">
              <a:off x="4315584" y="2962791"/>
              <a:ext cx="1160854" cy="62729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Oval 423"/>
            <p:cNvSpPr/>
            <p:nvPr/>
          </p:nvSpPr>
          <p:spPr>
            <a:xfrm>
              <a:off x="4267200" y="4648160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Trapezoid 424"/>
            <p:cNvSpPr/>
            <p:nvPr/>
          </p:nvSpPr>
          <p:spPr>
            <a:xfrm rot="1437181">
              <a:off x="4443406" y="3677021"/>
              <a:ext cx="613313" cy="1426758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Oval 425"/>
            <p:cNvSpPr/>
            <p:nvPr/>
          </p:nvSpPr>
          <p:spPr>
            <a:xfrm rot="4663168">
              <a:off x="5337471" y="5794728"/>
              <a:ext cx="369494" cy="594533"/>
            </a:xfrm>
            <a:prstGeom prst="ellipse">
              <a:avLst/>
            </a:prstGeom>
            <a:solidFill>
              <a:srgbClr val="CC8B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Oval 426"/>
            <p:cNvSpPr/>
            <p:nvPr/>
          </p:nvSpPr>
          <p:spPr>
            <a:xfrm rot="4271122">
              <a:off x="4777745" y="5792203"/>
              <a:ext cx="369494" cy="594533"/>
            </a:xfrm>
            <a:prstGeom prst="ellipse">
              <a:avLst/>
            </a:prstGeom>
            <a:solidFill>
              <a:srgbClr val="CC8B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Oval 427"/>
            <p:cNvSpPr/>
            <p:nvPr/>
          </p:nvSpPr>
          <p:spPr>
            <a:xfrm>
              <a:off x="5835426" y="4706324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Trapezoid 428"/>
            <p:cNvSpPr/>
            <p:nvPr/>
          </p:nvSpPr>
          <p:spPr>
            <a:xfrm rot="20170738">
              <a:off x="5529480" y="3640909"/>
              <a:ext cx="605382" cy="1473036"/>
            </a:xfrm>
            <a:prstGeom prst="trapezoid">
              <a:avLst>
                <a:gd name="adj" fmla="val 37545"/>
              </a:avLst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rapezoid 429"/>
            <p:cNvSpPr/>
            <p:nvPr/>
          </p:nvSpPr>
          <p:spPr>
            <a:xfrm>
              <a:off x="4543403" y="3581400"/>
              <a:ext cx="1434593" cy="2488711"/>
            </a:xfrm>
            <a:prstGeom prst="trapezoid">
              <a:avLst>
                <a:gd name="adj" fmla="val 29129"/>
              </a:avLst>
            </a:prstGeom>
            <a:solidFill>
              <a:srgbClr val="C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Trapezoid 430"/>
            <p:cNvSpPr/>
            <p:nvPr/>
          </p:nvSpPr>
          <p:spPr>
            <a:xfrm rot="10800000">
              <a:off x="5017837" y="3657599"/>
              <a:ext cx="459069" cy="354453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oup 250"/>
            <p:cNvGrpSpPr/>
            <p:nvPr/>
          </p:nvGrpSpPr>
          <p:grpSpPr>
            <a:xfrm rot="5400000">
              <a:off x="4984375" y="4374778"/>
              <a:ext cx="555814" cy="1255059"/>
              <a:chOff x="9000565" y="430324"/>
              <a:chExt cx="797858" cy="3047982"/>
            </a:xfrm>
          </p:grpSpPr>
          <p:grpSp>
            <p:nvGrpSpPr>
              <p:cNvPr id="457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465" name="Multiply 464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Multiply 465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" name="Left-Right Arrow 466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Diamond 467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Diamond 468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8" name="Group 235"/>
              <p:cNvGrpSpPr/>
              <p:nvPr/>
            </p:nvGrpSpPr>
            <p:grpSpPr>
              <a:xfrm>
                <a:off x="9000565" y="430324"/>
                <a:ext cx="770964" cy="1766029"/>
                <a:chOff x="9000565" y="430324"/>
                <a:chExt cx="770964" cy="1766029"/>
              </a:xfrm>
            </p:grpSpPr>
            <p:sp>
              <p:nvSpPr>
                <p:cNvPr id="459" name="Multiply 458"/>
                <p:cNvSpPr/>
                <p:nvPr/>
              </p:nvSpPr>
              <p:spPr>
                <a:xfrm>
                  <a:off x="9000565" y="430324"/>
                  <a:ext cx="762001" cy="1111607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Multiply 459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Left-Right Arrow 460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Left-Right Arrow 461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Diamond 462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" name="Diamond 463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33" name="Oval 432"/>
            <p:cNvSpPr/>
            <p:nvPr/>
          </p:nvSpPr>
          <p:spPr>
            <a:xfrm>
              <a:off x="4715554" y="2670596"/>
              <a:ext cx="999446" cy="123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4" name="Group 433"/>
            <p:cNvGrpSpPr/>
            <p:nvPr/>
          </p:nvGrpSpPr>
          <p:grpSpPr>
            <a:xfrm>
              <a:off x="4648200" y="2819400"/>
              <a:ext cx="1143000" cy="362174"/>
              <a:chOff x="5029199" y="838201"/>
              <a:chExt cx="1411403" cy="516024"/>
            </a:xfrm>
          </p:grpSpPr>
          <p:sp>
            <p:nvSpPr>
              <p:cNvPr id="435" name="Rounded Rectangle 434"/>
              <p:cNvSpPr/>
              <p:nvPr/>
            </p:nvSpPr>
            <p:spPr>
              <a:xfrm>
                <a:off x="5029200" y="914400"/>
                <a:ext cx="1371600" cy="381000"/>
              </a:xfrm>
              <a:prstGeom prst="roundRect">
                <a:avLst/>
              </a:prstGeom>
              <a:solidFill>
                <a:srgbClr val="CF9E5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6" name="Group 253"/>
              <p:cNvGrpSpPr/>
              <p:nvPr/>
            </p:nvGrpSpPr>
            <p:grpSpPr>
              <a:xfrm rot="5400000">
                <a:off x="5476889" y="390511"/>
                <a:ext cx="516024" cy="1411403"/>
                <a:chOff x="9000565" y="475129"/>
                <a:chExt cx="806823" cy="4258236"/>
              </a:xfrm>
            </p:grpSpPr>
            <p:grpSp>
              <p:nvGrpSpPr>
                <p:cNvPr id="437" name="Group 243"/>
                <p:cNvGrpSpPr/>
                <p:nvPr/>
              </p:nvGrpSpPr>
              <p:grpSpPr>
                <a:xfrm>
                  <a:off x="9036424" y="3012141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452" name="Multiply 451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Multiply 452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Left-Right Arrow 453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Diamond 454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Diamond 455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8" name="Group 236"/>
                <p:cNvGrpSpPr/>
                <p:nvPr/>
              </p:nvGrpSpPr>
              <p:grpSpPr>
                <a:xfrm>
                  <a:off x="9027459" y="1757082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446" name="Multiply 445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Multiply 446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Left-Right Arrow 447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Left-Right Arrow 448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Diamond 449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Diamond 450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9" name="Group 235"/>
                <p:cNvGrpSpPr/>
                <p:nvPr/>
              </p:nvGrpSpPr>
              <p:grpSpPr>
                <a:xfrm>
                  <a:off x="9000565" y="475129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440" name="Multiply 439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Multiply 440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Left-Right Arrow 441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Left-Right Arrow 442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Diamond 443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Diamond 444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524" name="Group 98"/>
          <p:cNvGrpSpPr/>
          <p:nvPr/>
        </p:nvGrpSpPr>
        <p:grpSpPr>
          <a:xfrm>
            <a:off x="8105061" y="3648880"/>
            <a:ext cx="1257650" cy="2580530"/>
            <a:chOff x="4724400" y="533400"/>
            <a:chExt cx="2743199" cy="5206585"/>
          </a:xfrm>
        </p:grpSpPr>
        <p:grpSp>
          <p:nvGrpSpPr>
            <p:cNvPr id="535" name="Group 91"/>
            <p:cNvGrpSpPr/>
            <p:nvPr/>
          </p:nvGrpSpPr>
          <p:grpSpPr>
            <a:xfrm>
              <a:off x="4724400" y="533400"/>
              <a:ext cx="2743199" cy="5206585"/>
              <a:chOff x="4724400" y="533400"/>
              <a:chExt cx="2743199" cy="5206585"/>
            </a:xfrm>
          </p:grpSpPr>
          <p:sp>
            <p:nvSpPr>
              <p:cNvPr id="545" name="Oval 544"/>
              <p:cNvSpPr/>
              <p:nvPr/>
            </p:nvSpPr>
            <p:spPr>
              <a:xfrm rot="2542647">
                <a:off x="4724400" y="3142747"/>
                <a:ext cx="457445" cy="7916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Oval 545"/>
              <p:cNvSpPr/>
              <p:nvPr/>
            </p:nvSpPr>
            <p:spPr>
              <a:xfrm rot="19057353" flipH="1">
                <a:off x="6958241" y="3142746"/>
                <a:ext cx="457445" cy="7916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Oval 546"/>
              <p:cNvSpPr/>
              <p:nvPr/>
            </p:nvSpPr>
            <p:spPr>
              <a:xfrm rot="2500661">
                <a:off x="5460244" y="4796144"/>
                <a:ext cx="591311" cy="9438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Oval 547"/>
              <p:cNvSpPr/>
              <p:nvPr/>
            </p:nvSpPr>
            <p:spPr>
              <a:xfrm rot="19779230">
                <a:off x="6228316" y="4795453"/>
                <a:ext cx="591311" cy="9438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Oval 100"/>
              <p:cNvSpPr/>
              <p:nvPr/>
            </p:nvSpPr>
            <p:spPr>
              <a:xfrm rot="19779230">
                <a:off x="6106742" y="4511019"/>
                <a:ext cx="591311" cy="985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Oval 101"/>
              <p:cNvSpPr/>
              <p:nvPr/>
            </p:nvSpPr>
            <p:spPr>
              <a:xfrm rot="2542647">
                <a:off x="5556318" y="4573645"/>
                <a:ext cx="591311" cy="9855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Rounded Rectangle 102"/>
              <p:cNvSpPr/>
              <p:nvPr/>
            </p:nvSpPr>
            <p:spPr>
              <a:xfrm rot="2292215" flipH="1">
                <a:off x="5101587" y="2382780"/>
                <a:ext cx="616974" cy="1126317"/>
              </a:xfrm>
              <a:prstGeom prst="round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Rounded Rectangle 551"/>
              <p:cNvSpPr/>
              <p:nvPr/>
            </p:nvSpPr>
            <p:spPr>
              <a:xfrm rot="19307785">
                <a:off x="6481311" y="2382781"/>
                <a:ext cx="616974" cy="1126317"/>
              </a:xfrm>
              <a:prstGeom prst="roundRect">
                <a:avLst/>
              </a:prstGeom>
              <a:solidFill>
                <a:srgbClr val="D4B63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Trapezoid 552"/>
              <p:cNvSpPr/>
              <p:nvPr/>
            </p:nvSpPr>
            <p:spPr>
              <a:xfrm>
                <a:off x="5302500" y="2209800"/>
                <a:ext cx="1642529" cy="2201027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Rounded Rectangle 553"/>
              <p:cNvSpPr/>
              <p:nvPr/>
            </p:nvSpPr>
            <p:spPr>
              <a:xfrm rot="19307785">
                <a:off x="6757249" y="3259625"/>
                <a:ext cx="710350" cy="33663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" name="Rounded Rectangle 554"/>
              <p:cNvSpPr/>
              <p:nvPr/>
            </p:nvSpPr>
            <p:spPr>
              <a:xfrm rot="2292215" flipH="1">
                <a:off x="4732273" y="3202233"/>
                <a:ext cx="710350" cy="33663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6" name="Oval 555"/>
              <p:cNvSpPr/>
              <p:nvPr/>
            </p:nvSpPr>
            <p:spPr>
              <a:xfrm>
                <a:off x="5389285" y="761999"/>
                <a:ext cx="1379725" cy="16854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" name="Trapezoid 556"/>
              <p:cNvSpPr/>
              <p:nvPr/>
            </p:nvSpPr>
            <p:spPr>
              <a:xfrm>
                <a:off x="5126480" y="4348094"/>
                <a:ext cx="1971035" cy="703948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Block Arc 557"/>
              <p:cNvSpPr/>
              <p:nvPr/>
            </p:nvSpPr>
            <p:spPr>
              <a:xfrm>
                <a:off x="5454986" y="5122437"/>
                <a:ext cx="657012" cy="211184"/>
              </a:xfrm>
              <a:prstGeom prst="blockArc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59" name="Block Arc 558"/>
              <p:cNvSpPr/>
              <p:nvPr/>
            </p:nvSpPr>
            <p:spPr>
              <a:xfrm rot="21278537">
                <a:off x="6185465" y="5084446"/>
                <a:ext cx="657012" cy="211184"/>
              </a:xfrm>
              <a:prstGeom prst="blockArc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0" name="Wave 559"/>
              <p:cNvSpPr/>
              <p:nvPr/>
            </p:nvSpPr>
            <p:spPr>
              <a:xfrm rot="16200000">
                <a:off x="4792954" y="1684046"/>
                <a:ext cx="1357801" cy="732909"/>
              </a:xfrm>
              <a:prstGeom prst="wav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Wave 560"/>
              <p:cNvSpPr/>
              <p:nvPr/>
            </p:nvSpPr>
            <p:spPr>
              <a:xfrm rot="4166995">
                <a:off x="5991066" y="1550098"/>
                <a:ext cx="1221195" cy="740737"/>
              </a:xfrm>
              <a:prstGeom prst="wav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Wave 561"/>
              <p:cNvSpPr/>
              <p:nvPr/>
            </p:nvSpPr>
            <p:spPr>
              <a:xfrm rot="20844216">
                <a:off x="5373058" y="883019"/>
                <a:ext cx="1337501" cy="615695"/>
              </a:xfrm>
              <a:prstGeom prst="wav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" name="Oval 562"/>
              <p:cNvSpPr/>
              <p:nvPr/>
            </p:nvSpPr>
            <p:spPr>
              <a:xfrm>
                <a:off x="4953000" y="762000"/>
                <a:ext cx="609600" cy="2667000"/>
              </a:xfrm>
              <a:prstGeom prst="ellipse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" name="Oval 563"/>
              <p:cNvSpPr/>
              <p:nvPr/>
            </p:nvSpPr>
            <p:spPr>
              <a:xfrm rot="21281361">
                <a:off x="6545918" y="747089"/>
                <a:ext cx="609600" cy="2627131"/>
              </a:xfrm>
              <a:prstGeom prst="ellipse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5" name="Oval 116"/>
              <p:cNvSpPr/>
              <p:nvPr/>
            </p:nvSpPr>
            <p:spPr>
              <a:xfrm rot="5400000">
                <a:off x="5753100" y="-38100"/>
                <a:ext cx="533400" cy="1828800"/>
              </a:xfrm>
              <a:prstGeom prst="ellipse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" name="Oval 117"/>
              <p:cNvSpPr/>
              <p:nvPr/>
            </p:nvSpPr>
            <p:spPr>
              <a:xfrm>
                <a:off x="5105400" y="838200"/>
                <a:ext cx="381000" cy="533400"/>
              </a:xfrm>
              <a:prstGeom prst="ellipse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" name="Rounded Rectangle 118"/>
              <p:cNvSpPr/>
              <p:nvPr/>
            </p:nvSpPr>
            <p:spPr>
              <a:xfrm>
                <a:off x="5105400" y="990600"/>
                <a:ext cx="1839633" cy="211184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8" name="Group 72"/>
              <p:cNvGrpSpPr/>
              <p:nvPr/>
            </p:nvGrpSpPr>
            <p:grpSpPr>
              <a:xfrm>
                <a:off x="5486400" y="2286000"/>
                <a:ext cx="1143000" cy="1167870"/>
                <a:chOff x="7620000" y="1792574"/>
                <a:chExt cx="1377846" cy="1407826"/>
              </a:xfrm>
            </p:grpSpPr>
            <p:grpSp>
              <p:nvGrpSpPr>
                <p:cNvPr id="578" name="Group 64"/>
                <p:cNvGrpSpPr/>
                <p:nvPr/>
              </p:nvGrpSpPr>
              <p:grpSpPr>
                <a:xfrm>
                  <a:off x="7772400" y="2057400"/>
                  <a:ext cx="1066800" cy="1143000"/>
                  <a:chOff x="7772400" y="2057400"/>
                  <a:chExt cx="1066800" cy="1143000"/>
                </a:xfrm>
              </p:grpSpPr>
              <p:sp>
                <p:nvSpPr>
                  <p:cNvPr id="585" name="Quad Arrow 584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Diamond 585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79" name="Group 65"/>
                <p:cNvGrpSpPr/>
                <p:nvPr/>
              </p:nvGrpSpPr>
              <p:grpSpPr>
                <a:xfrm>
                  <a:off x="7620000" y="18288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583" name="Quad Arrow 582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Diamond 583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0" name="Group 68"/>
                <p:cNvGrpSpPr/>
                <p:nvPr/>
              </p:nvGrpSpPr>
              <p:grpSpPr>
                <a:xfrm>
                  <a:off x="8388246" y="1792574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581" name="Quad Arrow 580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2" name="Diamond 581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69" name="Group 82"/>
              <p:cNvGrpSpPr/>
              <p:nvPr/>
            </p:nvGrpSpPr>
            <p:grpSpPr>
              <a:xfrm>
                <a:off x="5029200" y="9144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576" name="Quad Arrow 575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" name="Diamond 576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0" name="Group 85"/>
              <p:cNvGrpSpPr/>
              <p:nvPr/>
            </p:nvGrpSpPr>
            <p:grpSpPr>
              <a:xfrm>
                <a:off x="6400800" y="9144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574" name="Quad Arrow 573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Diamond 574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1" name="Group 88"/>
              <p:cNvGrpSpPr/>
              <p:nvPr/>
            </p:nvGrpSpPr>
            <p:grpSpPr>
              <a:xfrm>
                <a:off x="5715000" y="533400"/>
                <a:ext cx="609600" cy="653143"/>
                <a:chOff x="7772400" y="2057400"/>
                <a:chExt cx="1066800" cy="1143000"/>
              </a:xfrm>
            </p:grpSpPr>
            <p:sp>
              <p:nvSpPr>
                <p:cNvPr id="572" name="Quad Arrow 571"/>
                <p:cNvSpPr/>
                <p:nvPr/>
              </p:nvSpPr>
              <p:spPr>
                <a:xfrm>
                  <a:off x="7772400" y="2057400"/>
                  <a:ext cx="1066800" cy="1143000"/>
                </a:xfrm>
                <a:prstGeom prst="quadArrow">
                  <a:avLst/>
                </a:prstGeom>
                <a:solidFill>
                  <a:srgbClr val="CE9F2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" name="Diamond 572"/>
                <p:cNvSpPr/>
                <p:nvPr/>
              </p:nvSpPr>
              <p:spPr>
                <a:xfrm>
                  <a:off x="8120921" y="2395928"/>
                  <a:ext cx="3810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6" name="Group 65"/>
            <p:cNvGrpSpPr/>
            <p:nvPr/>
          </p:nvGrpSpPr>
          <p:grpSpPr>
            <a:xfrm>
              <a:off x="5257800" y="4038600"/>
              <a:ext cx="609600" cy="653143"/>
              <a:chOff x="7772400" y="2057400"/>
              <a:chExt cx="1066800" cy="1143000"/>
            </a:xfrm>
          </p:grpSpPr>
          <p:sp>
            <p:nvSpPr>
              <p:cNvPr id="543" name="Quad Arrow 542"/>
              <p:cNvSpPr/>
              <p:nvPr/>
            </p:nvSpPr>
            <p:spPr>
              <a:xfrm>
                <a:off x="7772400" y="2057400"/>
                <a:ext cx="1066800" cy="1143000"/>
              </a:xfrm>
              <a:prstGeom prst="quadArrow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Diamond 543"/>
              <p:cNvSpPr/>
              <p:nvPr/>
            </p:nvSpPr>
            <p:spPr>
              <a:xfrm>
                <a:off x="8120921" y="2395928"/>
                <a:ext cx="3810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7" name="Group 92"/>
            <p:cNvGrpSpPr/>
            <p:nvPr/>
          </p:nvGrpSpPr>
          <p:grpSpPr>
            <a:xfrm>
              <a:off x="5791200" y="4038600"/>
              <a:ext cx="609600" cy="653143"/>
              <a:chOff x="7772400" y="2057400"/>
              <a:chExt cx="1066800" cy="1143000"/>
            </a:xfrm>
          </p:grpSpPr>
          <p:sp>
            <p:nvSpPr>
              <p:cNvPr id="541" name="Quad Arrow 540"/>
              <p:cNvSpPr/>
              <p:nvPr/>
            </p:nvSpPr>
            <p:spPr>
              <a:xfrm>
                <a:off x="7772400" y="2057400"/>
                <a:ext cx="1066800" cy="1143000"/>
              </a:xfrm>
              <a:prstGeom prst="quadArrow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Diamond 541"/>
              <p:cNvSpPr/>
              <p:nvPr/>
            </p:nvSpPr>
            <p:spPr>
              <a:xfrm>
                <a:off x="8120921" y="2395928"/>
                <a:ext cx="3810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8" name="Group 95"/>
            <p:cNvGrpSpPr/>
            <p:nvPr/>
          </p:nvGrpSpPr>
          <p:grpSpPr>
            <a:xfrm>
              <a:off x="6324600" y="4038600"/>
              <a:ext cx="609600" cy="653143"/>
              <a:chOff x="7772400" y="2057400"/>
              <a:chExt cx="1066800" cy="1143000"/>
            </a:xfrm>
          </p:grpSpPr>
          <p:sp>
            <p:nvSpPr>
              <p:cNvPr id="539" name="Quad Arrow 90"/>
              <p:cNvSpPr/>
              <p:nvPr/>
            </p:nvSpPr>
            <p:spPr>
              <a:xfrm>
                <a:off x="7772400" y="2057400"/>
                <a:ext cx="1066800" cy="1143000"/>
              </a:xfrm>
              <a:prstGeom prst="quadArrow">
                <a:avLst/>
              </a:prstGeom>
              <a:solidFill>
                <a:srgbClr val="CE9F2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Diamond 91"/>
              <p:cNvSpPr/>
              <p:nvPr/>
            </p:nvSpPr>
            <p:spPr>
              <a:xfrm>
                <a:off x="8120921" y="2395928"/>
                <a:ext cx="3810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2179061" y="182869"/>
            <a:ext cx="916005" cy="2175511"/>
            <a:chOff x="2069555" y="144697"/>
            <a:chExt cx="1219200" cy="2895600"/>
          </a:xfrm>
        </p:grpSpPr>
        <p:sp>
          <p:nvSpPr>
            <p:cNvPr id="380" name="Cloud 379"/>
            <p:cNvSpPr/>
            <p:nvPr/>
          </p:nvSpPr>
          <p:spPr>
            <a:xfrm>
              <a:off x="2086711" y="417551"/>
              <a:ext cx="1081056" cy="1205749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Cloud 380"/>
            <p:cNvSpPr/>
            <p:nvPr/>
          </p:nvSpPr>
          <p:spPr>
            <a:xfrm rot="19357175">
              <a:off x="2641658" y="144697"/>
              <a:ext cx="444360" cy="704618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Cloud 381"/>
            <p:cNvSpPr/>
            <p:nvPr/>
          </p:nvSpPr>
          <p:spPr>
            <a:xfrm rot="1400185">
              <a:off x="2140266" y="250919"/>
              <a:ext cx="444360" cy="704618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/>
            <p:cNvSpPr/>
            <p:nvPr/>
          </p:nvSpPr>
          <p:spPr>
            <a:xfrm rot="6128217">
              <a:off x="2710508" y="2765374"/>
              <a:ext cx="241518" cy="308328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Oval 383"/>
            <p:cNvSpPr/>
            <p:nvPr/>
          </p:nvSpPr>
          <p:spPr>
            <a:xfrm rot="4472555">
              <a:off x="2423170" y="2757099"/>
              <a:ext cx="221254" cy="324063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rapezoid 384"/>
            <p:cNvSpPr/>
            <p:nvPr/>
          </p:nvSpPr>
          <p:spPr>
            <a:xfrm>
              <a:off x="2194034" y="1288984"/>
              <a:ext cx="992515" cy="1601415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/>
            <p:nvPr/>
          </p:nvSpPr>
          <p:spPr>
            <a:xfrm rot="1978812">
              <a:off x="2069555" y="1773288"/>
              <a:ext cx="225227" cy="39026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/>
            <p:cNvSpPr/>
            <p:nvPr/>
          </p:nvSpPr>
          <p:spPr>
            <a:xfrm rot="20226769">
              <a:off x="3059714" y="1846404"/>
              <a:ext cx="229041" cy="31155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Trapezoid 387"/>
            <p:cNvSpPr/>
            <p:nvPr/>
          </p:nvSpPr>
          <p:spPr>
            <a:xfrm rot="1442139">
              <a:off x="2156250" y="1205693"/>
              <a:ext cx="332398" cy="839066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Trapezoid 388"/>
            <p:cNvSpPr/>
            <p:nvPr/>
          </p:nvSpPr>
          <p:spPr>
            <a:xfrm rot="19831862">
              <a:off x="2842027" y="1214859"/>
              <a:ext cx="353271" cy="839066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Trapezoid 389"/>
            <p:cNvSpPr/>
            <p:nvPr/>
          </p:nvSpPr>
          <p:spPr>
            <a:xfrm rot="21277925">
              <a:off x="2801435" y="1237915"/>
              <a:ext cx="262924" cy="163175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Moon 390"/>
            <p:cNvSpPr/>
            <p:nvPr/>
          </p:nvSpPr>
          <p:spPr>
            <a:xfrm rot="15844898">
              <a:off x="2491985" y="1235222"/>
              <a:ext cx="408570" cy="508942"/>
            </a:xfrm>
            <a:prstGeom prst="moon">
              <a:avLst>
                <a:gd name="adj" fmla="val 70972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Oval 391"/>
            <p:cNvSpPr/>
            <p:nvPr/>
          </p:nvSpPr>
          <p:spPr>
            <a:xfrm>
              <a:off x="2293562" y="391772"/>
              <a:ext cx="725299" cy="10785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Cloud 392"/>
            <p:cNvSpPr/>
            <p:nvPr/>
          </p:nvSpPr>
          <p:spPr>
            <a:xfrm rot="17055069">
              <a:off x="2364174" y="109134"/>
              <a:ext cx="490045" cy="638930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Cloud 393"/>
            <p:cNvSpPr/>
            <p:nvPr/>
          </p:nvSpPr>
          <p:spPr>
            <a:xfrm>
              <a:off x="2422349" y="1083024"/>
              <a:ext cx="490612" cy="46974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/>
            <p:cNvSpPr/>
            <p:nvPr/>
          </p:nvSpPr>
          <p:spPr>
            <a:xfrm>
              <a:off x="2528837" y="1161315"/>
              <a:ext cx="252910" cy="1520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Rectangle 395"/>
            <p:cNvSpPr/>
            <p:nvPr/>
          </p:nvSpPr>
          <p:spPr>
            <a:xfrm rot="21215670">
              <a:off x="2860441" y="2542146"/>
              <a:ext cx="243512" cy="7733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Rectangle 396"/>
            <p:cNvSpPr/>
            <p:nvPr/>
          </p:nvSpPr>
          <p:spPr>
            <a:xfrm rot="21215670">
              <a:off x="2845347" y="2198488"/>
              <a:ext cx="205415" cy="9997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Rounded Rectangle 398"/>
            <p:cNvSpPr/>
            <p:nvPr/>
          </p:nvSpPr>
          <p:spPr>
            <a:xfrm>
              <a:off x="2142916" y="391131"/>
              <a:ext cx="955480" cy="184825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050" name="Picture 2" descr="http://icons.iconarchive.com/icons/icons8/ios7/512/Travel-Sea-Waves-icon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r="914" b="65803"/>
            <a:stretch/>
          </p:blipFill>
          <p:spPr bwMode="auto">
            <a:xfrm>
              <a:off x="2202567" y="294356"/>
              <a:ext cx="813257" cy="355425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" name="Group 3"/>
            <p:cNvGrpSpPr/>
            <p:nvPr/>
          </p:nvGrpSpPr>
          <p:grpSpPr>
            <a:xfrm rot="4983839">
              <a:off x="2618848" y="1746310"/>
              <a:ext cx="588091" cy="315370"/>
              <a:chOff x="4099124" y="1265262"/>
              <a:chExt cx="813257" cy="436117"/>
            </a:xfrm>
          </p:grpSpPr>
          <p:pic>
            <p:nvPicPr>
              <p:cNvPr id="587" name="Picture 2" descr="http://icons.iconarchive.com/icons/icons8/ios7/512/Travel-Sea-Waves-icon.pn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r="914" b="65803"/>
              <a:stretch/>
            </p:blipFill>
            <p:spPr bwMode="auto">
              <a:xfrm>
                <a:off x="4099124" y="1345954"/>
                <a:ext cx="813257" cy="35542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88" name="Picture 2" descr="http://icons.iconarchive.com/icons/icons8/ios7/512/Travel-Sea-Waves-icon.pn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r="914" b="65803"/>
              <a:stretch/>
            </p:blipFill>
            <p:spPr bwMode="auto">
              <a:xfrm rot="10800000">
                <a:off x="4099124" y="1265262"/>
                <a:ext cx="813257" cy="35542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grpSp>
        <p:nvGrpSpPr>
          <p:cNvPr id="9" name="Group 8"/>
          <p:cNvGrpSpPr/>
          <p:nvPr/>
        </p:nvGrpSpPr>
        <p:grpSpPr>
          <a:xfrm>
            <a:off x="3359503" y="171417"/>
            <a:ext cx="1175731" cy="2284162"/>
            <a:chOff x="3524486" y="415548"/>
            <a:chExt cx="1175731" cy="2284162"/>
          </a:xfrm>
        </p:grpSpPr>
        <p:sp>
          <p:nvSpPr>
            <p:cNvPr id="216" name="Oval 215"/>
            <p:cNvSpPr/>
            <p:nvPr/>
          </p:nvSpPr>
          <p:spPr>
            <a:xfrm rot="649721" flipH="1">
              <a:off x="4128584" y="2487607"/>
              <a:ext cx="328318" cy="212103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 rot="649721" flipH="1">
              <a:off x="3864401" y="2487607"/>
              <a:ext cx="328318" cy="212103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217"/>
            <p:cNvSpPr/>
            <p:nvPr/>
          </p:nvSpPr>
          <p:spPr>
            <a:xfrm flipH="1">
              <a:off x="3754397" y="2056920"/>
              <a:ext cx="752129" cy="545997"/>
            </a:xfrm>
            <a:prstGeom prst="trapezoi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 rot="19151953">
              <a:off x="3524486" y="1854295"/>
              <a:ext cx="328318" cy="2311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 rot="3335437" flipH="1">
              <a:off x="4420956" y="1845468"/>
              <a:ext cx="307741" cy="25078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rapezoid 220"/>
            <p:cNvSpPr/>
            <p:nvPr/>
          </p:nvSpPr>
          <p:spPr>
            <a:xfrm rot="1217087" flipH="1">
              <a:off x="3700206" y="1191759"/>
              <a:ext cx="294074" cy="781574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Trapezoid 221"/>
            <p:cNvSpPr/>
            <p:nvPr/>
          </p:nvSpPr>
          <p:spPr>
            <a:xfrm rot="20382913">
              <a:off x="4289179" y="1293008"/>
              <a:ext cx="320116" cy="705492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Cloud 222"/>
            <p:cNvSpPr/>
            <p:nvPr/>
          </p:nvSpPr>
          <p:spPr>
            <a:xfrm rot="671737">
              <a:off x="3611312" y="723431"/>
              <a:ext cx="413235" cy="809699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Cloud 223"/>
            <p:cNvSpPr/>
            <p:nvPr/>
          </p:nvSpPr>
          <p:spPr>
            <a:xfrm rot="20706537">
              <a:off x="4238841" y="758661"/>
              <a:ext cx="444958" cy="720339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 flipH="1">
              <a:off x="3773789" y="1261039"/>
              <a:ext cx="711428" cy="1176153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Isosceles Triangle 225"/>
            <p:cNvSpPr/>
            <p:nvPr/>
          </p:nvSpPr>
          <p:spPr>
            <a:xfrm rot="10800000" flipH="1">
              <a:off x="4020271" y="1279987"/>
              <a:ext cx="237143" cy="345175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 flipH="1">
              <a:off x="3829617" y="570689"/>
              <a:ext cx="655601" cy="8629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loud 227"/>
            <p:cNvSpPr/>
            <p:nvPr/>
          </p:nvSpPr>
          <p:spPr>
            <a:xfrm rot="16200000">
              <a:off x="3918252" y="260626"/>
              <a:ext cx="467719" cy="777564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ounded Rectangle 249"/>
            <p:cNvSpPr/>
            <p:nvPr/>
          </p:nvSpPr>
          <p:spPr>
            <a:xfrm>
              <a:off x="3731208" y="612766"/>
              <a:ext cx="799163" cy="206355"/>
            </a:xfrm>
            <a:prstGeom prst="roundRect">
              <a:avLst>
                <a:gd name="adj" fmla="val 25101"/>
              </a:avLst>
            </a:prstGeom>
            <a:solidFill>
              <a:srgbClr val="F5DE7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0" name="Group 118"/>
            <p:cNvGrpSpPr/>
            <p:nvPr/>
          </p:nvGrpSpPr>
          <p:grpSpPr>
            <a:xfrm rot="11700000">
              <a:off x="3703888" y="1566154"/>
              <a:ext cx="333203" cy="1078928"/>
              <a:chOff x="2438400" y="990600"/>
              <a:chExt cx="762000" cy="3200400"/>
            </a:xfrm>
          </p:grpSpPr>
          <p:sp>
            <p:nvSpPr>
              <p:cNvPr id="641" name="Pentagon 640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2" name="Plaque 641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3" name="Rounded Rectangle 642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4" name="Donut 643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5" name="Donut 644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47" name="Rounded Rectangle 646"/>
            <p:cNvSpPr/>
            <p:nvPr/>
          </p:nvSpPr>
          <p:spPr>
            <a:xfrm>
              <a:off x="3803977" y="1897268"/>
              <a:ext cx="635510" cy="164098"/>
            </a:xfrm>
            <a:prstGeom prst="roundRect">
              <a:avLst>
                <a:gd name="adj" fmla="val 25101"/>
              </a:avLst>
            </a:prstGeom>
            <a:solidFill>
              <a:srgbClr val="F5DE7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" name="Group 250"/>
            <p:cNvGrpSpPr/>
            <p:nvPr/>
          </p:nvGrpSpPr>
          <p:grpSpPr>
            <a:xfrm>
              <a:off x="3809272" y="1919281"/>
              <a:ext cx="617466" cy="119145"/>
              <a:chOff x="7162800" y="4789357"/>
              <a:chExt cx="2676993" cy="1001843"/>
            </a:xfrm>
          </p:grpSpPr>
          <p:grpSp>
            <p:nvGrpSpPr>
              <p:cNvPr id="252" name="Group 251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59" name="Cross 258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Diamond 259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3" name="Group 252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57" name="Cross 256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Diamond 257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253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255" name="Cross 254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Diamond 255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" name="Group 7"/>
            <p:cNvGrpSpPr/>
            <p:nvPr/>
          </p:nvGrpSpPr>
          <p:grpSpPr>
            <a:xfrm>
              <a:off x="3740071" y="592259"/>
              <a:ext cx="769838" cy="258661"/>
              <a:chOff x="3811872" y="17998"/>
              <a:chExt cx="805120" cy="270515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3811872" y="17998"/>
                <a:ext cx="627615" cy="262087"/>
                <a:chOff x="4649991" y="5423557"/>
                <a:chExt cx="2704332" cy="1129307"/>
              </a:xfrm>
            </p:grpSpPr>
            <p:grpSp>
              <p:nvGrpSpPr>
                <p:cNvPr id="6" name="Group 5"/>
                <p:cNvGrpSpPr/>
                <p:nvPr/>
              </p:nvGrpSpPr>
              <p:grpSpPr>
                <a:xfrm>
                  <a:off x="4649991" y="5427911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589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590" name="Pentagon 589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Plaque 590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2" name="Rounded Rectangle 591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3" name="Donut 592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4" name="Donut 593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5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596" name="Pentagon 595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7" name="Plaque 596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Rounded Rectangle 597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9" name="Donut 598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0" name="Donut 599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01" name="Group 600"/>
                <p:cNvGrpSpPr/>
                <p:nvPr/>
              </p:nvGrpSpPr>
              <p:grpSpPr>
                <a:xfrm rot="10800000">
                  <a:off x="5378679" y="5433801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602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09" name="Pentagon 608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0" name="Plaque 609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1" name="Rounded Rectangle 610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2" name="Donut 611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3" name="Donut 612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03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04" name="Pentagon 603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5" name="Plaque 604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6" name="Rounded Rectangle 605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7" name="Donut 606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8" name="Donut 607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14" name="Group 613"/>
                <p:cNvGrpSpPr/>
                <p:nvPr/>
              </p:nvGrpSpPr>
              <p:grpSpPr>
                <a:xfrm>
                  <a:off x="6108676" y="5423557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615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22" name="Pentagon 621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3" name="Plaque 622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Rounded Rectangle 623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Donut 624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6" name="Donut 625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16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17" name="Pentagon 616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Plaque 617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Rounded Rectangle 618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Donut 619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1" name="Donut 620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27" name="Group 626"/>
                <p:cNvGrpSpPr/>
                <p:nvPr/>
              </p:nvGrpSpPr>
              <p:grpSpPr>
                <a:xfrm rot="10800000">
                  <a:off x="6837364" y="5429447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628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35" name="Pentagon 634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6" name="Plaque 635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Rounded Rectangle 636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8" name="Donut 637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9" name="Donut 638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29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630" name="Pentagon 629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1" name="Plaque 630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2" name="Rounded Rectangle 631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3" name="Donut 632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4" name="Donut 633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49" name="Group 648"/>
              <p:cNvGrpSpPr/>
              <p:nvPr/>
            </p:nvGrpSpPr>
            <p:grpSpPr>
              <a:xfrm>
                <a:off x="4497017" y="28803"/>
                <a:ext cx="119975" cy="259710"/>
                <a:chOff x="4649991" y="5427911"/>
                <a:chExt cx="516959" cy="1119063"/>
              </a:xfrm>
            </p:grpSpPr>
            <p:grpSp>
              <p:nvGrpSpPr>
                <p:cNvPr id="689" name="Group 118"/>
                <p:cNvGrpSpPr/>
                <p:nvPr/>
              </p:nvGrpSpPr>
              <p:grpSpPr>
                <a:xfrm rot="1912894">
                  <a:off x="4649991" y="5427911"/>
                  <a:ext cx="321016" cy="1106001"/>
                  <a:chOff x="2438400" y="990600"/>
                  <a:chExt cx="762000" cy="3200400"/>
                </a:xfrm>
              </p:grpSpPr>
              <p:sp>
                <p:nvSpPr>
                  <p:cNvPr id="696" name="Pentagon 695"/>
                  <p:cNvSpPr/>
                  <p:nvPr/>
                </p:nvSpPr>
                <p:spPr>
                  <a:xfrm rot="16200000">
                    <a:off x="1562100" y="2171700"/>
                    <a:ext cx="2514600" cy="152400"/>
                  </a:xfrm>
                  <a:prstGeom prst="homePlat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7" name="Plaque 696"/>
                  <p:cNvSpPr/>
                  <p:nvPr/>
                </p:nvSpPr>
                <p:spPr>
                  <a:xfrm>
                    <a:off x="2438400" y="3124200"/>
                    <a:ext cx="762000" cy="685800"/>
                  </a:xfrm>
                  <a:prstGeom prst="plaque">
                    <a:avLst>
                      <a:gd name="adj" fmla="val 4137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8" name="Rounded Rectangle 697"/>
                  <p:cNvSpPr/>
                  <p:nvPr/>
                </p:nvSpPr>
                <p:spPr>
                  <a:xfrm>
                    <a:off x="2667000" y="3657600"/>
                    <a:ext cx="304800" cy="533400"/>
                  </a:xfrm>
                  <a:prstGeom prst="round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" name="Donut 698"/>
                  <p:cNvSpPr/>
                  <p:nvPr/>
                </p:nvSpPr>
                <p:spPr>
                  <a:xfrm>
                    <a:off x="2590800" y="3276600"/>
                    <a:ext cx="457200" cy="3048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0" name="Donut 699"/>
                  <p:cNvSpPr/>
                  <p:nvPr/>
                </p:nvSpPr>
                <p:spPr>
                  <a:xfrm>
                    <a:off x="2667000" y="3124200"/>
                    <a:ext cx="304800" cy="2286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90" name="Group 118"/>
                <p:cNvGrpSpPr/>
                <p:nvPr/>
              </p:nvGrpSpPr>
              <p:grpSpPr>
                <a:xfrm rot="19542321">
                  <a:off x="4845934" y="5440973"/>
                  <a:ext cx="321016" cy="1106001"/>
                  <a:chOff x="2438400" y="990600"/>
                  <a:chExt cx="762000" cy="3200400"/>
                </a:xfrm>
              </p:grpSpPr>
              <p:sp>
                <p:nvSpPr>
                  <p:cNvPr id="691" name="Pentagon 690"/>
                  <p:cNvSpPr/>
                  <p:nvPr/>
                </p:nvSpPr>
                <p:spPr>
                  <a:xfrm rot="16200000">
                    <a:off x="1562100" y="2171700"/>
                    <a:ext cx="2514600" cy="152400"/>
                  </a:xfrm>
                  <a:prstGeom prst="homePlat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2" name="Plaque 691"/>
                  <p:cNvSpPr/>
                  <p:nvPr/>
                </p:nvSpPr>
                <p:spPr>
                  <a:xfrm>
                    <a:off x="2438400" y="3124200"/>
                    <a:ext cx="762000" cy="685800"/>
                  </a:xfrm>
                  <a:prstGeom prst="plaque">
                    <a:avLst>
                      <a:gd name="adj" fmla="val 4137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3" name="Rounded Rectangle 692"/>
                  <p:cNvSpPr/>
                  <p:nvPr/>
                </p:nvSpPr>
                <p:spPr>
                  <a:xfrm>
                    <a:off x="2667000" y="3657600"/>
                    <a:ext cx="304800" cy="533400"/>
                  </a:xfrm>
                  <a:prstGeom prst="round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4" name="Donut 693"/>
                  <p:cNvSpPr/>
                  <p:nvPr/>
                </p:nvSpPr>
                <p:spPr>
                  <a:xfrm>
                    <a:off x="2590800" y="3276600"/>
                    <a:ext cx="457200" cy="3048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5" name="Donut 694"/>
                  <p:cNvSpPr/>
                  <p:nvPr/>
                </p:nvSpPr>
                <p:spPr>
                  <a:xfrm>
                    <a:off x="2667000" y="3124200"/>
                    <a:ext cx="304800" cy="2286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701" name="TextBox 700"/>
          <p:cNvSpPr txBox="1"/>
          <p:nvPr/>
        </p:nvSpPr>
        <p:spPr>
          <a:xfrm>
            <a:off x="3502747" y="2417924"/>
            <a:ext cx="9861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Simeon-Leah</a:t>
            </a:r>
            <a:endParaRPr lang="en-US" dirty="0"/>
          </a:p>
        </p:txBody>
      </p:sp>
      <p:sp>
        <p:nvSpPr>
          <p:cNvPr id="702" name="TextBox 701"/>
          <p:cNvSpPr txBox="1"/>
          <p:nvPr/>
        </p:nvSpPr>
        <p:spPr>
          <a:xfrm>
            <a:off x="4931231" y="2403714"/>
            <a:ext cx="9861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Levi-Leah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6204760" y="117290"/>
            <a:ext cx="995440" cy="2459247"/>
            <a:chOff x="536022" y="3314942"/>
            <a:chExt cx="1296534" cy="3203103"/>
          </a:xfrm>
        </p:grpSpPr>
        <p:sp>
          <p:nvSpPr>
            <p:cNvPr id="262" name="Oval 261"/>
            <p:cNvSpPr/>
            <p:nvPr/>
          </p:nvSpPr>
          <p:spPr>
            <a:xfrm rot="6360011">
              <a:off x="498256" y="5160706"/>
              <a:ext cx="476734" cy="2962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/>
            <p:cNvSpPr/>
            <p:nvPr/>
          </p:nvSpPr>
          <p:spPr>
            <a:xfrm rot="3628137">
              <a:off x="1436513" y="5182759"/>
              <a:ext cx="476734" cy="2605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rapezoid 265"/>
            <p:cNvSpPr/>
            <p:nvPr/>
          </p:nvSpPr>
          <p:spPr>
            <a:xfrm rot="20378210">
              <a:off x="1283225" y="4439267"/>
              <a:ext cx="409303" cy="981952"/>
            </a:xfrm>
            <a:prstGeom prst="trapezoid">
              <a:avLst>
                <a:gd name="adj" fmla="val 20429"/>
              </a:avLst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rapezoid 266"/>
            <p:cNvSpPr/>
            <p:nvPr/>
          </p:nvSpPr>
          <p:spPr>
            <a:xfrm rot="1422945">
              <a:off x="672780" y="4491994"/>
              <a:ext cx="485515" cy="918299"/>
            </a:xfrm>
            <a:prstGeom prst="trapezoid">
              <a:avLst>
                <a:gd name="adj" fmla="val 20429"/>
              </a:avLst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Trapezoid 267"/>
            <p:cNvSpPr/>
            <p:nvPr/>
          </p:nvSpPr>
          <p:spPr>
            <a:xfrm rot="10800000">
              <a:off x="861937" y="4224592"/>
              <a:ext cx="692686" cy="1182131"/>
            </a:xfrm>
            <a:prstGeom prst="trapezoid">
              <a:avLst>
                <a:gd name="adj" fmla="val 20429"/>
              </a:avLst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Regular Pentagon 268"/>
            <p:cNvSpPr/>
            <p:nvPr/>
          </p:nvSpPr>
          <p:spPr>
            <a:xfrm rot="10800000">
              <a:off x="1020787" y="3900992"/>
              <a:ext cx="377829" cy="953469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Oval 876"/>
            <p:cNvSpPr/>
            <p:nvPr/>
          </p:nvSpPr>
          <p:spPr>
            <a:xfrm flipH="1">
              <a:off x="766479" y="3564102"/>
              <a:ext cx="864275" cy="1130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64" name="Group 101"/>
            <p:cNvGrpSpPr/>
            <p:nvPr/>
          </p:nvGrpSpPr>
          <p:grpSpPr>
            <a:xfrm rot="7128265">
              <a:off x="1266712" y="6168842"/>
              <a:ext cx="230789" cy="449153"/>
              <a:chOff x="4267200" y="5105400"/>
              <a:chExt cx="685800" cy="609600"/>
            </a:xfrm>
          </p:grpSpPr>
          <p:sp>
            <p:nvSpPr>
              <p:cNvPr id="377" name="Oval 99"/>
              <p:cNvSpPr/>
              <p:nvPr/>
            </p:nvSpPr>
            <p:spPr>
              <a:xfrm>
                <a:off x="4267200" y="5105400"/>
                <a:ext cx="685800" cy="609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Oval 100"/>
              <p:cNvSpPr/>
              <p:nvPr/>
            </p:nvSpPr>
            <p:spPr>
              <a:xfrm>
                <a:off x="4343400" y="5257800"/>
                <a:ext cx="457200" cy="457200"/>
              </a:xfrm>
              <a:prstGeom prst="ellipse">
                <a:avLst/>
              </a:prstGeom>
              <a:solidFill>
                <a:srgbClr val="F8AB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5" name="Group 102"/>
            <p:cNvGrpSpPr/>
            <p:nvPr/>
          </p:nvGrpSpPr>
          <p:grpSpPr>
            <a:xfrm rot="14157531">
              <a:off x="1014825" y="6178074"/>
              <a:ext cx="230789" cy="449153"/>
              <a:chOff x="4267200" y="5105400"/>
              <a:chExt cx="685800" cy="609600"/>
            </a:xfrm>
          </p:grpSpPr>
          <p:sp>
            <p:nvSpPr>
              <p:cNvPr id="375" name="Oval 374"/>
              <p:cNvSpPr/>
              <p:nvPr/>
            </p:nvSpPr>
            <p:spPr>
              <a:xfrm>
                <a:off x="4267200" y="5105400"/>
                <a:ext cx="685800" cy="609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/>
              <p:cNvSpPr/>
              <p:nvPr/>
            </p:nvSpPr>
            <p:spPr>
              <a:xfrm>
                <a:off x="4343400" y="5257800"/>
                <a:ext cx="457200" cy="457200"/>
              </a:xfrm>
              <a:prstGeom prst="ellipse">
                <a:avLst/>
              </a:prstGeom>
              <a:solidFill>
                <a:srgbClr val="F8AB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1" name="Group 70"/>
            <p:cNvGrpSpPr/>
            <p:nvPr/>
          </p:nvGrpSpPr>
          <p:grpSpPr>
            <a:xfrm>
              <a:off x="615449" y="3393845"/>
              <a:ext cx="1196458" cy="1028329"/>
              <a:chOff x="2731569" y="4101704"/>
              <a:chExt cx="2435810" cy="2042401"/>
            </a:xfrm>
          </p:grpSpPr>
          <p:sp>
            <p:nvSpPr>
              <p:cNvPr id="366" name="Moon 68"/>
              <p:cNvSpPr/>
              <p:nvPr/>
            </p:nvSpPr>
            <p:spPr>
              <a:xfrm rot="9849500">
                <a:off x="4439437" y="4238028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Moon 67"/>
              <p:cNvSpPr/>
              <p:nvPr/>
            </p:nvSpPr>
            <p:spPr>
              <a:xfrm rot="833472">
                <a:off x="2744907" y="4239105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Moon 61"/>
              <p:cNvSpPr/>
              <p:nvPr/>
            </p:nvSpPr>
            <p:spPr>
              <a:xfrm>
                <a:off x="3581400" y="4191000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Moon 62"/>
              <p:cNvSpPr/>
              <p:nvPr/>
            </p:nvSpPr>
            <p:spPr>
              <a:xfrm rot="20163857">
                <a:off x="3829522" y="4247461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Moon 63"/>
              <p:cNvSpPr/>
              <p:nvPr/>
            </p:nvSpPr>
            <p:spPr>
              <a:xfrm rot="1214739">
                <a:off x="3266487" y="4101704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Moon 64"/>
              <p:cNvSpPr/>
              <p:nvPr/>
            </p:nvSpPr>
            <p:spPr>
              <a:xfrm rot="6545841">
                <a:off x="4176779" y="378900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Moon 65"/>
              <p:cNvSpPr/>
              <p:nvPr/>
            </p:nvSpPr>
            <p:spPr>
              <a:xfrm rot="8444331">
                <a:off x="4175211" y="4152889"/>
                <a:ext cx="609600" cy="1371600"/>
              </a:xfrm>
              <a:prstGeom prst="moon">
                <a:avLst>
                  <a:gd name="adj" fmla="val 65904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Moon 66"/>
              <p:cNvSpPr/>
              <p:nvPr/>
            </p:nvSpPr>
            <p:spPr>
              <a:xfrm rot="4022086">
                <a:off x="3112569" y="390102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69"/>
              <p:cNvSpPr/>
              <p:nvPr/>
            </p:nvSpPr>
            <p:spPr>
              <a:xfrm>
                <a:off x="3048000" y="4267200"/>
                <a:ext cx="1828800" cy="990600"/>
              </a:xfrm>
              <a:prstGeom prst="ellipse">
                <a:avLst/>
              </a:prstGeom>
              <a:solidFill>
                <a:srgbClr val="3D2817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2" name="Trapezoid 271"/>
            <p:cNvSpPr/>
            <p:nvPr/>
          </p:nvSpPr>
          <p:spPr>
            <a:xfrm>
              <a:off x="804363" y="5406724"/>
              <a:ext cx="798838" cy="938334"/>
            </a:xfrm>
            <a:prstGeom prst="trapezoid">
              <a:avLst>
                <a:gd name="adj" fmla="val 23751"/>
              </a:avLst>
            </a:pr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3" name="Group 97"/>
            <p:cNvGrpSpPr/>
            <p:nvPr/>
          </p:nvGrpSpPr>
          <p:grpSpPr>
            <a:xfrm>
              <a:off x="962691" y="5459694"/>
              <a:ext cx="469239" cy="635646"/>
              <a:chOff x="4648200" y="4038600"/>
              <a:chExt cx="838200" cy="1349829"/>
            </a:xfrm>
          </p:grpSpPr>
          <p:sp>
            <p:nvSpPr>
              <p:cNvPr id="345" name="Trapezoid 344"/>
              <p:cNvSpPr/>
              <p:nvPr/>
            </p:nvSpPr>
            <p:spPr>
              <a:xfrm>
                <a:off x="4648200" y="4038600"/>
                <a:ext cx="838200" cy="1349829"/>
              </a:xfrm>
              <a:prstGeom prst="trapezoid">
                <a:avLst>
                  <a:gd name="adj" fmla="val 20429"/>
                </a:avLst>
              </a:prstGeom>
              <a:solidFill>
                <a:srgbClr val="51A59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6" name="Group 345"/>
              <p:cNvGrpSpPr/>
              <p:nvPr/>
            </p:nvGrpSpPr>
            <p:grpSpPr>
              <a:xfrm rot="5595418">
                <a:off x="4297276" y="4567385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357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64" name="Quad Arrow 363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Diamond 364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8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62" name="Quad Arrow 361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Diamond 362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9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60" name="Quad Arrow 359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Diamond 360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7" name="Group 346"/>
              <p:cNvGrpSpPr/>
              <p:nvPr/>
            </p:nvGrpSpPr>
            <p:grpSpPr>
              <a:xfrm rot="5160593">
                <a:off x="4618957" y="4567387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348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55" name="Quad Arrow 354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Diamond 355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9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53" name="Quad Arrow 352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Diamond 353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0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351" name="Quad Arrow 350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Diamond 351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74" name="Rounded Rectangle 273"/>
            <p:cNvSpPr/>
            <p:nvPr/>
          </p:nvSpPr>
          <p:spPr>
            <a:xfrm>
              <a:off x="993277" y="5353753"/>
              <a:ext cx="440800" cy="10594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6" name="Group 125"/>
            <p:cNvGrpSpPr/>
            <p:nvPr/>
          </p:nvGrpSpPr>
          <p:grpSpPr>
            <a:xfrm flipV="1">
              <a:off x="615448" y="3764639"/>
              <a:ext cx="1133486" cy="180100"/>
              <a:chOff x="5029200" y="838200"/>
              <a:chExt cx="1905000" cy="457200"/>
            </a:xfrm>
          </p:grpSpPr>
          <p:sp>
            <p:nvSpPr>
              <p:cNvPr id="277" name="Rounded Rectangle 276"/>
              <p:cNvSpPr/>
              <p:nvPr/>
            </p:nvSpPr>
            <p:spPr>
              <a:xfrm>
                <a:off x="5029200" y="838200"/>
                <a:ext cx="1905000" cy="457200"/>
              </a:xfrm>
              <a:prstGeom prst="roundRect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8" name="Group 114"/>
              <p:cNvGrpSpPr/>
              <p:nvPr/>
            </p:nvGrpSpPr>
            <p:grpSpPr>
              <a:xfrm rot="10800000">
                <a:off x="5334000" y="914400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279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86" name="Quad Arrow 285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Diamond 286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84" name="Quad Arrow 283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Diamond 284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82" name="Quad Arrow 281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Diamond 282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" name="Group 9"/>
            <p:cNvGrpSpPr/>
            <p:nvPr/>
          </p:nvGrpSpPr>
          <p:grpSpPr>
            <a:xfrm>
              <a:off x="536022" y="3314942"/>
              <a:ext cx="1296534" cy="697352"/>
              <a:chOff x="4823577" y="4053405"/>
              <a:chExt cx="2270956" cy="1287310"/>
            </a:xfrm>
          </p:grpSpPr>
          <p:grpSp>
            <p:nvGrpSpPr>
              <p:cNvPr id="703" name="Group 113"/>
              <p:cNvGrpSpPr/>
              <p:nvPr/>
            </p:nvGrpSpPr>
            <p:grpSpPr>
              <a:xfrm>
                <a:off x="4823577" y="4493188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704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708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40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41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58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9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60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42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55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6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7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43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52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3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4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44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49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0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1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45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46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7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8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709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19" name="Rounded Rectangle 71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20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37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8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9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21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34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5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6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22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31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2" name="Moon 73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3" name="Moon 73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23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28" name="Moon 72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9" name="Moon 72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0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24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25" name="Moon 72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6" name="Moon 72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7" name="Moon 72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710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16" name="Moon 715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11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13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" name="Moon 713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12" name="Oval 711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5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706" name="Quad Arrow 705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7" name="Diamond 706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61" name="Group 113"/>
              <p:cNvGrpSpPr/>
              <p:nvPr/>
            </p:nvGrpSpPr>
            <p:grpSpPr>
              <a:xfrm rot="10800000">
                <a:off x="5254651" y="4053405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762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766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98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99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16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7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8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00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13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4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5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01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10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1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2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02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07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08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09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03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04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05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06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767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77" name="Rounded Rectangle 776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78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95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6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7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79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92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3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4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80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89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0" name="Moon 789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1" name="Moon 790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81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86" name="Moon 78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87" name="Moon 78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88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782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783" name="Moon 78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84" name="Moon 78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85" name="Moon 78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768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74" name="Moon 773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69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771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" name="Moon 771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70" name="Oval 769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3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764" name="Quad Arrow 763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5" name="Diamond 764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19" name="Group 113"/>
              <p:cNvGrpSpPr/>
              <p:nvPr/>
            </p:nvGrpSpPr>
            <p:grpSpPr>
              <a:xfrm>
                <a:off x="5690080" y="4462708"/>
                <a:ext cx="1404453" cy="847527"/>
                <a:chOff x="5334000" y="1676401"/>
                <a:chExt cx="3200400" cy="2295940"/>
              </a:xfrm>
            </p:grpSpPr>
            <p:grpSp>
              <p:nvGrpSpPr>
                <p:cNvPr id="820" name="Group 59"/>
                <p:cNvGrpSpPr/>
                <p:nvPr/>
              </p:nvGrpSpPr>
              <p:grpSpPr>
                <a:xfrm>
                  <a:off x="5334000" y="1676401"/>
                  <a:ext cx="3200400" cy="2295940"/>
                  <a:chOff x="3329709" y="1676400"/>
                  <a:chExt cx="5204691" cy="3733801"/>
                </a:xfrm>
              </p:grpSpPr>
              <p:grpSp>
                <p:nvGrpSpPr>
                  <p:cNvPr id="824" name="Group 139"/>
                  <p:cNvGrpSpPr/>
                  <p:nvPr/>
                </p:nvGrpSpPr>
                <p:grpSpPr>
                  <a:xfrm>
                    <a:off x="5784951" y="1676400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856" name="Rounded Rectangle 38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57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74" name="Moon 56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5" name="Moon 5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6" name="Moon 5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58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71" name="Moon 5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2" name="Moon 5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3" name="Moon 55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59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68" name="Moon 5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9" name="Moon 5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70" name="Moon 5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60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65" name="Moon 47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6" name="Moon 48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7" name="Moon 49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61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62" name="Moon 44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3" name="Moon 45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64" name="Moon 46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825" name="Group 140"/>
                  <p:cNvGrpSpPr/>
                  <p:nvPr/>
                </p:nvGrpSpPr>
                <p:grpSpPr>
                  <a:xfrm flipH="1">
                    <a:off x="3329709" y="1768267"/>
                    <a:ext cx="2749449" cy="2932281"/>
                    <a:chOff x="4370181" y="2237947"/>
                    <a:chExt cx="1395285" cy="1533800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835" name="Rounded Rectangle 834"/>
                    <p:cNvSpPr/>
                    <p:nvPr/>
                  </p:nvSpPr>
                  <p:spPr>
                    <a:xfrm rot="7483574">
                      <a:off x="4138676" y="2853106"/>
                      <a:ext cx="1355172" cy="124854"/>
                    </a:xfrm>
                    <a:prstGeom prst="roundRect">
                      <a:avLst/>
                    </a:prstGeom>
                    <a:solidFill>
                      <a:srgbClr val="582A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36" name="Group 122"/>
                    <p:cNvGrpSpPr/>
                    <p:nvPr/>
                  </p:nvGrpSpPr>
                  <p:grpSpPr>
                    <a:xfrm>
                      <a:off x="4975163" y="2434420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53" name="Moon 35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54" name="Moon 36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55" name="Moon 37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7" name="Group 123"/>
                    <p:cNvGrpSpPr/>
                    <p:nvPr/>
                  </p:nvGrpSpPr>
                  <p:grpSpPr>
                    <a:xfrm>
                      <a:off x="4842164" y="2673927"/>
                      <a:ext cx="856672" cy="364837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50" name="Moon 32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51" name="Moon 33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52" name="Moon 34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8" name="Group 127"/>
                    <p:cNvGrpSpPr/>
                    <p:nvPr/>
                  </p:nvGrpSpPr>
                  <p:grpSpPr>
                    <a:xfrm>
                      <a:off x="4702690" y="2882384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47" name="Moon 29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8" name="Moon 847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9" name="Moon 84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9" name="Group 131"/>
                    <p:cNvGrpSpPr/>
                    <p:nvPr/>
                  </p:nvGrpSpPr>
                  <p:grpSpPr>
                    <a:xfrm>
                      <a:off x="4545672" y="3122529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44" name="Moon 843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5" name="Moon 844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6" name="Moon 28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40" name="Group 135"/>
                    <p:cNvGrpSpPr/>
                    <p:nvPr/>
                  </p:nvGrpSpPr>
                  <p:grpSpPr>
                    <a:xfrm rot="1269795">
                      <a:off x="4370181" y="3362675"/>
                      <a:ext cx="790303" cy="409072"/>
                      <a:chOff x="4975163" y="2434420"/>
                      <a:chExt cx="790303" cy="409072"/>
                    </a:xfrm>
                    <a:grpFill/>
                  </p:grpSpPr>
                  <p:sp>
                    <p:nvSpPr>
                      <p:cNvPr id="841" name="Moon 840"/>
                      <p:cNvSpPr/>
                      <p:nvPr/>
                    </p:nvSpPr>
                    <p:spPr>
                      <a:xfrm rot="7257268">
                        <a:off x="5322931" y="2233063"/>
                        <a:ext cx="241178" cy="643892"/>
                      </a:xfrm>
                      <a:prstGeom prst="moon">
                        <a:avLst>
                          <a:gd name="adj" fmla="val 51004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2" name="Moon 841"/>
                      <p:cNvSpPr/>
                      <p:nvPr/>
                    </p:nvSpPr>
                    <p:spPr>
                      <a:xfrm rot="8006089">
                        <a:off x="5214124" y="2302347"/>
                        <a:ext cx="302184" cy="780106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3" name="Moon 842"/>
                      <p:cNvSpPr/>
                      <p:nvPr/>
                    </p:nvSpPr>
                    <p:spPr>
                      <a:xfrm rot="6288045">
                        <a:off x="5227364" y="2325535"/>
                        <a:ext cx="259387" cy="609039"/>
                      </a:xfrm>
                      <a:prstGeom prst="moon">
                        <a:avLst>
                          <a:gd name="adj" fmla="val 36556"/>
                        </a:avLst>
                      </a:prstGeom>
                      <a:grpFill/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826" name="Group 162"/>
                  <p:cNvGrpSpPr/>
                  <p:nvPr/>
                </p:nvGrpSpPr>
                <p:grpSpPr>
                  <a:xfrm rot="4467257">
                    <a:off x="4822952" y="4237309"/>
                    <a:ext cx="1510882" cy="806088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832" name="Moon 83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" name="Moon 1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" name="Moon 1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27" name="Group 166"/>
                  <p:cNvGrpSpPr/>
                  <p:nvPr/>
                </p:nvGrpSpPr>
                <p:grpSpPr>
                  <a:xfrm rot="16200000" flipH="1">
                    <a:off x="5569396" y="4270840"/>
                    <a:ext cx="1602452" cy="676270"/>
                    <a:chOff x="4975163" y="2434420"/>
                    <a:chExt cx="790303" cy="409072"/>
                  </a:xfrm>
                  <a:solidFill>
                    <a:schemeClr val="accent6">
                      <a:lumMod val="50000"/>
                    </a:schemeClr>
                  </a:solidFill>
                </p:grpSpPr>
                <p:sp>
                  <p:nvSpPr>
                    <p:cNvPr id="829" name="Moon 11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" name="Moon 829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" name="Moon 13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8" name="Oval 827"/>
                  <p:cNvSpPr/>
                  <p:nvPr/>
                </p:nvSpPr>
                <p:spPr>
                  <a:xfrm>
                    <a:off x="5870539" y="3729189"/>
                    <a:ext cx="138361" cy="201352"/>
                  </a:xfrm>
                  <a:prstGeom prst="ellipse">
                    <a:avLst/>
                  </a:prstGeom>
                  <a:solidFill>
                    <a:srgbClr val="582A04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1" name="Group 110"/>
                <p:cNvGrpSpPr/>
                <p:nvPr/>
              </p:nvGrpSpPr>
              <p:grpSpPr>
                <a:xfrm>
                  <a:off x="6705600" y="2819400"/>
                  <a:ext cx="457200" cy="457200"/>
                  <a:chOff x="6019800" y="5334000"/>
                  <a:chExt cx="914400" cy="914400"/>
                </a:xfrm>
              </p:grpSpPr>
              <p:sp>
                <p:nvSpPr>
                  <p:cNvPr id="822" name="Quad Arrow 821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Diamond 822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878" name="TextBox 877"/>
          <p:cNvSpPr txBox="1"/>
          <p:nvPr/>
        </p:nvSpPr>
        <p:spPr>
          <a:xfrm>
            <a:off x="6210232" y="2642209"/>
            <a:ext cx="9861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 Judah-Leah</a:t>
            </a: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7347745" y="136263"/>
            <a:ext cx="1147363" cy="2570177"/>
            <a:chOff x="2810141" y="3200039"/>
            <a:chExt cx="1626200" cy="3106161"/>
          </a:xfrm>
        </p:grpSpPr>
        <p:sp>
          <p:nvSpPr>
            <p:cNvPr id="471" name="Cloud 470"/>
            <p:cNvSpPr/>
            <p:nvPr/>
          </p:nvSpPr>
          <p:spPr>
            <a:xfrm rot="17452337">
              <a:off x="3174911" y="3361697"/>
              <a:ext cx="1097961" cy="101975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 rot="18915480">
              <a:off x="4117506" y="4683484"/>
              <a:ext cx="318835" cy="5520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Oval 472"/>
            <p:cNvSpPr/>
            <p:nvPr/>
          </p:nvSpPr>
          <p:spPr>
            <a:xfrm rot="3145143">
              <a:off x="2921962" y="4706511"/>
              <a:ext cx="315975" cy="53961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Oval 473"/>
            <p:cNvSpPr/>
            <p:nvPr/>
          </p:nvSpPr>
          <p:spPr>
            <a:xfrm rot="3145143">
              <a:off x="3407374" y="5845284"/>
              <a:ext cx="382214" cy="539618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Oval 474"/>
            <p:cNvSpPr/>
            <p:nvPr/>
          </p:nvSpPr>
          <p:spPr>
            <a:xfrm rot="18594148">
              <a:off x="3679565" y="5816741"/>
              <a:ext cx="382214" cy="539618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Trapezoid 475"/>
            <p:cNvSpPr/>
            <p:nvPr/>
          </p:nvSpPr>
          <p:spPr>
            <a:xfrm>
              <a:off x="3263935" y="4983702"/>
              <a:ext cx="954708" cy="1108863"/>
            </a:xfrm>
            <a:prstGeom prst="trapezoid">
              <a:avLst>
                <a:gd name="adj" fmla="val 21172"/>
              </a:avLst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rapezoid 476"/>
            <p:cNvSpPr/>
            <p:nvPr/>
          </p:nvSpPr>
          <p:spPr>
            <a:xfrm rot="1778885">
              <a:off x="3087569" y="3990796"/>
              <a:ext cx="539274" cy="1105358"/>
            </a:xfrm>
            <a:prstGeom prst="trapezoi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Trapezoid 477"/>
            <p:cNvSpPr/>
            <p:nvPr/>
          </p:nvSpPr>
          <p:spPr>
            <a:xfrm rot="20027387">
              <a:off x="3769216" y="3977652"/>
              <a:ext cx="539274" cy="1105358"/>
            </a:xfrm>
            <a:prstGeom prst="trapezoi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Trapezoid 478"/>
            <p:cNvSpPr/>
            <p:nvPr/>
          </p:nvSpPr>
          <p:spPr>
            <a:xfrm rot="10800000">
              <a:off x="3244974" y="4091871"/>
              <a:ext cx="954708" cy="1019236"/>
            </a:xfrm>
            <a:prstGeom prst="trapezoid">
              <a:avLst>
                <a:gd name="adj" fmla="val 21938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Trapezoid 479"/>
            <p:cNvSpPr/>
            <p:nvPr/>
          </p:nvSpPr>
          <p:spPr>
            <a:xfrm rot="10800000">
              <a:off x="3568183" y="3976652"/>
              <a:ext cx="332072" cy="424682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Oval 480"/>
            <p:cNvSpPr/>
            <p:nvPr/>
          </p:nvSpPr>
          <p:spPr>
            <a:xfrm>
              <a:off x="3395267" y="3247199"/>
              <a:ext cx="664145" cy="10192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Cloud 481"/>
            <p:cNvSpPr/>
            <p:nvPr/>
          </p:nvSpPr>
          <p:spPr>
            <a:xfrm>
              <a:off x="3353758" y="3204731"/>
              <a:ext cx="498108" cy="382214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Cloud 482"/>
            <p:cNvSpPr/>
            <p:nvPr/>
          </p:nvSpPr>
          <p:spPr>
            <a:xfrm rot="2597059">
              <a:off x="3621618" y="3200039"/>
              <a:ext cx="498108" cy="382214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Oval 483"/>
            <p:cNvSpPr/>
            <p:nvPr/>
          </p:nvSpPr>
          <p:spPr>
            <a:xfrm rot="4422778">
              <a:off x="3547319" y="3200261"/>
              <a:ext cx="235513" cy="294250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Rounded Rectangle 488"/>
            <p:cNvSpPr/>
            <p:nvPr/>
          </p:nvSpPr>
          <p:spPr>
            <a:xfrm rot="10800000">
              <a:off x="3327992" y="3327443"/>
              <a:ext cx="788672" cy="297277"/>
            </a:xfrm>
            <a:prstGeom prst="roundRect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0" name="Group 133"/>
            <p:cNvGrpSpPr/>
            <p:nvPr/>
          </p:nvGrpSpPr>
          <p:grpSpPr>
            <a:xfrm rot="10800000">
              <a:off x="3322549" y="4404207"/>
              <a:ext cx="848142" cy="255632"/>
              <a:chOff x="1888761" y="6137223"/>
              <a:chExt cx="4207239" cy="720777"/>
            </a:xfrm>
          </p:grpSpPr>
          <p:sp>
            <p:nvSpPr>
              <p:cNvPr id="491" name="Left-Right-Up Arrow 490"/>
              <p:cNvSpPr/>
              <p:nvPr/>
            </p:nvSpPr>
            <p:spPr>
              <a:xfrm>
                <a:off x="1888761" y="6172200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" name="Left-Right-Up Arrow 491"/>
              <p:cNvSpPr/>
              <p:nvPr/>
            </p:nvSpPr>
            <p:spPr>
              <a:xfrm>
                <a:off x="2588302" y="6152214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Left-Right-Up Arrow 492"/>
              <p:cNvSpPr/>
              <p:nvPr/>
            </p:nvSpPr>
            <p:spPr>
              <a:xfrm>
                <a:off x="3276600" y="6137223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Left-Right-Up Arrow 493"/>
              <p:cNvSpPr/>
              <p:nvPr/>
            </p:nvSpPr>
            <p:spPr>
              <a:xfrm>
                <a:off x="3946161" y="6172200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Left-Right-Up Arrow 494"/>
              <p:cNvSpPr/>
              <p:nvPr/>
            </p:nvSpPr>
            <p:spPr>
              <a:xfrm>
                <a:off x="4645702" y="6152214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" name="Left-Right-Up Arrow 495"/>
              <p:cNvSpPr/>
              <p:nvPr/>
            </p:nvSpPr>
            <p:spPr>
              <a:xfrm>
                <a:off x="5334000" y="6137223"/>
                <a:ext cx="762000" cy="68580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Diamond 496"/>
              <p:cNvSpPr/>
              <p:nvPr/>
            </p:nvSpPr>
            <p:spPr>
              <a:xfrm>
                <a:off x="2133600" y="6400800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Diamond 497"/>
              <p:cNvSpPr/>
              <p:nvPr/>
            </p:nvSpPr>
            <p:spPr>
              <a:xfrm>
                <a:off x="2825646" y="6388308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Diamond 498"/>
              <p:cNvSpPr/>
              <p:nvPr/>
            </p:nvSpPr>
            <p:spPr>
              <a:xfrm>
                <a:off x="3547672" y="6360826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Diamond 499"/>
              <p:cNvSpPr/>
              <p:nvPr/>
            </p:nvSpPr>
            <p:spPr>
              <a:xfrm>
                <a:off x="4228475" y="6359577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Diamond 500"/>
              <p:cNvSpPr/>
              <p:nvPr/>
            </p:nvSpPr>
            <p:spPr>
              <a:xfrm>
                <a:off x="4901783" y="6353331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Diamond 501"/>
              <p:cNvSpPr/>
              <p:nvPr/>
            </p:nvSpPr>
            <p:spPr>
              <a:xfrm>
                <a:off x="5613816" y="6373318"/>
                <a:ext cx="228600" cy="457200"/>
              </a:xfrm>
              <a:prstGeom prst="diamond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0" name="Rounded Rectangle 879"/>
            <p:cNvSpPr/>
            <p:nvPr/>
          </p:nvSpPr>
          <p:spPr>
            <a:xfrm>
              <a:off x="3396843" y="4981804"/>
              <a:ext cx="687281" cy="190758"/>
            </a:xfrm>
            <a:prstGeom prst="roundRect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1" name="Group 900"/>
            <p:cNvGrpSpPr/>
            <p:nvPr/>
          </p:nvGrpSpPr>
          <p:grpSpPr>
            <a:xfrm>
              <a:off x="3409490" y="4967513"/>
              <a:ext cx="650220" cy="197452"/>
              <a:chOff x="4720480" y="4388132"/>
              <a:chExt cx="1756255" cy="533320"/>
            </a:xfrm>
          </p:grpSpPr>
          <p:grpSp>
            <p:nvGrpSpPr>
              <p:cNvPr id="902" name="Group 901"/>
              <p:cNvGrpSpPr/>
              <p:nvPr/>
            </p:nvGrpSpPr>
            <p:grpSpPr>
              <a:xfrm>
                <a:off x="4720480" y="4427320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19" name="Right Triangle 918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Right Triangle 919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Diagonal Stripe 920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" name="Group 902"/>
              <p:cNvGrpSpPr/>
              <p:nvPr/>
            </p:nvGrpSpPr>
            <p:grpSpPr>
              <a:xfrm rot="10800000">
                <a:off x="5064468" y="4388132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16" name="Right Triangle 915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Right Triangle 916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Diagonal Stripe 917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4" name="Group 903"/>
              <p:cNvGrpSpPr/>
              <p:nvPr/>
            </p:nvGrpSpPr>
            <p:grpSpPr>
              <a:xfrm>
                <a:off x="5360560" y="4449092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13" name="Right Triangle 912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Right Triangle 913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Diagonal Stripe 914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" name="Group 904"/>
              <p:cNvGrpSpPr/>
              <p:nvPr/>
            </p:nvGrpSpPr>
            <p:grpSpPr>
              <a:xfrm rot="10800000">
                <a:off x="5704548" y="4409904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10" name="Right Triangle 909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Right Triangle 910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Diagonal Stripe 911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" name="Group 905"/>
              <p:cNvGrpSpPr/>
              <p:nvPr/>
            </p:nvGrpSpPr>
            <p:grpSpPr>
              <a:xfrm>
                <a:off x="6004995" y="4475217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07" name="Right Triangle 906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Right Triangle 907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Diagonal Stripe 908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2" name="Group 921"/>
            <p:cNvGrpSpPr/>
            <p:nvPr/>
          </p:nvGrpSpPr>
          <p:grpSpPr>
            <a:xfrm>
              <a:off x="3344176" y="3352800"/>
              <a:ext cx="748852" cy="266394"/>
              <a:chOff x="4720480" y="4388132"/>
              <a:chExt cx="1756255" cy="533320"/>
            </a:xfrm>
          </p:grpSpPr>
          <p:grpSp>
            <p:nvGrpSpPr>
              <p:cNvPr id="923" name="Group 922"/>
              <p:cNvGrpSpPr/>
              <p:nvPr/>
            </p:nvGrpSpPr>
            <p:grpSpPr>
              <a:xfrm>
                <a:off x="4720480" y="4427320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40" name="Right Triangle 939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" name="Right Triangle 940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Diagonal Stripe 941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" name="Group 923"/>
              <p:cNvGrpSpPr/>
              <p:nvPr/>
            </p:nvGrpSpPr>
            <p:grpSpPr>
              <a:xfrm rot="10800000">
                <a:off x="5064468" y="4388132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37" name="Right Triangle 936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" name="Right Triangle 937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" name="Diagonal Stripe 938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5" name="Group 924"/>
              <p:cNvGrpSpPr/>
              <p:nvPr/>
            </p:nvGrpSpPr>
            <p:grpSpPr>
              <a:xfrm>
                <a:off x="5360560" y="4449092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34" name="Right Triangle 933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" name="Right Triangle 934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Diagonal Stripe 935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" name="Group 925"/>
              <p:cNvGrpSpPr/>
              <p:nvPr/>
            </p:nvGrpSpPr>
            <p:grpSpPr>
              <a:xfrm rot="10800000">
                <a:off x="5704548" y="4409904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31" name="Right Triangle 930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" name="Right Triangle 931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3" name="Diagonal Stripe 932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" name="Group 926"/>
              <p:cNvGrpSpPr/>
              <p:nvPr/>
            </p:nvGrpSpPr>
            <p:grpSpPr>
              <a:xfrm>
                <a:off x="6004995" y="4475217"/>
                <a:ext cx="471740" cy="446235"/>
                <a:chOff x="5108731" y="4165198"/>
                <a:chExt cx="1206700" cy="1141460"/>
              </a:xfrm>
            </p:grpSpPr>
            <p:sp>
              <p:nvSpPr>
                <p:cNvPr id="928" name="Right Triangle 927"/>
                <p:cNvSpPr/>
                <p:nvPr/>
              </p:nvSpPr>
              <p:spPr>
                <a:xfrm>
                  <a:off x="5630437" y="4165198"/>
                  <a:ext cx="684994" cy="698411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" name="Right Triangle 928"/>
                <p:cNvSpPr/>
                <p:nvPr/>
              </p:nvSpPr>
              <p:spPr>
                <a:xfrm flipH="1">
                  <a:off x="5108731" y="4423954"/>
                  <a:ext cx="429919" cy="448165"/>
                </a:xfrm>
                <a:prstGeom prst="rtTriangl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" name="Diagonal Stripe 929"/>
                <p:cNvSpPr/>
                <p:nvPr/>
              </p:nvSpPr>
              <p:spPr>
                <a:xfrm rot="13605997">
                  <a:off x="5346691" y="4560942"/>
                  <a:ext cx="715545" cy="775888"/>
                </a:xfrm>
                <a:prstGeom prst="diagStripe">
                  <a:avLst/>
                </a:pr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943" name="TextBox 942"/>
          <p:cNvSpPr txBox="1"/>
          <p:nvPr/>
        </p:nvSpPr>
        <p:spPr>
          <a:xfrm>
            <a:off x="7498028" y="2741508"/>
            <a:ext cx="121628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Zebulon-Leah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226131" y="3514950"/>
            <a:ext cx="1238014" cy="2130186"/>
            <a:chOff x="3569907" y="3980757"/>
            <a:chExt cx="1238014" cy="2130186"/>
          </a:xfrm>
        </p:grpSpPr>
        <p:grpSp>
          <p:nvGrpSpPr>
            <p:cNvPr id="157" name="Group 156"/>
            <p:cNvGrpSpPr/>
            <p:nvPr/>
          </p:nvGrpSpPr>
          <p:grpSpPr>
            <a:xfrm>
              <a:off x="3569907" y="3980757"/>
              <a:ext cx="1238014" cy="2130186"/>
              <a:chOff x="5181600" y="457201"/>
              <a:chExt cx="1904282" cy="3276599"/>
            </a:xfrm>
          </p:grpSpPr>
          <p:sp>
            <p:nvSpPr>
              <p:cNvPr id="158" name="Oval 157"/>
              <p:cNvSpPr/>
              <p:nvPr/>
            </p:nvSpPr>
            <p:spPr>
              <a:xfrm rot="649721" flipH="1">
                <a:off x="6094507" y="3397014"/>
                <a:ext cx="529005" cy="336786"/>
              </a:xfrm>
              <a:prstGeom prst="ellipse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649721" flipH="1">
                <a:off x="5683027" y="3397014"/>
                <a:ext cx="529005" cy="336786"/>
              </a:xfrm>
              <a:prstGeom prst="ellipse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Cloud 159"/>
              <p:cNvSpPr/>
              <p:nvPr/>
            </p:nvSpPr>
            <p:spPr>
              <a:xfrm rot="671737">
                <a:off x="5332272" y="743955"/>
                <a:ext cx="539412" cy="674331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Cloud 160"/>
              <p:cNvSpPr/>
              <p:nvPr/>
            </p:nvSpPr>
            <p:spPr>
              <a:xfrm rot="20706537">
                <a:off x="6302782" y="802413"/>
                <a:ext cx="616594" cy="613153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 rot="18905227">
                <a:off x="5181600" y="2505517"/>
                <a:ext cx="529005" cy="29764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 rot="2323083" flipH="1">
                <a:off x="6556877" y="2572328"/>
                <a:ext cx="529005" cy="28679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 flipH="1">
                <a:off x="5528611" y="1603110"/>
                <a:ext cx="1146297" cy="1867546"/>
              </a:xfrm>
              <a:prstGeom prst="trapezoid">
                <a:avLst/>
              </a:prstGeom>
              <a:solidFill>
                <a:srgbClr val="7030A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164"/>
              <p:cNvSpPr/>
              <p:nvPr/>
            </p:nvSpPr>
            <p:spPr>
              <a:xfrm rot="1217087" flipH="1">
                <a:off x="5410049" y="1493105"/>
                <a:ext cx="473830" cy="1241017"/>
              </a:xfrm>
              <a:prstGeom prst="trapezoid">
                <a:avLst/>
              </a:prstGeom>
              <a:solidFill>
                <a:srgbClr val="7030A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165"/>
              <p:cNvSpPr/>
              <p:nvPr/>
            </p:nvSpPr>
            <p:spPr>
              <a:xfrm rot="20382913">
                <a:off x="6359039" y="1653872"/>
                <a:ext cx="515791" cy="1120209"/>
              </a:xfrm>
              <a:prstGeom prst="trapezoid">
                <a:avLst/>
              </a:prstGeom>
              <a:solidFill>
                <a:srgbClr val="7030A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Isosceles Triangle 166"/>
              <p:cNvSpPr/>
              <p:nvPr/>
            </p:nvSpPr>
            <p:spPr>
              <a:xfrm rot="10800000" flipH="1">
                <a:off x="5910711" y="1785806"/>
                <a:ext cx="382099" cy="548084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 flipH="1">
                <a:off x="5618564" y="506944"/>
                <a:ext cx="1056344" cy="1370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Cloud 168"/>
              <p:cNvSpPr/>
              <p:nvPr/>
            </p:nvSpPr>
            <p:spPr>
              <a:xfrm rot="16200000">
                <a:off x="5865154" y="103805"/>
                <a:ext cx="546068" cy="1252859"/>
              </a:xfrm>
              <a:prstGeom prst="cloud">
                <a:avLst/>
              </a:prstGeom>
              <a:solidFill>
                <a:srgbClr val="9966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0" name="Group 169"/>
              <p:cNvGrpSpPr/>
              <p:nvPr/>
            </p:nvGrpSpPr>
            <p:grpSpPr>
              <a:xfrm>
                <a:off x="5410200" y="685800"/>
                <a:ext cx="1447800" cy="381000"/>
                <a:chOff x="7086600" y="914400"/>
                <a:chExt cx="1828800" cy="472130"/>
              </a:xfrm>
            </p:grpSpPr>
            <p:sp>
              <p:nvSpPr>
                <p:cNvPr id="196" name="Rounded Rectangle 195"/>
                <p:cNvSpPr/>
                <p:nvPr/>
              </p:nvSpPr>
              <p:spPr>
                <a:xfrm>
                  <a:off x="7086600" y="990600"/>
                  <a:ext cx="1828800" cy="304800"/>
                </a:xfrm>
                <a:prstGeom prst="roundRect">
                  <a:avLst/>
                </a:prstGeom>
                <a:solidFill>
                  <a:srgbClr val="7030A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7" name="Group 196"/>
                <p:cNvGrpSpPr/>
                <p:nvPr/>
              </p:nvGrpSpPr>
              <p:grpSpPr>
                <a:xfrm>
                  <a:off x="7086600" y="914400"/>
                  <a:ext cx="1828800" cy="472130"/>
                  <a:chOff x="1578077" y="297425"/>
                  <a:chExt cx="3603523" cy="958646"/>
                </a:xfrm>
              </p:grpSpPr>
              <p:grpSp>
                <p:nvGrpSpPr>
                  <p:cNvPr id="198" name="Group 197"/>
                  <p:cNvGrpSpPr/>
                  <p:nvPr/>
                </p:nvGrpSpPr>
                <p:grpSpPr>
                  <a:xfrm>
                    <a:off x="3352800" y="304800"/>
                    <a:ext cx="1828800" cy="951271"/>
                    <a:chOff x="3352800" y="304800"/>
                    <a:chExt cx="1828800" cy="951271"/>
                  </a:xfrm>
                </p:grpSpPr>
                <p:grpSp>
                  <p:nvGrpSpPr>
                    <p:cNvPr id="208" name="Group 207"/>
                    <p:cNvGrpSpPr/>
                    <p:nvPr/>
                  </p:nvGrpSpPr>
                  <p:grpSpPr>
                    <a:xfrm>
                      <a:off x="4267200" y="341671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213" name="Quad Arrow Callout 212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4" name="Quad Arrow 213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9" name="Group 208"/>
                    <p:cNvGrpSpPr/>
                    <p:nvPr/>
                  </p:nvGrpSpPr>
                  <p:grpSpPr>
                    <a:xfrm>
                      <a:off x="3352800" y="304800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211" name="Quad Arrow Callout 210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2" name="Quad Arrow 211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10" name="Quad Arrow 209"/>
                    <p:cNvSpPr/>
                    <p:nvPr/>
                  </p:nvSpPr>
                  <p:spPr>
                    <a:xfrm>
                      <a:off x="41148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9" name="Group 198"/>
                  <p:cNvGrpSpPr/>
                  <p:nvPr/>
                </p:nvGrpSpPr>
                <p:grpSpPr>
                  <a:xfrm>
                    <a:off x="1578077" y="297425"/>
                    <a:ext cx="1828800" cy="951271"/>
                    <a:chOff x="3352800" y="304800"/>
                    <a:chExt cx="1828800" cy="951271"/>
                  </a:xfrm>
                </p:grpSpPr>
                <p:grpSp>
                  <p:nvGrpSpPr>
                    <p:cNvPr id="201" name="Group 256"/>
                    <p:cNvGrpSpPr/>
                    <p:nvPr/>
                  </p:nvGrpSpPr>
                  <p:grpSpPr>
                    <a:xfrm>
                      <a:off x="4267200" y="341671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206" name="Quad Arrow Callout 205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7" name="Quad Arrow 206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2" name="Group 254"/>
                    <p:cNvGrpSpPr/>
                    <p:nvPr/>
                  </p:nvGrpSpPr>
                  <p:grpSpPr>
                    <a:xfrm>
                      <a:off x="3352800" y="304800"/>
                      <a:ext cx="914400" cy="914400"/>
                      <a:chOff x="3352800" y="304800"/>
                      <a:chExt cx="914400" cy="914400"/>
                    </a:xfrm>
                  </p:grpSpPr>
                  <p:sp>
                    <p:nvSpPr>
                      <p:cNvPr id="204" name="Quad Arrow Callout 203"/>
                      <p:cNvSpPr/>
                      <p:nvPr/>
                    </p:nvSpPr>
                    <p:spPr>
                      <a:xfrm>
                        <a:off x="3352800" y="304800"/>
                        <a:ext cx="914400" cy="914400"/>
                      </a:xfrm>
                      <a:prstGeom prst="quadArrowCallout">
                        <a:avLst>
                          <a:gd name="adj1" fmla="val 18515"/>
                          <a:gd name="adj2" fmla="val 26042"/>
                          <a:gd name="adj3" fmla="val 18515"/>
                          <a:gd name="adj4" fmla="val 48123"/>
                        </a:avLst>
                      </a:prstGeom>
                      <a:solidFill>
                        <a:schemeClr val="accent3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5" name="Quad Arrow 204"/>
                      <p:cNvSpPr/>
                      <p:nvPr/>
                    </p:nvSpPr>
                    <p:spPr>
                      <a:xfrm>
                        <a:off x="3657600" y="533400"/>
                        <a:ext cx="304800" cy="457200"/>
                      </a:xfrm>
                      <a:prstGeom prst="quadArrow">
                        <a:avLst/>
                      </a:prstGeom>
                      <a:solidFill>
                        <a:srgbClr val="FFDD71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03" name="Quad Arrow 202"/>
                    <p:cNvSpPr/>
                    <p:nvPr/>
                  </p:nvSpPr>
                  <p:spPr>
                    <a:xfrm>
                      <a:off x="41148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00" name="Quad Arrow 199"/>
                  <p:cNvSpPr/>
                  <p:nvPr/>
                </p:nvSpPr>
                <p:spPr>
                  <a:xfrm>
                    <a:off x="3220065" y="528484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1" name="Group 269"/>
              <p:cNvGrpSpPr/>
              <p:nvPr/>
            </p:nvGrpSpPr>
            <p:grpSpPr>
              <a:xfrm>
                <a:off x="5562600" y="3124200"/>
                <a:ext cx="1066800" cy="304800"/>
                <a:chOff x="1578077" y="297425"/>
                <a:chExt cx="3603523" cy="958646"/>
              </a:xfrm>
            </p:grpSpPr>
            <p:grpSp>
              <p:nvGrpSpPr>
                <p:cNvPr id="179" name="Group 259"/>
                <p:cNvGrpSpPr/>
                <p:nvPr/>
              </p:nvGrpSpPr>
              <p:grpSpPr>
                <a:xfrm>
                  <a:off x="3352800" y="304800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189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194" name="Quad Arrow Callout 193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Quad Arrow 194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0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192" name="Quad Arrow Callout 191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Quad Arrow 192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91" name="Quad Arrow 190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0" name="Group 260"/>
                <p:cNvGrpSpPr/>
                <p:nvPr/>
              </p:nvGrpSpPr>
              <p:grpSpPr>
                <a:xfrm>
                  <a:off x="1578077" y="297425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182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187" name="Quad Arrow Callout 186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Quad Arrow 187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3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185" name="Quad Arrow Callout 184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Quad Arrow 185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4" name="Quad Arrow 183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1" name="Quad Arrow 180"/>
                <p:cNvSpPr/>
                <p:nvPr/>
              </p:nvSpPr>
              <p:spPr>
                <a:xfrm>
                  <a:off x="3220065" y="528484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2" name="Moon 171"/>
              <p:cNvSpPr/>
              <p:nvPr/>
            </p:nvSpPr>
            <p:spPr>
              <a:xfrm rot="16200000">
                <a:off x="5910416" y="1861984"/>
                <a:ext cx="381000" cy="619432"/>
              </a:xfrm>
              <a:prstGeom prst="moon">
                <a:avLst>
                  <a:gd name="adj" fmla="val 61693"/>
                </a:avLst>
              </a:prstGeom>
              <a:solidFill>
                <a:srgbClr val="BE450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3" name="Group 172"/>
              <p:cNvGrpSpPr/>
              <p:nvPr/>
            </p:nvGrpSpPr>
            <p:grpSpPr>
              <a:xfrm>
                <a:off x="5715000" y="1828800"/>
                <a:ext cx="228600" cy="304800"/>
                <a:chOff x="3352800" y="304800"/>
                <a:chExt cx="914400" cy="914400"/>
              </a:xfrm>
            </p:grpSpPr>
            <p:sp>
              <p:nvSpPr>
                <p:cNvPr id="177" name="Quad Arrow Callout 176"/>
                <p:cNvSpPr/>
                <p:nvPr/>
              </p:nvSpPr>
              <p:spPr>
                <a:xfrm>
                  <a:off x="3352800" y="304800"/>
                  <a:ext cx="914400" cy="914400"/>
                </a:xfrm>
                <a:prstGeom prst="quadArrowCallout">
                  <a:avLst>
                    <a:gd name="adj1" fmla="val 18515"/>
                    <a:gd name="adj2" fmla="val 26042"/>
                    <a:gd name="adj3" fmla="val 18515"/>
                    <a:gd name="adj4" fmla="val 48123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Quad Arrow 177"/>
                <p:cNvSpPr/>
                <p:nvPr/>
              </p:nvSpPr>
              <p:spPr>
                <a:xfrm>
                  <a:off x="36576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173"/>
              <p:cNvGrpSpPr/>
              <p:nvPr/>
            </p:nvGrpSpPr>
            <p:grpSpPr>
              <a:xfrm>
                <a:off x="6248400" y="1828800"/>
                <a:ext cx="228600" cy="304800"/>
                <a:chOff x="3352800" y="304800"/>
                <a:chExt cx="914400" cy="914400"/>
              </a:xfrm>
            </p:grpSpPr>
            <p:sp>
              <p:nvSpPr>
                <p:cNvPr id="175" name="Quad Arrow Callout 174"/>
                <p:cNvSpPr/>
                <p:nvPr/>
              </p:nvSpPr>
              <p:spPr>
                <a:xfrm>
                  <a:off x="3352800" y="304800"/>
                  <a:ext cx="914400" cy="914400"/>
                </a:xfrm>
                <a:prstGeom prst="quadArrowCallout">
                  <a:avLst>
                    <a:gd name="adj1" fmla="val 18515"/>
                    <a:gd name="adj2" fmla="val 26042"/>
                    <a:gd name="adj3" fmla="val 18515"/>
                    <a:gd name="adj4" fmla="val 48123"/>
                  </a:avLst>
                </a:prstGeom>
                <a:solidFill>
                  <a:schemeClr val="accent3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Quad Arrow 175"/>
                <p:cNvSpPr/>
                <p:nvPr/>
              </p:nvSpPr>
              <p:spPr>
                <a:xfrm>
                  <a:off x="36576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" name="Group 17"/>
            <p:cNvGrpSpPr/>
            <p:nvPr/>
          </p:nvGrpSpPr>
          <p:grpSpPr>
            <a:xfrm>
              <a:off x="4087151" y="5079813"/>
              <a:ext cx="187605" cy="313552"/>
              <a:chOff x="4891517" y="3980757"/>
              <a:chExt cx="454821" cy="760162"/>
            </a:xfrm>
          </p:grpSpPr>
          <p:sp>
            <p:nvSpPr>
              <p:cNvPr id="17" name="Oval 16"/>
              <p:cNvSpPr/>
              <p:nvPr/>
            </p:nvSpPr>
            <p:spPr>
              <a:xfrm>
                <a:off x="4891517" y="3980757"/>
                <a:ext cx="454821" cy="760162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44" name="Group 943"/>
              <p:cNvGrpSpPr/>
              <p:nvPr/>
            </p:nvGrpSpPr>
            <p:grpSpPr>
              <a:xfrm>
                <a:off x="4940734" y="4074291"/>
                <a:ext cx="345534" cy="531366"/>
                <a:chOff x="4572000" y="3187148"/>
                <a:chExt cx="1335603" cy="2146852"/>
              </a:xfrm>
            </p:grpSpPr>
            <p:grpSp>
              <p:nvGrpSpPr>
                <p:cNvPr id="945" name="Group 38"/>
                <p:cNvGrpSpPr/>
                <p:nvPr/>
              </p:nvGrpSpPr>
              <p:grpSpPr>
                <a:xfrm>
                  <a:off x="4572000" y="3269477"/>
                  <a:ext cx="1335603" cy="2064523"/>
                  <a:chOff x="4572000" y="3269477"/>
                  <a:chExt cx="1335603" cy="2064523"/>
                </a:xfrm>
              </p:grpSpPr>
              <p:sp>
                <p:nvSpPr>
                  <p:cNvPr id="951" name="Moon 950"/>
                  <p:cNvSpPr/>
                  <p:nvPr/>
                </p:nvSpPr>
                <p:spPr>
                  <a:xfrm rot="10341631" flipH="1">
                    <a:off x="5411733" y="3269477"/>
                    <a:ext cx="307877" cy="990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2" name="Moon 951"/>
                  <p:cNvSpPr/>
                  <p:nvPr/>
                </p:nvSpPr>
                <p:spPr>
                  <a:xfrm rot="10341631" flipH="1">
                    <a:off x="5575521" y="3471051"/>
                    <a:ext cx="117865" cy="501327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tx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3" name="Moon 2"/>
                  <p:cNvSpPr/>
                  <p:nvPr/>
                </p:nvSpPr>
                <p:spPr>
                  <a:xfrm rot="11258369">
                    <a:off x="4788878" y="3292668"/>
                    <a:ext cx="307877" cy="9906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4" name="Moon 953"/>
                  <p:cNvSpPr/>
                  <p:nvPr/>
                </p:nvSpPr>
                <p:spPr>
                  <a:xfrm rot="11258369">
                    <a:off x="4833399" y="3434608"/>
                    <a:ext cx="117865" cy="501327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tx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56" name="Oval 4"/>
                  <p:cNvSpPr/>
                  <p:nvPr/>
                </p:nvSpPr>
                <p:spPr>
                  <a:xfrm>
                    <a:off x="4572000" y="3657600"/>
                    <a:ext cx="1335603" cy="1345601"/>
                  </a:xfrm>
                  <a:prstGeom prst="ellipse">
                    <a:avLst/>
                  </a:prstGeom>
                  <a:solidFill>
                    <a:srgbClr val="996633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grpSp>
                <p:nvGrpSpPr>
                  <p:cNvPr id="961" name="Group 21"/>
                  <p:cNvGrpSpPr/>
                  <p:nvPr/>
                </p:nvGrpSpPr>
                <p:grpSpPr>
                  <a:xfrm>
                    <a:off x="4800600" y="4038600"/>
                    <a:ext cx="381601" cy="369671"/>
                    <a:chOff x="4884918" y="4083918"/>
                    <a:chExt cx="381601" cy="369671"/>
                  </a:xfrm>
                </p:grpSpPr>
                <p:sp>
                  <p:nvSpPr>
                    <p:cNvPr id="972" name="Oval 971"/>
                    <p:cNvSpPr/>
                    <p:nvPr/>
                  </p:nvSpPr>
                  <p:spPr>
                    <a:xfrm>
                      <a:off x="4884918" y="4083918"/>
                      <a:ext cx="381601" cy="36967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3" name="Oval 972"/>
                    <p:cNvSpPr/>
                    <p:nvPr/>
                  </p:nvSpPr>
                  <p:spPr>
                    <a:xfrm>
                      <a:off x="5012118" y="4207141"/>
                      <a:ext cx="190800" cy="18483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62" name="Group 22"/>
                  <p:cNvGrpSpPr/>
                  <p:nvPr/>
                </p:nvGrpSpPr>
                <p:grpSpPr>
                  <a:xfrm>
                    <a:off x="5334000" y="4038600"/>
                    <a:ext cx="381601" cy="369671"/>
                    <a:chOff x="5266519" y="4083918"/>
                    <a:chExt cx="381601" cy="369671"/>
                  </a:xfrm>
                </p:grpSpPr>
                <p:sp>
                  <p:nvSpPr>
                    <p:cNvPr id="970" name="Oval 969"/>
                    <p:cNvSpPr/>
                    <p:nvPr/>
                  </p:nvSpPr>
                  <p:spPr>
                    <a:xfrm>
                      <a:off x="5266519" y="4083918"/>
                      <a:ext cx="381601" cy="36967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1" name="Oval 970"/>
                    <p:cNvSpPr/>
                    <p:nvPr/>
                  </p:nvSpPr>
                  <p:spPr>
                    <a:xfrm>
                      <a:off x="5330119" y="4207141"/>
                      <a:ext cx="190800" cy="18483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63" name="Oval 962"/>
                  <p:cNvSpPr/>
                  <p:nvPr/>
                </p:nvSpPr>
                <p:spPr>
                  <a:xfrm>
                    <a:off x="4724400" y="4572000"/>
                    <a:ext cx="1066800" cy="762000"/>
                  </a:xfrm>
                  <a:prstGeom prst="ellipse">
                    <a:avLst/>
                  </a:prstGeom>
                  <a:solidFill>
                    <a:srgbClr val="996633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964" name="Oval 963"/>
                  <p:cNvSpPr/>
                  <p:nvPr/>
                </p:nvSpPr>
                <p:spPr>
                  <a:xfrm>
                    <a:off x="4800600" y="4495800"/>
                    <a:ext cx="858317" cy="457200"/>
                  </a:xfrm>
                  <a:prstGeom prst="ellipse">
                    <a:avLst/>
                  </a:prstGeom>
                  <a:solidFill>
                    <a:srgbClr val="996633"/>
                  </a:solidFill>
                  <a:ln w="3175">
                    <a:solidFill>
                      <a:srgbClr val="99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grpSp>
                <p:nvGrpSpPr>
                  <p:cNvPr id="965" name="Group 31"/>
                  <p:cNvGrpSpPr/>
                  <p:nvPr/>
                </p:nvGrpSpPr>
                <p:grpSpPr>
                  <a:xfrm>
                    <a:off x="4800600" y="4800600"/>
                    <a:ext cx="914400" cy="533400"/>
                    <a:chOff x="4800600" y="6172200"/>
                    <a:chExt cx="914400" cy="533400"/>
                  </a:xfrm>
                </p:grpSpPr>
                <p:sp>
                  <p:nvSpPr>
                    <p:cNvPr id="967" name="Oval 966"/>
                    <p:cNvSpPr/>
                    <p:nvPr/>
                  </p:nvSpPr>
                  <p:spPr>
                    <a:xfrm>
                      <a:off x="4800600" y="6172200"/>
                      <a:ext cx="914400" cy="5334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8" name="Teardrop 967"/>
                    <p:cNvSpPr/>
                    <p:nvPr/>
                  </p:nvSpPr>
                  <p:spPr>
                    <a:xfrm>
                      <a:off x="5062330" y="6324601"/>
                      <a:ext cx="129209" cy="195470"/>
                    </a:xfrm>
                    <a:prstGeom prst="teardrop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9" name="Teardrop 968"/>
                    <p:cNvSpPr/>
                    <p:nvPr/>
                  </p:nvSpPr>
                  <p:spPr>
                    <a:xfrm flipH="1">
                      <a:off x="5334000" y="6324600"/>
                      <a:ext cx="139148" cy="195470"/>
                    </a:xfrm>
                    <a:prstGeom prst="teardrop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66" name="Left-Right Arrow 965"/>
                  <p:cNvSpPr/>
                  <p:nvPr/>
                </p:nvSpPr>
                <p:spPr>
                  <a:xfrm flipH="1">
                    <a:off x="5211417" y="3800061"/>
                    <a:ext cx="76200" cy="533400"/>
                  </a:xfrm>
                  <a:prstGeom prst="leftRightArrow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46" name="Group 42"/>
                <p:cNvGrpSpPr/>
                <p:nvPr/>
              </p:nvGrpSpPr>
              <p:grpSpPr>
                <a:xfrm>
                  <a:off x="5078895" y="3187148"/>
                  <a:ext cx="407504" cy="682487"/>
                  <a:chOff x="2971800" y="6858000"/>
                  <a:chExt cx="699126" cy="1447800"/>
                </a:xfrm>
              </p:grpSpPr>
              <p:sp>
                <p:nvSpPr>
                  <p:cNvPr id="947" name="Moon 946"/>
                  <p:cNvSpPr/>
                  <p:nvPr/>
                </p:nvSpPr>
                <p:spPr>
                  <a:xfrm>
                    <a:off x="3124200" y="6858000"/>
                    <a:ext cx="457200" cy="1371600"/>
                  </a:xfrm>
                  <a:prstGeom prst="moon">
                    <a:avLst>
                      <a:gd name="adj" fmla="val 73188"/>
                    </a:avLst>
                  </a:prstGeom>
                  <a:solidFill>
                    <a:srgbClr val="6633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" name="Moon 947"/>
                  <p:cNvSpPr/>
                  <p:nvPr/>
                </p:nvSpPr>
                <p:spPr>
                  <a:xfrm rot="20790105">
                    <a:off x="2971800" y="6934200"/>
                    <a:ext cx="457200" cy="1371600"/>
                  </a:xfrm>
                  <a:prstGeom prst="moon">
                    <a:avLst>
                      <a:gd name="adj" fmla="val 42185"/>
                    </a:avLst>
                  </a:prstGeom>
                  <a:solidFill>
                    <a:srgbClr val="6633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" name="Moon 948"/>
                  <p:cNvSpPr/>
                  <p:nvPr/>
                </p:nvSpPr>
                <p:spPr>
                  <a:xfrm rot="877349">
                    <a:off x="3213726" y="6893497"/>
                    <a:ext cx="457200" cy="1371600"/>
                  </a:xfrm>
                  <a:prstGeom prst="moon">
                    <a:avLst>
                      <a:gd name="adj" fmla="val 54897"/>
                    </a:avLst>
                  </a:prstGeom>
                  <a:solidFill>
                    <a:srgbClr val="6633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9" name="Rectangle 18"/>
          <p:cNvSpPr/>
          <p:nvPr/>
        </p:nvSpPr>
        <p:spPr>
          <a:xfrm>
            <a:off x="360037" y="5701788"/>
            <a:ext cx="12124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9 Issachar--Leah</a:t>
            </a:r>
            <a:endParaRPr lang="en-US" dirty="0"/>
          </a:p>
        </p:txBody>
      </p:sp>
      <p:sp>
        <p:nvSpPr>
          <p:cNvPr id="974" name="TextBox 973"/>
          <p:cNvSpPr txBox="1"/>
          <p:nvPr/>
        </p:nvSpPr>
        <p:spPr>
          <a:xfrm>
            <a:off x="2023816" y="5979033"/>
            <a:ext cx="9861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5 Dan--Bilhah</a:t>
            </a:r>
            <a:endParaRPr lang="en-US" dirty="0"/>
          </a:p>
        </p:txBody>
      </p:sp>
      <p:sp>
        <p:nvSpPr>
          <p:cNvPr id="975" name="TextBox 974"/>
          <p:cNvSpPr txBox="1"/>
          <p:nvPr/>
        </p:nvSpPr>
        <p:spPr>
          <a:xfrm>
            <a:off x="3689482" y="6313725"/>
            <a:ext cx="9861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7 Gad--</a:t>
            </a:r>
            <a:r>
              <a:rPr lang="en-US" dirty="0" err="1" smtClean="0"/>
              <a:t>Zipah</a:t>
            </a:r>
            <a:endParaRPr lang="en-US" dirty="0"/>
          </a:p>
        </p:txBody>
      </p:sp>
      <p:sp>
        <p:nvSpPr>
          <p:cNvPr id="976" name="TextBox 975"/>
          <p:cNvSpPr txBox="1"/>
          <p:nvPr/>
        </p:nvSpPr>
        <p:spPr>
          <a:xfrm>
            <a:off x="5505496" y="6275073"/>
            <a:ext cx="9861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8 Asher--</a:t>
            </a:r>
            <a:r>
              <a:rPr lang="en-US" dirty="0" err="1" smtClean="0"/>
              <a:t>Zipah</a:t>
            </a:r>
            <a:endParaRPr lang="en-US" dirty="0"/>
          </a:p>
        </p:txBody>
      </p:sp>
      <p:grpSp>
        <p:nvGrpSpPr>
          <p:cNvPr id="25" name="Group 24"/>
          <p:cNvGrpSpPr/>
          <p:nvPr/>
        </p:nvGrpSpPr>
        <p:grpSpPr>
          <a:xfrm>
            <a:off x="1655513" y="3505187"/>
            <a:ext cx="1233280" cy="2498147"/>
            <a:chOff x="1655513" y="3505187"/>
            <a:chExt cx="1233280" cy="2498147"/>
          </a:xfrm>
        </p:grpSpPr>
        <p:grpSp>
          <p:nvGrpSpPr>
            <p:cNvPr id="23" name="Group 22"/>
            <p:cNvGrpSpPr/>
            <p:nvPr/>
          </p:nvGrpSpPr>
          <p:grpSpPr>
            <a:xfrm>
              <a:off x="1655513" y="3505187"/>
              <a:ext cx="1233280" cy="2498147"/>
              <a:chOff x="1655513" y="3505187"/>
              <a:chExt cx="1233280" cy="2498147"/>
            </a:xfrm>
          </p:grpSpPr>
          <p:sp>
            <p:nvSpPr>
              <p:cNvPr id="994" name="Double Wave 993"/>
              <p:cNvSpPr/>
              <p:nvPr/>
            </p:nvSpPr>
            <p:spPr>
              <a:xfrm rot="21312529">
                <a:off x="1806013" y="3505187"/>
                <a:ext cx="754513" cy="278483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21"/>
              <p:cNvGrpSpPr/>
              <p:nvPr/>
            </p:nvGrpSpPr>
            <p:grpSpPr>
              <a:xfrm>
                <a:off x="1655513" y="3519315"/>
                <a:ext cx="1233280" cy="2484019"/>
                <a:chOff x="1821104" y="3222841"/>
                <a:chExt cx="1233280" cy="2484019"/>
              </a:xfrm>
            </p:grpSpPr>
            <p:sp>
              <p:nvSpPr>
                <p:cNvPr id="1024" name="Double Wave 1023"/>
                <p:cNvSpPr/>
                <p:nvPr/>
              </p:nvSpPr>
              <p:spPr>
                <a:xfrm rot="5914368" flipH="1">
                  <a:off x="1714746" y="3785054"/>
                  <a:ext cx="676315" cy="295019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" name="Double Wave 977"/>
                <p:cNvSpPr/>
                <p:nvPr/>
              </p:nvSpPr>
              <p:spPr>
                <a:xfrm>
                  <a:off x="1860009" y="3359650"/>
                  <a:ext cx="661388" cy="278483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" name="Double Wave 978"/>
                <p:cNvSpPr/>
                <p:nvPr/>
              </p:nvSpPr>
              <p:spPr>
                <a:xfrm rot="15274472">
                  <a:off x="2222427" y="3593326"/>
                  <a:ext cx="1019453" cy="278483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0" name="Oval 979"/>
                <p:cNvSpPr/>
                <p:nvPr/>
              </p:nvSpPr>
              <p:spPr>
                <a:xfrm rot="6922285">
                  <a:off x="2078202" y="5401495"/>
                  <a:ext cx="328679" cy="277515"/>
                </a:xfrm>
                <a:prstGeom prst="ellipse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" name="Oval 980"/>
                <p:cNvSpPr/>
                <p:nvPr/>
              </p:nvSpPr>
              <p:spPr>
                <a:xfrm rot="3646842">
                  <a:off x="2480759" y="5403763"/>
                  <a:ext cx="328679" cy="277515"/>
                </a:xfrm>
                <a:prstGeom prst="ellipse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" name="Trapezoid 981"/>
                <p:cNvSpPr/>
                <p:nvPr/>
              </p:nvSpPr>
              <p:spPr>
                <a:xfrm>
                  <a:off x="1981087" y="4638456"/>
                  <a:ext cx="961112" cy="850819"/>
                </a:xfrm>
                <a:prstGeom prst="trapezoid">
                  <a:avLst>
                    <a:gd name="adj" fmla="val 2125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3" name="Oval 982"/>
                <p:cNvSpPr/>
                <p:nvPr/>
              </p:nvSpPr>
              <p:spPr>
                <a:xfrm rot="4724043">
                  <a:off x="2724067" y="4484675"/>
                  <a:ext cx="328679" cy="27751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" name="Oval 983"/>
                <p:cNvSpPr/>
                <p:nvPr/>
              </p:nvSpPr>
              <p:spPr>
                <a:xfrm rot="6922285">
                  <a:off x="1795522" y="4550676"/>
                  <a:ext cx="328679" cy="27751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" name="Trapezoid 984"/>
                <p:cNvSpPr/>
                <p:nvPr/>
              </p:nvSpPr>
              <p:spPr>
                <a:xfrm rot="19684206">
                  <a:off x="2589334" y="4035057"/>
                  <a:ext cx="403489" cy="624276"/>
                </a:xfrm>
                <a:prstGeom prst="trapezoid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6" name="Trapezoid 985"/>
                <p:cNvSpPr/>
                <p:nvPr/>
              </p:nvSpPr>
              <p:spPr>
                <a:xfrm rot="1711066">
                  <a:off x="1898808" y="4085272"/>
                  <a:ext cx="403489" cy="624276"/>
                </a:xfrm>
                <a:prstGeom prst="trapezoid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" name="Trapezoid 986"/>
                <p:cNvSpPr/>
                <p:nvPr/>
              </p:nvSpPr>
              <p:spPr>
                <a:xfrm>
                  <a:off x="2037623" y="4087926"/>
                  <a:ext cx="848040" cy="1000964"/>
                </a:xfrm>
                <a:prstGeom prst="trapezoid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" name="Isosceles Triangle 987"/>
                <p:cNvSpPr/>
                <p:nvPr/>
              </p:nvSpPr>
              <p:spPr>
                <a:xfrm rot="10800000">
                  <a:off x="2293166" y="3881727"/>
                  <a:ext cx="282680" cy="500482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9" name="Oval 988"/>
                <p:cNvSpPr/>
                <p:nvPr/>
              </p:nvSpPr>
              <p:spPr>
                <a:xfrm>
                  <a:off x="1981087" y="3373940"/>
                  <a:ext cx="864479" cy="81144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90" name="Group 68"/>
                <p:cNvGrpSpPr/>
                <p:nvPr/>
              </p:nvGrpSpPr>
              <p:grpSpPr>
                <a:xfrm>
                  <a:off x="2094159" y="4688504"/>
                  <a:ext cx="734968" cy="550530"/>
                  <a:chOff x="5715000" y="5771234"/>
                  <a:chExt cx="1154507" cy="1086766"/>
                </a:xfrm>
              </p:grpSpPr>
              <p:sp>
                <p:nvSpPr>
                  <p:cNvPr id="1017" name="Wave 1016"/>
                  <p:cNvSpPr/>
                  <p:nvPr/>
                </p:nvSpPr>
                <p:spPr>
                  <a:xfrm rot="16200000">
                    <a:off x="6093773" y="6319799"/>
                    <a:ext cx="845228" cy="231174"/>
                  </a:xfrm>
                  <a:prstGeom prst="wave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18" name="Group 67"/>
                  <p:cNvGrpSpPr/>
                  <p:nvPr/>
                </p:nvGrpSpPr>
                <p:grpSpPr>
                  <a:xfrm>
                    <a:off x="5715000" y="5771234"/>
                    <a:ext cx="1154507" cy="1086766"/>
                    <a:chOff x="1205362" y="4212084"/>
                    <a:chExt cx="1154507" cy="1086766"/>
                  </a:xfrm>
                </p:grpSpPr>
                <p:sp>
                  <p:nvSpPr>
                    <p:cNvPr id="1019" name="Rounded Rectangle 16"/>
                    <p:cNvSpPr/>
                    <p:nvPr/>
                  </p:nvSpPr>
                  <p:spPr>
                    <a:xfrm>
                      <a:off x="1205362" y="4264912"/>
                      <a:ext cx="1154507" cy="211307"/>
                    </a:xfrm>
                    <a:prstGeom prst="roundRect">
                      <a:avLst/>
                    </a:prstGeom>
                    <a:solidFill>
                      <a:srgbClr val="E0C13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0" name="Wave 1019"/>
                    <p:cNvSpPr/>
                    <p:nvPr/>
                  </p:nvSpPr>
                  <p:spPr>
                    <a:xfrm rot="15242885">
                      <a:off x="1667743" y="4683044"/>
                      <a:ext cx="917103" cy="314510"/>
                    </a:xfrm>
                    <a:prstGeom prst="wave">
                      <a:avLst/>
                    </a:prstGeom>
                    <a:solidFill>
                      <a:srgbClr val="E0C13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1" name="Rounded Rectangle 1020"/>
                    <p:cNvSpPr/>
                    <p:nvPr/>
                  </p:nvSpPr>
                  <p:spPr>
                    <a:xfrm>
                      <a:off x="1866223" y="4212084"/>
                      <a:ext cx="314099" cy="264134"/>
                    </a:xfrm>
                    <a:prstGeom prst="roundRect">
                      <a:avLst/>
                    </a:prstGeom>
                    <a:solidFill>
                      <a:srgbClr val="E0C13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991" name="Double Wave 990"/>
                <p:cNvSpPr/>
                <p:nvPr/>
              </p:nvSpPr>
              <p:spPr>
                <a:xfrm rot="18860797">
                  <a:off x="1705845" y="3494166"/>
                  <a:ext cx="676315" cy="194526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2" name="Double Wave 991"/>
                <p:cNvSpPr/>
                <p:nvPr/>
              </p:nvSpPr>
              <p:spPr>
                <a:xfrm rot="2136674">
                  <a:off x="2392996" y="3500296"/>
                  <a:ext cx="661388" cy="176173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" name="Double Wave 992"/>
                <p:cNvSpPr/>
                <p:nvPr/>
              </p:nvSpPr>
              <p:spPr>
                <a:xfrm>
                  <a:off x="1920217" y="3263735"/>
                  <a:ext cx="661388" cy="217098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5" name="Oval 994"/>
                <p:cNvSpPr/>
                <p:nvPr/>
              </p:nvSpPr>
              <p:spPr>
                <a:xfrm rot="19309547">
                  <a:off x="1975429" y="3359801"/>
                  <a:ext cx="427957" cy="147141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" name="Oval 995"/>
                <p:cNvSpPr/>
                <p:nvPr/>
              </p:nvSpPr>
              <p:spPr>
                <a:xfrm rot="1328677">
                  <a:off x="2485082" y="3407211"/>
                  <a:ext cx="427957" cy="185639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" name="Rounded Rectangle 996"/>
                <p:cNvSpPr/>
                <p:nvPr/>
              </p:nvSpPr>
              <p:spPr>
                <a:xfrm>
                  <a:off x="1898914" y="3439216"/>
                  <a:ext cx="1021656" cy="165533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98" name="Group 91"/>
                <p:cNvGrpSpPr/>
                <p:nvPr/>
              </p:nvGrpSpPr>
              <p:grpSpPr>
                <a:xfrm>
                  <a:off x="1976724" y="3439216"/>
                  <a:ext cx="894819" cy="156271"/>
                  <a:chOff x="4038600" y="287312"/>
                  <a:chExt cx="5102902" cy="474688"/>
                </a:xfrm>
                <a:solidFill>
                  <a:srgbClr val="996633"/>
                </a:solidFill>
              </p:grpSpPr>
              <p:sp>
                <p:nvSpPr>
                  <p:cNvPr id="1013" name="Quad Arrow Callout 1012"/>
                  <p:cNvSpPr/>
                  <p:nvPr/>
                </p:nvSpPr>
                <p:spPr>
                  <a:xfrm>
                    <a:off x="4038600" y="304800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" name="Quad Arrow Callout 1013"/>
                  <p:cNvSpPr/>
                  <p:nvPr/>
                </p:nvSpPr>
                <p:spPr>
                  <a:xfrm>
                    <a:off x="5257800" y="304800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" name="Quad Arrow Callout 1014"/>
                  <p:cNvSpPr/>
                  <p:nvPr/>
                </p:nvSpPr>
                <p:spPr>
                  <a:xfrm>
                    <a:off x="6551951" y="296056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" name="Quad Arrow Callout 1015"/>
                  <p:cNvSpPr/>
                  <p:nvPr/>
                </p:nvSpPr>
                <p:spPr>
                  <a:xfrm>
                    <a:off x="7846102" y="287312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9" name="Group 91"/>
                <p:cNvGrpSpPr/>
                <p:nvPr/>
              </p:nvGrpSpPr>
              <p:grpSpPr>
                <a:xfrm>
                  <a:off x="2015629" y="5309028"/>
                  <a:ext cx="894819" cy="156271"/>
                  <a:chOff x="4038600" y="287312"/>
                  <a:chExt cx="5102902" cy="474688"/>
                </a:xfrm>
                <a:solidFill>
                  <a:srgbClr val="996633"/>
                </a:solidFill>
              </p:grpSpPr>
              <p:sp>
                <p:nvSpPr>
                  <p:cNvPr id="1009" name="Quad Arrow Callout 1008"/>
                  <p:cNvSpPr/>
                  <p:nvPr/>
                </p:nvSpPr>
                <p:spPr>
                  <a:xfrm>
                    <a:off x="4038600" y="304800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" name="Quad Arrow Callout 1009"/>
                  <p:cNvSpPr/>
                  <p:nvPr/>
                </p:nvSpPr>
                <p:spPr>
                  <a:xfrm>
                    <a:off x="5257800" y="304800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" name="Quad Arrow Callout 1010"/>
                  <p:cNvSpPr/>
                  <p:nvPr/>
                </p:nvSpPr>
                <p:spPr>
                  <a:xfrm>
                    <a:off x="6551951" y="296056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" name="Quad Arrow Callout 1011"/>
                  <p:cNvSpPr/>
                  <p:nvPr/>
                </p:nvSpPr>
                <p:spPr>
                  <a:xfrm>
                    <a:off x="7846102" y="287312"/>
                    <a:ext cx="1295400" cy="457200"/>
                  </a:xfrm>
                  <a:prstGeom prst="quadArrowCallou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20"/>
                <p:cNvGrpSpPr/>
                <p:nvPr/>
              </p:nvGrpSpPr>
              <p:grpSpPr>
                <a:xfrm rot="10513801">
                  <a:off x="2022495" y="4103068"/>
                  <a:ext cx="851420" cy="450921"/>
                  <a:chOff x="3024620" y="4518547"/>
                  <a:chExt cx="1482948" cy="785384"/>
                </a:xfrm>
              </p:grpSpPr>
              <p:pic>
                <p:nvPicPr>
                  <p:cNvPr id="2052" name="Picture 4" descr="https://d30y9cdsu7xlg0.cloudfront.net/png/29220-200.png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duotone>
                      <a:schemeClr val="accent2">
                        <a:shade val="45000"/>
                        <a:satMod val="135000"/>
                      </a:schemeClr>
                      <a:prstClr val="white"/>
                    </a:duotone>
                    <a:extLst>
                      <a:ext uri="{28A0092B-C50C-407E-A947-70E740481C1C}">
                        <a14:useLocalDpi xmlns=""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20757114">
                    <a:off x="3024620" y="4518547"/>
                    <a:ext cx="767632" cy="76763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22" name="Picture 4" descr="https://d30y9cdsu7xlg0.cloudfront.net/png/29220-200.png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duotone>
                      <a:schemeClr val="accent2">
                        <a:shade val="45000"/>
                        <a:satMod val="135000"/>
                      </a:schemeClr>
                      <a:prstClr val="white"/>
                    </a:duotone>
                    <a:extLst>
                      <a:ext uri="{28A0092B-C50C-407E-A947-70E740481C1C}">
                        <a14:useLocalDpi xmlns=""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65599" flipH="1">
                    <a:off x="3739935" y="4536300"/>
                    <a:ext cx="767633" cy="76763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sp>
          <p:nvSpPr>
            <p:cNvPr id="24" name="Oval 23"/>
            <p:cNvSpPr/>
            <p:nvPr/>
          </p:nvSpPr>
          <p:spPr>
            <a:xfrm>
              <a:off x="2126437" y="3514950"/>
              <a:ext cx="352360" cy="2236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248296" y="3312729"/>
            <a:ext cx="1588137" cy="2975396"/>
            <a:chOff x="3248296" y="3312729"/>
            <a:chExt cx="1588137" cy="2975396"/>
          </a:xfrm>
        </p:grpSpPr>
        <p:sp>
          <p:nvSpPr>
            <p:cNvPr id="1034" name="Oval 1033"/>
            <p:cNvSpPr/>
            <p:nvPr/>
          </p:nvSpPr>
          <p:spPr>
            <a:xfrm rot="20950279">
              <a:off x="3746484" y="6057079"/>
              <a:ext cx="329338" cy="23104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Oval 1034"/>
            <p:cNvSpPr/>
            <p:nvPr/>
          </p:nvSpPr>
          <p:spPr>
            <a:xfrm rot="20950279">
              <a:off x="4042065" y="6057079"/>
              <a:ext cx="329338" cy="23104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Oval 1025"/>
            <p:cNvSpPr/>
            <p:nvPr/>
          </p:nvSpPr>
          <p:spPr>
            <a:xfrm rot="7671173" flipH="1">
              <a:off x="3210648" y="5120950"/>
              <a:ext cx="329338" cy="2540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Trapezoid 1026"/>
            <p:cNvSpPr/>
            <p:nvPr/>
          </p:nvSpPr>
          <p:spPr>
            <a:xfrm rot="2381348" flipH="1">
              <a:off x="3461583" y="4379062"/>
              <a:ext cx="586879" cy="974561"/>
            </a:xfrm>
            <a:prstGeom prst="trapezoid">
              <a:avLst>
                <a:gd name="adj" fmla="val 30356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Trapezoid 1027"/>
            <p:cNvSpPr/>
            <p:nvPr/>
          </p:nvSpPr>
          <p:spPr>
            <a:xfrm>
              <a:off x="3579922" y="4451762"/>
              <a:ext cx="936009" cy="1669959"/>
            </a:xfrm>
            <a:prstGeom prst="trapezoid">
              <a:avLst>
                <a:gd name="adj" fmla="val 33441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Oval 1030"/>
            <p:cNvSpPr/>
            <p:nvPr/>
          </p:nvSpPr>
          <p:spPr>
            <a:xfrm rot="3718254" flipH="1">
              <a:off x="4516464" y="5128645"/>
              <a:ext cx="329338" cy="31060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Trapezoid 1031"/>
            <p:cNvSpPr/>
            <p:nvPr/>
          </p:nvSpPr>
          <p:spPr>
            <a:xfrm rot="19819352" flipH="1">
              <a:off x="4112595" y="4390623"/>
              <a:ext cx="615070" cy="1000434"/>
            </a:xfrm>
            <a:prstGeom prst="trapezoid">
              <a:avLst>
                <a:gd name="adj" fmla="val 45365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Trapezoid 1032"/>
            <p:cNvSpPr/>
            <p:nvPr/>
          </p:nvSpPr>
          <p:spPr>
            <a:xfrm>
              <a:off x="3875504" y="4168419"/>
              <a:ext cx="394109" cy="28334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Cloud 1035"/>
            <p:cNvSpPr/>
            <p:nvPr/>
          </p:nvSpPr>
          <p:spPr>
            <a:xfrm rot="671737">
              <a:off x="3570005" y="3753786"/>
              <a:ext cx="464471" cy="58922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Cloud 1036"/>
            <p:cNvSpPr/>
            <p:nvPr/>
          </p:nvSpPr>
          <p:spPr>
            <a:xfrm rot="20928263" flipH="1">
              <a:off x="4121696" y="3754590"/>
              <a:ext cx="484642" cy="55366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Oval 1037"/>
            <p:cNvSpPr/>
            <p:nvPr/>
          </p:nvSpPr>
          <p:spPr>
            <a:xfrm>
              <a:off x="3673294" y="3554218"/>
              <a:ext cx="713638" cy="9400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9" name="Group 26"/>
            <p:cNvGrpSpPr/>
            <p:nvPr/>
          </p:nvGrpSpPr>
          <p:grpSpPr>
            <a:xfrm>
              <a:off x="3711292" y="3312729"/>
              <a:ext cx="752390" cy="503086"/>
              <a:chOff x="3276599" y="3962400"/>
              <a:chExt cx="2362200" cy="1430616"/>
            </a:xfrm>
          </p:grpSpPr>
          <p:sp>
            <p:nvSpPr>
              <p:cNvPr id="1087" name="Moon 1086"/>
              <p:cNvSpPr/>
              <p:nvPr/>
            </p:nvSpPr>
            <p:spPr>
              <a:xfrm rot="5400000">
                <a:off x="3728847" y="3510153"/>
                <a:ext cx="1430616" cy="2335110"/>
              </a:xfrm>
              <a:prstGeom prst="moon">
                <a:avLst>
                  <a:gd name="adj" fmla="val 86492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8" name="Moon 18"/>
              <p:cNvSpPr/>
              <p:nvPr/>
            </p:nvSpPr>
            <p:spPr>
              <a:xfrm rot="5400000">
                <a:off x="4169067" y="3831933"/>
                <a:ext cx="577264" cy="2362200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9" name="Pentagon 20"/>
              <p:cNvSpPr/>
              <p:nvPr/>
            </p:nvSpPr>
            <p:spPr>
              <a:xfrm rot="15286294">
                <a:off x="3471073" y="4452990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0" name="Pentagon 21"/>
              <p:cNvSpPr/>
              <p:nvPr/>
            </p:nvSpPr>
            <p:spPr>
              <a:xfrm rot="17484679">
                <a:off x="4843143" y="4516139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1" name="Pentagon 1090"/>
              <p:cNvSpPr/>
              <p:nvPr/>
            </p:nvSpPr>
            <p:spPr>
              <a:xfrm rot="15286294">
                <a:off x="3743390" y="435900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2" name="Pentagon 1091"/>
              <p:cNvSpPr/>
              <p:nvPr/>
            </p:nvSpPr>
            <p:spPr>
              <a:xfrm rot="17383046">
                <a:off x="4449825" y="438792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3" name="Pentagon 1092"/>
              <p:cNvSpPr/>
              <p:nvPr/>
            </p:nvSpPr>
            <p:spPr>
              <a:xfrm rot="16200000">
                <a:off x="4065053" y="4295958"/>
                <a:ext cx="783965" cy="229936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4" name="Moon 1093"/>
              <p:cNvSpPr/>
              <p:nvPr/>
            </p:nvSpPr>
            <p:spPr>
              <a:xfrm rot="5400000">
                <a:off x="4231409" y="3945081"/>
                <a:ext cx="406399" cy="2048165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0" name="Cloud 1039"/>
            <p:cNvSpPr/>
            <p:nvPr/>
          </p:nvSpPr>
          <p:spPr>
            <a:xfrm rot="16710403" flipH="1">
              <a:off x="3798412" y="4256010"/>
              <a:ext cx="487783" cy="331848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Oval 1040"/>
            <p:cNvSpPr/>
            <p:nvPr/>
          </p:nvSpPr>
          <p:spPr>
            <a:xfrm>
              <a:off x="3972538" y="4214403"/>
              <a:ext cx="126891" cy="1000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2" name="Group 44"/>
            <p:cNvGrpSpPr/>
            <p:nvPr/>
          </p:nvGrpSpPr>
          <p:grpSpPr>
            <a:xfrm>
              <a:off x="3766363" y="4463759"/>
              <a:ext cx="543951" cy="288954"/>
              <a:chOff x="3416724" y="3667852"/>
              <a:chExt cx="2655030" cy="1513748"/>
            </a:xfrm>
          </p:grpSpPr>
          <p:grpSp>
            <p:nvGrpSpPr>
              <p:cNvPr id="1075" name="Group 3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084" name="Trapezoid 1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" name="Trapezoid 1084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" name="Trapezoid 1085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6" name="Group 36"/>
              <p:cNvGrpSpPr/>
              <p:nvPr/>
            </p:nvGrpSpPr>
            <p:grpSpPr>
              <a:xfrm rot="3976231">
                <a:off x="3150024" y="3934552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081" name="Trapezoid 1080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" name="Trapezoid 1081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" name="Trapezoid 1082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7" name="Group 40"/>
              <p:cNvGrpSpPr/>
              <p:nvPr/>
            </p:nvGrpSpPr>
            <p:grpSpPr>
              <a:xfrm rot="18434064">
                <a:off x="5119254" y="3990109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078" name="Trapezoid 1077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" name="Trapezoid 1078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" name="Trapezoid 1079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43" name="Group 60"/>
            <p:cNvGrpSpPr/>
            <p:nvPr/>
          </p:nvGrpSpPr>
          <p:grpSpPr>
            <a:xfrm>
              <a:off x="3849838" y="4672186"/>
              <a:ext cx="364753" cy="262180"/>
              <a:chOff x="4724400" y="4267200"/>
              <a:chExt cx="1905000" cy="1369291"/>
            </a:xfrm>
          </p:grpSpPr>
          <p:sp>
            <p:nvSpPr>
              <p:cNvPr id="1061" name="Hexagon 1060"/>
              <p:cNvSpPr/>
              <p:nvPr/>
            </p:nvSpPr>
            <p:spPr>
              <a:xfrm>
                <a:off x="5354782" y="5026891"/>
                <a:ext cx="685800" cy="609600"/>
              </a:xfrm>
              <a:prstGeom prst="hexagon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4" name="Rounded Rectangle 1063"/>
              <p:cNvSpPr/>
              <p:nvPr/>
            </p:nvSpPr>
            <p:spPr>
              <a:xfrm>
                <a:off x="48768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5" name="Rounded Rectangle 1064"/>
              <p:cNvSpPr/>
              <p:nvPr/>
            </p:nvSpPr>
            <p:spPr>
              <a:xfrm>
                <a:off x="57150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6" name="Rounded Rectangle 1065"/>
              <p:cNvSpPr/>
              <p:nvPr/>
            </p:nvSpPr>
            <p:spPr>
              <a:xfrm>
                <a:off x="57150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7" name="Rounded Rectangle 1066"/>
              <p:cNvSpPr/>
              <p:nvPr/>
            </p:nvSpPr>
            <p:spPr>
              <a:xfrm>
                <a:off x="48768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8" name="Rounded Rectangle 1067"/>
              <p:cNvSpPr/>
              <p:nvPr/>
            </p:nvSpPr>
            <p:spPr>
              <a:xfrm>
                <a:off x="48768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9" name="Rounded Rectangle 1068"/>
              <p:cNvSpPr/>
              <p:nvPr/>
            </p:nvSpPr>
            <p:spPr>
              <a:xfrm>
                <a:off x="57150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0" name="Oval 1069"/>
              <p:cNvSpPr/>
              <p:nvPr/>
            </p:nvSpPr>
            <p:spPr>
              <a:xfrm>
                <a:off x="47244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1" name="Oval 1070"/>
              <p:cNvSpPr/>
              <p:nvPr/>
            </p:nvSpPr>
            <p:spPr>
              <a:xfrm>
                <a:off x="5527964" y="4447309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2" name="Oval 1071"/>
              <p:cNvSpPr/>
              <p:nvPr/>
            </p:nvSpPr>
            <p:spPr>
              <a:xfrm>
                <a:off x="5532582" y="4770582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3" name="Oval 1072"/>
              <p:cNvSpPr/>
              <p:nvPr/>
            </p:nvSpPr>
            <p:spPr>
              <a:xfrm>
                <a:off x="63246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4" name="Oval 1073"/>
              <p:cNvSpPr/>
              <p:nvPr/>
            </p:nvSpPr>
            <p:spPr>
              <a:xfrm>
                <a:off x="5537200" y="5073073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5" name="Group 79"/>
            <p:cNvGrpSpPr/>
            <p:nvPr/>
          </p:nvGrpSpPr>
          <p:grpSpPr>
            <a:xfrm>
              <a:off x="3690393" y="5281781"/>
              <a:ext cx="738954" cy="194462"/>
              <a:chOff x="3886201" y="4953000"/>
              <a:chExt cx="1447796" cy="381000"/>
            </a:xfrm>
          </p:grpSpPr>
          <p:sp>
            <p:nvSpPr>
              <p:cNvPr id="1046" name="Rectangle 16"/>
              <p:cNvSpPr/>
              <p:nvPr/>
            </p:nvSpPr>
            <p:spPr>
              <a:xfrm>
                <a:off x="3886201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7" name="Rectangle 1046"/>
              <p:cNvSpPr/>
              <p:nvPr/>
            </p:nvSpPr>
            <p:spPr>
              <a:xfrm>
                <a:off x="4191000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8" name="Rectangle 1047"/>
              <p:cNvSpPr/>
              <p:nvPr/>
            </p:nvSpPr>
            <p:spPr>
              <a:xfrm>
                <a:off x="4495799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9" name="Rectangle 1048"/>
              <p:cNvSpPr/>
              <p:nvPr/>
            </p:nvSpPr>
            <p:spPr>
              <a:xfrm>
                <a:off x="4800598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0" name="Rectangle 1049"/>
              <p:cNvSpPr/>
              <p:nvPr/>
            </p:nvSpPr>
            <p:spPr>
              <a:xfrm>
                <a:off x="5105397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1" name="Oval 1050"/>
              <p:cNvSpPr/>
              <p:nvPr/>
            </p:nvSpPr>
            <p:spPr>
              <a:xfrm>
                <a:off x="4054764" y="5045364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2" name="Oval 1051"/>
              <p:cNvSpPr/>
              <p:nvPr/>
            </p:nvSpPr>
            <p:spPr>
              <a:xfrm>
                <a:off x="4364182" y="5049983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3" name="Oval 1052"/>
              <p:cNvSpPr/>
              <p:nvPr/>
            </p:nvSpPr>
            <p:spPr>
              <a:xfrm>
                <a:off x="4668982" y="5040746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4" name="Oval 1053"/>
              <p:cNvSpPr/>
              <p:nvPr/>
            </p:nvSpPr>
            <p:spPr>
              <a:xfrm>
                <a:off x="4955310" y="5049982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53" name="Group 2052"/>
          <p:cNvGrpSpPr/>
          <p:nvPr/>
        </p:nvGrpSpPr>
        <p:grpSpPr>
          <a:xfrm>
            <a:off x="5110883" y="3337762"/>
            <a:ext cx="1219671" cy="2900362"/>
            <a:chOff x="5110883" y="3337762"/>
            <a:chExt cx="1219671" cy="2900362"/>
          </a:xfrm>
        </p:grpSpPr>
        <p:sp>
          <p:nvSpPr>
            <p:cNvPr id="1096" name="Oval 112"/>
            <p:cNvSpPr/>
            <p:nvPr/>
          </p:nvSpPr>
          <p:spPr>
            <a:xfrm rot="19166219" flipH="1">
              <a:off x="5789232" y="5917784"/>
              <a:ext cx="224807" cy="32034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Oval 1096"/>
            <p:cNvSpPr/>
            <p:nvPr/>
          </p:nvSpPr>
          <p:spPr>
            <a:xfrm rot="21027599" flipH="1">
              <a:off x="5793652" y="5884402"/>
              <a:ext cx="190321" cy="258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8" name="Group 1097"/>
            <p:cNvGrpSpPr/>
            <p:nvPr/>
          </p:nvGrpSpPr>
          <p:grpSpPr>
            <a:xfrm rot="1493237">
              <a:off x="5488408" y="5879622"/>
              <a:ext cx="224807" cy="358502"/>
              <a:chOff x="6837263" y="4158424"/>
              <a:chExt cx="321174" cy="489776"/>
            </a:xfrm>
          </p:grpSpPr>
          <p:sp>
            <p:nvSpPr>
              <p:cNvPr id="1153" name="Oval 112"/>
              <p:cNvSpPr/>
              <p:nvPr/>
            </p:nvSpPr>
            <p:spPr>
              <a:xfrm rot="19377780" flipH="1">
                <a:off x="6837263" y="4210560"/>
                <a:ext cx="321174" cy="43764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4" name="Oval 1153"/>
              <p:cNvSpPr/>
              <p:nvPr/>
            </p:nvSpPr>
            <p:spPr>
              <a:xfrm rot="21027599" flipH="1">
                <a:off x="6870449" y="4158424"/>
                <a:ext cx="271905" cy="35344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9" name="Oval 1098"/>
            <p:cNvSpPr/>
            <p:nvPr/>
          </p:nvSpPr>
          <p:spPr>
            <a:xfrm rot="20544376" flipH="1">
              <a:off x="6140031" y="5088056"/>
              <a:ext cx="190523" cy="3796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Oval 1099"/>
            <p:cNvSpPr/>
            <p:nvPr/>
          </p:nvSpPr>
          <p:spPr>
            <a:xfrm rot="860249" flipH="1">
              <a:off x="5110883" y="5086065"/>
              <a:ext cx="186752" cy="3172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Trapezoid 1100"/>
            <p:cNvSpPr/>
            <p:nvPr/>
          </p:nvSpPr>
          <p:spPr>
            <a:xfrm flipH="1">
              <a:off x="5314878" y="4650130"/>
              <a:ext cx="798946" cy="1364888"/>
            </a:xfrm>
            <a:prstGeom prst="trapezoid">
              <a:avLst>
                <a:gd name="adj" fmla="val 25153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Trapezoid 1101"/>
            <p:cNvSpPr/>
            <p:nvPr/>
          </p:nvSpPr>
          <p:spPr>
            <a:xfrm rot="1719652" flipH="1">
              <a:off x="5249101" y="4427413"/>
              <a:ext cx="366730" cy="882573"/>
            </a:xfrm>
            <a:prstGeom prst="trapezoid">
              <a:avLst>
                <a:gd name="adj" fmla="val 3020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Trapezoid 1102"/>
            <p:cNvSpPr/>
            <p:nvPr/>
          </p:nvSpPr>
          <p:spPr>
            <a:xfrm rot="20275101" flipH="1">
              <a:off x="5879768" y="4432117"/>
              <a:ext cx="366730" cy="911382"/>
            </a:xfrm>
            <a:prstGeom prst="trapezoid">
              <a:avLst>
                <a:gd name="adj" fmla="val 43446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Trapezoid 1103"/>
            <p:cNvSpPr/>
            <p:nvPr/>
          </p:nvSpPr>
          <p:spPr>
            <a:xfrm flipH="1">
              <a:off x="5393827" y="4309596"/>
              <a:ext cx="689999" cy="989443"/>
            </a:xfrm>
            <a:prstGeom prst="trapezoid">
              <a:avLst>
                <a:gd name="adj" fmla="val 28925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Trapezoid 1104"/>
            <p:cNvSpPr/>
            <p:nvPr/>
          </p:nvSpPr>
          <p:spPr>
            <a:xfrm flipH="1">
              <a:off x="5539091" y="4426215"/>
              <a:ext cx="399473" cy="155493"/>
            </a:xfrm>
            <a:prstGeom prst="trapezoid">
              <a:avLst>
                <a:gd name="adj" fmla="val 2892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Oval 1105"/>
            <p:cNvSpPr/>
            <p:nvPr/>
          </p:nvSpPr>
          <p:spPr>
            <a:xfrm>
              <a:off x="5405443" y="3454382"/>
              <a:ext cx="678384" cy="10946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7" name="Group 284"/>
            <p:cNvGrpSpPr/>
            <p:nvPr/>
          </p:nvGrpSpPr>
          <p:grpSpPr>
            <a:xfrm flipH="1">
              <a:off x="5378596" y="3337762"/>
              <a:ext cx="737513" cy="531514"/>
              <a:chOff x="3818466" y="457200"/>
              <a:chExt cx="1547496" cy="1041881"/>
            </a:xfrm>
          </p:grpSpPr>
          <p:grpSp>
            <p:nvGrpSpPr>
              <p:cNvPr id="1134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1137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146" name="Moon 1145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7" name="Moon 1146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8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9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0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1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2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8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139" name="Moon 113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0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1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2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3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4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5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35" name="Oval 1134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6" name="Oval 1135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8" name="Rounded Rectangle 1107"/>
            <p:cNvSpPr/>
            <p:nvPr/>
          </p:nvSpPr>
          <p:spPr>
            <a:xfrm flipH="1">
              <a:off x="5396249" y="5178376"/>
              <a:ext cx="687578" cy="167329"/>
            </a:xfrm>
            <a:prstGeom prst="roundRect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0" name="Group 1109"/>
            <p:cNvGrpSpPr/>
            <p:nvPr/>
          </p:nvGrpSpPr>
          <p:grpSpPr>
            <a:xfrm>
              <a:off x="5396250" y="5234153"/>
              <a:ext cx="218350" cy="596807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31" name="Double Wave 1130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2" name="Double Wave 1131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3" name="Rounded Rectangle 1132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1" name="Group 1110"/>
            <p:cNvGrpSpPr/>
            <p:nvPr/>
          </p:nvGrpSpPr>
          <p:grpSpPr>
            <a:xfrm>
              <a:off x="5565671" y="5227591"/>
              <a:ext cx="218350" cy="596807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28" name="Double Wave 1127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9" name="Double Wave 1128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0" name="Rounded Rectangle 1129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2" name="Group 1111"/>
            <p:cNvGrpSpPr/>
            <p:nvPr/>
          </p:nvGrpSpPr>
          <p:grpSpPr>
            <a:xfrm>
              <a:off x="5735093" y="5234153"/>
              <a:ext cx="218350" cy="596807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25" name="Double Wave 1124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6" name="Double Wave 1125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7" name="Rounded Rectangle 1126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3" name="Group 1112"/>
            <p:cNvGrpSpPr/>
            <p:nvPr/>
          </p:nvGrpSpPr>
          <p:grpSpPr>
            <a:xfrm>
              <a:off x="5891965" y="5234153"/>
              <a:ext cx="218350" cy="596807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22" name="Double Wave 1121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3" name="Double Wave 1122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4" name="Rounded Rectangle 1123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294713" y="5192691"/>
              <a:ext cx="956416" cy="188251"/>
              <a:chOff x="6545687" y="3852415"/>
              <a:chExt cx="2392331" cy="470883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6545687" y="3856770"/>
                <a:ext cx="1264571" cy="466528"/>
                <a:chOff x="6545687" y="3856770"/>
                <a:chExt cx="1264571" cy="466528"/>
              </a:xfrm>
            </p:grpSpPr>
            <p:grpSp>
              <p:nvGrpSpPr>
                <p:cNvPr id="42" name="Group 41"/>
                <p:cNvGrpSpPr/>
                <p:nvPr/>
              </p:nvGrpSpPr>
              <p:grpSpPr>
                <a:xfrm>
                  <a:off x="6545687" y="3863453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41" name="Block Arc 40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" name="Rounded Rectangle 39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55" name="Group 1154"/>
                <p:cNvGrpSpPr/>
                <p:nvPr/>
              </p:nvGrpSpPr>
              <p:grpSpPr>
                <a:xfrm flipH="1">
                  <a:off x="7281183" y="3856770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56" name="Block Arc 1155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57" name="Rounded Rectangle 1156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" name="Donut 42"/>
                <p:cNvSpPr/>
                <p:nvPr/>
              </p:nvSpPr>
              <p:spPr>
                <a:xfrm>
                  <a:off x="6929521" y="4001724"/>
                  <a:ext cx="484618" cy="195991"/>
                </a:xfrm>
                <a:prstGeom prst="donut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9" name="Group 1158"/>
              <p:cNvGrpSpPr/>
              <p:nvPr/>
            </p:nvGrpSpPr>
            <p:grpSpPr>
              <a:xfrm>
                <a:off x="7673447" y="3852415"/>
                <a:ext cx="1264571" cy="466528"/>
                <a:chOff x="6545687" y="3856770"/>
                <a:chExt cx="1264571" cy="466528"/>
              </a:xfrm>
            </p:grpSpPr>
            <p:grpSp>
              <p:nvGrpSpPr>
                <p:cNvPr id="1160" name="Group 1159"/>
                <p:cNvGrpSpPr/>
                <p:nvPr/>
              </p:nvGrpSpPr>
              <p:grpSpPr>
                <a:xfrm>
                  <a:off x="6545687" y="3863453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65" name="Block Arc 1164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66" name="Rounded Rectangle 1165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1" name="Group 1160"/>
                <p:cNvGrpSpPr/>
                <p:nvPr/>
              </p:nvGrpSpPr>
              <p:grpSpPr>
                <a:xfrm flipH="1">
                  <a:off x="7281183" y="3856770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63" name="Block Arc 1162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64" name="Rounded Rectangle 1163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62" name="Donut 1161"/>
                <p:cNvSpPr/>
                <p:nvPr/>
              </p:nvSpPr>
              <p:spPr>
                <a:xfrm>
                  <a:off x="6929521" y="4001724"/>
                  <a:ext cx="484618" cy="195991"/>
                </a:xfrm>
                <a:prstGeom prst="donut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51" name="Group 2050"/>
            <p:cNvGrpSpPr/>
            <p:nvPr/>
          </p:nvGrpSpPr>
          <p:grpSpPr>
            <a:xfrm>
              <a:off x="5371427" y="3639693"/>
              <a:ext cx="756927" cy="159959"/>
              <a:chOff x="6598652" y="3262350"/>
              <a:chExt cx="1132641" cy="460283"/>
            </a:xfrm>
          </p:grpSpPr>
          <p:sp>
            <p:nvSpPr>
              <p:cNvPr id="2048" name="Rounded Rectangle 2047"/>
              <p:cNvSpPr/>
              <p:nvPr/>
            </p:nvSpPr>
            <p:spPr>
              <a:xfrm>
                <a:off x="6598652" y="3262350"/>
                <a:ext cx="1132641" cy="460283"/>
              </a:xfrm>
              <a:prstGeom prst="roundRec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49" name="Group 2048"/>
              <p:cNvGrpSpPr/>
              <p:nvPr/>
            </p:nvGrpSpPr>
            <p:grpSpPr>
              <a:xfrm>
                <a:off x="6701427" y="3319491"/>
                <a:ext cx="1023542" cy="303832"/>
                <a:chOff x="6545687" y="3859098"/>
                <a:chExt cx="1578458" cy="468555"/>
              </a:xfrm>
            </p:grpSpPr>
            <p:grpSp>
              <p:nvGrpSpPr>
                <p:cNvPr id="1168" name="Group 1167"/>
                <p:cNvGrpSpPr/>
                <p:nvPr/>
              </p:nvGrpSpPr>
              <p:grpSpPr>
                <a:xfrm flipH="1">
                  <a:off x="6545687" y="3863453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69" name="Block Arc 1168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0" name="Rounded Rectangle 1169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2" name="Group 1171"/>
                <p:cNvGrpSpPr/>
                <p:nvPr/>
              </p:nvGrpSpPr>
              <p:grpSpPr>
                <a:xfrm flipH="1">
                  <a:off x="7072556" y="3859098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73" name="Block Arc 1172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4" name="Rounded Rectangle 1173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5" name="Group 1174"/>
                <p:cNvGrpSpPr/>
                <p:nvPr/>
              </p:nvGrpSpPr>
              <p:grpSpPr>
                <a:xfrm flipH="1">
                  <a:off x="7595070" y="3867808"/>
                  <a:ext cx="529075" cy="459845"/>
                  <a:chOff x="6545687" y="3863453"/>
                  <a:chExt cx="529075" cy="459845"/>
                </a:xfrm>
              </p:grpSpPr>
              <p:sp>
                <p:nvSpPr>
                  <p:cNvPr id="1176" name="Block Arc 1175"/>
                  <p:cNvSpPr/>
                  <p:nvPr/>
                </p:nvSpPr>
                <p:spPr>
                  <a:xfrm rot="16200000">
                    <a:off x="6600518" y="3926239"/>
                    <a:ext cx="290989" cy="400652"/>
                  </a:xfrm>
                  <a:prstGeom prst="blockArc">
                    <a:avLst>
                      <a:gd name="adj1" fmla="val 10800000"/>
                      <a:gd name="adj2" fmla="val 10"/>
                      <a:gd name="adj3" fmla="val 1699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7" name="Rounded Rectangle 1176"/>
                  <p:cNvSpPr/>
                  <p:nvPr/>
                </p:nvSpPr>
                <p:spPr>
                  <a:xfrm>
                    <a:off x="6720784" y="3863453"/>
                    <a:ext cx="353978" cy="459845"/>
                  </a:xfrm>
                  <a:prstGeom prst="round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30" name="Group 229"/>
            <p:cNvGrpSpPr/>
            <p:nvPr/>
          </p:nvGrpSpPr>
          <p:grpSpPr>
            <a:xfrm>
              <a:off x="5494180" y="4605107"/>
              <a:ext cx="517146" cy="193497"/>
              <a:chOff x="7162800" y="4789357"/>
              <a:chExt cx="2676993" cy="1001843"/>
            </a:xfrm>
          </p:grpSpPr>
          <p:grpSp>
            <p:nvGrpSpPr>
              <p:cNvPr id="241" name="Group 146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48" name="Cross 247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Diamond 248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" name="Group 147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46" name="Cross 245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Diamond 246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" name="Group 150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244" name="Cross 243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Diamond 244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054" name="Rectangle 2053"/>
          <p:cNvSpPr/>
          <p:nvPr/>
        </p:nvSpPr>
        <p:spPr>
          <a:xfrm>
            <a:off x="6844187" y="6150098"/>
            <a:ext cx="117863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6 Naphtali--Bilhah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652901" y="3444547"/>
            <a:ext cx="1381279" cy="2565669"/>
            <a:chOff x="6652901" y="3444547"/>
            <a:chExt cx="1381279" cy="2565669"/>
          </a:xfrm>
        </p:grpSpPr>
        <p:sp>
          <p:nvSpPr>
            <p:cNvPr id="1187" name="Oval 1186"/>
            <p:cNvSpPr/>
            <p:nvPr/>
          </p:nvSpPr>
          <p:spPr>
            <a:xfrm rot="20950279">
              <a:off x="7016523" y="5787537"/>
              <a:ext cx="285974" cy="22267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Oval 1187"/>
            <p:cNvSpPr/>
            <p:nvPr/>
          </p:nvSpPr>
          <p:spPr>
            <a:xfrm rot="20950279">
              <a:off x="7312451" y="5787537"/>
              <a:ext cx="285974" cy="22267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Cloud 1188"/>
            <p:cNvSpPr/>
            <p:nvPr/>
          </p:nvSpPr>
          <p:spPr>
            <a:xfrm rot="19405997">
              <a:off x="6652901" y="3532456"/>
              <a:ext cx="937386" cy="94165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Cloud 1189"/>
            <p:cNvSpPr/>
            <p:nvPr/>
          </p:nvSpPr>
          <p:spPr>
            <a:xfrm rot="19405997">
              <a:off x="7096794" y="3631099"/>
              <a:ext cx="937386" cy="94165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Oval 1190"/>
            <p:cNvSpPr/>
            <p:nvPr/>
          </p:nvSpPr>
          <p:spPr>
            <a:xfrm rot="7671173" flipH="1">
              <a:off x="6737036" y="5056210"/>
              <a:ext cx="317411" cy="22059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Trapezoid 1191"/>
            <p:cNvSpPr/>
            <p:nvPr/>
          </p:nvSpPr>
          <p:spPr>
            <a:xfrm rot="1571469" flipH="1">
              <a:off x="6899110" y="4269021"/>
              <a:ext cx="378593" cy="939267"/>
            </a:xfrm>
            <a:prstGeom prst="trapezoid">
              <a:avLst>
                <a:gd name="adj" fmla="val 30356"/>
              </a:avLst>
            </a:prstGeom>
            <a:solidFill>
              <a:srgbClr val="00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Trapezoid 1192"/>
            <p:cNvSpPr/>
            <p:nvPr/>
          </p:nvSpPr>
          <p:spPr>
            <a:xfrm>
              <a:off x="6915817" y="4288727"/>
              <a:ext cx="812764" cy="1572572"/>
            </a:xfrm>
            <a:prstGeom prst="trapezoid">
              <a:avLst>
                <a:gd name="adj" fmla="val 33441"/>
              </a:avLst>
            </a:prstGeom>
            <a:solidFill>
              <a:srgbClr val="00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Oval 1193"/>
            <p:cNvSpPr/>
            <p:nvPr/>
          </p:nvSpPr>
          <p:spPr>
            <a:xfrm rot="3718254" flipH="1">
              <a:off x="7612691" y="5054460"/>
              <a:ext cx="315876" cy="22059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Trapezoid 1194"/>
            <p:cNvSpPr/>
            <p:nvPr/>
          </p:nvSpPr>
          <p:spPr>
            <a:xfrm rot="20175942" flipH="1">
              <a:off x="7430248" y="4276660"/>
              <a:ext cx="416126" cy="964203"/>
            </a:xfrm>
            <a:prstGeom prst="trapezoid">
              <a:avLst>
                <a:gd name="adj" fmla="val 45365"/>
              </a:avLst>
            </a:prstGeom>
            <a:solidFill>
              <a:srgbClr val="00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Cloud 1196"/>
            <p:cNvSpPr/>
            <p:nvPr/>
          </p:nvSpPr>
          <p:spPr>
            <a:xfrm>
              <a:off x="6908551" y="3444547"/>
              <a:ext cx="781294" cy="40326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8" name="Group 78"/>
            <p:cNvGrpSpPr/>
            <p:nvPr/>
          </p:nvGrpSpPr>
          <p:grpSpPr>
            <a:xfrm rot="2570505">
              <a:off x="6737343" y="3557881"/>
              <a:ext cx="210131" cy="627297"/>
              <a:chOff x="4876800" y="2209800"/>
              <a:chExt cx="721689" cy="2209800"/>
            </a:xfrm>
            <a:solidFill>
              <a:schemeClr val="bg1">
                <a:lumMod val="75000"/>
              </a:schemeClr>
            </a:solidFill>
          </p:grpSpPr>
          <p:sp>
            <p:nvSpPr>
              <p:cNvPr id="1224" name="Moon 1223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5" name="Moon 1224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6" name="Moon 1225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9" name="Group 79"/>
            <p:cNvGrpSpPr/>
            <p:nvPr/>
          </p:nvGrpSpPr>
          <p:grpSpPr>
            <a:xfrm rot="19276754" flipH="1">
              <a:off x="7712141" y="3559421"/>
              <a:ext cx="210131" cy="627297"/>
              <a:chOff x="4876800" y="2209800"/>
              <a:chExt cx="721689" cy="2209800"/>
            </a:xfrm>
            <a:solidFill>
              <a:schemeClr val="bg1">
                <a:lumMod val="75000"/>
              </a:schemeClr>
            </a:solidFill>
          </p:grpSpPr>
          <p:sp>
            <p:nvSpPr>
              <p:cNvPr id="1221" name="Moon 1220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2" name="Moon 1221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3" name="Moon 1222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11" name="Trapezoid 1210"/>
            <p:cNvSpPr/>
            <p:nvPr/>
          </p:nvSpPr>
          <p:spPr>
            <a:xfrm rot="604733">
              <a:off x="7067874" y="4682179"/>
              <a:ext cx="147964" cy="295929"/>
            </a:xfrm>
            <a:prstGeom prst="trapezoid">
              <a:avLst>
                <a:gd name="adj" fmla="val 23693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Trapezoid 1211"/>
            <p:cNvSpPr/>
            <p:nvPr/>
          </p:nvSpPr>
          <p:spPr>
            <a:xfrm>
              <a:off x="7182383" y="4686021"/>
              <a:ext cx="147964" cy="295929"/>
            </a:xfrm>
            <a:prstGeom prst="trapezoid">
              <a:avLst>
                <a:gd name="adj" fmla="val 23693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Trapezoid 1212"/>
            <p:cNvSpPr/>
            <p:nvPr/>
          </p:nvSpPr>
          <p:spPr>
            <a:xfrm rot="21206393">
              <a:off x="7254331" y="4697208"/>
              <a:ext cx="220318" cy="295929"/>
            </a:xfrm>
            <a:prstGeom prst="trapezoid">
              <a:avLst>
                <a:gd name="adj" fmla="val 23693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Trapezoid 1213"/>
            <p:cNvSpPr/>
            <p:nvPr/>
          </p:nvSpPr>
          <p:spPr>
            <a:xfrm rot="20834089">
              <a:off x="7397077" y="4668613"/>
              <a:ext cx="147964" cy="295929"/>
            </a:xfrm>
            <a:prstGeom prst="trapezoid">
              <a:avLst>
                <a:gd name="adj" fmla="val 23693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5" name="Group 1214"/>
            <p:cNvGrpSpPr/>
            <p:nvPr/>
          </p:nvGrpSpPr>
          <p:grpSpPr>
            <a:xfrm>
              <a:off x="7088429" y="4494805"/>
              <a:ext cx="443893" cy="363145"/>
              <a:chOff x="6172200" y="381000"/>
              <a:chExt cx="685800" cy="1219200"/>
            </a:xfrm>
          </p:grpSpPr>
          <p:sp>
            <p:nvSpPr>
              <p:cNvPr id="1219" name="Trapezoid 1218"/>
              <p:cNvSpPr/>
              <p:nvPr/>
            </p:nvSpPr>
            <p:spPr>
              <a:xfrm>
                <a:off x="6172200" y="838200"/>
                <a:ext cx="685800" cy="762000"/>
              </a:xfrm>
              <a:prstGeom prst="trapezoid">
                <a:avLst>
                  <a:gd name="adj" fmla="val 17157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7" name="Oval 1216"/>
              <p:cNvSpPr/>
              <p:nvPr/>
            </p:nvSpPr>
            <p:spPr>
              <a:xfrm>
                <a:off x="6248400" y="381000"/>
                <a:ext cx="152400" cy="4572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8" name="Oval 1217"/>
              <p:cNvSpPr/>
              <p:nvPr/>
            </p:nvSpPr>
            <p:spPr>
              <a:xfrm>
                <a:off x="6606988" y="381000"/>
                <a:ext cx="152400" cy="4572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8" name="Group 397"/>
            <p:cNvGrpSpPr/>
            <p:nvPr/>
          </p:nvGrpSpPr>
          <p:grpSpPr>
            <a:xfrm>
              <a:off x="6941609" y="5718249"/>
              <a:ext cx="757944" cy="121987"/>
              <a:chOff x="7809336" y="4419600"/>
              <a:chExt cx="2509992" cy="465172"/>
            </a:xfrm>
          </p:grpSpPr>
          <p:sp>
            <p:nvSpPr>
              <p:cNvPr id="411" name="Cross 410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Cross 411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3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419" name="Cross 418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Cross 419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14" name="Quad Arrow Callout 413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Quad Arrow Callout 414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Quad Arrow Callout 415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Cross 416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Quad Arrow Callout 417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7" name="Oval 1226"/>
            <p:cNvSpPr/>
            <p:nvPr/>
          </p:nvSpPr>
          <p:spPr>
            <a:xfrm>
              <a:off x="6922805" y="3518263"/>
              <a:ext cx="749446" cy="9915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Rounded Rectangle 315"/>
            <p:cNvSpPr/>
            <p:nvPr/>
          </p:nvSpPr>
          <p:spPr>
            <a:xfrm>
              <a:off x="6859229" y="3641833"/>
              <a:ext cx="789144" cy="98643"/>
            </a:xfrm>
            <a:prstGeom prst="roundRect">
              <a:avLst/>
            </a:prstGeom>
            <a:solidFill>
              <a:srgbClr val="009999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55" name="Rectangle 2054"/>
          <p:cNvSpPr/>
          <p:nvPr/>
        </p:nvSpPr>
        <p:spPr>
          <a:xfrm>
            <a:off x="8106151" y="6039630"/>
            <a:ext cx="104134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mtClean="0">
                <a:effectLst/>
              </a:rPr>
              <a:t>11 Dinah--Leah</a:t>
            </a:r>
            <a:endParaRPr lang="en-US" dirty="0">
              <a:effectLst/>
            </a:endParaRPr>
          </a:p>
        </p:txBody>
      </p:sp>
      <p:sp>
        <p:nvSpPr>
          <p:cNvPr id="2056" name="Rectangle 2055"/>
          <p:cNvSpPr/>
          <p:nvPr/>
        </p:nvSpPr>
        <p:spPr>
          <a:xfrm>
            <a:off x="115162" y="3096713"/>
            <a:ext cx="180369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srgbClr val="222222"/>
                </a:solidFill>
                <a:latin typeface="proxima-nova"/>
              </a:rPr>
              <a:t> </a:t>
            </a:r>
            <a:r>
              <a:rPr lang="en-US" sz="1100" dirty="0">
                <a:solidFill>
                  <a:srgbClr val="242424"/>
                </a:solidFill>
                <a:latin typeface="proxima-nova"/>
                <a:hlinkClick r:id="rId5" tooltip="Look up Genesis 29:30 (eng-GNTD) on Bible Search"/>
              </a:rPr>
              <a:t>Genesis 29,30</a:t>
            </a:r>
            <a:r>
              <a:rPr lang="en-US" sz="1100" dirty="0">
                <a:solidFill>
                  <a:srgbClr val="222222"/>
                </a:solidFill>
                <a:latin typeface="proxima-nova"/>
              </a:rPr>
              <a:t>; </a:t>
            </a:r>
            <a:r>
              <a:rPr lang="en-US" sz="1100" dirty="0">
                <a:solidFill>
                  <a:srgbClr val="242424"/>
                </a:solidFill>
                <a:latin typeface="proxima-nova"/>
                <a:hlinkClick r:id="rId6" tooltip="Look up Genesis 29:35 (eng-GNTD) on Bible Search"/>
              </a:rPr>
              <a:t>35</a:t>
            </a:r>
            <a:r>
              <a:rPr lang="en-US" sz="1100" dirty="0">
                <a:solidFill>
                  <a:srgbClr val="222222"/>
                </a:solidFill>
                <a:latin typeface="proxima-nova"/>
              </a:rPr>
              <a:t>.</a:t>
            </a:r>
            <a:r>
              <a:rPr lang="en-US" sz="1100" dirty="0">
                <a:solidFill>
                  <a:srgbClr val="242424"/>
                </a:solidFill>
                <a:latin typeface="proxima-nova"/>
                <a:hlinkClick r:id="rId7" tooltip="Look up Genesis 29:16-26 (eng-GNTD) on Bible Search"/>
              </a:rPr>
              <a:t>16-26</a:t>
            </a:r>
            <a:r>
              <a:rPr lang="en-US" sz="1100" dirty="0">
                <a:solidFill>
                  <a:srgbClr val="222222"/>
                </a:solidFill>
                <a:latin typeface="proxima-nova"/>
              </a:rPr>
              <a:t>.</a:t>
            </a:r>
            <a:endParaRPr lang="en-US" sz="1100" dirty="0"/>
          </a:p>
        </p:txBody>
      </p:sp>
    </p:spTree>
    <p:extLst>
      <p:ext uri="{BB962C8B-B14F-4D97-AF65-F5344CB8AC3E}">
        <p14:creationId xmlns="" xmlns:p14="http://schemas.microsoft.com/office/powerpoint/2010/main" val="30311370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8723" y="5108485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Japheth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268019" y="1019336"/>
            <a:ext cx="1785681" cy="4109218"/>
            <a:chOff x="4970360" y="613348"/>
            <a:chExt cx="2180190" cy="5017063"/>
          </a:xfrm>
        </p:grpSpPr>
        <p:grpSp>
          <p:nvGrpSpPr>
            <p:cNvPr id="5" name="Group 4"/>
            <p:cNvGrpSpPr/>
            <p:nvPr/>
          </p:nvGrpSpPr>
          <p:grpSpPr>
            <a:xfrm>
              <a:off x="4970360" y="613348"/>
              <a:ext cx="2180190" cy="5017063"/>
              <a:chOff x="1269998" y="762000"/>
              <a:chExt cx="1778001" cy="4114800"/>
            </a:xfrm>
          </p:grpSpPr>
          <p:sp>
            <p:nvSpPr>
              <p:cNvPr id="26" name="Oval 25"/>
              <p:cNvSpPr/>
              <p:nvPr/>
            </p:nvSpPr>
            <p:spPr>
              <a:xfrm flipH="1">
                <a:off x="1436479" y="1518011"/>
                <a:ext cx="1485876" cy="1282017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Round Diagonal Corner Rectangle 26"/>
              <p:cNvSpPr/>
              <p:nvPr/>
            </p:nvSpPr>
            <p:spPr>
              <a:xfrm rot="892649" flipH="1">
                <a:off x="2392706" y="1257368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Round Diagonal Corner Rectangle 27"/>
              <p:cNvSpPr/>
              <p:nvPr/>
            </p:nvSpPr>
            <p:spPr>
              <a:xfrm rot="3096286" flipH="1">
                <a:off x="1363325" y="1283351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1928098" flipH="1">
                <a:off x="1269998" y="2856564"/>
                <a:ext cx="50059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8952234" flipH="1">
                <a:off x="2547405" y="2798162"/>
                <a:ext cx="50059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rot="2247591" flipH="1">
                <a:off x="1739208" y="4159080"/>
                <a:ext cx="32317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18952234" flipH="1">
                <a:off x="2112286" y="4144883"/>
                <a:ext cx="321628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 rot="1430708" flipH="1">
                <a:off x="1409625" y="2010328"/>
                <a:ext cx="690186" cy="1280218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Trapezoid 33"/>
              <p:cNvSpPr/>
              <p:nvPr/>
            </p:nvSpPr>
            <p:spPr>
              <a:xfrm rot="19809709" flipH="1">
                <a:off x="2162947" y="1968382"/>
                <a:ext cx="690186" cy="1280218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 flipH="1">
                <a:off x="1620442" y="2175074"/>
                <a:ext cx="1029650" cy="2339124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flipH="1">
                <a:off x="1668708" y="951723"/>
                <a:ext cx="981385" cy="13413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Round Diagonal Corner Rectangle 36"/>
              <p:cNvSpPr/>
              <p:nvPr/>
            </p:nvSpPr>
            <p:spPr>
              <a:xfrm rot="20363465" flipH="1">
                <a:off x="2136839" y="762000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Round Diagonal Corner Rectangle 37"/>
              <p:cNvSpPr/>
              <p:nvPr/>
            </p:nvSpPr>
            <p:spPr>
              <a:xfrm rot="16523337" flipH="1">
                <a:off x="1639674" y="830333"/>
                <a:ext cx="537343" cy="648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flipH="1">
                <a:off x="1963123" y="857974"/>
                <a:ext cx="490692" cy="468747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21333240" flipH="1">
                <a:off x="2061585" y="2044403"/>
                <a:ext cx="690186" cy="2388266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301939" flipH="1">
                <a:off x="1478493" y="2132391"/>
                <a:ext cx="690186" cy="2300146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flipH="1">
                <a:off x="1812043" y="1686539"/>
                <a:ext cx="650233" cy="71772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flipH="1">
                <a:off x="1947725" y="1792592"/>
                <a:ext cx="349117" cy="2337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flipH="1">
                <a:off x="1475694" y="1830700"/>
                <a:ext cx="240255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flipH="1">
                <a:off x="2617072" y="1802196"/>
                <a:ext cx="265250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6" name="Group 34"/>
            <p:cNvGrpSpPr/>
            <p:nvPr/>
          </p:nvGrpSpPr>
          <p:grpSpPr>
            <a:xfrm rot="5135523">
              <a:off x="5536354" y="3184453"/>
              <a:ext cx="1618666" cy="285396"/>
              <a:chOff x="4800600" y="183630"/>
              <a:chExt cx="5791200" cy="1311639"/>
            </a:xfrm>
          </p:grpSpPr>
          <p:grpSp>
            <p:nvGrpSpPr>
              <p:cNvPr id="17" name="Group 28"/>
              <p:cNvGrpSpPr/>
              <p:nvPr/>
            </p:nvGrpSpPr>
            <p:grpSpPr>
              <a:xfrm>
                <a:off x="4800600" y="184879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23" name="Flowchart: Decision 25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lowchart: Decision 26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4-Point Star 27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29"/>
              <p:cNvGrpSpPr/>
              <p:nvPr/>
            </p:nvGrpSpPr>
            <p:grpSpPr>
              <a:xfrm>
                <a:off x="7696200" y="183630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20" name="Flowchart: Decision 19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lowchart: Decision 20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4-Point Star 21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" name="4-Point Star 18"/>
              <p:cNvSpPr/>
              <p:nvPr/>
            </p:nvSpPr>
            <p:spPr>
              <a:xfrm>
                <a:off x="6961682" y="199869"/>
                <a:ext cx="1524000" cy="1295400"/>
              </a:xfrm>
              <a:prstGeom prst="star4">
                <a:avLst>
                  <a:gd name="adj" fmla="val 1944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34"/>
            <p:cNvGrpSpPr/>
            <p:nvPr/>
          </p:nvGrpSpPr>
          <p:grpSpPr>
            <a:xfrm rot="5562875">
              <a:off x="4879885" y="3192128"/>
              <a:ext cx="1618666" cy="285396"/>
              <a:chOff x="4800600" y="183630"/>
              <a:chExt cx="5791200" cy="1311639"/>
            </a:xfrm>
          </p:grpSpPr>
          <p:grpSp>
            <p:nvGrpSpPr>
              <p:cNvPr id="8" name="Group 28"/>
              <p:cNvGrpSpPr/>
              <p:nvPr/>
            </p:nvGrpSpPr>
            <p:grpSpPr>
              <a:xfrm>
                <a:off x="4800600" y="184879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4" name="Flowchart: Decision 25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lowchart: Decision 26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4-Point Star 27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29"/>
              <p:cNvGrpSpPr/>
              <p:nvPr/>
            </p:nvGrpSpPr>
            <p:grpSpPr>
              <a:xfrm>
                <a:off x="7696200" y="183630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1" name="Flowchart: Decision 10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Flowchart: Decision 11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4-Point Star 12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4-Point Star 9"/>
              <p:cNvSpPr/>
              <p:nvPr/>
            </p:nvSpPr>
            <p:spPr>
              <a:xfrm>
                <a:off x="6961682" y="199869"/>
                <a:ext cx="1524000" cy="1295400"/>
              </a:xfrm>
              <a:prstGeom prst="star4">
                <a:avLst>
                  <a:gd name="adj" fmla="val 1944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2286000" y="457200"/>
            <a:ext cx="1447800" cy="3299453"/>
            <a:chOff x="1193713" y="381000"/>
            <a:chExt cx="2463887" cy="5713803"/>
          </a:xfrm>
        </p:grpSpPr>
        <p:sp>
          <p:nvSpPr>
            <p:cNvPr id="47" name="Cloud 46"/>
            <p:cNvSpPr/>
            <p:nvPr/>
          </p:nvSpPr>
          <p:spPr>
            <a:xfrm rot="21271638">
              <a:off x="1227491" y="624316"/>
              <a:ext cx="2401395" cy="231487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976600">
              <a:off x="1235144" y="3580029"/>
              <a:ext cx="491460" cy="7557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808127">
              <a:off x="1230467" y="2029131"/>
              <a:ext cx="1305642" cy="2030309"/>
            </a:xfrm>
            <a:prstGeom prst="trapezoid">
              <a:avLst>
                <a:gd name="adj" fmla="val 50000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>
              <a:off x="1762302" y="1965036"/>
              <a:ext cx="1326708" cy="1425865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886948" flipH="1">
              <a:off x="2391453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0713052">
              <a:off x="1549099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1193713" y="2040081"/>
              <a:ext cx="2463887" cy="3752272"/>
            </a:xfrm>
            <a:prstGeom prst="trapezoid">
              <a:avLst>
                <a:gd name="adj" fmla="val 34948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747807" y="3296206"/>
              <a:ext cx="1326708" cy="225135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1888655" y="3390897"/>
              <a:ext cx="189530" cy="1050637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 rot="20563410">
              <a:off x="2020466" y="3283477"/>
              <a:ext cx="200335" cy="127577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825480" y="3240808"/>
              <a:ext cx="252707" cy="22513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flipH="1">
              <a:off x="2099962" y="1382913"/>
              <a:ext cx="598035" cy="11376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"/>
            <p:cNvSpPr/>
            <p:nvPr/>
          </p:nvSpPr>
          <p:spPr>
            <a:xfrm rot="533072">
              <a:off x="2825144" y="3748940"/>
              <a:ext cx="471319" cy="7447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rot="21242778" flipH="1">
              <a:off x="2387888" y="2073022"/>
              <a:ext cx="1128643" cy="2054144"/>
            </a:xfrm>
            <a:prstGeom prst="trapezoid">
              <a:avLst>
                <a:gd name="adj" fmla="val 45207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1839952" y="580862"/>
              <a:ext cx="1155781" cy="16988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1674841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2417844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Block Arc 63"/>
            <p:cNvSpPr/>
            <p:nvPr/>
          </p:nvSpPr>
          <p:spPr>
            <a:xfrm rot="10800000">
              <a:off x="1839951" y="513688"/>
              <a:ext cx="1238337" cy="1824777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5" name="Block Arc 64"/>
            <p:cNvSpPr/>
            <p:nvPr/>
          </p:nvSpPr>
          <p:spPr>
            <a:xfrm rot="21435521">
              <a:off x="2092974" y="1698737"/>
              <a:ext cx="649734" cy="289946"/>
            </a:xfrm>
            <a:prstGeom prst="blockArc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6" name="Cloud 65"/>
            <p:cNvSpPr/>
            <p:nvPr/>
          </p:nvSpPr>
          <p:spPr>
            <a:xfrm rot="21271638">
              <a:off x="2762187" y="561628"/>
              <a:ext cx="688970" cy="202966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 rot="273561">
              <a:off x="1444512" y="631601"/>
              <a:ext cx="632176" cy="197474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1743635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2706790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32004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13716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6934200" y="219987"/>
            <a:ext cx="1854971" cy="2182144"/>
            <a:chOff x="6040062" y="219986"/>
            <a:chExt cx="2749109" cy="3233987"/>
          </a:xfrm>
        </p:grpSpPr>
        <p:sp>
          <p:nvSpPr>
            <p:cNvPr id="98" name="Rectangle 97"/>
            <p:cNvSpPr/>
            <p:nvPr/>
          </p:nvSpPr>
          <p:spPr>
            <a:xfrm>
              <a:off x="6040062" y="219986"/>
              <a:ext cx="2749109" cy="3233987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6253881" y="444072"/>
              <a:ext cx="2401395" cy="3009901"/>
              <a:chOff x="1221578" y="381000"/>
              <a:chExt cx="2401395" cy="3009901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73" name="Cloud 72"/>
              <p:cNvSpPr/>
              <p:nvPr/>
            </p:nvSpPr>
            <p:spPr>
              <a:xfrm rot="322275">
                <a:off x="1221578" y="624599"/>
                <a:ext cx="2401395" cy="219086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>
                <a:off x="1762302" y="1965036"/>
                <a:ext cx="1326708" cy="1425865"/>
              </a:xfrm>
              <a:prstGeom prst="trapezoid">
                <a:avLst>
                  <a:gd name="adj" fmla="val 24886"/>
                </a:avLst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flipH="1">
                <a:off x="2099962" y="1382913"/>
                <a:ext cx="598035" cy="1137657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1839952" y="580862"/>
                <a:ext cx="1155781" cy="169882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1674841" y="381000"/>
                <a:ext cx="825559" cy="599584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2417844" y="381000"/>
                <a:ext cx="825559" cy="599584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Block Arc 89"/>
              <p:cNvSpPr/>
              <p:nvPr/>
            </p:nvSpPr>
            <p:spPr>
              <a:xfrm rot="10800000">
                <a:off x="1839951" y="513688"/>
                <a:ext cx="1238337" cy="182477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Block Arc 90"/>
              <p:cNvSpPr/>
              <p:nvPr/>
            </p:nvSpPr>
            <p:spPr>
              <a:xfrm rot="21435521">
                <a:off x="2092974" y="1698737"/>
                <a:ext cx="649734" cy="289946"/>
              </a:xfrm>
              <a:prstGeom prst="blockArc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Cloud 91"/>
              <p:cNvSpPr/>
              <p:nvPr/>
            </p:nvSpPr>
            <p:spPr>
              <a:xfrm rot="21271638">
                <a:off x="2762187" y="561628"/>
                <a:ext cx="688970" cy="202966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Cloud 92"/>
              <p:cNvSpPr/>
              <p:nvPr/>
            </p:nvSpPr>
            <p:spPr>
              <a:xfrm rot="273561">
                <a:off x="1444512" y="631601"/>
                <a:ext cx="632176" cy="197474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1743635" y="478114"/>
                <a:ext cx="481578" cy="485576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2706790" y="478114"/>
                <a:ext cx="481578" cy="485576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3200400" y="990600"/>
                <a:ext cx="381000" cy="137160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1371600" y="990600"/>
                <a:ext cx="381000" cy="137160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5553035" y="2359849"/>
            <a:ext cx="1573440" cy="3812351"/>
            <a:chOff x="5553035" y="2359849"/>
            <a:chExt cx="1573440" cy="3812351"/>
          </a:xfrm>
        </p:grpSpPr>
        <p:sp>
          <p:nvSpPr>
            <p:cNvPr id="109" name="Cloud 108"/>
            <p:cNvSpPr/>
            <p:nvPr/>
          </p:nvSpPr>
          <p:spPr>
            <a:xfrm rot="416314">
              <a:off x="5553035" y="2759882"/>
              <a:ext cx="1562201" cy="131586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19671902">
              <a:off x="6848583" y="4366507"/>
              <a:ext cx="277892" cy="6161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2647766">
              <a:off x="5584502" y="4305065"/>
              <a:ext cx="256818" cy="6161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19352409">
              <a:off x="6424014" y="5556080"/>
              <a:ext cx="300639" cy="616120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 rot="2647766">
              <a:off x="6078390" y="5543893"/>
              <a:ext cx="299201" cy="616120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rapezoid 113"/>
            <p:cNvSpPr/>
            <p:nvPr/>
          </p:nvSpPr>
          <p:spPr>
            <a:xfrm rot="20169292">
              <a:off x="6389195" y="3711505"/>
              <a:ext cx="642061" cy="1098992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1790291">
              <a:off x="5689157" y="3672660"/>
              <a:ext cx="630661" cy="1098992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>
              <a:off x="5877284" y="3852929"/>
              <a:ext cx="957854" cy="2007999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6185356" y="3454924"/>
              <a:ext cx="355378" cy="6055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320523">
              <a:off x="5793656" y="3859302"/>
              <a:ext cx="642058" cy="2079630"/>
            </a:xfrm>
            <a:prstGeom prst="trapezoid">
              <a:avLst>
                <a:gd name="adj" fmla="val 39243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21316319">
              <a:off x="6295330" y="3786972"/>
              <a:ext cx="642058" cy="2159730"/>
            </a:xfrm>
            <a:prstGeom prst="trapezoid">
              <a:avLst>
                <a:gd name="adj" fmla="val 41921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>
              <a:off x="5950284" y="2597606"/>
              <a:ext cx="802083" cy="13547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Cloud 120"/>
            <p:cNvSpPr/>
            <p:nvPr/>
          </p:nvSpPr>
          <p:spPr>
            <a:xfrm rot="5145672">
              <a:off x="6116006" y="2372194"/>
              <a:ext cx="526085" cy="86625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Cloud 126"/>
            <p:cNvSpPr/>
            <p:nvPr/>
          </p:nvSpPr>
          <p:spPr>
            <a:xfrm rot="5145672">
              <a:off x="6118565" y="3595044"/>
              <a:ext cx="491936" cy="50758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6270133" y="3671084"/>
              <a:ext cx="162384" cy="1203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5613239" y="2359849"/>
              <a:ext cx="1450664" cy="733424"/>
              <a:chOff x="1239442" y="2583838"/>
              <a:chExt cx="1535084" cy="678655"/>
            </a:xfrm>
          </p:grpSpPr>
          <p:sp>
            <p:nvSpPr>
              <p:cNvPr id="158" name="Rounded Rectangle 157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egular Pentagon 158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gular Pentagon 159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gular Pentagon 160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Diamond 161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Diamond 162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Diamond 163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Diamond 164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Diamond 165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6058639" y="4230864"/>
              <a:ext cx="584563" cy="217974"/>
              <a:chOff x="7543167" y="4370905"/>
              <a:chExt cx="836185" cy="311800"/>
            </a:xfrm>
          </p:grpSpPr>
          <p:sp>
            <p:nvSpPr>
              <p:cNvPr id="129" name="Rounded Rectangle 128"/>
              <p:cNvSpPr/>
              <p:nvPr/>
            </p:nvSpPr>
            <p:spPr>
              <a:xfrm>
                <a:off x="7755682" y="4478850"/>
                <a:ext cx="462234" cy="176299"/>
              </a:xfrm>
              <a:prstGeom prst="roundRect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gular Pentagon 166"/>
              <p:cNvSpPr/>
              <p:nvPr/>
            </p:nvSpPr>
            <p:spPr>
              <a:xfrm>
                <a:off x="7543167" y="4386318"/>
                <a:ext cx="311835" cy="296387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egular Pentagon 167"/>
              <p:cNvSpPr/>
              <p:nvPr/>
            </p:nvSpPr>
            <p:spPr>
              <a:xfrm>
                <a:off x="8067517" y="4370905"/>
                <a:ext cx="311835" cy="296387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7617922" y="4478850"/>
                <a:ext cx="162474" cy="162474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8149263" y="4466493"/>
                <a:ext cx="162474" cy="162474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 rot="10800000">
              <a:off x="6054606" y="4440452"/>
              <a:ext cx="584563" cy="217974"/>
              <a:chOff x="7543167" y="4370905"/>
              <a:chExt cx="836185" cy="311800"/>
            </a:xfrm>
          </p:grpSpPr>
          <p:sp>
            <p:nvSpPr>
              <p:cNvPr id="171" name="Rounded Rectangle 170"/>
              <p:cNvSpPr/>
              <p:nvPr/>
            </p:nvSpPr>
            <p:spPr>
              <a:xfrm>
                <a:off x="7755682" y="4478850"/>
                <a:ext cx="462234" cy="176299"/>
              </a:xfrm>
              <a:prstGeom prst="roundRect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Regular Pentagon 171"/>
              <p:cNvSpPr/>
              <p:nvPr/>
            </p:nvSpPr>
            <p:spPr>
              <a:xfrm>
                <a:off x="7543167" y="4386318"/>
                <a:ext cx="311835" cy="296387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egular Pentagon 172"/>
              <p:cNvSpPr/>
              <p:nvPr/>
            </p:nvSpPr>
            <p:spPr>
              <a:xfrm>
                <a:off x="8067517" y="4370905"/>
                <a:ext cx="311835" cy="296387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7617922" y="4478850"/>
                <a:ext cx="162474" cy="162474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8149263" y="4466493"/>
                <a:ext cx="162474" cy="162474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6" name="TextBox 175"/>
          <p:cNvSpPr txBox="1"/>
          <p:nvPr/>
        </p:nvSpPr>
        <p:spPr>
          <a:xfrm>
            <a:off x="5766902" y="6265944"/>
            <a:ext cx="25643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Josiah—Judah King</a:t>
            </a:r>
            <a:endParaRPr lang="en-US" dirty="0"/>
          </a:p>
        </p:txBody>
      </p:sp>
      <p:grpSp>
        <p:nvGrpSpPr>
          <p:cNvPr id="79" name="Group 78"/>
          <p:cNvGrpSpPr/>
          <p:nvPr/>
        </p:nvGrpSpPr>
        <p:grpSpPr>
          <a:xfrm>
            <a:off x="7439008" y="2863321"/>
            <a:ext cx="1411466" cy="1512696"/>
            <a:chOff x="5197941" y="2494449"/>
            <a:chExt cx="1411466" cy="1512696"/>
          </a:xfrm>
        </p:grpSpPr>
        <p:grpSp>
          <p:nvGrpSpPr>
            <p:cNvPr id="78" name="Group 77"/>
            <p:cNvGrpSpPr/>
            <p:nvPr/>
          </p:nvGrpSpPr>
          <p:grpSpPr>
            <a:xfrm>
              <a:off x="5197941" y="2494449"/>
              <a:ext cx="1411466" cy="1512696"/>
              <a:chOff x="5197941" y="2494449"/>
              <a:chExt cx="1411466" cy="1512696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5227320" y="2518085"/>
                <a:ext cx="1354552" cy="148906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Frame 188"/>
              <p:cNvSpPr/>
              <p:nvPr/>
            </p:nvSpPr>
            <p:spPr>
              <a:xfrm>
                <a:off x="5197941" y="2494449"/>
                <a:ext cx="1411466" cy="1512696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0" name="Group 129"/>
            <p:cNvGrpSpPr/>
            <p:nvPr/>
          </p:nvGrpSpPr>
          <p:grpSpPr>
            <a:xfrm>
              <a:off x="5419976" y="2666273"/>
              <a:ext cx="941985" cy="1190428"/>
              <a:chOff x="5553035" y="2359849"/>
              <a:chExt cx="1562201" cy="1974223"/>
            </a:xfrm>
          </p:grpSpPr>
          <p:sp>
            <p:nvSpPr>
              <p:cNvPr id="131" name="Cloud 130"/>
              <p:cNvSpPr/>
              <p:nvPr/>
            </p:nvSpPr>
            <p:spPr>
              <a:xfrm rot="416314">
                <a:off x="5553035" y="2759882"/>
                <a:ext cx="1562201" cy="131586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>
                <a:off x="5863633" y="3761609"/>
                <a:ext cx="957854" cy="572463"/>
              </a:xfrm>
              <a:prstGeom prst="trapezoid">
                <a:avLst>
                  <a:gd name="adj" fmla="val 39390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6185356" y="3454924"/>
                <a:ext cx="355378" cy="6055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50284" y="2597606"/>
                <a:ext cx="802083" cy="13547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Cloud 142"/>
              <p:cNvSpPr/>
              <p:nvPr/>
            </p:nvSpPr>
            <p:spPr>
              <a:xfrm rot="5145672">
                <a:off x="6116006" y="2372194"/>
                <a:ext cx="526085" cy="86625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Cloud 143"/>
              <p:cNvSpPr/>
              <p:nvPr/>
            </p:nvSpPr>
            <p:spPr>
              <a:xfrm rot="5145672">
                <a:off x="6118565" y="3595044"/>
                <a:ext cx="491936" cy="50758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6270133" y="3671084"/>
                <a:ext cx="162384" cy="12038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5613239" y="2359849"/>
                <a:ext cx="1450664" cy="733424"/>
                <a:chOff x="1239442" y="2583838"/>
                <a:chExt cx="1535084" cy="678655"/>
              </a:xfrm>
            </p:grpSpPr>
            <p:sp>
              <p:nvSpPr>
                <p:cNvPr id="179" name="Rounded Rectangle 178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Regular Pentagon 179"/>
                <p:cNvSpPr/>
                <p:nvPr/>
              </p:nvSpPr>
              <p:spPr>
                <a:xfrm>
                  <a:off x="1807497" y="2583838"/>
                  <a:ext cx="491369" cy="408386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egular Pentagon 180"/>
                <p:cNvSpPr/>
                <p:nvPr/>
              </p:nvSpPr>
              <p:spPr>
                <a:xfrm>
                  <a:off x="1328217" y="2712925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gular Pentagon 181"/>
                <p:cNvSpPr/>
                <p:nvPr/>
              </p:nvSpPr>
              <p:spPr>
                <a:xfrm>
                  <a:off x="2385544" y="270875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Diamond 182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1494521" y="2975696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84"/>
                <p:cNvSpPr/>
                <p:nvPr/>
              </p:nvSpPr>
              <p:spPr>
                <a:xfrm>
                  <a:off x="1752775" y="2988239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Diamond 185"/>
                <p:cNvSpPr/>
                <p:nvPr/>
              </p:nvSpPr>
              <p:spPr>
                <a:xfrm>
                  <a:off x="2017838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Diamond 186"/>
                <p:cNvSpPr/>
                <p:nvPr/>
              </p:nvSpPr>
              <p:spPr>
                <a:xfrm>
                  <a:off x="2274465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0" name="Group 149"/>
          <p:cNvGrpSpPr/>
          <p:nvPr/>
        </p:nvGrpSpPr>
        <p:grpSpPr>
          <a:xfrm>
            <a:off x="3657600" y="2057400"/>
            <a:ext cx="1829002" cy="4061453"/>
            <a:chOff x="2413115" y="510547"/>
            <a:chExt cx="2463887" cy="5713803"/>
          </a:xfrm>
        </p:grpSpPr>
        <p:sp>
          <p:nvSpPr>
            <p:cNvPr id="151" name="Cloud 150"/>
            <p:cNvSpPr/>
            <p:nvPr/>
          </p:nvSpPr>
          <p:spPr>
            <a:xfrm rot="21271638">
              <a:off x="2446893" y="753863"/>
              <a:ext cx="2401395" cy="231487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rot="886948" flipH="1">
              <a:off x="3610855" y="5670715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 rot="20713052">
              <a:off x="2768501" y="5670715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>
              <a:off x="2981704" y="2094583"/>
              <a:ext cx="1326708" cy="1425865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>
              <a:off x="2413115" y="2169628"/>
              <a:ext cx="2463887" cy="3752272"/>
            </a:xfrm>
            <a:prstGeom prst="trapezoid">
              <a:avLst>
                <a:gd name="adj" fmla="val 34948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21104784" flipH="1">
              <a:off x="3550686" y="2231150"/>
              <a:ext cx="1128643" cy="3668615"/>
            </a:xfrm>
            <a:prstGeom prst="trapezoid">
              <a:avLst>
                <a:gd name="adj" fmla="val 38585"/>
              </a:avLst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/>
            <p:cNvSpPr/>
            <p:nvPr/>
          </p:nvSpPr>
          <p:spPr>
            <a:xfrm rot="976600">
              <a:off x="2454546" y="3709576"/>
              <a:ext cx="491460" cy="7557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rapezoid 177"/>
            <p:cNvSpPr/>
            <p:nvPr/>
          </p:nvSpPr>
          <p:spPr>
            <a:xfrm rot="808127">
              <a:off x="2449869" y="2158678"/>
              <a:ext cx="1305642" cy="2030309"/>
            </a:xfrm>
            <a:prstGeom prst="trapezoid">
              <a:avLst>
                <a:gd name="adj" fmla="val 5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2967209" y="3425753"/>
              <a:ext cx="1326708" cy="225135"/>
            </a:xfrm>
            <a:prstGeom prst="rect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ounded Rectangle 190"/>
            <p:cNvSpPr/>
            <p:nvPr/>
          </p:nvSpPr>
          <p:spPr>
            <a:xfrm>
              <a:off x="3049691" y="3539900"/>
              <a:ext cx="189530" cy="1050637"/>
            </a:xfrm>
            <a:prstGeom prst="roundRect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ounded Rectangle 191"/>
            <p:cNvSpPr/>
            <p:nvPr/>
          </p:nvSpPr>
          <p:spPr>
            <a:xfrm rot="20563410">
              <a:off x="3181502" y="3432480"/>
              <a:ext cx="200335" cy="1275774"/>
            </a:xfrm>
            <a:prstGeom prst="roundRect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ounded Rectangle 192"/>
            <p:cNvSpPr/>
            <p:nvPr/>
          </p:nvSpPr>
          <p:spPr>
            <a:xfrm>
              <a:off x="2976789" y="3418994"/>
              <a:ext cx="252707" cy="225135"/>
            </a:xfrm>
            <a:prstGeom prst="roundRect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rapezoid 193"/>
            <p:cNvSpPr/>
            <p:nvPr/>
          </p:nvSpPr>
          <p:spPr>
            <a:xfrm rot="631227" flipH="1">
              <a:off x="2484817" y="2167286"/>
              <a:ext cx="1128643" cy="3785343"/>
            </a:xfrm>
            <a:prstGeom prst="trapezoid">
              <a:avLst>
                <a:gd name="adj" fmla="val 38585"/>
              </a:avLst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flipH="1">
              <a:off x="3443591" y="1512460"/>
              <a:ext cx="350196" cy="11376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>
              <a:off x="3059354" y="710409"/>
              <a:ext cx="1155781" cy="16988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Block Arc 196"/>
            <p:cNvSpPr/>
            <p:nvPr/>
          </p:nvSpPr>
          <p:spPr>
            <a:xfrm rot="21435521">
              <a:off x="3184909" y="1829727"/>
              <a:ext cx="935989" cy="413676"/>
            </a:xfrm>
            <a:prstGeom prst="blockArc">
              <a:avLst>
                <a:gd name="adj1" fmla="val 10616317"/>
                <a:gd name="adj2" fmla="val 21344878"/>
                <a:gd name="adj3" fmla="val 22696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8" name="Oval 197"/>
            <p:cNvSpPr/>
            <p:nvPr/>
          </p:nvSpPr>
          <p:spPr>
            <a:xfrm>
              <a:off x="3926192" y="607661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5"/>
            <p:cNvSpPr/>
            <p:nvPr/>
          </p:nvSpPr>
          <p:spPr>
            <a:xfrm rot="533072">
              <a:off x="4044546" y="3878487"/>
              <a:ext cx="471319" cy="7447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 rot="21242778" flipH="1">
              <a:off x="3607290" y="2202569"/>
              <a:ext cx="1128643" cy="2054144"/>
            </a:xfrm>
            <a:prstGeom prst="trapezoid">
              <a:avLst>
                <a:gd name="adj" fmla="val 45207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>
              <a:off x="2894243" y="510547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Block Arc 201"/>
            <p:cNvSpPr/>
            <p:nvPr/>
          </p:nvSpPr>
          <p:spPr>
            <a:xfrm rot="10800000">
              <a:off x="3059353" y="643235"/>
              <a:ext cx="1238337" cy="1824777"/>
            </a:xfrm>
            <a:prstGeom prst="blockArc">
              <a:avLst>
                <a:gd name="adj1" fmla="val 10379194"/>
                <a:gd name="adj2" fmla="val 20941732"/>
                <a:gd name="adj3" fmla="val 17338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3" name="Cloud 202"/>
            <p:cNvSpPr/>
            <p:nvPr/>
          </p:nvSpPr>
          <p:spPr>
            <a:xfrm rot="273561">
              <a:off x="2663914" y="761148"/>
              <a:ext cx="632176" cy="197474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Oval 203"/>
            <p:cNvSpPr/>
            <p:nvPr/>
          </p:nvSpPr>
          <p:spPr>
            <a:xfrm>
              <a:off x="2591002" y="1120147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Cloud 204"/>
            <p:cNvSpPr/>
            <p:nvPr/>
          </p:nvSpPr>
          <p:spPr>
            <a:xfrm rot="21271638">
              <a:off x="3981589" y="691175"/>
              <a:ext cx="688970" cy="202966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>
              <a:off x="4419802" y="1120147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>
              <a:off x="3637246" y="510547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>
              <a:off x="2963037" y="607661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>
              <a:off x="3449178" y="643492"/>
              <a:ext cx="568345" cy="358457"/>
            </a:xfrm>
            <a:prstGeom prst="ellipse">
              <a:avLst/>
            </a:prstGeom>
            <a:solidFill>
              <a:srgbClr val="99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>
              <a:off x="3961501" y="854258"/>
              <a:ext cx="568345" cy="358457"/>
            </a:xfrm>
            <a:prstGeom prst="ellipse">
              <a:avLst/>
            </a:prstGeom>
            <a:solidFill>
              <a:srgbClr val="99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56969642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38200" y="5791200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Joshua</a:t>
            </a:r>
            <a:endParaRPr lang="en-US" dirty="0"/>
          </a:p>
        </p:txBody>
      </p:sp>
      <p:grpSp>
        <p:nvGrpSpPr>
          <p:cNvPr id="95" name="Group 72"/>
          <p:cNvGrpSpPr/>
          <p:nvPr/>
        </p:nvGrpSpPr>
        <p:grpSpPr>
          <a:xfrm>
            <a:off x="5860651" y="46380"/>
            <a:ext cx="1521331" cy="4292726"/>
            <a:chOff x="754412" y="3803705"/>
            <a:chExt cx="1521331" cy="4292726"/>
          </a:xfrm>
        </p:grpSpPr>
        <p:grpSp>
          <p:nvGrpSpPr>
            <p:cNvPr id="96" name="Group 3"/>
            <p:cNvGrpSpPr/>
            <p:nvPr/>
          </p:nvGrpSpPr>
          <p:grpSpPr>
            <a:xfrm rot="2754858">
              <a:off x="991462" y="7433382"/>
              <a:ext cx="362746" cy="580393"/>
              <a:chOff x="1676400" y="2133600"/>
              <a:chExt cx="1447800" cy="2088845"/>
            </a:xfrm>
          </p:grpSpPr>
          <p:sp>
            <p:nvSpPr>
              <p:cNvPr id="146" name="Oval 14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Moon 14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18"/>
            <p:cNvGrpSpPr/>
            <p:nvPr/>
          </p:nvGrpSpPr>
          <p:grpSpPr>
            <a:xfrm rot="19182012">
              <a:off x="1592451" y="7516038"/>
              <a:ext cx="362746" cy="580393"/>
              <a:chOff x="1676400" y="2133600"/>
              <a:chExt cx="1447800" cy="2088845"/>
            </a:xfrm>
          </p:grpSpPr>
          <p:sp>
            <p:nvSpPr>
              <p:cNvPr id="143" name="Oval 14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Moon 14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Oval 97"/>
            <p:cNvSpPr/>
            <p:nvPr/>
          </p:nvSpPr>
          <p:spPr>
            <a:xfrm rot="2451945">
              <a:off x="1984283" y="614857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9586780">
              <a:off x="754412" y="6149848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20354810">
              <a:off x="1456672" y="4945164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1018040">
              <a:off x="864941" y="5019469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909066" y="5016636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10800000">
              <a:off x="1320140" y="4403766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77"/>
            <p:cNvGrpSpPr/>
            <p:nvPr/>
          </p:nvGrpSpPr>
          <p:grpSpPr>
            <a:xfrm>
              <a:off x="966746" y="3803705"/>
              <a:ext cx="1166855" cy="1482633"/>
              <a:chOff x="5029200" y="600855"/>
              <a:chExt cx="1541530" cy="2059846"/>
            </a:xfrm>
          </p:grpSpPr>
          <p:sp>
            <p:nvSpPr>
              <p:cNvPr id="135" name="Rounded Rectangle 134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8" name="Group 71"/>
              <p:cNvGrpSpPr/>
              <p:nvPr/>
            </p:nvGrpSpPr>
            <p:grpSpPr>
              <a:xfrm rot="21037220">
                <a:off x="5059595" y="600855"/>
                <a:ext cx="1340487" cy="1376021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139" name="Chord 138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Chord 139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Rounded Rectangle 141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" name="Group 213"/>
            <p:cNvGrpSpPr/>
            <p:nvPr/>
          </p:nvGrpSpPr>
          <p:grpSpPr>
            <a:xfrm>
              <a:off x="990600" y="4114800"/>
              <a:ext cx="990600" cy="228600"/>
              <a:chOff x="2895600" y="4343400"/>
              <a:chExt cx="1524000" cy="381000"/>
            </a:xfrm>
          </p:grpSpPr>
          <p:sp>
            <p:nvSpPr>
              <p:cNvPr id="121" name="Rounded Rectangle 120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23" name="L-Shape 122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L-Shape 123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L-Shape 124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L-Shape 125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L-Shape 126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L-Shape 127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Isosceles Triangle 128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Isosceles Triangle 129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Isosceles Triangle 130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Isosceles Triangle 131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iamond 132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6" name="Group 214"/>
            <p:cNvGrpSpPr/>
            <p:nvPr/>
          </p:nvGrpSpPr>
          <p:grpSpPr>
            <a:xfrm>
              <a:off x="1143000" y="5867400"/>
              <a:ext cx="762000" cy="304800"/>
              <a:chOff x="2895600" y="4343400"/>
              <a:chExt cx="1524000" cy="381000"/>
            </a:xfrm>
          </p:grpSpPr>
          <p:sp>
            <p:nvSpPr>
              <p:cNvPr id="107" name="Rounded Rectangle 106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8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09" name="L-Shape 108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L-Shape 109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L-Shape 110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L-Shape 111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L-Shape 112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L-Shape 113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Isosceles Triangle 114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Isosceles Triangle 115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Isosceles Triangle 116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Isosceles Triangle 117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9" name="TextBox 148"/>
          <p:cNvSpPr txBox="1"/>
          <p:nvPr/>
        </p:nvSpPr>
        <p:spPr>
          <a:xfrm>
            <a:off x="3124200" y="4800600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of Egypt</a:t>
            </a:r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48742" y="30517"/>
            <a:ext cx="1267768" cy="3430257"/>
            <a:chOff x="1161752" y="976190"/>
            <a:chExt cx="1828340" cy="4947022"/>
          </a:xfrm>
        </p:grpSpPr>
        <p:sp>
          <p:nvSpPr>
            <p:cNvPr id="151" name="Rounded Rectangle 150"/>
            <p:cNvSpPr/>
            <p:nvPr/>
          </p:nvSpPr>
          <p:spPr>
            <a:xfrm>
              <a:off x="1351470" y="980295"/>
              <a:ext cx="1375185" cy="1468070"/>
            </a:xfrm>
            <a:prstGeom prst="roundRect">
              <a:avLst/>
            </a:prstGeom>
            <a:solidFill>
              <a:srgbClr val="715A2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3"/>
            <p:cNvGrpSpPr/>
            <p:nvPr/>
          </p:nvGrpSpPr>
          <p:grpSpPr>
            <a:xfrm rot="2754858">
              <a:off x="1446639" y="5211653"/>
              <a:ext cx="435949" cy="697518"/>
              <a:chOff x="1676400" y="2133600"/>
              <a:chExt cx="1447800" cy="2088845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Moon 21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Moon 21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8"/>
            <p:cNvGrpSpPr/>
            <p:nvPr/>
          </p:nvGrpSpPr>
          <p:grpSpPr>
            <a:xfrm rot="19182012">
              <a:off x="2180075" y="5225694"/>
              <a:ext cx="435949" cy="697518"/>
              <a:chOff x="1676400" y="2133600"/>
              <a:chExt cx="1447800" cy="2088845"/>
            </a:xfrm>
          </p:grpSpPr>
          <p:sp>
            <p:nvSpPr>
              <p:cNvPr id="207" name="Oval 20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Moon 20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Oval 153"/>
            <p:cNvSpPr/>
            <p:nvPr/>
          </p:nvSpPr>
          <p:spPr>
            <a:xfrm rot="2451945">
              <a:off x="2639815" y="3667572"/>
              <a:ext cx="350277" cy="421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19586780">
              <a:off x="1161752" y="3669097"/>
              <a:ext cx="356524" cy="405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20354810">
              <a:off x="2005730" y="2221304"/>
              <a:ext cx="785018" cy="1754575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 rot="1018040">
              <a:off x="1294586" y="2310604"/>
              <a:ext cx="785018" cy="159257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57"/>
            <p:cNvSpPr/>
            <p:nvPr/>
          </p:nvSpPr>
          <p:spPr>
            <a:xfrm>
              <a:off x="1347616" y="2307199"/>
              <a:ext cx="1455702" cy="3220309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/>
            <p:cNvSpPr/>
            <p:nvPr/>
          </p:nvSpPr>
          <p:spPr>
            <a:xfrm rot="10800000">
              <a:off x="1586402" y="1578601"/>
              <a:ext cx="892651" cy="1318309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416932" y="1054806"/>
              <a:ext cx="1247744" cy="13894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1360199" y="976190"/>
              <a:ext cx="1366456" cy="551871"/>
            </a:xfrm>
            <a:prstGeom prst="roundRect">
              <a:avLst>
                <a:gd name="adj" fmla="val 50000"/>
              </a:avLst>
            </a:prstGeom>
            <a:solidFill>
              <a:srgbClr val="715A2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1354953" y="1117548"/>
              <a:ext cx="1371702" cy="331018"/>
              <a:chOff x="4535146" y="1712458"/>
              <a:chExt cx="1791466" cy="517311"/>
            </a:xfrm>
          </p:grpSpPr>
          <p:sp>
            <p:nvSpPr>
              <p:cNvPr id="193" name="Rounded Rectangle 192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4" name="Group 193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195" name="Group 194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204" name="6-Point Star 203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6-Point Star 204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Diamond 205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6" name="Group 195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201" name="6-Point Star 200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6-Point Star 201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Diamond 202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7" name="Group 196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98" name="6-Point Star 197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6-Point Star 198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Diamond 199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3" name="Group 162"/>
            <p:cNvGrpSpPr/>
            <p:nvPr/>
          </p:nvGrpSpPr>
          <p:grpSpPr>
            <a:xfrm>
              <a:off x="1585923" y="3463714"/>
              <a:ext cx="973421" cy="277729"/>
              <a:chOff x="4535146" y="1712458"/>
              <a:chExt cx="1791466" cy="517311"/>
            </a:xfrm>
          </p:grpSpPr>
          <p:sp>
            <p:nvSpPr>
              <p:cNvPr id="179" name="Rounded Rectangle 178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179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90" name="6-Point Star 189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6-Point Star 190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Diamond 191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87" name="6-Point Star 186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6-Point Star 187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Diamond 188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3" name="Group 182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84" name="6-Point Star 183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6-Point Star 184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Diamond 185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4" name="Group 163"/>
            <p:cNvGrpSpPr/>
            <p:nvPr/>
          </p:nvGrpSpPr>
          <p:grpSpPr>
            <a:xfrm>
              <a:off x="1521863" y="2103140"/>
              <a:ext cx="1050658" cy="1057884"/>
              <a:chOff x="4223111" y="2758126"/>
              <a:chExt cx="1421326" cy="1376033"/>
            </a:xfrm>
          </p:grpSpPr>
          <p:sp>
            <p:nvSpPr>
              <p:cNvPr id="165" name="Pie 164"/>
              <p:cNvSpPr/>
              <p:nvPr/>
            </p:nvSpPr>
            <p:spPr>
              <a:xfrm rot="18801898">
                <a:off x="4245757" y="2735480"/>
                <a:ext cx="1376033" cy="1421326"/>
              </a:xfrm>
              <a:prstGeom prst="pie">
                <a:avLst>
                  <a:gd name="adj1" fmla="val 384372"/>
                  <a:gd name="adj2" fmla="val 16019214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6" name="Group 165"/>
              <p:cNvGrpSpPr/>
              <p:nvPr/>
            </p:nvGrpSpPr>
            <p:grpSpPr>
              <a:xfrm>
                <a:off x="4282291" y="3188043"/>
                <a:ext cx="1290606" cy="901366"/>
                <a:chOff x="4282291" y="3188043"/>
                <a:chExt cx="1290606" cy="901366"/>
              </a:xfrm>
            </p:grpSpPr>
            <p:grpSp>
              <p:nvGrpSpPr>
                <p:cNvPr id="167" name="Group 166"/>
                <p:cNvGrpSpPr/>
                <p:nvPr/>
              </p:nvGrpSpPr>
              <p:grpSpPr>
                <a:xfrm>
                  <a:off x="4282291" y="3188043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6" name="6-Point Star 175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6-Point Star 176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177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167"/>
                <p:cNvGrpSpPr/>
                <p:nvPr/>
              </p:nvGrpSpPr>
              <p:grpSpPr>
                <a:xfrm>
                  <a:off x="5052529" y="3192162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3" name="6-Point Star 172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6-Point Star 173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Diamond 174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 smtClean="0"/>
                      <a:t>  </a:t>
                    </a:r>
                    <a:endParaRPr lang="en-US" dirty="0"/>
                  </a:p>
                </p:txBody>
              </p:sp>
            </p:grpSp>
            <p:grpSp>
              <p:nvGrpSpPr>
                <p:cNvPr id="169" name="Group 168"/>
                <p:cNvGrpSpPr/>
                <p:nvPr/>
              </p:nvGrpSpPr>
              <p:grpSpPr>
                <a:xfrm>
                  <a:off x="4673588" y="3538151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0" name="6-Point Star 169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6-Point Star 170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Diamond 171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13" name="Group 72"/>
          <p:cNvGrpSpPr/>
          <p:nvPr/>
        </p:nvGrpSpPr>
        <p:grpSpPr>
          <a:xfrm>
            <a:off x="3453490" y="236726"/>
            <a:ext cx="1521331" cy="4292726"/>
            <a:chOff x="754412" y="3803705"/>
            <a:chExt cx="1521331" cy="4292726"/>
          </a:xfrm>
        </p:grpSpPr>
        <p:grpSp>
          <p:nvGrpSpPr>
            <p:cNvPr id="214" name="Group 3"/>
            <p:cNvGrpSpPr/>
            <p:nvPr/>
          </p:nvGrpSpPr>
          <p:grpSpPr>
            <a:xfrm rot="2754858">
              <a:off x="991462" y="7433382"/>
              <a:ext cx="362746" cy="580393"/>
              <a:chOff x="1676400" y="2133600"/>
              <a:chExt cx="1447800" cy="2088845"/>
            </a:xfrm>
          </p:grpSpPr>
          <p:sp>
            <p:nvSpPr>
              <p:cNvPr id="264" name="Oval 26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Moon 264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Moon 26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18"/>
            <p:cNvGrpSpPr/>
            <p:nvPr/>
          </p:nvGrpSpPr>
          <p:grpSpPr>
            <a:xfrm rot="19182012">
              <a:off x="1592451" y="7516038"/>
              <a:ext cx="362746" cy="580393"/>
              <a:chOff x="1676400" y="2133600"/>
              <a:chExt cx="1447800" cy="2088845"/>
            </a:xfrm>
          </p:grpSpPr>
          <p:sp>
            <p:nvSpPr>
              <p:cNvPr id="261" name="Oval 260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Moon 261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Moon 262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6" name="Oval 215"/>
            <p:cNvSpPr/>
            <p:nvPr/>
          </p:nvSpPr>
          <p:spPr>
            <a:xfrm rot="2451945">
              <a:off x="1984283" y="614857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 rot="19586780">
              <a:off x="754412" y="6149848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217"/>
            <p:cNvSpPr/>
            <p:nvPr/>
          </p:nvSpPr>
          <p:spPr>
            <a:xfrm rot="20354810">
              <a:off x="1456672" y="4945164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rapezoid 218"/>
            <p:cNvSpPr/>
            <p:nvPr/>
          </p:nvSpPr>
          <p:spPr>
            <a:xfrm rot="1018040">
              <a:off x="864941" y="5019469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Trapezoid 219"/>
            <p:cNvSpPr/>
            <p:nvPr/>
          </p:nvSpPr>
          <p:spPr>
            <a:xfrm>
              <a:off x="909066" y="5016636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/>
            <p:cNvSpPr/>
            <p:nvPr/>
          </p:nvSpPr>
          <p:spPr>
            <a:xfrm rot="10800000">
              <a:off x="1320140" y="4403766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2" name="Group 77"/>
            <p:cNvGrpSpPr/>
            <p:nvPr/>
          </p:nvGrpSpPr>
          <p:grpSpPr>
            <a:xfrm>
              <a:off x="966746" y="3803705"/>
              <a:ext cx="1166855" cy="1482633"/>
              <a:chOff x="5029200" y="600855"/>
              <a:chExt cx="1541530" cy="2059846"/>
            </a:xfrm>
          </p:grpSpPr>
          <p:sp>
            <p:nvSpPr>
              <p:cNvPr id="253" name="Rounded Rectangle 252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Rounded Rectangle 253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Oval 254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6" name="Group 71"/>
              <p:cNvGrpSpPr/>
              <p:nvPr/>
            </p:nvGrpSpPr>
            <p:grpSpPr>
              <a:xfrm rot="21037220">
                <a:off x="5059595" y="600855"/>
                <a:ext cx="1340487" cy="1376021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257" name="Chord 256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Rounded Rectangle 259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3" name="Group 213"/>
            <p:cNvGrpSpPr/>
            <p:nvPr/>
          </p:nvGrpSpPr>
          <p:grpSpPr>
            <a:xfrm>
              <a:off x="990600" y="4114800"/>
              <a:ext cx="990600" cy="228600"/>
              <a:chOff x="2895600" y="4343400"/>
              <a:chExt cx="1524000" cy="381000"/>
            </a:xfrm>
          </p:grpSpPr>
          <p:sp>
            <p:nvSpPr>
              <p:cNvPr id="239" name="Rounded Rectangle 238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0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241" name="L-Shape 240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L-Shape 241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L-Shape 242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L-Shape 243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L-Shape 244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L-Shape 245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Isosceles Triangle 246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Isosceles Triangle 247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Isosceles Triangle 248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Isosceles Triangle 249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Diamond 250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Diamond 251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" name="Group 214"/>
            <p:cNvGrpSpPr/>
            <p:nvPr/>
          </p:nvGrpSpPr>
          <p:grpSpPr>
            <a:xfrm>
              <a:off x="1143000" y="5867400"/>
              <a:ext cx="762000" cy="304800"/>
              <a:chOff x="2895600" y="4343400"/>
              <a:chExt cx="1524000" cy="381000"/>
            </a:xfrm>
          </p:grpSpPr>
          <p:sp>
            <p:nvSpPr>
              <p:cNvPr id="225" name="Rounded Rectangle 224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6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227" name="L-Shape 226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L-Shape 227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L-Shape 228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L-Shape 229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L-Shape 230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L-Shape 231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Isosceles Triangle 232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Isosceles Triangle 233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Isosceles Triangle 234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Isosceles Triangle 235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Diamond 236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Diamond 237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67" name="Group 266"/>
          <p:cNvGrpSpPr/>
          <p:nvPr/>
        </p:nvGrpSpPr>
        <p:grpSpPr>
          <a:xfrm>
            <a:off x="4730762" y="2445371"/>
            <a:ext cx="1617030" cy="4280226"/>
            <a:chOff x="1161752" y="976190"/>
            <a:chExt cx="1828340" cy="4947022"/>
          </a:xfrm>
        </p:grpSpPr>
        <p:sp>
          <p:nvSpPr>
            <p:cNvPr id="268" name="Rounded Rectangle 267"/>
            <p:cNvSpPr/>
            <p:nvPr/>
          </p:nvSpPr>
          <p:spPr>
            <a:xfrm>
              <a:off x="1351470" y="980295"/>
              <a:ext cx="1375185" cy="1468070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9" name="Group 3"/>
            <p:cNvGrpSpPr/>
            <p:nvPr/>
          </p:nvGrpSpPr>
          <p:grpSpPr>
            <a:xfrm rot="2754858">
              <a:off x="1446639" y="5211653"/>
              <a:ext cx="435949" cy="697518"/>
              <a:chOff x="1676400" y="2133600"/>
              <a:chExt cx="1447800" cy="2088845"/>
            </a:xfrm>
          </p:grpSpPr>
          <p:sp>
            <p:nvSpPr>
              <p:cNvPr id="327" name="Oval 32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Moon 32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Moon 32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18"/>
            <p:cNvGrpSpPr/>
            <p:nvPr/>
          </p:nvGrpSpPr>
          <p:grpSpPr>
            <a:xfrm rot="19182012">
              <a:off x="2180075" y="5225694"/>
              <a:ext cx="435949" cy="697518"/>
              <a:chOff x="1676400" y="2133600"/>
              <a:chExt cx="1447800" cy="2088845"/>
            </a:xfrm>
          </p:grpSpPr>
          <p:sp>
            <p:nvSpPr>
              <p:cNvPr id="324" name="Oval 32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Moon 324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Moon 32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1" name="Oval 270"/>
            <p:cNvSpPr/>
            <p:nvPr/>
          </p:nvSpPr>
          <p:spPr>
            <a:xfrm rot="2451945">
              <a:off x="2639815" y="3667572"/>
              <a:ext cx="350277" cy="421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Oval 271"/>
            <p:cNvSpPr/>
            <p:nvPr/>
          </p:nvSpPr>
          <p:spPr>
            <a:xfrm rot="19586780">
              <a:off x="1161752" y="3669097"/>
              <a:ext cx="356524" cy="405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Trapezoid 272"/>
            <p:cNvSpPr/>
            <p:nvPr/>
          </p:nvSpPr>
          <p:spPr>
            <a:xfrm rot="20354810">
              <a:off x="2005730" y="2221304"/>
              <a:ext cx="785018" cy="1754575"/>
            </a:xfrm>
            <a:prstGeom prst="trapezoid">
              <a:avLst>
                <a:gd name="adj" fmla="val 12409"/>
              </a:avLst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Trapezoid 273"/>
            <p:cNvSpPr/>
            <p:nvPr/>
          </p:nvSpPr>
          <p:spPr>
            <a:xfrm rot="1018040">
              <a:off x="1294586" y="2310604"/>
              <a:ext cx="785018" cy="1592572"/>
            </a:xfrm>
            <a:prstGeom prst="trapezoid">
              <a:avLst>
                <a:gd name="adj" fmla="val 26582"/>
              </a:avLst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Trapezoid 274"/>
            <p:cNvSpPr/>
            <p:nvPr/>
          </p:nvSpPr>
          <p:spPr>
            <a:xfrm>
              <a:off x="1347616" y="2307199"/>
              <a:ext cx="1455702" cy="3220309"/>
            </a:xfrm>
            <a:prstGeom prst="trapezoid">
              <a:avLst>
                <a:gd name="adj" fmla="val 36016"/>
              </a:avLst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Isosceles Triangle 275"/>
            <p:cNvSpPr/>
            <p:nvPr/>
          </p:nvSpPr>
          <p:spPr>
            <a:xfrm rot="10800000">
              <a:off x="1586402" y="1578601"/>
              <a:ext cx="892651" cy="1318309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Oval 276"/>
            <p:cNvSpPr/>
            <p:nvPr/>
          </p:nvSpPr>
          <p:spPr>
            <a:xfrm>
              <a:off x="1416932" y="1054806"/>
              <a:ext cx="1247744" cy="13894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Rounded Rectangle 277"/>
            <p:cNvSpPr/>
            <p:nvPr/>
          </p:nvSpPr>
          <p:spPr>
            <a:xfrm>
              <a:off x="1360199" y="976190"/>
              <a:ext cx="1366456" cy="551871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oup 278"/>
            <p:cNvGrpSpPr/>
            <p:nvPr/>
          </p:nvGrpSpPr>
          <p:grpSpPr>
            <a:xfrm>
              <a:off x="1354953" y="1117548"/>
              <a:ext cx="1371702" cy="331018"/>
              <a:chOff x="4535146" y="1712458"/>
              <a:chExt cx="1791466" cy="517311"/>
            </a:xfrm>
          </p:grpSpPr>
          <p:sp>
            <p:nvSpPr>
              <p:cNvPr id="310" name="Rounded Rectangle 309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1" name="Group 310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312" name="Group 311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21" name="6-Point Star 320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6-Point Star 321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Diamond 322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18" name="6-Point Star 317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6-Point Star 318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Diamond 319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" name="Group 313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15" name="6-Point Star 314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6-Point Star 315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Diamond 316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80" name="Group 279"/>
            <p:cNvGrpSpPr/>
            <p:nvPr/>
          </p:nvGrpSpPr>
          <p:grpSpPr>
            <a:xfrm>
              <a:off x="1585923" y="3463714"/>
              <a:ext cx="973421" cy="277729"/>
              <a:chOff x="4535146" y="1712458"/>
              <a:chExt cx="1791466" cy="517311"/>
            </a:xfrm>
          </p:grpSpPr>
          <p:sp>
            <p:nvSpPr>
              <p:cNvPr id="296" name="Rounded Rectangle 295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7" name="Group 296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298" name="Group 297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07" name="6-Point Star 306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6-Point Star 307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Diamond 308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9" name="Group 298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04" name="6-Point Star 303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6-Point Star 304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Diamond 305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301" name="6-Point Star 300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6-Point Star 301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Diamond 302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81" name="Group 280"/>
            <p:cNvGrpSpPr/>
            <p:nvPr/>
          </p:nvGrpSpPr>
          <p:grpSpPr>
            <a:xfrm>
              <a:off x="1521863" y="2103140"/>
              <a:ext cx="1050658" cy="1057884"/>
              <a:chOff x="4223111" y="2758126"/>
              <a:chExt cx="1421326" cy="1376033"/>
            </a:xfrm>
          </p:grpSpPr>
          <p:sp>
            <p:nvSpPr>
              <p:cNvPr id="282" name="Pie 281"/>
              <p:cNvSpPr/>
              <p:nvPr/>
            </p:nvSpPr>
            <p:spPr>
              <a:xfrm rot="18801898">
                <a:off x="4245757" y="2735480"/>
                <a:ext cx="1376033" cy="1421326"/>
              </a:xfrm>
              <a:prstGeom prst="pie">
                <a:avLst>
                  <a:gd name="adj1" fmla="val 384372"/>
                  <a:gd name="adj2" fmla="val 16019214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3" name="Group 282"/>
              <p:cNvGrpSpPr/>
              <p:nvPr/>
            </p:nvGrpSpPr>
            <p:grpSpPr>
              <a:xfrm>
                <a:off x="4282291" y="3188043"/>
                <a:ext cx="1290606" cy="901366"/>
                <a:chOff x="4282291" y="3188043"/>
                <a:chExt cx="1290606" cy="901366"/>
              </a:xfrm>
            </p:grpSpPr>
            <p:grpSp>
              <p:nvGrpSpPr>
                <p:cNvPr id="284" name="Group 283"/>
                <p:cNvGrpSpPr/>
                <p:nvPr/>
              </p:nvGrpSpPr>
              <p:grpSpPr>
                <a:xfrm>
                  <a:off x="4282291" y="3188043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293" name="6-Point Star 292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6-Point Star 293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Diamond 294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5" name="Group 284"/>
                <p:cNvGrpSpPr/>
                <p:nvPr/>
              </p:nvGrpSpPr>
              <p:grpSpPr>
                <a:xfrm>
                  <a:off x="5052529" y="3192162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290" name="6-Point Star 289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6-Point Star 290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Diamond 291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 smtClean="0"/>
                      <a:t>  </a:t>
                    </a:r>
                    <a:endParaRPr lang="en-US" dirty="0"/>
                  </a:p>
                </p:txBody>
              </p:sp>
            </p:grpSp>
            <p:grpSp>
              <p:nvGrpSpPr>
                <p:cNvPr id="286" name="Group 285"/>
                <p:cNvGrpSpPr/>
                <p:nvPr/>
              </p:nvGrpSpPr>
              <p:grpSpPr>
                <a:xfrm>
                  <a:off x="4673588" y="3538151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287" name="6-Point Star 286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6-Point Star 287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Diamond 288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4" name="Group 3"/>
          <p:cNvGrpSpPr/>
          <p:nvPr/>
        </p:nvGrpSpPr>
        <p:grpSpPr>
          <a:xfrm>
            <a:off x="320681" y="685800"/>
            <a:ext cx="2398555" cy="4953000"/>
            <a:chOff x="320681" y="685800"/>
            <a:chExt cx="2398555" cy="4953000"/>
          </a:xfrm>
        </p:grpSpPr>
        <p:grpSp>
          <p:nvGrpSpPr>
            <p:cNvPr id="47" name="Group 46"/>
            <p:cNvGrpSpPr/>
            <p:nvPr/>
          </p:nvGrpSpPr>
          <p:grpSpPr>
            <a:xfrm>
              <a:off x="320681" y="685800"/>
              <a:ext cx="2398555" cy="4953000"/>
              <a:chOff x="3521081" y="381000"/>
              <a:chExt cx="2398555" cy="4953000"/>
            </a:xfrm>
          </p:grpSpPr>
          <p:sp>
            <p:nvSpPr>
              <p:cNvPr id="48" name="Rounded Rectangle 47"/>
              <p:cNvSpPr/>
              <p:nvPr/>
            </p:nvSpPr>
            <p:spPr>
              <a:xfrm>
                <a:off x="3886200" y="762000"/>
                <a:ext cx="1828800" cy="1676400"/>
              </a:xfrm>
              <a:prstGeom prst="roundRect">
                <a:avLst/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20094767">
                <a:off x="5438373" y="3114588"/>
                <a:ext cx="481263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rot="1338636">
                <a:off x="3521081" y="3132505"/>
                <a:ext cx="421105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243137" y="46482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4664242" y="46482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52"/>
              <p:cNvSpPr/>
              <p:nvPr/>
            </p:nvSpPr>
            <p:spPr>
              <a:xfrm rot="1996156">
                <a:off x="3682418" y="2173376"/>
                <a:ext cx="797258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 rot="2041752">
                <a:off x="3802135" y="1997835"/>
                <a:ext cx="792552" cy="1306453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 rot="19870960">
                <a:off x="4996807" y="2177387"/>
                <a:ext cx="748865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20036208">
                <a:off x="4850526" y="2019790"/>
                <a:ext cx="792552" cy="1306453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>
                <a:off x="4182979" y="2057400"/>
                <a:ext cx="11430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4533624" y="1707306"/>
                <a:ext cx="473372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21335299">
                <a:off x="4798541" y="1904318"/>
                <a:ext cx="551920" cy="2898914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353417">
                <a:off x="4169505" y="1980322"/>
                <a:ext cx="551920" cy="2771026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4191000" y="589548"/>
                <a:ext cx="11430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" name="Group 46"/>
              <p:cNvGrpSpPr/>
              <p:nvPr/>
            </p:nvGrpSpPr>
            <p:grpSpPr>
              <a:xfrm>
                <a:off x="3657600" y="381000"/>
                <a:ext cx="2193567" cy="1008603"/>
                <a:chOff x="518540" y="1084217"/>
                <a:chExt cx="2193567" cy="1008603"/>
              </a:xfrm>
            </p:grpSpPr>
            <p:sp>
              <p:nvSpPr>
                <p:cNvPr id="85" name="Moon 84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Moon 89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solidFill>
                  <a:srgbClr val="843F06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Oval 92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solidFill>
                  <a:srgbClr val="843F06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" name="Rounded Rectangle 62"/>
              <p:cNvSpPr/>
              <p:nvPr/>
            </p:nvSpPr>
            <p:spPr>
              <a:xfrm>
                <a:off x="3886200" y="730355"/>
                <a:ext cx="1828800" cy="412645"/>
              </a:xfrm>
              <a:prstGeom prst="round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4" name="Group 53"/>
              <p:cNvGrpSpPr/>
              <p:nvPr/>
            </p:nvGrpSpPr>
            <p:grpSpPr>
              <a:xfrm>
                <a:off x="4212236" y="3367790"/>
                <a:ext cx="1064302" cy="484682"/>
                <a:chOff x="6477000" y="762000"/>
                <a:chExt cx="1905000" cy="914400"/>
              </a:xfrm>
            </p:grpSpPr>
            <p:sp>
              <p:nvSpPr>
                <p:cNvPr id="79" name="Rounded Rectangle 78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0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83" name="6-Point Star 82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Oval 83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1" name="6-Point Star 80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54"/>
              <p:cNvGrpSpPr/>
              <p:nvPr/>
            </p:nvGrpSpPr>
            <p:grpSpPr>
              <a:xfrm>
                <a:off x="4298430" y="2920584"/>
                <a:ext cx="920646" cy="379751"/>
                <a:chOff x="6477000" y="762000"/>
                <a:chExt cx="1905000" cy="914400"/>
              </a:xfrm>
            </p:grpSpPr>
            <p:sp>
              <p:nvSpPr>
                <p:cNvPr id="73" name="Rounded Rectangle 72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4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77" name="6-Point Star 76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Oval 77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5" name="6-Point Star 74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75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61"/>
              <p:cNvGrpSpPr/>
              <p:nvPr/>
            </p:nvGrpSpPr>
            <p:grpSpPr>
              <a:xfrm>
                <a:off x="4313420" y="2365947"/>
                <a:ext cx="858187" cy="467194"/>
                <a:chOff x="6477000" y="762000"/>
                <a:chExt cx="1905000" cy="914400"/>
              </a:xfrm>
            </p:grpSpPr>
            <p:sp>
              <p:nvSpPr>
                <p:cNvPr id="67" name="Rounded Rectangle 66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71" name="6-Point Star 70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Oval 71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9" name="6-Point Star 68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819005" y="993433"/>
              <a:ext cx="308947" cy="467194"/>
              <a:chOff x="819005" y="993433"/>
              <a:chExt cx="308947" cy="467194"/>
            </a:xfrm>
          </p:grpSpPr>
          <p:sp>
            <p:nvSpPr>
              <p:cNvPr id="330" name="6-Point Star 329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2" name="Group 331"/>
            <p:cNvGrpSpPr/>
            <p:nvPr/>
          </p:nvGrpSpPr>
          <p:grpSpPr>
            <a:xfrm>
              <a:off x="1154409" y="996380"/>
              <a:ext cx="308947" cy="467194"/>
              <a:chOff x="819005" y="993433"/>
              <a:chExt cx="308947" cy="467194"/>
            </a:xfrm>
          </p:grpSpPr>
          <p:sp>
            <p:nvSpPr>
              <p:cNvPr id="333" name="6-Point Star 332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Oval 333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5" name="Group 334"/>
            <p:cNvGrpSpPr/>
            <p:nvPr/>
          </p:nvGrpSpPr>
          <p:grpSpPr>
            <a:xfrm>
              <a:off x="1467149" y="989151"/>
              <a:ext cx="308947" cy="467194"/>
              <a:chOff x="819005" y="993433"/>
              <a:chExt cx="308947" cy="467194"/>
            </a:xfrm>
          </p:grpSpPr>
          <p:sp>
            <p:nvSpPr>
              <p:cNvPr id="336" name="6-Point Star 335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8" name="Group 337"/>
            <p:cNvGrpSpPr/>
            <p:nvPr/>
          </p:nvGrpSpPr>
          <p:grpSpPr>
            <a:xfrm>
              <a:off x="1790183" y="998352"/>
              <a:ext cx="308947" cy="467194"/>
              <a:chOff x="819005" y="993433"/>
              <a:chExt cx="308947" cy="467194"/>
            </a:xfrm>
          </p:grpSpPr>
          <p:sp>
            <p:nvSpPr>
              <p:cNvPr id="339" name="6-Point Star 338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" name="Group 340"/>
            <p:cNvGrpSpPr/>
            <p:nvPr/>
          </p:nvGrpSpPr>
          <p:grpSpPr>
            <a:xfrm>
              <a:off x="2112072" y="1008483"/>
              <a:ext cx="308947" cy="467194"/>
              <a:chOff x="819005" y="993433"/>
              <a:chExt cx="308947" cy="467194"/>
            </a:xfrm>
          </p:grpSpPr>
          <p:sp>
            <p:nvSpPr>
              <p:cNvPr id="342" name="6-Point Star 341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Oval 342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" name="Oval 2"/>
            <p:cNvSpPr/>
            <p:nvPr/>
          </p:nvSpPr>
          <p:spPr>
            <a:xfrm>
              <a:off x="685800" y="1552989"/>
              <a:ext cx="296779" cy="656811"/>
            </a:xfrm>
            <a:prstGeom prst="ellipse">
              <a:avLst/>
            </a:prstGeom>
            <a:solidFill>
              <a:srgbClr val="8C43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Rounded Rectangle 344"/>
            <p:cNvSpPr/>
            <p:nvPr/>
          </p:nvSpPr>
          <p:spPr>
            <a:xfrm>
              <a:off x="2207647" y="1482844"/>
              <a:ext cx="297928" cy="456133"/>
            </a:xfrm>
            <a:prstGeom prst="roundRect">
              <a:avLst/>
            </a:prstGeom>
            <a:solidFill>
              <a:srgbClr val="843F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2986145" y="1091148"/>
            <a:ext cx="860261" cy="1776433"/>
            <a:chOff x="320681" y="685800"/>
            <a:chExt cx="2398555" cy="4953000"/>
          </a:xfrm>
        </p:grpSpPr>
        <p:grpSp>
          <p:nvGrpSpPr>
            <p:cNvPr id="346" name="Group 345"/>
            <p:cNvGrpSpPr/>
            <p:nvPr/>
          </p:nvGrpSpPr>
          <p:grpSpPr>
            <a:xfrm>
              <a:off x="320681" y="685800"/>
              <a:ext cx="2398555" cy="4953000"/>
              <a:chOff x="3521081" y="381000"/>
              <a:chExt cx="2398555" cy="4953000"/>
            </a:xfrm>
          </p:grpSpPr>
          <p:sp>
            <p:nvSpPr>
              <p:cNvPr id="364" name="Rounded Rectangle 363"/>
              <p:cNvSpPr/>
              <p:nvPr/>
            </p:nvSpPr>
            <p:spPr>
              <a:xfrm>
                <a:off x="3886200" y="762000"/>
                <a:ext cx="1828800" cy="1676400"/>
              </a:xfrm>
              <a:prstGeom prst="roundRect">
                <a:avLst/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>
              <a:xfrm rot="20094767">
                <a:off x="5438373" y="3114588"/>
                <a:ext cx="481263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Oval 365"/>
              <p:cNvSpPr/>
              <p:nvPr/>
            </p:nvSpPr>
            <p:spPr>
              <a:xfrm rot="1338636">
                <a:off x="3521081" y="3132505"/>
                <a:ext cx="421105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Oval 366"/>
              <p:cNvSpPr/>
              <p:nvPr/>
            </p:nvSpPr>
            <p:spPr>
              <a:xfrm>
                <a:off x="4243137" y="46482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>
              <a:xfrm>
                <a:off x="4664242" y="46482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rapezoid 368"/>
              <p:cNvSpPr/>
              <p:nvPr/>
            </p:nvSpPr>
            <p:spPr>
              <a:xfrm rot="1996156">
                <a:off x="3682418" y="2173376"/>
                <a:ext cx="797258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Trapezoid 369"/>
              <p:cNvSpPr/>
              <p:nvPr/>
            </p:nvSpPr>
            <p:spPr>
              <a:xfrm rot="2041752">
                <a:off x="3802135" y="1997835"/>
                <a:ext cx="792552" cy="1306453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Trapezoid 370"/>
              <p:cNvSpPr/>
              <p:nvPr/>
            </p:nvSpPr>
            <p:spPr>
              <a:xfrm rot="19870960">
                <a:off x="4996807" y="2177387"/>
                <a:ext cx="748865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Trapezoid 371"/>
              <p:cNvSpPr/>
              <p:nvPr/>
            </p:nvSpPr>
            <p:spPr>
              <a:xfrm rot="20036208">
                <a:off x="4850526" y="2019790"/>
                <a:ext cx="792552" cy="1306453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Trapezoid 372"/>
              <p:cNvSpPr/>
              <p:nvPr/>
            </p:nvSpPr>
            <p:spPr>
              <a:xfrm>
                <a:off x="4182979" y="2057400"/>
                <a:ext cx="11430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/>
              <p:cNvSpPr/>
              <p:nvPr/>
            </p:nvSpPr>
            <p:spPr>
              <a:xfrm>
                <a:off x="4533624" y="1707306"/>
                <a:ext cx="473372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Trapezoid 374"/>
              <p:cNvSpPr/>
              <p:nvPr/>
            </p:nvSpPr>
            <p:spPr>
              <a:xfrm rot="21335299">
                <a:off x="4798541" y="1904318"/>
                <a:ext cx="551920" cy="2898914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Trapezoid 375"/>
              <p:cNvSpPr/>
              <p:nvPr/>
            </p:nvSpPr>
            <p:spPr>
              <a:xfrm rot="353417">
                <a:off x="4169505" y="1980322"/>
                <a:ext cx="551920" cy="2771026"/>
              </a:xfrm>
              <a:prstGeom prst="trapezoid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/>
              <p:cNvSpPr/>
              <p:nvPr/>
            </p:nvSpPr>
            <p:spPr>
              <a:xfrm>
                <a:off x="4191000" y="589548"/>
                <a:ext cx="11430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8" name="Group 46"/>
              <p:cNvGrpSpPr/>
              <p:nvPr/>
            </p:nvGrpSpPr>
            <p:grpSpPr>
              <a:xfrm>
                <a:off x="3657600" y="381000"/>
                <a:ext cx="2193567" cy="1008603"/>
                <a:chOff x="518540" y="1084217"/>
                <a:chExt cx="2193567" cy="1008603"/>
              </a:xfrm>
            </p:grpSpPr>
            <p:sp>
              <p:nvSpPr>
                <p:cNvPr id="401" name="Moon 400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Moon 401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Moon 402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Moon 403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Moon 404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Moon 405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Moon 406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solidFill>
                  <a:srgbClr val="843F0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Moon 407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solidFill>
                  <a:srgbClr val="843F06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solidFill>
                  <a:srgbClr val="843F06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9" name="Rounded Rectangle 378"/>
              <p:cNvSpPr/>
              <p:nvPr/>
            </p:nvSpPr>
            <p:spPr>
              <a:xfrm>
                <a:off x="3886200" y="730355"/>
                <a:ext cx="1828800" cy="412645"/>
              </a:xfrm>
              <a:prstGeom prst="round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0" name="Group 53"/>
              <p:cNvGrpSpPr/>
              <p:nvPr/>
            </p:nvGrpSpPr>
            <p:grpSpPr>
              <a:xfrm>
                <a:off x="4212236" y="3367790"/>
                <a:ext cx="1064302" cy="484682"/>
                <a:chOff x="6477000" y="762000"/>
                <a:chExt cx="1905000" cy="914400"/>
              </a:xfrm>
            </p:grpSpPr>
            <p:sp>
              <p:nvSpPr>
                <p:cNvPr id="395" name="Rounded Rectangle 394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6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399" name="6-Point Star 398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Oval 399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7" name="6-Point Star 396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Oval 397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" name="Group 54"/>
              <p:cNvGrpSpPr/>
              <p:nvPr/>
            </p:nvGrpSpPr>
            <p:grpSpPr>
              <a:xfrm>
                <a:off x="4298430" y="2920584"/>
                <a:ext cx="920646" cy="379751"/>
                <a:chOff x="6477000" y="762000"/>
                <a:chExt cx="1905000" cy="914400"/>
              </a:xfrm>
            </p:grpSpPr>
            <p:sp>
              <p:nvSpPr>
                <p:cNvPr id="389" name="Rounded Rectangle 388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0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393" name="6-Point Star 392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Oval 393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1" name="6-Point Star 390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Oval 391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2" name="Group 61"/>
              <p:cNvGrpSpPr/>
              <p:nvPr/>
            </p:nvGrpSpPr>
            <p:grpSpPr>
              <a:xfrm>
                <a:off x="4313420" y="2365947"/>
                <a:ext cx="858187" cy="467194"/>
                <a:chOff x="6477000" y="762000"/>
                <a:chExt cx="1905000" cy="914400"/>
              </a:xfrm>
            </p:grpSpPr>
            <p:sp>
              <p:nvSpPr>
                <p:cNvPr id="383" name="Rounded Rectangle 382"/>
                <p:cNvSpPr/>
                <p:nvPr/>
              </p:nvSpPr>
              <p:spPr>
                <a:xfrm>
                  <a:off x="6934200" y="1070548"/>
                  <a:ext cx="990600" cy="377252"/>
                </a:xfrm>
                <a:prstGeom prst="roundRect">
                  <a:avLst/>
                </a:prstGeom>
                <a:solidFill>
                  <a:srgbClr val="EFBD6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4" name="Group 49"/>
                <p:cNvGrpSpPr/>
                <p:nvPr/>
              </p:nvGrpSpPr>
              <p:grpSpPr>
                <a:xfrm>
                  <a:off x="7696200" y="762000"/>
                  <a:ext cx="685800" cy="914400"/>
                  <a:chOff x="7696200" y="762000"/>
                  <a:chExt cx="685800" cy="914400"/>
                </a:xfrm>
              </p:grpSpPr>
              <p:sp>
                <p:nvSpPr>
                  <p:cNvPr id="387" name="6-Point Star 386"/>
                  <p:cNvSpPr/>
                  <p:nvPr/>
                </p:nvSpPr>
                <p:spPr>
                  <a:xfrm>
                    <a:off x="7696200" y="762000"/>
                    <a:ext cx="685800" cy="914400"/>
                  </a:xfrm>
                  <a:prstGeom prst="star6">
                    <a:avLst>
                      <a:gd name="adj" fmla="val 33786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Oval 387"/>
                  <p:cNvSpPr/>
                  <p:nvPr/>
                </p:nvSpPr>
                <p:spPr>
                  <a:xfrm>
                    <a:off x="7924800" y="1066800"/>
                    <a:ext cx="228600" cy="3048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rgbClr val="843F0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5" name="6-Point Star 384"/>
                <p:cNvSpPr/>
                <p:nvPr/>
              </p:nvSpPr>
              <p:spPr>
                <a:xfrm>
                  <a:off x="64770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Oval 385"/>
                <p:cNvSpPr/>
                <p:nvPr/>
              </p:nvSpPr>
              <p:spPr>
                <a:xfrm>
                  <a:off x="67056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" name="Group 346"/>
            <p:cNvGrpSpPr/>
            <p:nvPr/>
          </p:nvGrpSpPr>
          <p:grpSpPr>
            <a:xfrm>
              <a:off x="819005" y="993433"/>
              <a:ext cx="308947" cy="467194"/>
              <a:chOff x="819005" y="993433"/>
              <a:chExt cx="308947" cy="467194"/>
            </a:xfrm>
          </p:grpSpPr>
          <p:sp>
            <p:nvSpPr>
              <p:cNvPr id="362" name="6-Point Star 361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Oval 362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8" name="Group 347"/>
            <p:cNvGrpSpPr/>
            <p:nvPr/>
          </p:nvGrpSpPr>
          <p:grpSpPr>
            <a:xfrm>
              <a:off x="1154409" y="996380"/>
              <a:ext cx="308947" cy="467194"/>
              <a:chOff x="819005" y="993433"/>
              <a:chExt cx="308947" cy="467194"/>
            </a:xfrm>
          </p:grpSpPr>
          <p:sp>
            <p:nvSpPr>
              <p:cNvPr id="360" name="6-Point Star 359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9" name="Group 348"/>
            <p:cNvGrpSpPr/>
            <p:nvPr/>
          </p:nvGrpSpPr>
          <p:grpSpPr>
            <a:xfrm>
              <a:off x="1467149" y="989151"/>
              <a:ext cx="308947" cy="467194"/>
              <a:chOff x="819005" y="993433"/>
              <a:chExt cx="308947" cy="467194"/>
            </a:xfrm>
          </p:grpSpPr>
          <p:sp>
            <p:nvSpPr>
              <p:cNvPr id="358" name="6-Point Star 357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Oval 358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>
              <a:off x="1790183" y="998352"/>
              <a:ext cx="308947" cy="467194"/>
              <a:chOff x="819005" y="993433"/>
              <a:chExt cx="308947" cy="467194"/>
            </a:xfrm>
          </p:grpSpPr>
          <p:sp>
            <p:nvSpPr>
              <p:cNvPr id="356" name="6-Point Star 355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Oval 356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" name="Group 350"/>
            <p:cNvGrpSpPr/>
            <p:nvPr/>
          </p:nvGrpSpPr>
          <p:grpSpPr>
            <a:xfrm>
              <a:off x="2112072" y="1008483"/>
              <a:ext cx="308947" cy="467194"/>
              <a:chOff x="819005" y="993433"/>
              <a:chExt cx="308947" cy="467194"/>
            </a:xfrm>
          </p:grpSpPr>
          <p:sp>
            <p:nvSpPr>
              <p:cNvPr id="354" name="6-Point Star 353"/>
              <p:cNvSpPr/>
              <p:nvPr/>
            </p:nvSpPr>
            <p:spPr>
              <a:xfrm>
                <a:off x="819005" y="993433"/>
                <a:ext cx="308947" cy="467194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Oval 354"/>
              <p:cNvSpPr/>
              <p:nvPr/>
            </p:nvSpPr>
            <p:spPr>
              <a:xfrm>
                <a:off x="923710" y="1149308"/>
                <a:ext cx="102982" cy="15573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2" name="Oval 351"/>
            <p:cNvSpPr/>
            <p:nvPr/>
          </p:nvSpPr>
          <p:spPr>
            <a:xfrm>
              <a:off x="685800" y="1552989"/>
              <a:ext cx="296779" cy="656811"/>
            </a:xfrm>
            <a:prstGeom prst="ellipse">
              <a:avLst/>
            </a:prstGeom>
            <a:solidFill>
              <a:srgbClr val="8C43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Rounded Rectangle 352"/>
            <p:cNvSpPr/>
            <p:nvPr/>
          </p:nvSpPr>
          <p:spPr>
            <a:xfrm>
              <a:off x="2207647" y="1482844"/>
              <a:ext cx="297928" cy="456133"/>
            </a:xfrm>
            <a:prstGeom prst="roundRect">
              <a:avLst/>
            </a:prstGeom>
            <a:solidFill>
              <a:srgbClr val="843F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7227330" y="2840983"/>
            <a:ext cx="609600" cy="3733800"/>
            <a:chOff x="2438400" y="990600"/>
            <a:chExt cx="762000" cy="3200400"/>
          </a:xfrm>
        </p:grpSpPr>
        <p:sp>
          <p:nvSpPr>
            <p:cNvPr id="411" name="Pentagon 410"/>
            <p:cNvSpPr/>
            <p:nvPr/>
          </p:nvSpPr>
          <p:spPr>
            <a:xfrm rot="16200000">
              <a:off x="1562100" y="2171700"/>
              <a:ext cx="2514600" cy="152400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Plaque 411"/>
            <p:cNvSpPr/>
            <p:nvPr/>
          </p:nvSpPr>
          <p:spPr>
            <a:xfrm>
              <a:off x="2438400" y="3124200"/>
              <a:ext cx="762000" cy="685800"/>
            </a:xfrm>
            <a:prstGeom prst="plaque">
              <a:avLst>
                <a:gd name="adj" fmla="val 41373"/>
              </a:avLst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ounded Rectangle 412"/>
            <p:cNvSpPr/>
            <p:nvPr/>
          </p:nvSpPr>
          <p:spPr>
            <a:xfrm>
              <a:off x="2667000" y="3657600"/>
              <a:ext cx="304800" cy="533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Donut 413"/>
            <p:cNvSpPr/>
            <p:nvPr/>
          </p:nvSpPr>
          <p:spPr>
            <a:xfrm>
              <a:off x="2590800" y="3276600"/>
              <a:ext cx="457200" cy="304800"/>
            </a:xfrm>
            <a:prstGeom prst="donut">
              <a:avLst>
                <a:gd name="adj" fmla="val 20588"/>
              </a:avLst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15" name="Donut 414"/>
            <p:cNvSpPr/>
            <p:nvPr/>
          </p:nvSpPr>
          <p:spPr>
            <a:xfrm>
              <a:off x="2667000" y="3124200"/>
              <a:ext cx="304800" cy="228600"/>
            </a:xfrm>
            <a:prstGeom prst="donut">
              <a:avLst>
                <a:gd name="adj" fmla="val 20588"/>
              </a:avLst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397119" y="533400"/>
            <a:ext cx="1984513" cy="3962400"/>
            <a:chOff x="1397119" y="533400"/>
            <a:chExt cx="1984513" cy="3962400"/>
          </a:xfrm>
        </p:grpSpPr>
        <p:sp>
          <p:nvSpPr>
            <p:cNvPr id="3" name="Cloud 2"/>
            <p:cNvSpPr/>
            <p:nvPr/>
          </p:nvSpPr>
          <p:spPr>
            <a:xfrm rot="1652747">
              <a:off x="1816417" y="1098434"/>
              <a:ext cx="1163543" cy="1369258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671902">
              <a:off x="2885498" y="2569498"/>
              <a:ext cx="391102" cy="6658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647766">
              <a:off x="1447800" y="2500851"/>
              <a:ext cx="369206" cy="6658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52409">
              <a:off x="2466061" y="3829949"/>
              <a:ext cx="341253" cy="665851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2073746" y="3816779"/>
              <a:ext cx="339620" cy="665851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169292">
              <a:off x="2426539" y="1836486"/>
              <a:ext cx="728797" cy="118769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90291">
              <a:off x="1631074" y="1797571"/>
              <a:ext cx="728797" cy="118769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845474" y="1815984"/>
              <a:ext cx="1087250" cy="234342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217259" y="1537802"/>
              <a:ext cx="293592" cy="55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360163">
              <a:off x="1860429" y="1838538"/>
              <a:ext cx="413245" cy="2301393"/>
            </a:xfrm>
            <a:prstGeom prst="trapezoid">
              <a:avLst/>
            </a:prstGeom>
            <a:solidFill>
              <a:srgbClr val="0070C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155958">
              <a:off x="2494050" y="1859080"/>
              <a:ext cx="413245" cy="2301393"/>
            </a:xfrm>
            <a:prstGeom prst="trapezoid">
              <a:avLst/>
            </a:prstGeom>
            <a:solidFill>
              <a:srgbClr val="0070C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652747">
              <a:off x="1773970" y="638058"/>
              <a:ext cx="1163543" cy="1369257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990592" y="780156"/>
              <a:ext cx="771121" cy="12153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5145672">
              <a:off x="2130314" y="424124"/>
              <a:ext cx="522657" cy="741209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012030" y="779563"/>
              <a:ext cx="187163" cy="193884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609999" y="838739"/>
              <a:ext cx="248611" cy="181025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975216">
              <a:off x="2761714" y="1306062"/>
              <a:ext cx="227156" cy="519462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1807117" y="1575868"/>
              <a:ext cx="241175" cy="367234"/>
            </a:xfrm>
            <a:prstGeom prst="ellipse">
              <a:avLst/>
            </a:prstGeom>
            <a:solidFill>
              <a:srgbClr val="442C0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5"/>
            <p:cNvGrpSpPr/>
            <p:nvPr/>
          </p:nvGrpSpPr>
          <p:grpSpPr>
            <a:xfrm>
              <a:off x="2057400" y="2438400"/>
              <a:ext cx="609600" cy="101600"/>
              <a:chOff x="4038600" y="2057400"/>
              <a:chExt cx="1371600" cy="228600"/>
            </a:xfrm>
          </p:grpSpPr>
          <p:grpSp>
            <p:nvGrpSpPr>
              <p:cNvPr id="75" name="Group 5"/>
              <p:cNvGrpSpPr/>
              <p:nvPr/>
            </p:nvGrpSpPr>
            <p:grpSpPr>
              <a:xfrm>
                <a:off x="4114800" y="2057400"/>
                <a:ext cx="1219200" cy="228600"/>
                <a:chOff x="5757466" y="264089"/>
                <a:chExt cx="1615640" cy="353036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sp>
              <p:nvSpPr>
                <p:cNvPr id="78" name="Rounded Rectangle 21"/>
                <p:cNvSpPr/>
                <p:nvPr/>
              </p:nvSpPr>
              <p:spPr>
                <a:xfrm>
                  <a:off x="5757466" y="264089"/>
                  <a:ext cx="1615640" cy="353036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" name="Group 9"/>
                <p:cNvGrpSpPr/>
                <p:nvPr/>
              </p:nvGrpSpPr>
              <p:grpSpPr>
                <a:xfrm rot="2670115">
                  <a:off x="5867287" y="296724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95" name="Donut 2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Donut 39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7" name="Donut 40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8" name="Donut 41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80" name="Group 10"/>
                <p:cNvGrpSpPr/>
                <p:nvPr/>
              </p:nvGrpSpPr>
              <p:grpSpPr>
                <a:xfrm rot="2670115">
                  <a:off x="6254818" y="30107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91" name="Donut 34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Donut 2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Donut 2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4" name="Donut 2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81" name="Group 11"/>
                <p:cNvGrpSpPr/>
                <p:nvPr/>
              </p:nvGrpSpPr>
              <p:grpSpPr>
                <a:xfrm rot="2670115">
                  <a:off x="6629286" y="301078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87" name="Donut 30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8" name="Donut 31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9" name="Donut 32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0" name="Donut 33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82" name="Group 12"/>
                <p:cNvGrpSpPr/>
                <p:nvPr/>
              </p:nvGrpSpPr>
              <p:grpSpPr>
                <a:xfrm rot="2670115">
                  <a:off x="7012464" y="29236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83" name="Donut 26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4" name="Donut 27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" name="Donut 28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6" name="Donut 29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76" name="Oval 75"/>
              <p:cNvSpPr/>
              <p:nvPr/>
            </p:nvSpPr>
            <p:spPr>
              <a:xfrm>
                <a:off x="40386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52578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46"/>
            <p:cNvGrpSpPr/>
            <p:nvPr/>
          </p:nvGrpSpPr>
          <p:grpSpPr>
            <a:xfrm>
              <a:off x="2057400" y="2743200"/>
              <a:ext cx="609600" cy="101600"/>
              <a:chOff x="4038600" y="2057400"/>
              <a:chExt cx="1371600" cy="228600"/>
            </a:xfrm>
          </p:grpSpPr>
          <p:grpSp>
            <p:nvGrpSpPr>
              <p:cNvPr id="51" name="Group 5"/>
              <p:cNvGrpSpPr/>
              <p:nvPr/>
            </p:nvGrpSpPr>
            <p:grpSpPr>
              <a:xfrm>
                <a:off x="4114800" y="2057400"/>
                <a:ext cx="1219200" cy="228600"/>
                <a:chOff x="5757466" y="264089"/>
                <a:chExt cx="1615640" cy="353036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sp>
              <p:nvSpPr>
                <p:cNvPr id="54" name="Rounded Rectangle 50"/>
                <p:cNvSpPr/>
                <p:nvPr/>
              </p:nvSpPr>
              <p:spPr>
                <a:xfrm>
                  <a:off x="5757466" y="264089"/>
                  <a:ext cx="1615640" cy="353036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5" name="Group 9"/>
                <p:cNvGrpSpPr/>
                <p:nvPr/>
              </p:nvGrpSpPr>
              <p:grpSpPr>
                <a:xfrm rot="2670115">
                  <a:off x="5867287" y="296724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71" name="Donut 2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2" name="Donut 71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3" name="Donut 72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4" name="Donut 73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6" name="Group 10"/>
                <p:cNvGrpSpPr/>
                <p:nvPr/>
              </p:nvGrpSpPr>
              <p:grpSpPr>
                <a:xfrm rot="2670115">
                  <a:off x="6254818" y="30107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67" name="Donut 66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Donut 22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Donut 23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Donut 24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7" name="Group 11"/>
                <p:cNvGrpSpPr/>
                <p:nvPr/>
              </p:nvGrpSpPr>
              <p:grpSpPr>
                <a:xfrm rot="2670115">
                  <a:off x="6629286" y="301078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63" name="Donut 62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" name="Donut 63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Donut 64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" name="Donut 65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8" name="Group 12"/>
                <p:cNvGrpSpPr/>
                <p:nvPr/>
              </p:nvGrpSpPr>
              <p:grpSpPr>
                <a:xfrm rot="2670115">
                  <a:off x="7012464" y="292369"/>
                  <a:ext cx="309012" cy="302447"/>
                  <a:chOff x="5757466" y="974350"/>
                  <a:chExt cx="1743980" cy="1706926"/>
                </a:xfrm>
                <a:grpFill/>
              </p:grpSpPr>
              <p:sp>
                <p:nvSpPr>
                  <p:cNvPr id="59" name="Donut 55"/>
                  <p:cNvSpPr/>
                  <p:nvPr/>
                </p:nvSpPr>
                <p:spPr>
                  <a:xfrm>
                    <a:off x="5757466" y="976466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0" name="Donut 56"/>
                  <p:cNvSpPr/>
                  <p:nvPr/>
                </p:nvSpPr>
                <p:spPr>
                  <a:xfrm>
                    <a:off x="6467126" y="974350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Donut 57"/>
                  <p:cNvSpPr/>
                  <p:nvPr/>
                </p:nvSpPr>
                <p:spPr>
                  <a:xfrm>
                    <a:off x="5776692" y="1673073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Donut 61"/>
                  <p:cNvSpPr/>
                  <p:nvPr/>
                </p:nvSpPr>
                <p:spPr>
                  <a:xfrm>
                    <a:off x="6496242" y="1676072"/>
                    <a:ext cx="1005204" cy="1005204"/>
                  </a:xfrm>
                  <a:prstGeom prst="donut">
                    <a:avLst>
                      <a:gd name="adj" fmla="val 8539"/>
                    </a:avLst>
                  </a:prstGeom>
                  <a:grpFill/>
                  <a:ln w="3175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52" name="Oval 51"/>
              <p:cNvSpPr/>
              <p:nvPr/>
            </p:nvSpPr>
            <p:spPr>
              <a:xfrm>
                <a:off x="40386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5257800" y="213360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83"/>
            <p:cNvGrpSpPr/>
            <p:nvPr/>
          </p:nvGrpSpPr>
          <p:grpSpPr>
            <a:xfrm rot="20384098">
              <a:off x="2848232" y="2858529"/>
              <a:ext cx="533400" cy="76200"/>
              <a:chOff x="4038600" y="2358081"/>
              <a:chExt cx="1600200" cy="313038"/>
            </a:xfrm>
          </p:grpSpPr>
          <p:grpSp>
            <p:nvGrpSpPr>
              <p:cNvPr id="39" name="Group 74"/>
              <p:cNvGrpSpPr/>
              <p:nvPr/>
            </p:nvGrpSpPr>
            <p:grpSpPr>
              <a:xfrm>
                <a:off x="4038600" y="2358081"/>
                <a:ext cx="533400" cy="308919"/>
                <a:chOff x="4038600" y="2358081"/>
                <a:chExt cx="533400" cy="308919"/>
              </a:xfrm>
            </p:grpSpPr>
            <p:sp>
              <p:nvSpPr>
                <p:cNvPr id="48" name="Hexagon 47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75"/>
              <p:cNvGrpSpPr/>
              <p:nvPr/>
            </p:nvGrpSpPr>
            <p:grpSpPr>
              <a:xfrm>
                <a:off x="45720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45" name="Hexagon 44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Diamond 45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79"/>
              <p:cNvGrpSpPr/>
              <p:nvPr/>
            </p:nvGrpSpPr>
            <p:grpSpPr>
              <a:xfrm>
                <a:off x="51054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42" name="Hexagon 41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84"/>
            <p:cNvGrpSpPr/>
            <p:nvPr/>
          </p:nvGrpSpPr>
          <p:grpSpPr>
            <a:xfrm rot="1885527" flipH="1">
              <a:off x="1397119" y="2781731"/>
              <a:ext cx="533400" cy="76200"/>
              <a:chOff x="4038600" y="2358081"/>
              <a:chExt cx="1600200" cy="313038"/>
            </a:xfrm>
          </p:grpSpPr>
          <p:grpSp>
            <p:nvGrpSpPr>
              <p:cNvPr id="27" name="Group 74"/>
              <p:cNvGrpSpPr/>
              <p:nvPr/>
            </p:nvGrpSpPr>
            <p:grpSpPr>
              <a:xfrm>
                <a:off x="4038600" y="2358081"/>
                <a:ext cx="533400" cy="308919"/>
                <a:chOff x="4038600" y="2358081"/>
                <a:chExt cx="533400" cy="308919"/>
              </a:xfrm>
            </p:grpSpPr>
            <p:sp>
              <p:nvSpPr>
                <p:cNvPr id="36" name="Hexagon 35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75"/>
              <p:cNvGrpSpPr/>
              <p:nvPr/>
            </p:nvGrpSpPr>
            <p:grpSpPr>
              <a:xfrm>
                <a:off x="45720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33" name="Hexagon 32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79"/>
              <p:cNvGrpSpPr/>
              <p:nvPr/>
            </p:nvGrpSpPr>
            <p:grpSpPr>
              <a:xfrm>
                <a:off x="5105400" y="2362200"/>
                <a:ext cx="533400" cy="308919"/>
                <a:chOff x="4038600" y="2358081"/>
                <a:chExt cx="533400" cy="308919"/>
              </a:xfrm>
            </p:grpSpPr>
            <p:sp>
              <p:nvSpPr>
                <p:cNvPr id="30" name="Hexagon 29"/>
                <p:cNvSpPr/>
                <p:nvPr/>
              </p:nvSpPr>
              <p:spPr>
                <a:xfrm>
                  <a:off x="4038600" y="2362200"/>
                  <a:ext cx="533400" cy="3048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4127156" y="2358081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4304269" y="2362200"/>
                  <a:ext cx="152400" cy="304800"/>
                </a:xfrm>
                <a:prstGeom prst="diamond">
                  <a:avLst/>
                </a:prstGeom>
                <a:solidFill>
                  <a:srgbClr val="DAA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" name="Cloud 24"/>
            <p:cNvSpPr/>
            <p:nvPr/>
          </p:nvSpPr>
          <p:spPr>
            <a:xfrm rot="527952">
              <a:off x="2158002" y="1709707"/>
              <a:ext cx="462752" cy="354639"/>
            </a:xfrm>
            <a:prstGeom prst="cloud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2286000" y="1752600"/>
              <a:ext cx="219208" cy="1192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9" name="Rectangle 98"/>
          <p:cNvSpPr/>
          <p:nvPr/>
        </p:nvSpPr>
        <p:spPr>
          <a:xfrm>
            <a:off x="1143000" y="4572000"/>
            <a:ext cx="18700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Joshua high priest</a:t>
            </a:r>
            <a:endParaRPr lang="en-US" dirty="0"/>
          </a:p>
        </p:txBody>
      </p:sp>
      <p:sp>
        <p:nvSpPr>
          <p:cNvPr id="100" name="TextBox 99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grpSp>
        <p:nvGrpSpPr>
          <p:cNvPr id="95" name="Group 72"/>
          <p:cNvGrpSpPr/>
          <p:nvPr/>
        </p:nvGrpSpPr>
        <p:grpSpPr>
          <a:xfrm>
            <a:off x="4641910" y="213026"/>
            <a:ext cx="1521331" cy="4292726"/>
            <a:chOff x="754412" y="3803705"/>
            <a:chExt cx="1521331" cy="4292726"/>
          </a:xfrm>
        </p:grpSpPr>
        <p:grpSp>
          <p:nvGrpSpPr>
            <p:cNvPr id="96" name="Group 3"/>
            <p:cNvGrpSpPr/>
            <p:nvPr/>
          </p:nvGrpSpPr>
          <p:grpSpPr>
            <a:xfrm rot="2754858">
              <a:off x="991462" y="7433382"/>
              <a:ext cx="362746" cy="580393"/>
              <a:chOff x="1676400" y="2133600"/>
              <a:chExt cx="1447800" cy="2088845"/>
            </a:xfrm>
          </p:grpSpPr>
          <p:sp>
            <p:nvSpPr>
              <p:cNvPr id="146" name="Oval 14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Moon 14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18"/>
            <p:cNvGrpSpPr/>
            <p:nvPr/>
          </p:nvGrpSpPr>
          <p:grpSpPr>
            <a:xfrm rot="19182012">
              <a:off x="1592451" y="7516038"/>
              <a:ext cx="362746" cy="580393"/>
              <a:chOff x="1676400" y="2133600"/>
              <a:chExt cx="1447800" cy="2088845"/>
            </a:xfrm>
          </p:grpSpPr>
          <p:sp>
            <p:nvSpPr>
              <p:cNvPr id="143" name="Oval 14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Moon 14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Oval 97"/>
            <p:cNvSpPr/>
            <p:nvPr/>
          </p:nvSpPr>
          <p:spPr>
            <a:xfrm rot="2451945">
              <a:off x="1984283" y="614857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9586780">
              <a:off x="754412" y="6149848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20354810">
              <a:off x="1456672" y="4945164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1018040">
              <a:off x="864941" y="5019469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909066" y="5016636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10800000">
              <a:off x="1320140" y="4403766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77"/>
            <p:cNvGrpSpPr/>
            <p:nvPr/>
          </p:nvGrpSpPr>
          <p:grpSpPr>
            <a:xfrm>
              <a:off x="966746" y="3803705"/>
              <a:ext cx="1166855" cy="1482633"/>
              <a:chOff x="5029200" y="600855"/>
              <a:chExt cx="1541530" cy="2059846"/>
            </a:xfrm>
          </p:grpSpPr>
          <p:sp>
            <p:nvSpPr>
              <p:cNvPr id="135" name="Rounded Rectangle 134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8" name="Group 71"/>
              <p:cNvGrpSpPr/>
              <p:nvPr/>
            </p:nvGrpSpPr>
            <p:grpSpPr>
              <a:xfrm rot="21037220">
                <a:off x="5059595" y="600855"/>
                <a:ext cx="1340487" cy="1376021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139" name="Chord 138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Chord 139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Rounded Rectangle 141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" name="Group 213"/>
            <p:cNvGrpSpPr/>
            <p:nvPr/>
          </p:nvGrpSpPr>
          <p:grpSpPr>
            <a:xfrm>
              <a:off x="990600" y="4114800"/>
              <a:ext cx="990600" cy="228600"/>
              <a:chOff x="2895600" y="4343400"/>
              <a:chExt cx="1524000" cy="381000"/>
            </a:xfrm>
          </p:grpSpPr>
          <p:sp>
            <p:nvSpPr>
              <p:cNvPr id="121" name="Rounded Rectangle 120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23" name="L-Shape 122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L-Shape 123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L-Shape 124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L-Shape 125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L-Shape 126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L-Shape 127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Isosceles Triangle 128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Isosceles Triangle 129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Isosceles Triangle 130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Isosceles Triangle 131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iamond 132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6" name="Group 214"/>
            <p:cNvGrpSpPr/>
            <p:nvPr/>
          </p:nvGrpSpPr>
          <p:grpSpPr>
            <a:xfrm>
              <a:off x="1143000" y="5867400"/>
              <a:ext cx="762000" cy="304800"/>
              <a:chOff x="2895600" y="4343400"/>
              <a:chExt cx="1524000" cy="381000"/>
            </a:xfrm>
          </p:grpSpPr>
          <p:sp>
            <p:nvSpPr>
              <p:cNvPr id="107" name="Rounded Rectangle 106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8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09" name="L-Shape 108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L-Shape 109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L-Shape 110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L-Shape 111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L-Shape 112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L-Shape 113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Isosceles Triangle 114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Isosceles Triangle 115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Isosceles Triangle 116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Isosceles Triangle 117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9" name="TextBox 148"/>
          <p:cNvSpPr txBox="1"/>
          <p:nvPr/>
        </p:nvSpPr>
        <p:spPr>
          <a:xfrm>
            <a:off x="4644910" y="4570005"/>
            <a:ext cx="17558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of Egypt</a:t>
            </a:r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6808409" y="762130"/>
            <a:ext cx="1267768" cy="3430257"/>
            <a:chOff x="1161752" y="976190"/>
            <a:chExt cx="1828340" cy="4947022"/>
          </a:xfrm>
        </p:grpSpPr>
        <p:sp>
          <p:nvSpPr>
            <p:cNvPr id="151" name="Rounded Rectangle 150"/>
            <p:cNvSpPr/>
            <p:nvPr/>
          </p:nvSpPr>
          <p:spPr>
            <a:xfrm>
              <a:off x="1351470" y="980295"/>
              <a:ext cx="1375185" cy="1468070"/>
            </a:xfrm>
            <a:prstGeom prst="roundRect">
              <a:avLst/>
            </a:prstGeom>
            <a:solidFill>
              <a:srgbClr val="715A2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3"/>
            <p:cNvGrpSpPr/>
            <p:nvPr/>
          </p:nvGrpSpPr>
          <p:grpSpPr>
            <a:xfrm rot="2754858">
              <a:off x="1446639" y="5211653"/>
              <a:ext cx="435949" cy="697518"/>
              <a:chOff x="1676400" y="2133600"/>
              <a:chExt cx="1447800" cy="2088845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Moon 21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Moon 21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8"/>
            <p:cNvGrpSpPr/>
            <p:nvPr/>
          </p:nvGrpSpPr>
          <p:grpSpPr>
            <a:xfrm rot="19182012">
              <a:off x="2180075" y="5225694"/>
              <a:ext cx="435949" cy="697518"/>
              <a:chOff x="1676400" y="2133600"/>
              <a:chExt cx="1447800" cy="2088845"/>
            </a:xfrm>
          </p:grpSpPr>
          <p:sp>
            <p:nvSpPr>
              <p:cNvPr id="207" name="Oval 20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Moon 20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Oval 153"/>
            <p:cNvSpPr/>
            <p:nvPr/>
          </p:nvSpPr>
          <p:spPr>
            <a:xfrm rot="2451945">
              <a:off x="2639815" y="3667572"/>
              <a:ext cx="350277" cy="421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19586780">
              <a:off x="1161752" y="3669097"/>
              <a:ext cx="356524" cy="405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20354810">
              <a:off x="2005730" y="2221304"/>
              <a:ext cx="785018" cy="1754575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 rot="1018040">
              <a:off x="1294586" y="2310604"/>
              <a:ext cx="785018" cy="159257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57"/>
            <p:cNvSpPr/>
            <p:nvPr/>
          </p:nvSpPr>
          <p:spPr>
            <a:xfrm>
              <a:off x="1347616" y="2307199"/>
              <a:ext cx="1455702" cy="3220309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/>
            <p:cNvSpPr/>
            <p:nvPr/>
          </p:nvSpPr>
          <p:spPr>
            <a:xfrm rot="10800000">
              <a:off x="1586402" y="1578601"/>
              <a:ext cx="892651" cy="1318309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416932" y="1054806"/>
              <a:ext cx="1247744" cy="13894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1360199" y="976190"/>
              <a:ext cx="1366456" cy="551871"/>
            </a:xfrm>
            <a:prstGeom prst="roundRect">
              <a:avLst>
                <a:gd name="adj" fmla="val 50000"/>
              </a:avLst>
            </a:prstGeom>
            <a:solidFill>
              <a:srgbClr val="715A2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1354953" y="1117548"/>
              <a:ext cx="1371702" cy="331018"/>
              <a:chOff x="4535146" y="1712458"/>
              <a:chExt cx="1791466" cy="517311"/>
            </a:xfrm>
          </p:grpSpPr>
          <p:sp>
            <p:nvSpPr>
              <p:cNvPr id="193" name="Rounded Rectangle 192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4" name="Group 193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195" name="Group 194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204" name="6-Point Star 203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6-Point Star 204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Diamond 205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6" name="Group 195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201" name="6-Point Star 200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6-Point Star 201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Diamond 202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7" name="Group 196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98" name="6-Point Star 197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6-Point Star 198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Diamond 199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3" name="Group 162"/>
            <p:cNvGrpSpPr/>
            <p:nvPr/>
          </p:nvGrpSpPr>
          <p:grpSpPr>
            <a:xfrm>
              <a:off x="1585923" y="3463714"/>
              <a:ext cx="973421" cy="277729"/>
              <a:chOff x="4535146" y="1712458"/>
              <a:chExt cx="1791466" cy="517311"/>
            </a:xfrm>
          </p:grpSpPr>
          <p:sp>
            <p:nvSpPr>
              <p:cNvPr id="179" name="Rounded Rectangle 178"/>
              <p:cNvSpPr/>
              <p:nvPr/>
            </p:nvSpPr>
            <p:spPr>
              <a:xfrm rot="21588756">
                <a:off x="4535146" y="1715387"/>
                <a:ext cx="1791466" cy="514382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179"/>
              <p:cNvGrpSpPr/>
              <p:nvPr/>
            </p:nvGrpSpPr>
            <p:grpSpPr>
              <a:xfrm>
                <a:off x="4697711" y="1712458"/>
                <a:ext cx="1466335" cy="514778"/>
                <a:chOff x="3690551" y="2714454"/>
                <a:chExt cx="3343942" cy="1425213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3690551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90" name="6-Point Star 189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6-Point Star 190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Diamond 191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4802659" y="2718486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87" name="6-Point Star 186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6-Point Star 187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Diamond 188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3" name="Group 182"/>
                <p:cNvGrpSpPr/>
                <p:nvPr/>
              </p:nvGrpSpPr>
              <p:grpSpPr>
                <a:xfrm>
                  <a:off x="5922385" y="2714454"/>
                  <a:ext cx="1112108" cy="1421181"/>
                  <a:chOff x="3690551" y="2718486"/>
                  <a:chExt cx="1112108" cy="1421181"/>
                </a:xfrm>
              </p:grpSpPr>
              <p:sp>
                <p:nvSpPr>
                  <p:cNvPr id="184" name="6-Point Star 183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6-Point Star 184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Diamond 185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4" name="Group 163"/>
            <p:cNvGrpSpPr/>
            <p:nvPr/>
          </p:nvGrpSpPr>
          <p:grpSpPr>
            <a:xfrm>
              <a:off x="1521863" y="2103140"/>
              <a:ext cx="1050658" cy="1057884"/>
              <a:chOff x="4223111" y="2758126"/>
              <a:chExt cx="1421326" cy="1376033"/>
            </a:xfrm>
          </p:grpSpPr>
          <p:sp>
            <p:nvSpPr>
              <p:cNvPr id="165" name="Pie 164"/>
              <p:cNvSpPr/>
              <p:nvPr/>
            </p:nvSpPr>
            <p:spPr>
              <a:xfrm rot="18801898">
                <a:off x="4245757" y="2735480"/>
                <a:ext cx="1376033" cy="1421326"/>
              </a:xfrm>
              <a:prstGeom prst="pie">
                <a:avLst>
                  <a:gd name="adj1" fmla="val 384372"/>
                  <a:gd name="adj2" fmla="val 16019214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6" name="Group 165"/>
              <p:cNvGrpSpPr/>
              <p:nvPr/>
            </p:nvGrpSpPr>
            <p:grpSpPr>
              <a:xfrm>
                <a:off x="4282291" y="3188043"/>
                <a:ext cx="1290606" cy="901366"/>
                <a:chOff x="4282291" y="3188043"/>
                <a:chExt cx="1290606" cy="901366"/>
              </a:xfrm>
            </p:grpSpPr>
            <p:grpSp>
              <p:nvGrpSpPr>
                <p:cNvPr id="167" name="Group 166"/>
                <p:cNvGrpSpPr/>
                <p:nvPr/>
              </p:nvGrpSpPr>
              <p:grpSpPr>
                <a:xfrm>
                  <a:off x="4282291" y="3188043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6" name="6-Point Star 175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6-Point Star 176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177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167"/>
                <p:cNvGrpSpPr/>
                <p:nvPr/>
              </p:nvGrpSpPr>
              <p:grpSpPr>
                <a:xfrm>
                  <a:off x="5052529" y="3192162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3" name="6-Point Star 172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6-Point Star 173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Diamond 174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 smtClean="0"/>
                      <a:t>  </a:t>
                    </a:r>
                    <a:endParaRPr lang="en-US" dirty="0"/>
                  </a:p>
                </p:txBody>
              </p:sp>
            </p:grpSp>
            <p:grpSp>
              <p:nvGrpSpPr>
                <p:cNvPr id="169" name="Group 168"/>
                <p:cNvGrpSpPr/>
                <p:nvPr/>
              </p:nvGrpSpPr>
              <p:grpSpPr>
                <a:xfrm>
                  <a:off x="4673588" y="3538151"/>
                  <a:ext cx="520368" cy="551258"/>
                  <a:chOff x="3690551" y="2718486"/>
                  <a:chExt cx="1112108" cy="1421181"/>
                </a:xfrm>
              </p:grpSpPr>
              <p:sp>
                <p:nvSpPr>
                  <p:cNvPr id="170" name="6-Point Star 169"/>
                  <p:cNvSpPr/>
                  <p:nvPr/>
                </p:nvSpPr>
                <p:spPr>
                  <a:xfrm>
                    <a:off x="3690551" y="2718486"/>
                    <a:ext cx="1112108" cy="1421181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6-Point Star 170"/>
                  <p:cNvSpPr/>
                  <p:nvPr/>
                </p:nvSpPr>
                <p:spPr>
                  <a:xfrm>
                    <a:off x="3941525" y="3024457"/>
                    <a:ext cx="630195" cy="805336"/>
                  </a:xfrm>
                  <a:prstGeom prst="star6">
                    <a:avLst>
                      <a:gd name="adj" fmla="val 33505"/>
                      <a:gd name="hf" fmla="val 115470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Diamond 171"/>
                  <p:cNvSpPr/>
                  <p:nvPr/>
                </p:nvSpPr>
                <p:spPr>
                  <a:xfrm>
                    <a:off x="4143632" y="3245708"/>
                    <a:ext cx="214184" cy="358674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681" name="Group 680"/>
          <p:cNvGrpSpPr/>
          <p:nvPr/>
        </p:nvGrpSpPr>
        <p:grpSpPr>
          <a:xfrm>
            <a:off x="2287064" y="233149"/>
            <a:ext cx="1780808" cy="4015512"/>
            <a:chOff x="2287064" y="233149"/>
            <a:chExt cx="1780808" cy="4015512"/>
          </a:xfrm>
        </p:grpSpPr>
        <p:sp>
          <p:nvSpPr>
            <p:cNvPr id="680" name="Oval 679"/>
            <p:cNvSpPr/>
            <p:nvPr/>
          </p:nvSpPr>
          <p:spPr>
            <a:xfrm rot="258165">
              <a:off x="2631672" y="882059"/>
              <a:ext cx="1056640" cy="869865"/>
            </a:xfrm>
            <a:prstGeom prst="ellipse">
              <a:avLst/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Trapezoid 671"/>
            <p:cNvSpPr/>
            <p:nvPr/>
          </p:nvSpPr>
          <p:spPr>
            <a:xfrm>
              <a:off x="2864806" y="1415902"/>
              <a:ext cx="582018" cy="286921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0" name="Group 639"/>
            <p:cNvGrpSpPr/>
            <p:nvPr/>
          </p:nvGrpSpPr>
          <p:grpSpPr>
            <a:xfrm>
              <a:off x="2564130" y="3668268"/>
              <a:ext cx="1072559" cy="580393"/>
              <a:chOff x="2553716" y="4097121"/>
              <a:chExt cx="1072559" cy="580393"/>
            </a:xfrm>
          </p:grpSpPr>
          <p:grpSp>
            <p:nvGrpSpPr>
              <p:cNvPr id="214" name="Group 3"/>
              <p:cNvGrpSpPr/>
              <p:nvPr/>
            </p:nvGrpSpPr>
            <p:grpSpPr>
              <a:xfrm rot="2754858">
                <a:off x="2662540" y="4014465"/>
                <a:ext cx="362746" cy="580393"/>
                <a:chOff x="1676400" y="2133600"/>
                <a:chExt cx="1447800" cy="2088845"/>
              </a:xfrm>
            </p:grpSpPr>
            <p:sp>
              <p:nvSpPr>
                <p:cNvPr id="264" name="Oval 263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18"/>
              <p:cNvGrpSpPr/>
              <p:nvPr/>
            </p:nvGrpSpPr>
            <p:grpSpPr>
              <a:xfrm rot="19182012">
                <a:off x="3263529" y="4097121"/>
                <a:ext cx="362746" cy="580393"/>
                <a:chOff x="1676400" y="2133600"/>
                <a:chExt cx="1447800" cy="2088845"/>
              </a:xfrm>
            </p:grpSpPr>
            <p:sp>
              <p:nvSpPr>
                <p:cNvPr id="261" name="Oval 260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6" name="Oval 215"/>
            <p:cNvSpPr/>
            <p:nvPr/>
          </p:nvSpPr>
          <p:spPr>
            <a:xfrm rot="2451945">
              <a:off x="3741599" y="257350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 rot="19586780">
              <a:off x="2304526" y="2607007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7" name="Group 266"/>
            <p:cNvGrpSpPr/>
            <p:nvPr/>
          </p:nvGrpSpPr>
          <p:grpSpPr>
            <a:xfrm>
              <a:off x="2287064" y="1567697"/>
              <a:ext cx="1780808" cy="2295974"/>
              <a:chOff x="946359" y="1066800"/>
              <a:chExt cx="3169020" cy="4085778"/>
            </a:xfrm>
          </p:grpSpPr>
          <p:sp>
            <p:nvSpPr>
              <p:cNvPr id="268" name="Trapezoid 267"/>
              <p:cNvSpPr/>
              <p:nvPr/>
            </p:nvSpPr>
            <p:spPr>
              <a:xfrm>
                <a:off x="1547524" y="1230785"/>
                <a:ext cx="1757592" cy="3804540"/>
              </a:xfrm>
              <a:prstGeom prst="trapezoid">
                <a:avLst>
                  <a:gd name="adj" fmla="val 34133"/>
                </a:avLst>
              </a:prstGeom>
              <a:solidFill>
                <a:srgbClr val="D5B35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Trapezoid 268"/>
              <p:cNvSpPr/>
              <p:nvPr/>
            </p:nvSpPr>
            <p:spPr>
              <a:xfrm rot="20102191">
                <a:off x="2811654" y="1152308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99663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Trapezoid 269"/>
              <p:cNvSpPr/>
              <p:nvPr/>
            </p:nvSpPr>
            <p:spPr>
              <a:xfrm rot="1327004">
                <a:off x="1192243" y="112134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99663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Trapezoid 270"/>
              <p:cNvSpPr/>
              <p:nvPr/>
            </p:nvSpPr>
            <p:spPr>
              <a:xfrm rot="565148" flipH="1">
                <a:off x="1479015" y="1175171"/>
                <a:ext cx="1254728" cy="3977407"/>
              </a:xfrm>
              <a:prstGeom prst="trapezoid">
                <a:avLst>
                  <a:gd name="adj" fmla="val 37157"/>
                </a:avLst>
              </a:prstGeom>
              <a:solidFill>
                <a:srgbClr val="99663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Trapezoid 271"/>
              <p:cNvSpPr/>
              <p:nvPr/>
            </p:nvSpPr>
            <p:spPr>
              <a:xfrm rot="21047404">
                <a:off x="2548437" y="1138553"/>
                <a:ext cx="965446" cy="3965581"/>
              </a:xfrm>
              <a:prstGeom prst="trapezoid">
                <a:avLst>
                  <a:gd name="adj" fmla="val 20349"/>
                </a:avLst>
              </a:prstGeom>
              <a:solidFill>
                <a:srgbClr val="99663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3" name="Group 272"/>
              <p:cNvGrpSpPr/>
              <p:nvPr/>
            </p:nvGrpSpPr>
            <p:grpSpPr>
              <a:xfrm>
                <a:off x="2859142" y="1323366"/>
                <a:ext cx="791083" cy="3645032"/>
                <a:chOff x="2885268" y="1349492"/>
                <a:chExt cx="791083" cy="3645032"/>
              </a:xfrm>
            </p:grpSpPr>
            <p:grpSp>
              <p:nvGrpSpPr>
                <p:cNvPr id="565" name="Group 564"/>
                <p:cNvGrpSpPr/>
                <p:nvPr/>
              </p:nvGrpSpPr>
              <p:grpSpPr>
                <a:xfrm rot="21306908">
                  <a:off x="2885268" y="1349492"/>
                  <a:ext cx="417044" cy="2147544"/>
                  <a:chOff x="4372744" y="2012451"/>
                  <a:chExt cx="791212" cy="4074304"/>
                </a:xfrm>
              </p:grpSpPr>
              <p:grpSp>
                <p:nvGrpSpPr>
                  <p:cNvPr id="598" name="Group 597"/>
                  <p:cNvGrpSpPr/>
                  <p:nvPr/>
                </p:nvGrpSpPr>
                <p:grpSpPr>
                  <a:xfrm rot="5003407">
                    <a:off x="3675724" y="2709471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621" name="Group 620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634" name="Trapezoid 63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5" name="Trapezoid 63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6" name="Quad Arrow 63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7" name="Oval 63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8" name="Equal 63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39" name="Oval 63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22" name="Group 621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628" name="Trapezoid 627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9" name="Trapezoid 628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0" name="Quad Arrow 629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1" name="Oval 630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2" name="Equal 631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33" name="Oval 632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23" name="Group 622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624" name="Trapezoid 62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5" name="Trapezoid 62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6" name="Equal 625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27" name="Oval 626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99" name="Group 598"/>
                  <p:cNvGrpSpPr/>
                  <p:nvPr/>
                </p:nvGrpSpPr>
                <p:grpSpPr>
                  <a:xfrm rot="5003407">
                    <a:off x="3949528" y="4872328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602" name="Group 601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615" name="Trapezoid 61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6" name="Trapezoid 61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7" name="Quad Arrow 616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8" name="Oval 617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9" name="Equal 618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20" name="Oval 619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03" name="Group 602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609" name="Trapezoid 608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0" name="Trapezoid 609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1" name="Quad Arrow 610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2" name="Oval 611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3" name="Equal 612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14" name="Oval 613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04" name="Group 603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605" name="Trapezoid 60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6" name="Trapezoid 60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7" name="Equal 606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608" name="Oval 607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600" name="Quad Arrow 599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1" name="Oval 600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6" name="Group 565"/>
                <p:cNvGrpSpPr/>
                <p:nvPr/>
              </p:nvGrpSpPr>
              <p:grpSpPr>
                <a:xfrm rot="21306908">
                  <a:off x="3292688" y="3425066"/>
                  <a:ext cx="383663" cy="1569458"/>
                  <a:chOff x="4394071" y="2381779"/>
                  <a:chExt cx="727880" cy="2977564"/>
                </a:xfrm>
              </p:grpSpPr>
              <p:grpSp>
                <p:nvGrpSpPr>
                  <p:cNvPr id="567" name="Group 566"/>
                  <p:cNvGrpSpPr/>
                  <p:nvPr/>
                </p:nvGrpSpPr>
                <p:grpSpPr>
                  <a:xfrm rot="5003407">
                    <a:off x="3882331" y="2893519"/>
                    <a:ext cx="1540887" cy="517408"/>
                    <a:chOff x="5867400" y="1267918"/>
                    <a:chExt cx="4436038" cy="1399082"/>
                  </a:xfrm>
                </p:grpSpPr>
                <p:grpSp>
                  <p:nvGrpSpPr>
                    <p:cNvPr id="583" name="Group 582"/>
                    <p:cNvGrpSpPr/>
                    <p:nvPr/>
                  </p:nvGrpSpPr>
                  <p:grpSpPr>
                    <a:xfrm>
                      <a:off x="5867400" y="1295400"/>
                      <a:ext cx="1295400" cy="1371600"/>
                      <a:chOff x="5867400" y="1295400"/>
                      <a:chExt cx="1295400" cy="1371600"/>
                    </a:xfrm>
                  </p:grpSpPr>
                  <p:sp>
                    <p:nvSpPr>
                      <p:cNvPr id="596" name="Quad Arrow 59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7" name="Oval 59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4" name="Group 583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90" name="Trapezoid 589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1" name="Trapezoid 590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2" name="Quad Arrow 591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3" name="Oval 592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94" name="Equal 593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95" name="Oval 594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5" name="Group 584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586" name="Trapezoid 585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7" name="Trapezoid 586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8" name="Equal 58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89" name="Oval 58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68" name="Group 567"/>
                  <p:cNvGrpSpPr/>
                  <p:nvPr/>
                </p:nvGrpSpPr>
                <p:grpSpPr>
                  <a:xfrm rot="5003407">
                    <a:off x="4272442" y="4509835"/>
                    <a:ext cx="1181609" cy="517408"/>
                    <a:chOff x="4800600" y="1267918"/>
                    <a:chExt cx="3401717" cy="1399082"/>
                  </a:xfrm>
                </p:grpSpPr>
                <p:grpSp>
                  <p:nvGrpSpPr>
                    <p:cNvPr id="571" name="Group 570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77" name="Trapezoid 576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8" name="Trapezoid 577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9" name="Quad Arrow 578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0" name="Oval 579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1" name="Equal 580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82" name="Oval 581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72" name="Group 571"/>
                    <p:cNvGrpSpPr/>
                    <p:nvPr/>
                  </p:nvGrpSpPr>
                  <p:grpSpPr>
                    <a:xfrm>
                      <a:off x="6877987" y="1267918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573" name="Trapezoid 572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4" name="Trapezoid 573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5" name="Equal 574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76" name="Oval 575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569" name="Quad Arrow 568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Oval 569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4" name="Group 273"/>
              <p:cNvGrpSpPr/>
              <p:nvPr/>
            </p:nvGrpSpPr>
            <p:grpSpPr>
              <a:xfrm rot="191830" flipH="1">
                <a:off x="1425808" y="1432831"/>
                <a:ext cx="791083" cy="3645032"/>
                <a:chOff x="2885268" y="1349492"/>
                <a:chExt cx="791083" cy="3645032"/>
              </a:xfrm>
            </p:grpSpPr>
            <p:grpSp>
              <p:nvGrpSpPr>
                <p:cNvPr id="490" name="Group 489"/>
                <p:cNvGrpSpPr/>
                <p:nvPr/>
              </p:nvGrpSpPr>
              <p:grpSpPr>
                <a:xfrm rot="21306908">
                  <a:off x="2885268" y="1349492"/>
                  <a:ext cx="417044" cy="2147544"/>
                  <a:chOff x="4372744" y="2012451"/>
                  <a:chExt cx="791212" cy="4074304"/>
                </a:xfrm>
              </p:grpSpPr>
              <p:grpSp>
                <p:nvGrpSpPr>
                  <p:cNvPr id="523" name="Group 522"/>
                  <p:cNvGrpSpPr/>
                  <p:nvPr/>
                </p:nvGrpSpPr>
                <p:grpSpPr>
                  <a:xfrm rot="5003407">
                    <a:off x="3675724" y="2709471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546" name="Group 545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59" name="Trapezoid 558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0" name="Trapezoid 559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1" name="Quad Arrow 560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2" name="Oval 561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3" name="Equal 562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64" name="Oval 563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47" name="Group 546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53" name="Trapezoid 552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Trapezoid 553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5" name="Quad Arrow 554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6" name="Oval 555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7" name="Equal 556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58" name="Oval 557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48" name="Group 547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549" name="Trapezoid 548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Trapezoid 549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1" name="Equal 550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52" name="Oval 551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24" name="Group 523"/>
                  <p:cNvGrpSpPr/>
                  <p:nvPr/>
                </p:nvGrpSpPr>
                <p:grpSpPr>
                  <a:xfrm rot="5003407">
                    <a:off x="3949528" y="4872328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527" name="Group 526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40" name="Trapezoid 539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1" name="Trapezoid 540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Quad Arrow 541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4" name="Equal 543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45" name="Oval 544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28" name="Group 527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34" name="Trapezoid 53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5" name="Trapezoid 53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Quad Arrow 53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Oval 53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8" name="Equal 53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39" name="Oval 53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29" name="Group 528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530" name="Trapezoid 529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Trapezoid 530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2" name="Equal 531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33" name="Oval 532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525" name="Quad Arrow 524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Oval 525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1" name="Group 490"/>
                <p:cNvGrpSpPr/>
                <p:nvPr/>
              </p:nvGrpSpPr>
              <p:grpSpPr>
                <a:xfrm rot="21306908">
                  <a:off x="3292688" y="3425066"/>
                  <a:ext cx="383663" cy="1569458"/>
                  <a:chOff x="4394071" y="2381779"/>
                  <a:chExt cx="727880" cy="2977564"/>
                </a:xfrm>
              </p:grpSpPr>
              <p:grpSp>
                <p:nvGrpSpPr>
                  <p:cNvPr id="492" name="Group 491"/>
                  <p:cNvGrpSpPr/>
                  <p:nvPr/>
                </p:nvGrpSpPr>
                <p:grpSpPr>
                  <a:xfrm rot="5003407">
                    <a:off x="3882331" y="2893519"/>
                    <a:ext cx="1540887" cy="517408"/>
                    <a:chOff x="5867400" y="1267918"/>
                    <a:chExt cx="4436038" cy="1399082"/>
                  </a:xfrm>
                </p:grpSpPr>
                <p:grpSp>
                  <p:nvGrpSpPr>
                    <p:cNvPr id="508" name="Group 507"/>
                    <p:cNvGrpSpPr/>
                    <p:nvPr/>
                  </p:nvGrpSpPr>
                  <p:grpSpPr>
                    <a:xfrm>
                      <a:off x="5867400" y="1295400"/>
                      <a:ext cx="1295400" cy="1371600"/>
                      <a:chOff x="5867400" y="1295400"/>
                      <a:chExt cx="1295400" cy="1371600"/>
                    </a:xfrm>
                  </p:grpSpPr>
                  <p:sp>
                    <p:nvSpPr>
                      <p:cNvPr id="521" name="Quad Arrow 520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Oval 521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09" name="Group 508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15" name="Trapezoid 51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Trapezoid 51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7" name="Quad Arrow 516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8" name="Oval 517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9" name="Equal 518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20" name="Oval 519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10" name="Group 509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511" name="Trapezoid 510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Trapezoid 511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Equal 512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14" name="Oval 513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93" name="Group 492"/>
                  <p:cNvGrpSpPr/>
                  <p:nvPr/>
                </p:nvGrpSpPr>
                <p:grpSpPr>
                  <a:xfrm rot="5003407">
                    <a:off x="4272442" y="4509835"/>
                    <a:ext cx="1181609" cy="517408"/>
                    <a:chOff x="4800600" y="1267918"/>
                    <a:chExt cx="3401717" cy="1399082"/>
                  </a:xfrm>
                </p:grpSpPr>
                <p:grpSp>
                  <p:nvGrpSpPr>
                    <p:cNvPr id="496" name="Group 495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502" name="Trapezoid 501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3" name="Trapezoid 502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4" name="Quad Arrow 503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5" name="Oval 504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6" name="Equal 505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07" name="Oval 506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97" name="Group 496"/>
                    <p:cNvGrpSpPr/>
                    <p:nvPr/>
                  </p:nvGrpSpPr>
                  <p:grpSpPr>
                    <a:xfrm>
                      <a:off x="6877987" y="1267918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498" name="Trapezoid 497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9" name="Trapezoid 498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Equal 499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01" name="Oval 500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94" name="Quad Arrow 493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5" name="Group 274"/>
              <p:cNvGrpSpPr/>
              <p:nvPr/>
            </p:nvGrpSpPr>
            <p:grpSpPr>
              <a:xfrm flipH="1">
                <a:off x="1797153" y="1870009"/>
                <a:ext cx="710099" cy="3271886"/>
                <a:chOff x="2885268" y="1349492"/>
                <a:chExt cx="791083" cy="3645032"/>
              </a:xfrm>
            </p:grpSpPr>
            <p:grpSp>
              <p:nvGrpSpPr>
                <p:cNvPr id="415" name="Group 414"/>
                <p:cNvGrpSpPr/>
                <p:nvPr/>
              </p:nvGrpSpPr>
              <p:grpSpPr>
                <a:xfrm rot="21306908">
                  <a:off x="2885268" y="1349492"/>
                  <a:ext cx="417044" cy="2147544"/>
                  <a:chOff x="4372744" y="2012451"/>
                  <a:chExt cx="791212" cy="4074304"/>
                </a:xfrm>
              </p:grpSpPr>
              <p:grpSp>
                <p:nvGrpSpPr>
                  <p:cNvPr id="448" name="Group 447"/>
                  <p:cNvGrpSpPr/>
                  <p:nvPr/>
                </p:nvGrpSpPr>
                <p:grpSpPr>
                  <a:xfrm rot="5003407">
                    <a:off x="3675724" y="2709471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471" name="Group 470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84" name="Trapezoid 48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5" name="Trapezoid 48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6" name="Quad Arrow 48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7" name="Oval 48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8" name="Equal 48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89" name="Oval 48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2" name="Group 471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78" name="Trapezoid 477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9" name="Trapezoid 478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0" name="Quad Arrow 479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1" name="Oval 480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2" name="Equal 481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83" name="Oval 482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3" name="Group 472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474" name="Trapezoid 47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5" name="Trapezoid 47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6" name="Equal 475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77" name="Oval 476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49" name="Group 448"/>
                  <p:cNvGrpSpPr/>
                  <p:nvPr/>
                </p:nvGrpSpPr>
                <p:grpSpPr>
                  <a:xfrm rot="5003407">
                    <a:off x="3949528" y="4872328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452" name="Group 451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65" name="Trapezoid 46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6" name="Trapezoid 46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7" name="Quad Arrow 466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8" name="Oval 467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9" name="Equal 468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70" name="Oval 469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53" name="Group 452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59" name="Trapezoid 458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0" name="Trapezoid 459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1" name="Quad Arrow 460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2" name="Oval 461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3" name="Equal 462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4" name="Oval 463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54" name="Group 453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455" name="Trapezoid 45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56" name="Trapezoid 45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57" name="Equal 456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58" name="Oval 457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50" name="Quad Arrow 449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Oval 450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6" name="Group 415"/>
                <p:cNvGrpSpPr/>
                <p:nvPr/>
              </p:nvGrpSpPr>
              <p:grpSpPr>
                <a:xfrm rot="21306908">
                  <a:off x="3292688" y="3425066"/>
                  <a:ext cx="383663" cy="1569458"/>
                  <a:chOff x="4394071" y="2381779"/>
                  <a:chExt cx="727880" cy="2977564"/>
                </a:xfrm>
              </p:grpSpPr>
              <p:grpSp>
                <p:nvGrpSpPr>
                  <p:cNvPr id="417" name="Group 416"/>
                  <p:cNvGrpSpPr/>
                  <p:nvPr/>
                </p:nvGrpSpPr>
                <p:grpSpPr>
                  <a:xfrm rot="5003407">
                    <a:off x="3882331" y="2893519"/>
                    <a:ext cx="1540887" cy="517408"/>
                    <a:chOff x="5867400" y="1267918"/>
                    <a:chExt cx="4436038" cy="1399082"/>
                  </a:xfrm>
                </p:grpSpPr>
                <p:grpSp>
                  <p:nvGrpSpPr>
                    <p:cNvPr id="433" name="Group 432"/>
                    <p:cNvGrpSpPr/>
                    <p:nvPr/>
                  </p:nvGrpSpPr>
                  <p:grpSpPr>
                    <a:xfrm>
                      <a:off x="5867400" y="1295400"/>
                      <a:ext cx="1295400" cy="1371600"/>
                      <a:chOff x="5867400" y="1295400"/>
                      <a:chExt cx="1295400" cy="1371600"/>
                    </a:xfrm>
                  </p:grpSpPr>
                  <p:sp>
                    <p:nvSpPr>
                      <p:cNvPr id="446" name="Quad Arrow 44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7" name="Oval 44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4" name="Group 433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40" name="Trapezoid 439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1" name="Trapezoid 440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2" name="Quad Arrow 441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3" name="Oval 442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4" name="Equal 443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45" name="Oval 444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5" name="Group 434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436" name="Trapezoid 435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7" name="Trapezoid 436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8" name="Equal 43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39" name="Oval 43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18" name="Group 417"/>
                  <p:cNvGrpSpPr/>
                  <p:nvPr/>
                </p:nvGrpSpPr>
                <p:grpSpPr>
                  <a:xfrm rot="5003407">
                    <a:off x="4272442" y="4509835"/>
                    <a:ext cx="1181609" cy="517408"/>
                    <a:chOff x="4800600" y="1267918"/>
                    <a:chExt cx="3401717" cy="1399082"/>
                  </a:xfrm>
                </p:grpSpPr>
                <p:grpSp>
                  <p:nvGrpSpPr>
                    <p:cNvPr id="421" name="Group 420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427" name="Trapezoid 426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8" name="Trapezoid 427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9" name="Quad Arrow 428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0" name="Oval 429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1" name="Equal 430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32" name="Oval 431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22" name="Group 421"/>
                    <p:cNvGrpSpPr/>
                    <p:nvPr/>
                  </p:nvGrpSpPr>
                  <p:grpSpPr>
                    <a:xfrm>
                      <a:off x="6877987" y="1267918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423" name="Trapezoid 422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4" name="Trapezoid 423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5" name="Equal 424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26" name="Oval 425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19" name="Quad Arrow 418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Oval 419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6" name="Group 275"/>
              <p:cNvGrpSpPr/>
              <p:nvPr/>
            </p:nvGrpSpPr>
            <p:grpSpPr>
              <a:xfrm rot="3375614" flipH="1">
                <a:off x="3666445" y="2702968"/>
                <a:ext cx="232678" cy="665191"/>
                <a:chOff x="4424406" y="2731061"/>
                <a:chExt cx="697545" cy="2628282"/>
              </a:xfrm>
            </p:grpSpPr>
            <p:grpSp>
              <p:nvGrpSpPr>
                <p:cNvPr id="387" name="Group 386"/>
                <p:cNvGrpSpPr/>
                <p:nvPr/>
              </p:nvGrpSpPr>
              <p:grpSpPr>
                <a:xfrm rot="5003407">
                  <a:off x="4083101" y="3072366"/>
                  <a:ext cx="1189853" cy="507244"/>
                  <a:chOff x="6877987" y="1267918"/>
                  <a:chExt cx="3425451" cy="1371600"/>
                </a:xfrm>
              </p:grpSpPr>
              <p:grpSp>
                <p:nvGrpSpPr>
                  <p:cNvPr id="403" name="Group 402"/>
                  <p:cNvGrpSpPr/>
                  <p:nvPr/>
                </p:nvGrpSpPr>
                <p:grpSpPr>
                  <a:xfrm>
                    <a:off x="6877987" y="1267918"/>
                    <a:ext cx="2362200" cy="1371600"/>
                    <a:chOff x="4800600" y="1295400"/>
                    <a:chExt cx="2362200" cy="1371600"/>
                  </a:xfrm>
                </p:grpSpPr>
                <p:sp>
                  <p:nvSpPr>
                    <p:cNvPr id="409" name="Trapezoid 408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0" name="Trapezoid 409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Quad Arrow 410"/>
                    <p:cNvSpPr/>
                    <p:nvPr/>
                  </p:nvSpPr>
                  <p:spPr>
                    <a:xfrm>
                      <a:off x="5867400" y="1295400"/>
                      <a:ext cx="1295400" cy="1371600"/>
                    </a:xfrm>
                    <a:prstGeom prst="quadArrow">
                      <a:avLst>
                        <a:gd name="adj1" fmla="val 45000"/>
                        <a:gd name="adj2" fmla="val 22500"/>
                        <a:gd name="adj3" fmla="val 225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Oval 411"/>
                    <p:cNvSpPr/>
                    <p:nvPr/>
                  </p:nvSpPr>
                  <p:spPr>
                    <a:xfrm>
                      <a:off x="634084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92D05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Equal 412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4" name="Group 403"/>
                  <p:cNvGrpSpPr/>
                  <p:nvPr/>
                </p:nvGrpSpPr>
                <p:grpSpPr>
                  <a:xfrm>
                    <a:off x="8979108" y="1270416"/>
                    <a:ext cx="1324330" cy="1295400"/>
                    <a:chOff x="4800600" y="1295400"/>
                    <a:chExt cx="1324330" cy="1295400"/>
                  </a:xfrm>
                </p:grpSpPr>
                <p:sp>
                  <p:nvSpPr>
                    <p:cNvPr id="405" name="Trapezoid 404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6" name="Trapezoid 405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7" name="Equal 406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8" name="Oval 407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8" name="Group 387"/>
                <p:cNvGrpSpPr/>
                <p:nvPr/>
              </p:nvGrpSpPr>
              <p:grpSpPr>
                <a:xfrm rot="5003407">
                  <a:off x="4272442" y="4509835"/>
                  <a:ext cx="1181609" cy="517408"/>
                  <a:chOff x="4800600" y="1267918"/>
                  <a:chExt cx="3401717" cy="1399082"/>
                </a:xfrm>
              </p:grpSpPr>
              <p:grpSp>
                <p:nvGrpSpPr>
                  <p:cNvPr id="391" name="Group 390"/>
                  <p:cNvGrpSpPr/>
                  <p:nvPr/>
                </p:nvGrpSpPr>
                <p:grpSpPr>
                  <a:xfrm>
                    <a:off x="4800600" y="1295400"/>
                    <a:ext cx="2362200" cy="1371600"/>
                    <a:chOff x="4800600" y="1295400"/>
                    <a:chExt cx="2362200" cy="1371600"/>
                  </a:xfrm>
                </p:grpSpPr>
                <p:sp>
                  <p:nvSpPr>
                    <p:cNvPr id="397" name="Trapezoid 396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8" name="Trapezoid 397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9" name="Quad Arrow 398"/>
                    <p:cNvSpPr/>
                    <p:nvPr/>
                  </p:nvSpPr>
                  <p:spPr>
                    <a:xfrm>
                      <a:off x="5867400" y="1295400"/>
                      <a:ext cx="1295400" cy="1371600"/>
                    </a:xfrm>
                    <a:prstGeom prst="quadArrow">
                      <a:avLst>
                        <a:gd name="adj1" fmla="val 45000"/>
                        <a:gd name="adj2" fmla="val 22500"/>
                        <a:gd name="adj3" fmla="val 225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0" name="Oval 399"/>
                    <p:cNvSpPr/>
                    <p:nvPr/>
                  </p:nvSpPr>
                  <p:spPr>
                    <a:xfrm>
                      <a:off x="634084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92D05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1" name="Equal 400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2" name="Oval 401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92" name="Group 391"/>
                  <p:cNvGrpSpPr/>
                  <p:nvPr/>
                </p:nvGrpSpPr>
                <p:grpSpPr>
                  <a:xfrm>
                    <a:off x="6877987" y="1267918"/>
                    <a:ext cx="1324330" cy="1295400"/>
                    <a:chOff x="4800600" y="1295400"/>
                    <a:chExt cx="1324330" cy="1295400"/>
                  </a:xfrm>
                </p:grpSpPr>
                <p:sp>
                  <p:nvSpPr>
                    <p:cNvPr id="393" name="Trapezoid 392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4" name="Trapezoid 393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Equal 394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96" name="Oval 395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389" name="Quad Arrow 388"/>
                <p:cNvSpPr/>
                <p:nvPr/>
              </p:nvSpPr>
              <p:spPr>
                <a:xfrm rot="5003407">
                  <a:off x="4550409" y="3802041"/>
                  <a:ext cx="449966" cy="507245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Oval 389"/>
                <p:cNvSpPr/>
                <p:nvPr/>
              </p:nvSpPr>
              <p:spPr>
                <a:xfrm rot="5003407">
                  <a:off x="4720513" y="3989263"/>
                  <a:ext cx="104139" cy="116417"/>
                </a:xfrm>
                <a:prstGeom prst="ellipse">
                  <a:avLst/>
                </a:prstGeom>
                <a:solidFill>
                  <a:srgbClr val="92D05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" name="Group 276"/>
              <p:cNvGrpSpPr/>
              <p:nvPr/>
            </p:nvGrpSpPr>
            <p:grpSpPr>
              <a:xfrm rot="18133851">
                <a:off x="1162616" y="2697305"/>
                <a:ext cx="232678" cy="665191"/>
                <a:chOff x="4424406" y="2731061"/>
                <a:chExt cx="697545" cy="2628282"/>
              </a:xfrm>
            </p:grpSpPr>
            <p:grpSp>
              <p:nvGrpSpPr>
                <p:cNvPr id="359" name="Group 358"/>
                <p:cNvGrpSpPr/>
                <p:nvPr/>
              </p:nvGrpSpPr>
              <p:grpSpPr>
                <a:xfrm rot="5003407">
                  <a:off x="4083101" y="3072366"/>
                  <a:ext cx="1189853" cy="507244"/>
                  <a:chOff x="6877987" y="1267918"/>
                  <a:chExt cx="3425451" cy="1371600"/>
                </a:xfrm>
              </p:grpSpPr>
              <p:grpSp>
                <p:nvGrpSpPr>
                  <p:cNvPr id="375" name="Group 374"/>
                  <p:cNvGrpSpPr/>
                  <p:nvPr/>
                </p:nvGrpSpPr>
                <p:grpSpPr>
                  <a:xfrm>
                    <a:off x="6877987" y="1267918"/>
                    <a:ext cx="2362200" cy="1371600"/>
                    <a:chOff x="4800600" y="1295400"/>
                    <a:chExt cx="2362200" cy="1371600"/>
                  </a:xfrm>
                </p:grpSpPr>
                <p:sp>
                  <p:nvSpPr>
                    <p:cNvPr id="381" name="Trapezoid 380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Trapezoid 381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3" name="Quad Arrow 382"/>
                    <p:cNvSpPr/>
                    <p:nvPr/>
                  </p:nvSpPr>
                  <p:spPr>
                    <a:xfrm>
                      <a:off x="5867400" y="1295400"/>
                      <a:ext cx="1295400" cy="1371600"/>
                    </a:xfrm>
                    <a:prstGeom prst="quadArrow">
                      <a:avLst>
                        <a:gd name="adj1" fmla="val 45000"/>
                        <a:gd name="adj2" fmla="val 22500"/>
                        <a:gd name="adj3" fmla="val 225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4" name="Oval 383"/>
                    <p:cNvSpPr/>
                    <p:nvPr/>
                  </p:nvSpPr>
                  <p:spPr>
                    <a:xfrm>
                      <a:off x="634084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92D05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5" name="Equal 384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86" name="Oval 385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6" name="Group 375"/>
                  <p:cNvGrpSpPr/>
                  <p:nvPr/>
                </p:nvGrpSpPr>
                <p:grpSpPr>
                  <a:xfrm>
                    <a:off x="8979108" y="1270416"/>
                    <a:ext cx="1324330" cy="1295400"/>
                    <a:chOff x="4800600" y="1295400"/>
                    <a:chExt cx="1324330" cy="1295400"/>
                  </a:xfrm>
                </p:grpSpPr>
                <p:sp>
                  <p:nvSpPr>
                    <p:cNvPr id="377" name="Trapezoid 376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8" name="Trapezoid 377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9" name="Equal 378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80" name="Oval 379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60" name="Group 359"/>
                <p:cNvGrpSpPr/>
                <p:nvPr/>
              </p:nvGrpSpPr>
              <p:grpSpPr>
                <a:xfrm rot="5003407">
                  <a:off x="4272442" y="4509835"/>
                  <a:ext cx="1181609" cy="517408"/>
                  <a:chOff x="4800600" y="1267918"/>
                  <a:chExt cx="3401717" cy="1399082"/>
                </a:xfrm>
              </p:grpSpPr>
              <p:grpSp>
                <p:nvGrpSpPr>
                  <p:cNvPr id="363" name="Group 362"/>
                  <p:cNvGrpSpPr/>
                  <p:nvPr/>
                </p:nvGrpSpPr>
                <p:grpSpPr>
                  <a:xfrm>
                    <a:off x="4800600" y="1295400"/>
                    <a:ext cx="2362200" cy="1371600"/>
                    <a:chOff x="4800600" y="1295400"/>
                    <a:chExt cx="2362200" cy="1371600"/>
                  </a:xfrm>
                </p:grpSpPr>
                <p:sp>
                  <p:nvSpPr>
                    <p:cNvPr id="369" name="Trapezoid 368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0" name="Trapezoid 369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1" name="Quad Arrow 370"/>
                    <p:cNvSpPr/>
                    <p:nvPr/>
                  </p:nvSpPr>
                  <p:spPr>
                    <a:xfrm>
                      <a:off x="5867400" y="1295400"/>
                      <a:ext cx="1295400" cy="1371600"/>
                    </a:xfrm>
                    <a:prstGeom prst="quadArrow">
                      <a:avLst>
                        <a:gd name="adj1" fmla="val 45000"/>
                        <a:gd name="adj2" fmla="val 22500"/>
                        <a:gd name="adj3" fmla="val 225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2" name="Oval 371"/>
                    <p:cNvSpPr/>
                    <p:nvPr/>
                  </p:nvSpPr>
                  <p:spPr>
                    <a:xfrm>
                      <a:off x="634084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92D05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3" name="Equal 372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4" name="Oval 373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4" name="Group 363"/>
                  <p:cNvGrpSpPr/>
                  <p:nvPr/>
                </p:nvGrpSpPr>
                <p:grpSpPr>
                  <a:xfrm>
                    <a:off x="6877987" y="1267918"/>
                    <a:ext cx="1324330" cy="1295400"/>
                    <a:chOff x="4800600" y="1295400"/>
                    <a:chExt cx="1324330" cy="1295400"/>
                  </a:xfrm>
                </p:grpSpPr>
                <p:sp>
                  <p:nvSpPr>
                    <p:cNvPr id="365" name="Trapezoid 364"/>
                    <p:cNvSpPr/>
                    <p:nvPr/>
                  </p:nvSpPr>
                  <p:spPr>
                    <a:xfrm>
                      <a:off x="4800600" y="19812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6" name="Trapezoid 365"/>
                    <p:cNvSpPr/>
                    <p:nvPr/>
                  </p:nvSpPr>
                  <p:spPr>
                    <a:xfrm rot="10800000">
                      <a:off x="4800600" y="1295400"/>
                      <a:ext cx="1295400" cy="609600"/>
                    </a:xfrm>
                    <a:prstGeom prst="trapezoid">
                      <a:avLst>
                        <a:gd name="adj" fmla="val 47131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7" name="Equal 366"/>
                    <p:cNvSpPr/>
                    <p:nvPr/>
                  </p:nvSpPr>
                  <p:spPr>
                    <a:xfrm rot="5400000">
                      <a:off x="4849068" y="1305735"/>
                      <a:ext cx="1256323" cy="1295400"/>
                    </a:xfrm>
                    <a:prstGeom prst="mathEqual">
                      <a:avLst>
                        <a:gd name="adj1" fmla="val 23520"/>
                        <a:gd name="adj2" fmla="val 21017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8" name="Oval 367"/>
                    <p:cNvSpPr/>
                    <p:nvPr/>
                  </p:nvSpPr>
                  <p:spPr>
                    <a:xfrm>
                      <a:off x="5334000" y="1828800"/>
                      <a:ext cx="299803" cy="314794"/>
                    </a:xfrm>
                    <a:prstGeom prst="ellipse">
                      <a:avLst/>
                    </a:prstGeom>
                    <a:solidFill>
                      <a:srgbClr val="EFE23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361" name="Quad Arrow 360"/>
                <p:cNvSpPr/>
                <p:nvPr/>
              </p:nvSpPr>
              <p:spPr>
                <a:xfrm rot="5003407">
                  <a:off x="4550409" y="3802041"/>
                  <a:ext cx="449966" cy="507245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 rot="5003407">
                  <a:off x="4720513" y="3989263"/>
                  <a:ext cx="104139" cy="116417"/>
                </a:xfrm>
                <a:prstGeom prst="ellipse">
                  <a:avLst/>
                </a:prstGeom>
                <a:solidFill>
                  <a:srgbClr val="92D05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277"/>
              <p:cNvGrpSpPr/>
              <p:nvPr/>
            </p:nvGrpSpPr>
            <p:grpSpPr>
              <a:xfrm>
                <a:off x="2585279" y="1813403"/>
                <a:ext cx="710099" cy="3271886"/>
                <a:chOff x="2885268" y="1349492"/>
                <a:chExt cx="791083" cy="3645032"/>
              </a:xfrm>
            </p:grpSpPr>
            <p:grpSp>
              <p:nvGrpSpPr>
                <p:cNvPr id="284" name="Group 283"/>
                <p:cNvGrpSpPr/>
                <p:nvPr/>
              </p:nvGrpSpPr>
              <p:grpSpPr>
                <a:xfrm rot="21306908">
                  <a:off x="2885268" y="1349492"/>
                  <a:ext cx="417044" cy="2147544"/>
                  <a:chOff x="4372744" y="2012451"/>
                  <a:chExt cx="791212" cy="4074304"/>
                </a:xfrm>
              </p:grpSpPr>
              <p:grpSp>
                <p:nvGrpSpPr>
                  <p:cNvPr id="317" name="Group 316"/>
                  <p:cNvGrpSpPr/>
                  <p:nvPr/>
                </p:nvGrpSpPr>
                <p:grpSpPr>
                  <a:xfrm rot="5003407">
                    <a:off x="3675724" y="2709471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340" name="Group 339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353" name="Trapezoid 352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Trapezoid 353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Quad Arrow 354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6" name="Oval 355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7" name="Equal 356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58" name="Oval 357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41" name="Group 340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347" name="Trapezoid 346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Trapezoid 347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Quad Arrow 348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Equal 350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52" name="Oval 351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42" name="Group 341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343" name="Trapezoid 342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4" name="Trapezoid 343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Equal 344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46" name="Oval 345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18" name="Group 317"/>
                  <p:cNvGrpSpPr/>
                  <p:nvPr/>
                </p:nvGrpSpPr>
                <p:grpSpPr>
                  <a:xfrm rot="5003407">
                    <a:off x="3949528" y="4872328"/>
                    <a:ext cx="1911447" cy="517408"/>
                    <a:chOff x="4800600" y="1267918"/>
                    <a:chExt cx="5502838" cy="1399082"/>
                  </a:xfrm>
                </p:grpSpPr>
                <p:grpSp>
                  <p:nvGrpSpPr>
                    <p:cNvPr id="321" name="Group 320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334" name="Trapezoid 33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5" name="Trapezoid 33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6" name="Quad Arrow 335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7" name="Oval 336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8" name="Equal 337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9" name="Oval 338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2" name="Group 321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328" name="Trapezoid 327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9" name="Trapezoid 328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0" name="Quad Arrow 329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Oval 330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2" name="Equal 331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3" name="Oval 332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3" name="Group 322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324" name="Trapezoid 323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5" name="Trapezoid 324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6" name="Equal 325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27" name="Oval 326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319" name="Quad Arrow 318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5" name="Group 284"/>
                <p:cNvGrpSpPr/>
                <p:nvPr/>
              </p:nvGrpSpPr>
              <p:grpSpPr>
                <a:xfrm rot="21306908">
                  <a:off x="3292688" y="3425066"/>
                  <a:ext cx="383663" cy="1569458"/>
                  <a:chOff x="4394071" y="2381779"/>
                  <a:chExt cx="727880" cy="2977564"/>
                </a:xfrm>
              </p:grpSpPr>
              <p:grpSp>
                <p:nvGrpSpPr>
                  <p:cNvPr id="286" name="Group 285"/>
                  <p:cNvGrpSpPr/>
                  <p:nvPr/>
                </p:nvGrpSpPr>
                <p:grpSpPr>
                  <a:xfrm rot="5003407">
                    <a:off x="3882331" y="2893519"/>
                    <a:ext cx="1540887" cy="517408"/>
                    <a:chOff x="5867400" y="1267918"/>
                    <a:chExt cx="4436038" cy="1399082"/>
                  </a:xfrm>
                </p:grpSpPr>
                <p:grpSp>
                  <p:nvGrpSpPr>
                    <p:cNvPr id="302" name="Group 301"/>
                    <p:cNvGrpSpPr/>
                    <p:nvPr/>
                  </p:nvGrpSpPr>
                  <p:grpSpPr>
                    <a:xfrm>
                      <a:off x="5867400" y="1295400"/>
                      <a:ext cx="1295400" cy="1371600"/>
                      <a:chOff x="5867400" y="1295400"/>
                      <a:chExt cx="1295400" cy="1371600"/>
                    </a:xfrm>
                  </p:grpSpPr>
                  <p:sp>
                    <p:nvSpPr>
                      <p:cNvPr id="315" name="Quad Arrow 314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Oval 315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03" name="Group 302"/>
                    <p:cNvGrpSpPr/>
                    <p:nvPr/>
                  </p:nvGrpSpPr>
                  <p:grpSpPr>
                    <a:xfrm>
                      <a:off x="6877987" y="1267918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309" name="Trapezoid 308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" name="Trapezoid 309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1" name="Quad Arrow 310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2" name="Oval 311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3" name="Equal 312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14" name="Oval 313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04" name="Group 303"/>
                    <p:cNvGrpSpPr/>
                    <p:nvPr/>
                  </p:nvGrpSpPr>
                  <p:grpSpPr>
                    <a:xfrm>
                      <a:off x="8979108" y="1270416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305" name="Trapezoid 304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6" name="Trapezoid 305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7" name="Equal 306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08" name="Oval 307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87" name="Group 286"/>
                  <p:cNvGrpSpPr/>
                  <p:nvPr/>
                </p:nvGrpSpPr>
                <p:grpSpPr>
                  <a:xfrm rot="5003407">
                    <a:off x="4272442" y="4509835"/>
                    <a:ext cx="1181609" cy="517408"/>
                    <a:chOff x="4800600" y="1267918"/>
                    <a:chExt cx="3401717" cy="1399082"/>
                  </a:xfrm>
                </p:grpSpPr>
                <p:grpSp>
                  <p:nvGrpSpPr>
                    <p:cNvPr id="290" name="Group 289"/>
                    <p:cNvGrpSpPr/>
                    <p:nvPr/>
                  </p:nvGrpSpPr>
                  <p:grpSpPr>
                    <a:xfrm>
                      <a:off x="4800600" y="1295400"/>
                      <a:ext cx="2362200" cy="1371600"/>
                      <a:chOff x="4800600" y="1295400"/>
                      <a:chExt cx="2362200" cy="1371600"/>
                    </a:xfrm>
                  </p:grpSpPr>
                  <p:sp>
                    <p:nvSpPr>
                      <p:cNvPr id="296" name="Trapezoid 295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7" name="Trapezoid 296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8" name="Quad Arrow 297"/>
                      <p:cNvSpPr/>
                      <p:nvPr/>
                    </p:nvSpPr>
                    <p:spPr>
                      <a:xfrm>
                        <a:off x="5867400" y="1295400"/>
                        <a:ext cx="1295400" cy="1371600"/>
                      </a:xfrm>
                      <a:prstGeom prst="quadArrow">
                        <a:avLst>
                          <a:gd name="adj1" fmla="val 45000"/>
                          <a:gd name="adj2" fmla="val 22500"/>
                          <a:gd name="adj3" fmla="val 22500"/>
                        </a:avLst>
                      </a:prstGeom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9" name="Oval 298"/>
                      <p:cNvSpPr/>
                      <p:nvPr/>
                    </p:nvSpPr>
                    <p:spPr>
                      <a:xfrm>
                        <a:off x="634084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92D05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0" name="Equal 299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01" name="Oval 300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91" name="Group 290"/>
                    <p:cNvGrpSpPr/>
                    <p:nvPr/>
                  </p:nvGrpSpPr>
                  <p:grpSpPr>
                    <a:xfrm>
                      <a:off x="6877987" y="1267918"/>
                      <a:ext cx="1324330" cy="1295400"/>
                      <a:chOff x="4800600" y="1295400"/>
                      <a:chExt cx="1324330" cy="1295400"/>
                    </a:xfrm>
                  </p:grpSpPr>
                  <p:sp>
                    <p:nvSpPr>
                      <p:cNvPr id="292" name="Trapezoid 291"/>
                      <p:cNvSpPr/>
                      <p:nvPr/>
                    </p:nvSpPr>
                    <p:spPr>
                      <a:xfrm>
                        <a:off x="4800600" y="19812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3" name="Trapezoid 292"/>
                      <p:cNvSpPr/>
                      <p:nvPr/>
                    </p:nvSpPr>
                    <p:spPr>
                      <a:xfrm rot="10800000">
                        <a:off x="4800600" y="1295400"/>
                        <a:ext cx="1295400" cy="609600"/>
                      </a:xfrm>
                      <a:prstGeom prst="trapezoid">
                        <a:avLst>
                          <a:gd name="adj" fmla="val 47131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4" name="Equal 293"/>
                      <p:cNvSpPr/>
                      <p:nvPr/>
                    </p:nvSpPr>
                    <p:spPr>
                      <a:xfrm rot="5400000">
                        <a:off x="4849068" y="1305735"/>
                        <a:ext cx="1256323" cy="1295400"/>
                      </a:xfrm>
                      <a:prstGeom prst="mathEqual">
                        <a:avLst>
                          <a:gd name="adj1" fmla="val 23520"/>
                          <a:gd name="adj2" fmla="val 21017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295" name="Oval 294"/>
                      <p:cNvSpPr/>
                      <p:nvPr/>
                    </p:nvSpPr>
                    <p:spPr>
                      <a:xfrm>
                        <a:off x="5334000" y="1828800"/>
                        <a:ext cx="299803" cy="314794"/>
                      </a:xfrm>
                      <a:prstGeom prst="ellipse">
                        <a:avLst/>
                      </a:prstGeom>
                      <a:solidFill>
                        <a:srgbClr val="EFE239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288" name="Quad Arrow 287"/>
                  <p:cNvSpPr/>
                  <p:nvPr/>
                </p:nvSpPr>
                <p:spPr>
                  <a:xfrm rot="5003407">
                    <a:off x="4550409" y="3802041"/>
                    <a:ext cx="449966" cy="507245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Oval 288"/>
                  <p:cNvSpPr/>
                  <p:nvPr/>
                </p:nvSpPr>
                <p:spPr>
                  <a:xfrm rot="5003407">
                    <a:off x="4720513" y="3989263"/>
                    <a:ext cx="104139" cy="116417"/>
                  </a:xfrm>
                  <a:prstGeom prst="ellipse">
                    <a:avLst/>
                  </a:prstGeom>
                  <a:solidFill>
                    <a:srgbClr val="92D05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9" name="Group 278"/>
              <p:cNvGrpSpPr/>
              <p:nvPr/>
            </p:nvGrpSpPr>
            <p:grpSpPr>
              <a:xfrm>
                <a:off x="1812226" y="1066800"/>
                <a:ext cx="1326292" cy="975390"/>
                <a:chOff x="1812226" y="1066800"/>
                <a:chExt cx="1326292" cy="975390"/>
              </a:xfrm>
            </p:grpSpPr>
            <p:sp>
              <p:nvSpPr>
                <p:cNvPr id="280" name="Rounded Rectangle 279"/>
                <p:cNvSpPr/>
                <p:nvPr/>
              </p:nvSpPr>
              <p:spPr>
                <a:xfrm>
                  <a:off x="1812226" y="1118287"/>
                  <a:ext cx="1326292" cy="200763"/>
                </a:xfrm>
                <a:prstGeom prst="roundRect">
                  <a:avLst/>
                </a:prstGeom>
                <a:solidFill>
                  <a:srgbClr val="996633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Double Wave 280"/>
                <p:cNvSpPr/>
                <p:nvPr/>
              </p:nvSpPr>
              <p:spPr>
                <a:xfrm rot="15563324">
                  <a:off x="2170017" y="1488658"/>
                  <a:ext cx="863790" cy="243273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rgbClr val="996633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Double Wave 281"/>
                <p:cNvSpPr/>
                <p:nvPr/>
              </p:nvSpPr>
              <p:spPr>
                <a:xfrm rot="18146947">
                  <a:off x="1797147" y="1412391"/>
                  <a:ext cx="863790" cy="243273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rgbClr val="996633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ounded Rectangle 282"/>
                <p:cNvSpPr/>
                <p:nvPr/>
              </p:nvSpPr>
              <p:spPr>
                <a:xfrm>
                  <a:off x="2276326" y="1066800"/>
                  <a:ext cx="350524" cy="303736"/>
                </a:xfrm>
                <a:prstGeom prst="roundRect">
                  <a:avLst/>
                </a:prstGeom>
                <a:solidFill>
                  <a:srgbClr val="996633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5" name="Oval 254"/>
            <p:cNvSpPr/>
            <p:nvPr/>
          </p:nvSpPr>
          <p:spPr>
            <a:xfrm>
              <a:off x="2655100" y="390749"/>
              <a:ext cx="1038227" cy="11561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Rounded Rectangle 259"/>
            <p:cNvSpPr/>
            <p:nvPr/>
          </p:nvSpPr>
          <p:spPr>
            <a:xfrm rot="21588756">
              <a:off x="2660475" y="701581"/>
              <a:ext cx="1014676" cy="21347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Round Diagonal Corner Rectangle 672"/>
            <p:cNvSpPr/>
            <p:nvPr/>
          </p:nvSpPr>
          <p:spPr>
            <a:xfrm rot="18489317">
              <a:off x="2340144" y="783894"/>
              <a:ext cx="702768" cy="48825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Round Diagonal Corner Rectangle 673"/>
            <p:cNvSpPr/>
            <p:nvPr/>
          </p:nvSpPr>
          <p:spPr>
            <a:xfrm rot="3110683" flipH="1">
              <a:off x="3329257" y="788664"/>
              <a:ext cx="702768" cy="48825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Round Diagonal Corner Rectangle 674"/>
            <p:cNvSpPr/>
            <p:nvPr/>
          </p:nvSpPr>
          <p:spPr>
            <a:xfrm rot="7361430" flipH="1">
              <a:off x="2541406" y="340403"/>
              <a:ext cx="702768" cy="48825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Round Diagonal Corner Rectangle 675"/>
            <p:cNvSpPr/>
            <p:nvPr/>
          </p:nvSpPr>
          <p:spPr>
            <a:xfrm rot="14238570">
              <a:off x="3070244" y="369581"/>
              <a:ext cx="702768" cy="48825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Oval 676"/>
            <p:cNvSpPr/>
            <p:nvPr/>
          </p:nvSpPr>
          <p:spPr>
            <a:xfrm rot="19586780">
              <a:off x="2966044" y="298851"/>
              <a:ext cx="296658" cy="337705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Oval 677"/>
            <p:cNvSpPr/>
            <p:nvPr/>
          </p:nvSpPr>
          <p:spPr>
            <a:xfrm rot="19586780">
              <a:off x="2578016" y="659382"/>
              <a:ext cx="378563" cy="391085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Oval 678"/>
            <p:cNvSpPr/>
            <p:nvPr/>
          </p:nvSpPr>
          <p:spPr>
            <a:xfrm rot="19586780">
              <a:off x="3428322" y="671996"/>
              <a:ext cx="378563" cy="391085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2" name="TextBox 681"/>
          <p:cNvSpPr txBox="1"/>
          <p:nvPr/>
        </p:nvSpPr>
        <p:spPr>
          <a:xfrm>
            <a:off x="1801145" y="4373634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coat of many colors</a:t>
            </a:r>
            <a:endParaRPr lang="en-US" dirty="0"/>
          </a:p>
        </p:txBody>
      </p:sp>
      <p:sp>
        <p:nvSpPr>
          <p:cNvPr id="683" name="TextBox 682"/>
          <p:cNvSpPr txBox="1"/>
          <p:nvPr/>
        </p:nvSpPr>
        <p:spPr>
          <a:xfrm>
            <a:off x="6497543" y="4336214"/>
            <a:ext cx="22654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vizier to Pharaoh</a:t>
            </a:r>
            <a:endParaRPr lang="en-US" dirty="0"/>
          </a:p>
        </p:txBody>
      </p:sp>
      <p:grpSp>
        <p:nvGrpSpPr>
          <p:cNvPr id="641" name="Group 640"/>
          <p:cNvGrpSpPr/>
          <p:nvPr/>
        </p:nvGrpSpPr>
        <p:grpSpPr>
          <a:xfrm>
            <a:off x="205036" y="1779370"/>
            <a:ext cx="1727835" cy="3639511"/>
            <a:chOff x="8878805" y="2336286"/>
            <a:chExt cx="1727835" cy="3639511"/>
          </a:xfrm>
        </p:grpSpPr>
        <p:sp>
          <p:nvSpPr>
            <p:cNvPr id="642" name="Oval 641"/>
            <p:cNvSpPr/>
            <p:nvPr/>
          </p:nvSpPr>
          <p:spPr>
            <a:xfrm rot="258165">
              <a:off x="9205819" y="2924435"/>
              <a:ext cx="1056213" cy="788413"/>
            </a:xfrm>
            <a:prstGeom prst="ellipse">
              <a:avLst/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Trapezoid 642"/>
            <p:cNvSpPr/>
            <p:nvPr/>
          </p:nvSpPr>
          <p:spPr>
            <a:xfrm>
              <a:off x="9438859" y="3408290"/>
              <a:ext cx="581783" cy="26005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4" name="Group 643"/>
            <p:cNvGrpSpPr/>
            <p:nvPr/>
          </p:nvGrpSpPr>
          <p:grpSpPr>
            <a:xfrm>
              <a:off x="9138304" y="5449750"/>
              <a:ext cx="1072126" cy="526047"/>
              <a:chOff x="2553716" y="4097121"/>
              <a:chExt cx="1072559" cy="580393"/>
            </a:xfrm>
          </p:grpSpPr>
          <p:grpSp>
            <p:nvGrpSpPr>
              <p:cNvPr id="659" name="Group 3"/>
              <p:cNvGrpSpPr/>
              <p:nvPr/>
            </p:nvGrpSpPr>
            <p:grpSpPr>
              <a:xfrm rot="2754858">
                <a:off x="2662540" y="4014465"/>
                <a:ext cx="362746" cy="580393"/>
                <a:chOff x="1676400" y="2133600"/>
                <a:chExt cx="1447800" cy="2088845"/>
              </a:xfrm>
            </p:grpSpPr>
            <p:sp>
              <p:nvSpPr>
                <p:cNvPr id="664" name="Oval 663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Moon 664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Moon 665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0" name="Group 18"/>
              <p:cNvGrpSpPr/>
              <p:nvPr/>
            </p:nvGrpSpPr>
            <p:grpSpPr>
              <a:xfrm rot="19182012">
                <a:off x="3263529" y="4097121"/>
                <a:ext cx="362746" cy="580393"/>
                <a:chOff x="1676400" y="2133600"/>
                <a:chExt cx="1447800" cy="2088845"/>
              </a:xfrm>
            </p:grpSpPr>
            <p:sp>
              <p:nvSpPr>
                <p:cNvPr id="661" name="Oval 660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Moon 661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Moon 662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45" name="Oval 644"/>
            <p:cNvSpPr/>
            <p:nvPr/>
          </p:nvSpPr>
          <p:spPr>
            <a:xfrm rot="2451945">
              <a:off x="10315298" y="4457502"/>
              <a:ext cx="291342" cy="3180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Oval 645"/>
            <p:cNvSpPr/>
            <p:nvPr/>
          </p:nvSpPr>
          <p:spPr>
            <a:xfrm rot="19586780">
              <a:off x="8878805" y="4487863"/>
              <a:ext cx="296538" cy="3060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Trapezoid 646"/>
            <p:cNvSpPr/>
            <p:nvPr/>
          </p:nvSpPr>
          <p:spPr>
            <a:xfrm>
              <a:off x="9111877" y="3629393"/>
              <a:ext cx="1201339" cy="1937744"/>
            </a:xfrm>
            <a:prstGeom prst="trapezoid">
              <a:avLst>
                <a:gd name="adj" fmla="val 34133"/>
              </a:avLst>
            </a:prstGeom>
            <a:solidFill>
              <a:srgbClr val="D5B35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Trapezoid 647"/>
            <p:cNvSpPr/>
            <p:nvPr/>
          </p:nvSpPr>
          <p:spPr>
            <a:xfrm rot="20102191">
              <a:off x="9909116" y="3589422"/>
              <a:ext cx="556436" cy="1077439"/>
            </a:xfrm>
            <a:prstGeom prst="trapezoid">
              <a:avLst>
                <a:gd name="adj" fmla="val 34133"/>
              </a:avLst>
            </a:prstGeom>
            <a:solidFill>
              <a:srgbClr val="EDBC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Trapezoid 648"/>
            <p:cNvSpPr/>
            <p:nvPr/>
          </p:nvSpPr>
          <p:spPr>
            <a:xfrm rot="1327004">
              <a:off x="8999467" y="3573650"/>
              <a:ext cx="556436" cy="1077439"/>
            </a:xfrm>
            <a:prstGeom prst="trapezoid">
              <a:avLst>
                <a:gd name="adj" fmla="val 34133"/>
              </a:avLst>
            </a:prstGeom>
            <a:solidFill>
              <a:srgbClr val="EDBC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/>
            <p:cNvSpPr/>
            <p:nvPr/>
          </p:nvSpPr>
          <p:spPr>
            <a:xfrm>
              <a:off x="9229237" y="2479130"/>
              <a:ext cx="1037808" cy="10478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Rounded Rectangle 650"/>
            <p:cNvSpPr/>
            <p:nvPr/>
          </p:nvSpPr>
          <p:spPr>
            <a:xfrm rot="21588756">
              <a:off x="9234610" y="2760856"/>
              <a:ext cx="1014266" cy="193481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Round Diagonal Corner Rectangle 651"/>
            <p:cNvSpPr/>
            <p:nvPr/>
          </p:nvSpPr>
          <p:spPr>
            <a:xfrm rot="18489317">
              <a:off x="8947169" y="2812701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Round Diagonal Corner Rectangle 652"/>
            <p:cNvSpPr/>
            <p:nvPr/>
          </p:nvSpPr>
          <p:spPr>
            <a:xfrm rot="3110683" flipH="1">
              <a:off x="9935883" y="2817024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Round Diagonal Corner Rectangle 653"/>
            <p:cNvSpPr/>
            <p:nvPr/>
          </p:nvSpPr>
          <p:spPr>
            <a:xfrm rot="7361430" flipH="1">
              <a:off x="9148350" y="2410737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Round Diagonal Corner Rectangle 654"/>
            <p:cNvSpPr/>
            <p:nvPr/>
          </p:nvSpPr>
          <p:spPr>
            <a:xfrm rot="14238570">
              <a:off x="9676975" y="2437183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Oval 655"/>
            <p:cNvSpPr/>
            <p:nvPr/>
          </p:nvSpPr>
          <p:spPr>
            <a:xfrm rot="19586780">
              <a:off x="9540056" y="2395837"/>
              <a:ext cx="296538" cy="306083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Oval 656"/>
            <p:cNvSpPr/>
            <p:nvPr/>
          </p:nvSpPr>
          <p:spPr>
            <a:xfrm rot="19586780">
              <a:off x="9152185" y="2722609"/>
              <a:ext cx="378410" cy="354465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Oval 657"/>
            <p:cNvSpPr/>
            <p:nvPr/>
          </p:nvSpPr>
          <p:spPr>
            <a:xfrm rot="19586780">
              <a:off x="10002147" y="2734042"/>
              <a:ext cx="378410" cy="354465"/>
            </a:xfrm>
            <a:prstGeom prst="ellipse">
              <a:avLst/>
            </a:prstGeom>
            <a:solidFill>
              <a:srgbClr val="BA781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622289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8"/>
          <p:cNvGrpSpPr/>
          <p:nvPr/>
        </p:nvGrpSpPr>
        <p:grpSpPr>
          <a:xfrm>
            <a:off x="7040446" y="3781607"/>
            <a:ext cx="1228154" cy="2693276"/>
            <a:chOff x="651395" y="381000"/>
            <a:chExt cx="1711972" cy="3810000"/>
          </a:xfrm>
        </p:grpSpPr>
        <p:grpSp>
          <p:nvGrpSpPr>
            <p:cNvPr id="5" name="Group 27"/>
            <p:cNvGrpSpPr/>
            <p:nvPr/>
          </p:nvGrpSpPr>
          <p:grpSpPr>
            <a:xfrm>
              <a:off x="651395" y="381000"/>
              <a:ext cx="1711972" cy="3810000"/>
              <a:chOff x="298500" y="1905000"/>
              <a:chExt cx="1683848" cy="3657600"/>
            </a:xfrm>
          </p:grpSpPr>
          <p:sp>
            <p:nvSpPr>
              <p:cNvPr id="10" name="Oval 9"/>
              <p:cNvSpPr/>
              <p:nvPr/>
            </p:nvSpPr>
            <p:spPr>
              <a:xfrm rot="6128217">
                <a:off x="1213418" y="5132464"/>
                <a:ext cx="362002" cy="47399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rot="4472555">
                <a:off x="773717" y="5144601"/>
                <a:ext cx="362002" cy="47399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rot="2901859">
                <a:off x="383346" y="3834959"/>
                <a:ext cx="292192" cy="46188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rot="20226769">
                <a:off x="1656061" y="3791293"/>
                <a:ext cx="326287" cy="4348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>
                <a:off x="1177571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>
                <a:off x="731865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>
                <a:off x="533772" y="3072231"/>
                <a:ext cx="1287595" cy="2034216"/>
              </a:xfrm>
              <a:prstGeom prst="trapezoi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>
                <a:off x="682341" y="3887592"/>
                <a:ext cx="990458" cy="163073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10800000">
                <a:off x="979479" y="3072231"/>
                <a:ext cx="396183" cy="222657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 rot="1442139">
                <a:off x="484049" y="2956231"/>
                <a:ext cx="447514" cy="1171133"/>
              </a:xfrm>
              <a:prstGeom prst="trapezoi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20249249">
                <a:off x="1419935" y="2949175"/>
                <a:ext cx="408238" cy="1171133"/>
              </a:xfrm>
              <a:prstGeom prst="trapezoi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682341" y="1985081"/>
                <a:ext cx="940936" cy="1250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Cloud 21"/>
              <p:cNvSpPr/>
              <p:nvPr/>
            </p:nvSpPr>
            <p:spPr>
              <a:xfrm rot="600599">
                <a:off x="712682" y="1905000"/>
                <a:ext cx="911362" cy="518743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Cloud 22"/>
              <p:cNvSpPr/>
              <p:nvPr/>
            </p:nvSpPr>
            <p:spPr>
              <a:xfrm rot="18382183">
                <a:off x="418114" y="2222224"/>
                <a:ext cx="616956" cy="375815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Cloud 23"/>
              <p:cNvSpPr/>
              <p:nvPr/>
            </p:nvSpPr>
            <p:spPr>
              <a:xfrm rot="5749123">
                <a:off x="1304537" y="2264017"/>
                <a:ext cx="568652" cy="375815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583296" y="2093796"/>
                <a:ext cx="1089504" cy="217430"/>
              </a:xfrm>
              <a:prstGeom prst="roundRect">
                <a:avLst>
                  <a:gd name="adj" fmla="val 5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10800000">
                <a:off x="682341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10800000">
                <a:off x="880433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 rot="10800000">
                <a:off x="1078525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rot="10800000">
                <a:off x="1276616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 rot="10800000">
                <a:off x="1474708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180"/>
              <p:cNvGrpSpPr/>
              <p:nvPr/>
            </p:nvGrpSpPr>
            <p:grpSpPr>
              <a:xfrm>
                <a:off x="533400" y="4786313"/>
                <a:ext cx="1295400" cy="287677"/>
                <a:chOff x="3352800" y="5486400"/>
                <a:chExt cx="1219200" cy="654390"/>
              </a:xfrm>
            </p:grpSpPr>
            <p:grpSp>
              <p:nvGrpSpPr>
                <p:cNvPr id="32" name="Group 172"/>
                <p:cNvGrpSpPr/>
                <p:nvPr/>
              </p:nvGrpSpPr>
              <p:grpSpPr>
                <a:xfrm>
                  <a:off x="3352800" y="5867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40" name="Trapezoid 39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Trapezoid 40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rapezoid 41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Trapezoid 42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Trapezoid 43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173"/>
                <p:cNvGrpSpPr/>
                <p:nvPr/>
              </p:nvGrpSpPr>
              <p:grpSpPr>
                <a:xfrm rot="10800000">
                  <a:off x="3352800" y="5486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35" name="Trapezoid 34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Trapezoid 35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Trapezoid 36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Trapezoid 37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Trapezoid 38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" name="Trapezoid 33"/>
                <p:cNvSpPr/>
                <p:nvPr/>
              </p:nvSpPr>
              <p:spPr>
                <a:xfrm>
                  <a:off x="3352800" y="5715001"/>
                  <a:ext cx="1219200" cy="152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" name="Cloud 5"/>
            <p:cNvSpPr/>
            <p:nvPr/>
          </p:nvSpPr>
          <p:spPr>
            <a:xfrm rot="985445">
              <a:off x="1185887" y="1347104"/>
              <a:ext cx="582373" cy="554725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4566761">
              <a:off x="1387703" y="1397300"/>
              <a:ext cx="201333" cy="28459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 rot="985445">
              <a:off x="1211778" y="1723908"/>
              <a:ext cx="412809" cy="531924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4566761">
              <a:off x="1357034" y="1665980"/>
              <a:ext cx="201333" cy="28459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6007393" y="6203172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Jethro in old testament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7650846" y="1735796"/>
            <a:ext cx="1371600" cy="1436215"/>
            <a:chOff x="1295400" y="1981199"/>
            <a:chExt cx="1371600" cy="1436215"/>
          </a:xfrm>
        </p:grpSpPr>
        <p:sp>
          <p:nvSpPr>
            <p:cNvPr id="90" name="Rectangle 89"/>
            <p:cNvSpPr/>
            <p:nvPr/>
          </p:nvSpPr>
          <p:spPr>
            <a:xfrm>
              <a:off x="1295400" y="1981199"/>
              <a:ext cx="1371600" cy="1436215"/>
            </a:xfrm>
            <a:prstGeom prst="rect">
              <a:avLst/>
            </a:prstGeom>
            <a:solidFill>
              <a:srgbClr val="E1AE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>
              <a:off x="1715854" y="2952901"/>
              <a:ext cx="547809" cy="429509"/>
            </a:xfrm>
            <a:prstGeom prst="trapezoid">
              <a:avLst>
                <a:gd name="adj" fmla="val 49257"/>
              </a:avLst>
            </a:prstGeom>
            <a:solidFill>
              <a:srgbClr val="E7BE6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1568766" y="2093648"/>
              <a:ext cx="903027" cy="1317869"/>
              <a:chOff x="3547613" y="1906304"/>
              <a:chExt cx="903027" cy="1317869"/>
            </a:xfrm>
            <a:solidFill>
              <a:srgbClr val="E7BE6B"/>
            </a:solidFill>
          </p:grpSpPr>
          <p:sp>
            <p:nvSpPr>
              <p:cNvPr id="113" name="Trapezoid 112"/>
              <p:cNvSpPr/>
              <p:nvPr/>
            </p:nvSpPr>
            <p:spPr>
              <a:xfrm rot="10800000">
                <a:off x="3869117" y="2765795"/>
                <a:ext cx="288965" cy="163954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3652392" y="1965272"/>
                <a:ext cx="686294" cy="920602"/>
              </a:xfrm>
              <a:prstGeom prst="ellips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Cloud 116"/>
              <p:cNvSpPr/>
              <p:nvPr/>
            </p:nvSpPr>
            <p:spPr>
              <a:xfrm rot="600599">
                <a:off x="3674522" y="1906304"/>
                <a:ext cx="664723" cy="381977"/>
              </a:xfrm>
              <a:prstGeom prst="clou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Cloud 117"/>
              <p:cNvSpPr/>
              <p:nvPr/>
            </p:nvSpPr>
            <p:spPr>
              <a:xfrm rot="18382183">
                <a:off x="3457520" y="2141203"/>
                <a:ext cx="454296" cy="274109"/>
              </a:xfrm>
              <a:prstGeom prst="clou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Cloud 118"/>
              <p:cNvSpPr/>
              <p:nvPr/>
            </p:nvSpPr>
            <p:spPr>
              <a:xfrm rot="5749123">
                <a:off x="4104222" y="2171977"/>
                <a:ext cx="418727" cy="274109"/>
              </a:xfrm>
              <a:prstGeom prst="clou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>
                <a:off x="3580152" y="2045324"/>
                <a:ext cx="794655" cy="160105"/>
              </a:xfrm>
              <a:prstGeom prst="roundRect">
                <a:avLst>
                  <a:gd name="adj" fmla="val 50000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rapezoid 120"/>
              <p:cNvSpPr/>
              <p:nvPr/>
            </p:nvSpPr>
            <p:spPr>
              <a:xfrm rot="10800000">
                <a:off x="3652392" y="2045324"/>
                <a:ext cx="72242" cy="160105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 rot="10800000">
                <a:off x="3796875" y="2045324"/>
                <a:ext cx="72242" cy="160105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 rot="10800000">
                <a:off x="3941359" y="2045324"/>
                <a:ext cx="72242" cy="160105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 rot="10800000">
                <a:off x="4085841" y="2045324"/>
                <a:ext cx="72242" cy="160105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rapezoid 124"/>
              <p:cNvSpPr/>
              <p:nvPr/>
            </p:nvSpPr>
            <p:spPr>
              <a:xfrm rot="10800000">
                <a:off x="4230324" y="2045324"/>
                <a:ext cx="72242" cy="160105"/>
              </a:xfrm>
              <a:prstGeom prst="trapezoid">
                <a:avLst>
                  <a:gd name="adj" fmla="val 37308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Cloud 100"/>
              <p:cNvSpPr/>
              <p:nvPr/>
            </p:nvSpPr>
            <p:spPr>
              <a:xfrm rot="985445">
                <a:off x="3755869" y="2589240"/>
                <a:ext cx="417789" cy="392133"/>
              </a:xfrm>
              <a:prstGeom prst="clou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 rot="4566761">
                <a:off x="3901707" y="2623230"/>
                <a:ext cx="142322" cy="204166"/>
              </a:xfrm>
              <a:prstGeom prst="ellipse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Cloud 102"/>
              <p:cNvSpPr/>
              <p:nvPr/>
            </p:nvSpPr>
            <p:spPr>
              <a:xfrm rot="985445">
                <a:off x="3722870" y="2848158"/>
                <a:ext cx="348793" cy="376015"/>
              </a:xfrm>
              <a:prstGeom prst="clou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 rot="4566761">
                <a:off x="3848000" y="2766762"/>
                <a:ext cx="171082" cy="271471"/>
              </a:xfrm>
              <a:prstGeom prst="ellipse">
                <a:avLst/>
              </a:pr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8" name="TextBox 15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237822" y="5174465"/>
            <a:ext cx="28219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Jotham</a:t>
            </a:r>
            <a:r>
              <a:rPr lang="en-US" dirty="0" smtClean="0"/>
              <a:t>—son of Gideon Judges 9</a:t>
            </a:r>
            <a:endParaRPr lang="en-US" dirty="0"/>
          </a:p>
        </p:txBody>
      </p:sp>
      <p:grpSp>
        <p:nvGrpSpPr>
          <p:cNvPr id="92" name="Group 91"/>
          <p:cNvGrpSpPr/>
          <p:nvPr/>
        </p:nvGrpSpPr>
        <p:grpSpPr>
          <a:xfrm>
            <a:off x="192289" y="623882"/>
            <a:ext cx="2116521" cy="4219491"/>
            <a:chOff x="779079" y="514896"/>
            <a:chExt cx="2438400" cy="4219491"/>
          </a:xfrm>
        </p:grpSpPr>
        <p:sp>
          <p:nvSpPr>
            <p:cNvPr id="107" name="Oval 106"/>
            <p:cNvSpPr/>
            <p:nvPr/>
          </p:nvSpPr>
          <p:spPr>
            <a:xfrm>
              <a:off x="2687392" y="2910622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>
              <a:off x="779079" y="2910622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lowchart: Manual Operation 108"/>
            <p:cNvSpPr/>
            <p:nvPr/>
          </p:nvSpPr>
          <p:spPr>
            <a:xfrm rot="12596204">
              <a:off x="1015661" y="2085158"/>
              <a:ext cx="696097" cy="1093623"/>
            </a:xfrm>
            <a:prstGeom prst="flowChartManualOperation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lowchart: Manual Operation 109"/>
            <p:cNvSpPr/>
            <p:nvPr/>
          </p:nvSpPr>
          <p:spPr>
            <a:xfrm rot="8763267">
              <a:off x="2267626" y="1950411"/>
              <a:ext cx="696097" cy="1240577"/>
            </a:xfrm>
            <a:prstGeom prst="flowChartManualOperation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20566544">
              <a:off x="1262179" y="4223289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1440040">
              <a:off x="2101909" y="4192870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lowchart: Manual Operation 114"/>
            <p:cNvSpPr/>
            <p:nvPr/>
          </p:nvSpPr>
          <p:spPr>
            <a:xfrm rot="10800000">
              <a:off x="1174602" y="3115061"/>
              <a:ext cx="1654325" cy="132130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Manual Operation 125"/>
            <p:cNvSpPr/>
            <p:nvPr/>
          </p:nvSpPr>
          <p:spPr>
            <a:xfrm rot="10800000">
              <a:off x="1203149" y="1957193"/>
              <a:ext cx="1579464" cy="1873405"/>
            </a:xfrm>
            <a:prstGeom prst="flowChartManualOperation">
              <a:avLst/>
            </a:prstGeom>
            <a:solidFill>
              <a:srgbClr val="E1AE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lowchart: Manual Operation 126"/>
            <p:cNvSpPr/>
            <p:nvPr/>
          </p:nvSpPr>
          <p:spPr>
            <a:xfrm>
              <a:off x="1694408" y="2130257"/>
              <a:ext cx="529959" cy="282996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1309166" y="866232"/>
              <a:ext cx="1272209" cy="143107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 rot="4770234">
              <a:off x="1798913" y="1182127"/>
              <a:ext cx="135653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Cloud 129"/>
            <p:cNvSpPr/>
            <p:nvPr/>
          </p:nvSpPr>
          <p:spPr>
            <a:xfrm rot="6162984">
              <a:off x="629028" y="1305879"/>
              <a:ext cx="1360421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>
              <a:off x="1203149" y="661793"/>
              <a:ext cx="1378226" cy="613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1" name="Picture 10" descr="http://previews.123rf.com/images/konahinab/konahinab1305/konahinab130500007/19492654-The-vector-image-of-set-of-seamless-vintage-borders-in-the-form-of-celtic-ornament-Stock-Vector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-1015" t="67357" r="11375" b="21539"/>
            <a:stretch/>
          </p:blipFill>
          <p:spPr bwMode="auto">
            <a:xfrm>
              <a:off x="1273235" y="3613866"/>
              <a:ext cx="1452548" cy="17992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1" name="Chord 90"/>
            <p:cNvSpPr/>
            <p:nvPr/>
          </p:nvSpPr>
          <p:spPr>
            <a:xfrm rot="4402137">
              <a:off x="1304945" y="327813"/>
              <a:ext cx="1152923" cy="1527090"/>
            </a:xfrm>
            <a:prstGeom prst="chord">
              <a:avLst>
                <a:gd name="adj1" fmla="val 6784580"/>
                <a:gd name="adj2" fmla="val 16778798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0" name="Picture 10" descr="http://previews.123rf.com/images/konahinab/konahinab1305/konahinab130500007/19492654-The-vector-image-of-set-of-seamless-vintage-borders-in-the-form-of-celtic-ornament-Stock-Vector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-1014" t="66923" r="38790" b="21539"/>
            <a:stretch/>
          </p:blipFill>
          <p:spPr bwMode="auto">
            <a:xfrm>
              <a:off x="1102209" y="966667"/>
              <a:ext cx="1568519" cy="27130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3" name="Group 92"/>
          <p:cNvGrpSpPr/>
          <p:nvPr/>
        </p:nvGrpSpPr>
        <p:grpSpPr>
          <a:xfrm>
            <a:off x="2903590" y="587681"/>
            <a:ext cx="1529902" cy="3496106"/>
            <a:chOff x="2903590" y="587681"/>
            <a:chExt cx="1529902" cy="3496106"/>
          </a:xfrm>
        </p:grpSpPr>
        <p:sp>
          <p:nvSpPr>
            <p:cNvPr id="138" name="Oval 137"/>
            <p:cNvSpPr/>
            <p:nvPr/>
          </p:nvSpPr>
          <p:spPr>
            <a:xfrm rot="6128217">
              <a:off x="3733288" y="3691298"/>
              <a:ext cx="332052" cy="43066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 rot="4472555">
              <a:off x="3333787" y="3702430"/>
              <a:ext cx="332052" cy="43066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2901859">
              <a:off x="2979409" y="2501087"/>
              <a:ext cx="268018" cy="41965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20226769">
              <a:off x="4137036" y="2459027"/>
              <a:ext cx="296456" cy="3988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>
              <a:off x="3067011" y="3045962"/>
              <a:ext cx="1259309" cy="84762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>
              <a:off x="3117352" y="1799456"/>
              <a:ext cx="1169876" cy="1865918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>
              <a:off x="3252338" y="2547359"/>
              <a:ext cx="899905" cy="149581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1442139">
              <a:off x="3072175" y="1693053"/>
              <a:ext cx="406600" cy="1074241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 rot="20249249">
              <a:off x="3922498" y="1686580"/>
              <a:ext cx="370915" cy="1074241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 rot="467435">
              <a:off x="3126012" y="1615388"/>
              <a:ext cx="460509" cy="2176702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Trapezoid 179"/>
            <p:cNvSpPr/>
            <p:nvPr/>
          </p:nvSpPr>
          <p:spPr>
            <a:xfrm rot="21150084">
              <a:off x="3761943" y="1647763"/>
              <a:ext cx="460509" cy="2139734"/>
            </a:xfrm>
            <a:prstGeom prst="trapezoi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10800000">
              <a:off x="3522310" y="1799456"/>
              <a:ext cx="359962" cy="204236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252338" y="802250"/>
              <a:ext cx="854911" cy="11467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Cloud 150"/>
            <p:cNvSpPr/>
            <p:nvPr/>
          </p:nvSpPr>
          <p:spPr>
            <a:xfrm rot="600599">
              <a:off x="3279905" y="728794"/>
              <a:ext cx="828041" cy="475825"/>
            </a:xfrm>
            <a:prstGeom prst="clou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loud 151"/>
            <p:cNvSpPr/>
            <p:nvPr/>
          </p:nvSpPr>
          <p:spPr>
            <a:xfrm rot="18382183">
              <a:off x="3009587" y="1021406"/>
              <a:ext cx="565913" cy="341456"/>
            </a:xfrm>
            <a:prstGeom prst="clou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Cloud 152"/>
            <p:cNvSpPr/>
            <p:nvPr/>
          </p:nvSpPr>
          <p:spPr>
            <a:xfrm rot="5749123">
              <a:off x="3815179" y="1059741"/>
              <a:ext cx="521605" cy="341456"/>
            </a:xfrm>
            <a:prstGeom prst="clou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3162348" y="901970"/>
              <a:ext cx="989896" cy="199441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 rot="10800000">
              <a:off x="3252338" y="901970"/>
              <a:ext cx="89991" cy="19944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10800000">
              <a:off x="3432320" y="901970"/>
              <a:ext cx="89991" cy="19944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 rot="10800000">
              <a:off x="3612301" y="901970"/>
              <a:ext cx="89991" cy="19944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 rot="10800000">
              <a:off x="3792282" y="901970"/>
              <a:ext cx="89991" cy="19944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/>
            <p:cNvSpPr/>
            <p:nvPr/>
          </p:nvSpPr>
          <p:spPr>
            <a:xfrm rot="10800000">
              <a:off x="3972263" y="901970"/>
              <a:ext cx="89991" cy="19944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hord 177"/>
            <p:cNvSpPr/>
            <p:nvPr/>
          </p:nvSpPr>
          <p:spPr>
            <a:xfrm rot="4402137">
              <a:off x="3285591" y="505091"/>
              <a:ext cx="761439" cy="926619"/>
            </a:xfrm>
            <a:prstGeom prst="chord">
              <a:avLst>
                <a:gd name="adj1" fmla="val 6784580"/>
                <a:gd name="adj2" fmla="val 1677879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rot="985445">
              <a:off x="3381238" y="1579522"/>
              <a:ext cx="520437" cy="488477"/>
            </a:xfrm>
            <a:prstGeom prst="clou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4566761">
              <a:off x="3562534" y="1649102"/>
              <a:ext cx="152641" cy="2189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2867474" y="4178551"/>
            <a:ext cx="19385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Jair- judges 10</a:t>
            </a:r>
            <a:endParaRPr lang="en-US" dirty="0"/>
          </a:p>
        </p:txBody>
      </p:sp>
      <p:grpSp>
        <p:nvGrpSpPr>
          <p:cNvPr id="97" name="Group 96"/>
          <p:cNvGrpSpPr/>
          <p:nvPr/>
        </p:nvGrpSpPr>
        <p:grpSpPr>
          <a:xfrm>
            <a:off x="2586167" y="5289078"/>
            <a:ext cx="2267111" cy="691254"/>
            <a:chOff x="2586167" y="5289078"/>
            <a:chExt cx="2267111" cy="691254"/>
          </a:xfrm>
        </p:grpSpPr>
        <p:sp>
          <p:nvSpPr>
            <p:cNvPr id="95" name="Pentagon 94"/>
            <p:cNvSpPr/>
            <p:nvPr/>
          </p:nvSpPr>
          <p:spPr>
            <a:xfrm>
              <a:off x="3318906" y="5482966"/>
              <a:ext cx="1534372" cy="282495"/>
            </a:xfrm>
            <a:prstGeom prst="homePlat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Left-Right-Up Arrow 95"/>
            <p:cNvSpPr/>
            <p:nvPr/>
          </p:nvSpPr>
          <p:spPr>
            <a:xfrm rot="16200000">
              <a:off x="2685386" y="5189859"/>
              <a:ext cx="691254" cy="889691"/>
            </a:xfrm>
            <a:prstGeom prst="leftRightUpArrow">
              <a:avLst>
                <a:gd name="adj1" fmla="val 50000"/>
                <a:gd name="adj2" fmla="val 25000"/>
                <a:gd name="adj3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841555" y="431665"/>
            <a:ext cx="2188897" cy="5162015"/>
            <a:chOff x="4841555" y="431665"/>
            <a:chExt cx="2188897" cy="5162015"/>
          </a:xfrm>
        </p:grpSpPr>
        <p:sp>
          <p:nvSpPr>
            <p:cNvPr id="211" name="Rounded Rectangle 210"/>
            <p:cNvSpPr/>
            <p:nvPr/>
          </p:nvSpPr>
          <p:spPr>
            <a:xfrm rot="5400000">
              <a:off x="5709621" y="1757653"/>
              <a:ext cx="1727659" cy="17203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ounded Rectangle 211"/>
            <p:cNvSpPr/>
            <p:nvPr/>
          </p:nvSpPr>
          <p:spPr>
            <a:xfrm rot="6134625">
              <a:off x="5788112" y="1609320"/>
              <a:ext cx="1442128" cy="15718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 rot="19336703">
              <a:off x="5860887" y="4990751"/>
              <a:ext cx="354724" cy="602929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2192056">
              <a:off x="5441298" y="4958034"/>
              <a:ext cx="354724" cy="60057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>
              <a:off x="5388842" y="2493593"/>
              <a:ext cx="1135117" cy="2724736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 rot="19801114">
              <a:off x="6675728" y="3202746"/>
              <a:ext cx="354724" cy="4808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/>
            <p:cNvSpPr/>
            <p:nvPr/>
          </p:nvSpPr>
          <p:spPr>
            <a:xfrm rot="1616962">
              <a:off x="4841555" y="3121903"/>
              <a:ext cx="354724" cy="4808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19984891">
              <a:off x="6166029" y="2082524"/>
              <a:ext cx="575566" cy="146395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2090544">
              <a:off x="5135116" y="2147773"/>
              <a:ext cx="601090" cy="1387052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>
              <a:off x="5372289" y="2221528"/>
              <a:ext cx="1135117" cy="2724736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Cloud 172"/>
            <p:cNvSpPr/>
            <p:nvPr/>
          </p:nvSpPr>
          <p:spPr>
            <a:xfrm rot="17395536">
              <a:off x="4898752" y="1030496"/>
              <a:ext cx="1202548" cy="602156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173"/>
            <p:cNvSpPr/>
            <p:nvPr/>
          </p:nvSpPr>
          <p:spPr>
            <a:xfrm rot="15902291">
              <a:off x="5913950" y="1057888"/>
              <a:ext cx="1202548" cy="602156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/>
            <p:cNvSpPr/>
            <p:nvPr/>
          </p:nvSpPr>
          <p:spPr>
            <a:xfrm rot="10800000">
              <a:off x="5743567" y="2253176"/>
              <a:ext cx="425670" cy="32055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657615">
              <a:off x="5212508" y="2206720"/>
              <a:ext cx="567559" cy="2989284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rapezoid 181"/>
            <p:cNvSpPr/>
            <p:nvPr/>
          </p:nvSpPr>
          <p:spPr>
            <a:xfrm rot="21232594">
              <a:off x="6026821" y="2198589"/>
              <a:ext cx="567559" cy="3028310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5459788" y="970947"/>
              <a:ext cx="993228" cy="13623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>
              <a:off x="5268794" y="891954"/>
              <a:ext cx="1442128" cy="327246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Chord 204"/>
            <p:cNvSpPr/>
            <p:nvPr/>
          </p:nvSpPr>
          <p:spPr>
            <a:xfrm rot="4639801">
              <a:off x="5395893" y="336282"/>
              <a:ext cx="1152923" cy="1343689"/>
            </a:xfrm>
            <a:prstGeom prst="chord">
              <a:avLst>
                <a:gd name="adj1" fmla="val 6784580"/>
                <a:gd name="adj2" fmla="val 16375683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loud 205"/>
            <p:cNvSpPr/>
            <p:nvPr/>
          </p:nvSpPr>
          <p:spPr>
            <a:xfrm rot="15902291">
              <a:off x="5732917" y="1941567"/>
              <a:ext cx="444363" cy="534623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21012541">
              <a:off x="5810055" y="2051506"/>
              <a:ext cx="254337" cy="1466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" name="Group 207"/>
            <p:cNvGrpSpPr/>
            <p:nvPr/>
          </p:nvGrpSpPr>
          <p:grpSpPr>
            <a:xfrm rot="6133938">
              <a:off x="4703756" y="3687615"/>
              <a:ext cx="1459910" cy="305918"/>
              <a:chOff x="3016684" y="5289079"/>
              <a:chExt cx="2026461" cy="691254"/>
            </a:xfrm>
          </p:grpSpPr>
          <p:sp>
            <p:nvSpPr>
              <p:cNvPr id="209" name="Pentagon 208"/>
              <p:cNvSpPr/>
              <p:nvPr/>
            </p:nvSpPr>
            <p:spPr>
              <a:xfrm>
                <a:off x="3324158" y="5493104"/>
                <a:ext cx="1718987" cy="311798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Left-Right-Up Arrow 209"/>
              <p:cNvSpPr/>
              <p:nvPr/>
            </p:nvSpPr>
            <p:spPr>
              <a:xfrm rot="16200000">
                <a:off x="2900644" y="5405119"/>
                <a:ext cx="691254" cy="459173"/>
              </a:xfrm>
              <a:prstGeom prst="leftRightUpArrow">
                <a:avLst>
                  <a:gd name="adj1" fmla="val 50000"/>
                  <a:gd name="adj2" fmla="val 25000"/>
                  <a:gd name="adj3" fmla="val 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" name="Rounded Rectangle 93"/>
            <p:cNvSpPr/>
            <p:nvPr/>
          </p:nvSpPr>
          <p:spPr>
            <a:xfrm>
              <a:off x="5285977" y="3469774"/>
              <a:ext cx="1237982" cy="270269"/>
            </a:xfrm>
            <a:prstGeom prst="roundRect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Isosceles Triangle 97"/>
            <p:cNvSpPr/>
            <p:nvPr/>
          </p:nvSpPr>
          <p:spPr>
            <a:xfrm>
              <a:off x="5415750" y="3491545"/>
              <a:ext cx="213841" cy="21615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Isosceles Triangle 212"/>
            <p:cNvSpPr/>
            <p:nvPr/>
          </p:nvSpPr>
          <p:spPr>
            <a:xfrm>
              <a:off x="5584731" y="3489385"/>
              <a:ext cx="213841" cy="21615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Isosceles Triangle 213"/>
            <p:cNvSpPr/>
            <p:nvPr/>
          </p:nvSpPr>
          <p:spPr>
            <a:xfrm>
              <a:off x="5758513" y="3495880"/>
              <a:ext cx="213841" cy="21615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Isosceles Triangle 214"/>
            <p:cNvSpPr/>
            <p:nvPr/>
          </p:nvSpPr>
          <p:spPr>
            <a:xfrm>
              <a:off x="5933187" y="3495880"/>
              <a:ext cx="213841" cy="21615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Isosceles Triangle 215"/>
            <p:cNvSpPr/>
            <p:nvPr/>
          </p:nvSpPr>
          <p:spPr>
            <a:xfrm>
              <a:off x="6143268" y="3495880"/>
              <a:ext cx="213841" cy="21615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7" name="TextBox 216"/>
          <p:cNvSpPr txBox="1"/>
          <p:nvPr/>
        </p:nvSpPr>
        <p:spPr>
          <a:xfrm>
            <a:off x="5236667" y="5590331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Jephthah—judges 11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55420981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6"/>
          <p:cNvGrpSpPr/>
          <p:nvPr/>
        </p:nvGrpSpPr>
        <p:grpSpPr>
          <a:xfrm>
            <a:off x="381000" y="457201"/>
            <a:ext cx="2520305" cy="5333998"/>
            <a:chOff x="381000" y="457201"/>
            <a:chExt cx="2520305" cy="5333998"/>
          </a:xfrm>
        </p:grpSpPr>
        <p:sp>
          <p:nvSpPr>
            <p:cNvPr id="3" name="Oval 2"/>
            <p:cNvSpPr/>
            <p:nvPr/>
          </p:nvSpPr>
          <p:spPr>
            <a:xfrm rot="6128217">
              <a:off x="1837209" y="5175877"/>
              <a:ext cx="474843" cy="75580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4472555">
              <a:off x="1116645" y="5134595"/>
              <a:ext cx="410712" cy="83714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226769">
              <a:off x="1039389" y="5372692"/>
              <a:ext cx="260436" cy="30361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226769">
              <a:off x="2029988" y="5372693"/>
              <a:ext cx="260436" cy="30361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901859">
              <a:off x="488257" y="3428801"/>
              <a:ext cx="470737" cy="68525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442139">
              <a:off x="730443" y="2368808"/>
              <a:ext cx="740567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226769">
              <a:off x="2355482" y="3464741"/>
              <a:ext cx="545823" cy="7006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249249">
              <a:off x="2024693" y="2430513"/>
              <a:ext cx="666092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11274506">
              <a:off x="577468" y="1140778"/>
              <a:ext cx="2209800" cy="1757796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805882" y="2499725"/>
              <a:ext cx="1840063" cy="296562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>
              <a:off x="1295400" y="2590799"/>
              <a:ext cx="774074" cy="685800"/>
            </a:xfrm>
            <a:prstGeom prst="trapezoid">
              <a:avLst>
                <a:gd name="adj" fmla="val 7373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990400" y="1176771"/>
              <a:ext cx="1344662" cy="165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Moon 14"/>
            <p:cNvSpPr/>
            <p:nvPr/>
          </p:nvSpPr>
          <p:spPr>
            <a:xfrm rot="5400000">
              <a:off x="1211034" y="160566"/>
              <a:ext cx="909932" cy="1503201"/>
            </a:xfrm>
            <a:prstGeom prst="moon">
              <a:avLst>
                <a:gd name="adj" fmla="val 74044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Moon 15"/>
            <p:cNvSpPr/>
            <p:nvPr/>
          </p:nvSpPr>
          <p:spPr>
            <a:xfrm rot="5720381">
              <a:off x="1396989" y="442174"/>
              <a:ext cx="609600" cy="1371600"/>
            </a:xfrm>
            <a:prstGeom prst="moon">
              <a:avLst>
                <a:gd name="adj" fmla="val 74044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1"/>
            <p:cNvSpPr/>
            <p:nvPr/>
          </p:nvSpPr>
          <p:spPr>
            <a:xfrm rot="5400000">
              <a:off x="1403178" y="729098"/>
              <a:ext cx="564286" cy="1541842"/>
            </a:xfrm>
            <a:prstGeom prst="roundRect">
              <a:avLst>
                <a:gd name="adj" fmla="val 500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flipV="1">
              <a:off x="914400" y="1446474"/>
              <a:ext cx="1524000" cy="321117"/>
            </a:xfrm>
            <a:prstGeom prst="roundRect">
              <a:avLst>
                <a:gd name="adj" fmla="val 19291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97"/>
            <p:cNvGrpSpPr/>
            <p:nvPr/>
          </p:nvGrpSpPr>
          <p:grpSpPr>
            <a:xfrm>
              <a:off x="941294" y="1474694"/>
              <a:ext cx="1447800" cy="274265"/>
              <a:chOff x="4953000" y="3276600"/>
              <a:chExt cx="6172200" cy="990600"/>
            </a:xfrm>
          </p:grpSpPr>
          <p:grpSp>
            <p:nvGrpSpPr>
              <p:cNvPr id="46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62" name="Octagon 6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58" name="Octagon 5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54" name="Octagon 5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Diamond 5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50" name="Octagon 4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Diamond 5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Diamond 5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120"/>
            <p:cNvGrpSpPr/>
            <p:nvPr/>
          </p:nvGrpSpPr>
          <p:grpSpPr>
            <a:xfrm>
              <a:off x="838200" y="5105400"/>
              <a:ext cx="1752600" cy="274265"/>
              <a:chOff x="4953000" y="3276600"/>
              <a:chExt cx="6172200" cy="990600"/>
            </a:xfrm>
          </p:grpSpPr>
          <p:grpSp>
            <p:nvGrpSpPr>
              <p:cNvPr id="26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42" name="Octagon 4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8" name="Octagon 3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4" name="Octagon 3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" name="Octagon 2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" name="Group 43"/>
            <p:cNvGrpSpPr/>
            <p:nvPr/>
          </p:nvGrpSpPr>
          <p:grpSpPr>
            <a:xfrm>
              <a:off x="1066800" y="3657600"/>
              <a:ext cx="1426353" cy="914400"/>
              <a:chOff x="4309849" y="4876800"/>
              <a:chExt cx="1063369" cy="745538"/>
            </a:xfrm>
          </p:grpSpPr>
          <p:sp>
            <p:nvSpPr>
              <p:cNvPr id="22" name="Diagonal Stripe 21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>
                  <a:gd name="adj" fmla="val 52553"/>
                </a:avLst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Diagonal Stripe 22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Diagonal Stripe 23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Flowchart: Display 24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6" name="TextBox 65"/>
          <p:cNvSpPr txBox="1"/>
          <p:nvPr/>
        </p:nvSpPr>
        <p:spPr>
          <a:xfrm>
            <a:off x="1143000" y="6019800"/>
            <a:ext cx="1752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Jesse</a:t>
            </a:r>
            <a:endParaRPr lang="en-US" dirty="0"/>
          </a:p>
        </p:txBody>
      </p:sp>
      <p:sp>
        <p:nvSpPr>
          <p:cNvPr id="67" name="TextBox 66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4191000" y="5867400"/>
            <a:ext cx="1752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Joel</a:t>
            </a:r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3888330" y="914400"/>
            <a:ext cx="2202940" cy="4775038"/>
            <a:chOff x="3888330" y="914400"/>
            <a:chExt cx="2202940" cy="4775038"/>
          </a:xfrm>
        </p:grpSpPr>
        <p:sp>
          <p:nvSpPr>
            <p:cNvPr id="69" name="Round Diagonal Corner Rectangle 68"/>
            <p:cNvSpPr/>
            <p:nvPr/>
          </p:nvSpPr>
          <p:spPr>
            <a:xfrm rot="19527262">
              <a:off x="4839345" y="1132822"/>
              <a:ext cx="981292" cy="12527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 Diagonal Corner Rectangle 69"/>
            <p:cNvSpPr/>
            <p:nvPr/>
          </p:nvSpPr>
          <p:spPr>
            <a:xfrm rot="19527262">
              <a:off x="4162190" y="1282536"/>
              <a:ext cx="981292" cy="128318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19671902">
              <a:off x="5601098" y="3162825"/>
              <a:ext cx="490172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2647766">
              <a:off x="3888330" y="3070050"/>
              <a:ext cx="486943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9352409">
              <a:off x="5160381" y="4825515"/>
              <a:ext cx="443210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 rot="2647766">
              <a:off x="4650853" y="4808427"/>
              <a:ext cx="441089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 rot="20169292">
              <a:off x="5070369" y="2233597"/>
              <a:ext cx="946541" cy="154100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1790291">
              <a:off x="4075923" y="2188565"/>
              <a:ext cx="946541" cy="154100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4354379" y="2108038"/>
              <a:ext cx="1412091" cy="3144935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4354379" y="964808"/>
              <a:ext cx="1283100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ound Diagonal Corner Rectangle 78"/>
            <p:cNvSpPr/>
            <p:nvPr/>
          </p:nvSpPr>
          <p:spPr>
            <a:xfrm rot="1236535">
              <a:off x="4346034" y="914400"/>
              <a:ext cx="683617" cy="57972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ound Diagonal Corner Rectangle 79"/>
            <p:cNvSpPr/>
            <p:nvPr/>
          </p:nvSpPr>
          <p:spPr>
            <a:xfrm rot="5076663">
              <a:off x="4946351" y="799660"/>
              <a:ext cx="522652" cy="77111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4623558" y="1041238"/>
              <a:ext cx="672949" cy="37495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138549">
              <a:off x="4585269" y="2352078"/>
              <a:ext cx="673500" cy="2837882"/>
            </a:xfrm>
            <a:prstGeom prst="trapezoid">
              <a:avLst>
                <a:gd name="adj" fmla="val 34638"/>
              </a:avLst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" name="Group 136"/>
            <p:cNvGrpSpPr/>
            <p:nvPr/>
          </p:nvGrpSpPr>
          <p:grpSpPr>
            <a:xfrm rot="11624446">
              <a:off x="5022078" y="2405560"/>
              <a:ext cx="533400" cy="457200"/>
              <a:chOff x="6248400" y="2362200"/>
              <a:chExt cx="1143000" cy="914400"/>
            </a:xfrm>
          </p:grpSpPr>
          <p:sp>
            <p:nvSpPr>
              <p:cNvPr id="135" name="Regular Pentagon 134"/>
              <p:cNvSpPr/>
              <p:nvPr/>
            </p:nvSpPr>
            <p:spPr>
              <a:xfrm>
                <a:off x="6248400" y="2362200"/>
                <a:ext cx="1143000" cy="914400"/>
              </a:xfrm>
              <a:prstGeom prst="pentagon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Quad Arrow 135"/>
              <p:cNvSpPr/>
              <p:nvPr/>
            </p:nvSpPr>
            <p:spPr>
              <a:xfrm rot="2783275">
                <a:off x="6466492" y="2580292"/>
                <a:ext cx="685800" cy="6858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Round Diagonal Corner Rectangle 82"/>
            <p:cNvSpPr/>
            <p:nvPr/>
          </p:nvSpPr>
          <p:spPr>
            <a:xfrm rot="8272682">
              <a:off x="4660399" y="2101679"/>
              <a:ext cx="640854" cy="731252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4805770" y="2182276"/>
              <a:ext cx="311117" cy="1915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" name="Group 152"/>
            <p:cNvGrpSpPr/>
            <p:nvPr/>
          </p:nvGrpSpPr>
          <p:grpSpPr>
            <a:xfrm rot="6531505">
              <a:off x="3679361" y="3801121"/>
              <a:ext cx="2311877" cy="304800"/>
              <a:chOff x="5410200" y="304800"/>
              <a:chExt cx="3603812" cy="475130"/>
            </a:xfrm>
          </p:grpSpPr>
          <p:grpSp>
            <p:nvGrpSpPr>
              <p:cNvPr id="150" name="Group 149"/>
              <p:cNvGrpSpPr/>
              <p:nvPr/>
            </p:nvGrpSpPr>
            <p:grpSpPr>
              <a:xfrm>
                <a:off x="8099612" y="313765"/>
                <a:ext cx="914400" cy="457200"/>
                <a:chOff x="5410200" y="304800"/>
                <a:chExt cx="914400" cy="457200"/>
              </a:xfrm>
            </p:grpSpPr>
            <p:sp>
              <p:nvSpPr>
                <p:cNvPr id="151" name="Left-Right Arrow 150"/>
                <p:cNvSpPr/>
                <p:nvPr/>
              </p:nvSpPr>
              <p:spPr>
                <a:xfrm>
                  <a:off x="5410200" y="304800"/>
                  <a:ext cx="914400" cy="457200"/>
                </a:xfrm>
                <a:prstGeom prst="leftRightArrow">
                  <a:avLst>
                    <a:gd name="adj1" fmla="val 77451"/>
                    <a:gd name="adj2" fmla="val 71569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Cross 151"/>
                <p:cNvSpPr/>
                <p:nvPr/>
              </p:nvSpPr>
              <p:spPr>
                <a:xfrm>
                  <a:off x="5710517" y="389964"/>
                  <a:ext cx="300318" cy="300318"/>
                </a:xfrm>
                <a:prstGeom prst="plus">
                  <a:avLst>
                    <a:gd name="adj" fmla="val 40686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745942" y="322730"/>
                <a:ext cx="914400" cy="457200"/>
                <a:chOff x="5410200" y="304800"/>
                <a:chExt cx="914400" cy="457200"/>
              </a:xfrm>
            </p:grpSpPr>
            <p:sp>
              <p:nvSpPr>
                <p:cNvPr id="145" name="Left-Right Arrow 144"/>
                <p:cNvSpPr/>
                <p:nvPr/>
              </p:nvSpPr>
              <p:spPr>
                <a:xfrm>
                  <a:off x="5410200" y="304800"/>
                  <a:ext cx="914400" cy="457200"/>
                </a:xfrm>
                <a:prstGeom prst="leftRightArrow">
                  <a:avLst>
                    <a:gd name="adj1" fmla="val 77451"/>
                    <a:gd name="adj2" fmla="val 71569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Cross 145"/>
                <p:cNvSpPr/>
                <p:nvPr/>
              </p:nvSpPr>
              <p:spPr>
                <a:xfrm>
                  <a:off x="5710517" y="389964"/>
                  <a:ext cx="300318" cy="300318"/>
                </a:xfrm>
                <a:prstGeom prst="plus">
                  <a:avLst>
                    <a:gd name="adj" fmla="val 40686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>
                <a:off x="5410200" y="304800"/>
                <a:ext cx="914400" cy="457200"/>
                <a:chOff x="5410200" y="304800"/>
                <a:chExt cx="914400" cy="457200"/>
              </a:xfrm>
            </p:grpSpPr>
            <p:sp>
              <p:nvSpPr>
                <p:cNvPr id="138" name="Left-Right Arrow 137"/>
                <p:cNvSpPr/>
                <p:nvPr/>
              </p:nvSpPr>
              <p:spPr>
                <a:xfrm>
                  <a:off x="5410200" y="304800"/>
                  <a:ext cx="914400" cy="457200"/>
                </a:xfrm>
                <a:prstGeom prst="leftRightArrow">
                  <a:avLst>
                    <a:gd name="adj1" fmla="val 77451"/>
                    <a:gd name="adj2" fmla="val 71569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Cross 138"/>
                <p:cNvSpPr/>
                <p:nvPr/>
              </p:nvSpPr>
              <p:spPr>
                <a:xfrm>
                  <a:off x="5710517" y="389964"/>
                  <a:ext cx="300318" cy="300318"/>
                </a:xfrm>
                <a:prstGeom prst="plus">
                  <a:avLst>
                    <a:gd name="adj" fmla="val 40686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>
                <a:off x="6091518" y="304800"/>
                <a:ext cx="914400" cy="457200"/>
                <a:chOff x="5410200" y="304800"/>
                <a:chExt cx="914400" cy="457200"/>
              </a:xfrm>
            </p:grpSpPr>
            <p:sp>
              <p:nvSpPr>
                <p:cNvPr id="142" name="Left-Right Arrow 141"/>
                <p:cNvSpPr/>
                <p:nvPr/>
              </p:nvSpPr>
              <p:spPr>
                <a:xfrm>
                  <a:off x="5410200" y="304800"/>
                  <a:ext cx="914400" cy="457200"/>
                </a:xfrm>
                <a:prstGeom prst="leftRightArrow">
                  <a:avLst>
                    <a:gd name="adj1" fmla="val 77451"/>
                    <a:gd name="adj2" fmla="val 71569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Cross 142"/>
                <p:cNvSpPr/>
                <p:nvPr/>
              </p:nvSpPr>
              <p:spPr>
                <a:xfrm>
                  <a:off x="5710517" y="389964"/>
                  <a:ext cx="300318" cy="300318"/>
                </a:xfrm>
                <a:prstGeom prst="plus">
                  <a:avLst>
                    <a:gd name="adj" fmla="val 40686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146"/>
              <p:cNvGrpSpPr/>
              <p:nvPr/>
            </p:nvGrpSpPr>
            <p:grpSpPr>
              <a:xfrm>
                <a:off x="7445188" y="322730"/>
                <a:ext cx="914400" cy="457200"/>
                <a:chOff x="5410200" y="304800"/>
                <a:chExt cx="914400" cy="457200"/>
              </a:xfrm>
            </p:grpSpPr>
            <p:sp>
              <p:nvSpPr>
                <p:cNvPr id="148" name="Left-Right Arrow 147"/>
                <p:cNvSpPr/>
                <p:nvPr/>
              </p:nvSpPr>
              <p:spPr>
                <a:xfrm>
                  <a:off x="5410200" y="304800"/>
                  <a:ext cx="914400" cy="457200"/>
                </a:xfrm>
                <a:prstGeom prst="leftRightArrow">
                  <a:avLst>
                    <a:gd name="adj1" fmla="val 77451"/>
                    <a:gd name="adj2" fmla="val 71569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Cross 148"/>
                <p:cNvSpPr/>
                <p:nvPr/>
              </p:nvSpPr>
              <p:spPr>
                <a:xfrm>
                  <a:off x="5710517" y="389964"/>
                  <a:ext cx="300318" cy="300318"/>
                </a:xfrm>
                <a:prstGeom prst="plus">
                  <a:avLst>
                    <a:gd name="adj" fmla="val 40686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08" name="TextBox 107"/>
          <p:cNvSpPr txBox="1"/>
          <p:nvPr/>
        </p:nvSpPr>
        <p:spPr>
          <a:xfrm>
            <a:off x="6669310" y="6274675"/>
            <a:ext cx="175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Jared father of Enoch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6408019" y="351893"/>
            <a:ext cx="2603931" cy="5693376"/>
            <a:chOff x="6408019" y="351893"/>
            <a:chExt cx="2603931" cy="5693376"/>
          </a:xfrm>
        </p:grpSpPr>
        <p:sp>
          <p:nvSpPr>
            <p:cNvPr id="280" name="Oval 279"/>
            <p:cNvSpPr/>
            <p:nvPr/>
          </p:nvSpPr>
          <p:spPr>
            <a:xfrm rot="19540506">
              <a:off x="7765760" y="5066815"/>
              <a:ext cx="735255" cy="978454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/>
            <p:cNvSpPr/>
            <p:nvPr/>
          </p:nvSpPr>
          <p:spPr>
            <a:xfrm rot="2754858">
              <a:off x="6815987" y="5065969"/>
              <a:ext cx="558077" cy="978454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ounded Rectangle 216"/>
            <p:cNvSpPr/>
            <p:nvPr/>
          </p:nvSpPr>
          <p:spPr>
            <a:xfrm rot="5912175">
              <a:off x="5886608" y="1843760"/>
              <a:ext cx="2211962" cy="660386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ounded Rectangle 217"/>
            <p:cNvSpPr/>
            <p:nvPr/>
          </p:nvSpPr>
          <p:spPr>
            <a:xfrm rot="4845266">
              <a:off x="7451644" y="1995386"/>
              <a:ext cx="2143452" cy="411540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3"/>
            <p:cNvGrpSpPr/>
            <p:nvPr/>
          </p:nvGrpSpPr>
          <p:grpSpPr>
            <a:xfrm rot="2754858">
              <a:off x="6900181" y="5025186"/>
              <a:ext cx="458776" cy="978454"/>
              <a:chOff x="1676400" y="2133600"/>
              <a:chExt cx="1447800" cy="2057400"/>
            </a:xfrm>
          </p:grpSpPr>
          <p:sp>
            <p:nvSpPr>
              <p:cNvPr id="255" name="Oval 25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Moon 25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0" name="Group 18"/>
            <p:cNvGrpSpPr/>
            <p:nvPr/>
          </p:nvGrpSpPr>
          <p:grpSpPr>
            <a:xfrm rot="19182012">
              <a:off x="7838845" y="5258443"/>
              <a:ext cx="620880" cy="722992"/>
              <a:chOff x="1676400" y="2133600"/>
              <a:chExt cx="1447800" cy="2057400"/>
            </a:xfrm>
          </p:grpSpPr>
          <p:sp>
            <p:nvSpPr>
              <p:cNvPr id="252" name="Oval 251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Moon 253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1" name="Oval 220"/>
            <p:cNvSpPr/>
            <p:nvPr/>
          </p:nvSpPr>
          <p:spPr>
            <a:xfrm rot="2451945">
              <a:off x="8513083" y="3527663"/>
              <a:ext cx="498867" cy="443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19586780">
              <a:off x="6408019" y="3529268"/>
              <a:ext cx="507764" cy="427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 rot="20354810">
              <a:off x="7610017" y="2005666"/>
              <a:ext cx="1118026" cy="1846448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 rot="1018040">
              <a:off x="6597203" y="2099642"/>
              <a:ext cx="1118026" cy="167596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>
              <a:off x="6672727" y="2096059"/>
              <a:ext cx="2073218" cy="3388930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Isosceles Triangle 225"/>
            <p:cNvSpPr/>
            <p:nvPr/>
          </p:nvSpPr>
          <p:spPr>
            <a:xfrm rot="10800000">
              <a:off x="7403023" y="1957062"/>
              <a:ext cx="592348" cy="138733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6771453" y="778088"/>
              <a:ext cx="1777044" cy="146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loud 84"/>
            <p:cNvSpPr/>
            <p:nvPr/>
          </p:nvSpPr>
          <p:spPr>
            <a:xfrm>
              <a:off x="6836414" y="876446"/>
              <a:ext cx="1605714" cy="517845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8" name="Group 71"/>
            <p:cNvGrpSpPr/>
            <p:nvPr/>
          </p:nvGrpSpPr>
          <p:grpSpPr>
            <a:xfrm flipH="1">
              <a:off x="6754094" y="351893"/>
              <a:ext cx="1980699" cy="1595721"/>
              <a:chOff x="6952937" y="1699574"/>
              <a:chExt cx="1652731" cy="1748246"/>
            </a:xfrm>
            <a:solidFill>
              <a:srgbClr val="E2B470"/>
            </a:solidFill>
          </p:grpSpPr>
          <p:sp>
            <p:nvSpPr>
              <p:cNvPr id="248" name="Chord 247"/>
              <p:cNvSpPr/>
              <p:nvPr/>
            </p:nvSpPr>
            <p:spPr>
              <a:xfrm rot="8556574">
                <a:off x="6952937" y="1699574"/>
                <a:ext cx="1627371" cy="1748246"/>
              </a:xfrm>
              <a:prstGeom prst="chord">
                <a:avLst>
                  <a:gd name="adj1" fmla="val 2700247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Chord 248"/>
              <p:cNvSpPr/>
              <p:nvPr/>
            </p:nvSpPr>
            <p:spPr>
              <a:xfrm rot="8556574">
                <a:off x="7032233" y="1750901"/>
                <a:ext cx="1504306" cy="1584832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Moon 249"/>
              <p:cNvSpPr/>
              <p:nvPr/>
            </p:nvSpPr>
            <p:spPr>
              <a:xfrm rot="5400000">
                <a:off x="7677150" y="1543050"/>
                <a:ext cx="647700" cy="10668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ounded Rectangle 250"/>
              <p:cNvSpPr/>
              <p:nvPr/>
            </p:nvSpPr>
            <p:spPr>
              <a:xfrm>
                <a:off x="7048839" y="2145504"/>
                <a:ext cx="1556829" cy="433222"/>
              </a:xfrm>
              <a:prstGeom prst="roundRect">
                <a:avLst/>
              </a:prstGeom>
              <a:solidFill>
                <a:srgbClr val="BA78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7287890" y="2283785"/>
              <a:ext cx="822614" cy="673180"/>
              <a:chOff x="2527899" y="293912"/>
              <a:chExt cx="1659340" cy="1357908"/>
            </a:xfrm>
            <a:noFill/>
          </p:grpSpPr>
          <p:grpSp>
            <p:nvGrpSpPr>
              <p:cNvPr id="88" name="Group 87"/>
              <p:cNvGrpSpPr/>
              <p:nvPr/>
            </p:nvGrpSpPr>
            <p:grpSpPr>
              <a:xfrm>
                <a:off x="2527899" y="293912"/>
                <a:ext cx="1659340" cy="1357908"/>
                <a:chOff x="2527899" y="293912"/>
                <a:chExt cx="1659340" cy="1357908"/>
              </a:xfrm>
              <a:grpFill/>
            </p:grpSpPr>
            <p:grpSp>
              <p:nvGrpSpPr>
                <p:cNvPr id="87" name="Group 86"/>
                <p:cNvGrpSpPr/>
                <p:nvPr/>
              </p:nvGrpSpPr>
              <p:grpSpPr>
                <a:xfrm>
                  <a:off x="2527899" y="293912"/>
                  <a:ext cx="949449" cy="1317559"/>
                  <a:chOff x="2527899" y="293912"/>
                  <a:chExt cx="949449" cy="1317559"/>
                </a:xfrm>
                <a:grpFill/>
              </p:grpSpPr>
              <p:sp>
                <p:nvSpPr>
                  <p:cNvPr id="86" name="Flowchart: Summing Junction 85"/>
                  <p:cNvSpPr/>
                  <p:nvPr/>
                </p:nvSpPr>
                <p:spPr>
                  <a:xfrm rot="19553139">
                    <a:off x="2527899" y="293912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Flowchart: Summing Junction 259"/>
                  <p:cNvSpPr/>
                  <p:nvPr/>
                </p:nvSpPr>
                <p:spPr>
                  <a:xfrm rot="19553139">
                    <a:off x="2794692" y="649760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Flowchart: Summing Junction 260"/>
                  <p:cNvSpPr/>
                  <p:nvPr/>
                </p:nvSpPr>
                <p:spPr>
                  <a:xfrm rot="19553139">
                    <a:off x="3051238" y="1016216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261"/>
                <p:cNvGrpSpPr/>
                <p:nvPr/>
              </p:nvGrpSpPr>
              <p:grpSpPr>
                <a:xfrm flipV="1">
                  <a:off x="3237790" y="334261"/>
                  <a:ext cx="949449" cy="1317559"/>
                  <a:chOff x="2527899" y="293912"/>
                  <a:chExt cx="949449" cy="1317559"/>
                </a:xfrm>
                <a:grpFill/>
              </p:grpSpPr>
              <p:sp>
                <p:nvSpPr>
                  <p:cNvPr id="263" name="Flowchart: Summing Junction 262"/>
                  <p:cNvSpPr/>
                  <p:nvPr/>
                </p:nvSpPr>
                <p:spPr>
                  <a:xfrm rot="19553139">
                    <a:off x="2527899" y="293912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Flowchart: Summing Junction 263"/>
                  <p:cNvSpPr/>
                  <p:nvPr/>
                </p:nvSpPr>
                <p:spPr>
                  <a:xfrm rot="19553139">
                    <a:off x="2794692" y="649760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Flowchart: Summing Junction 264"/>
                  <p:cNvSpPr/>
                  <p:nvPr/>
                </p:nvSpPr>
                <p:spPr>
                  <a:xfrm rot="19553139">
                    <a:off x="3051238" y="1016216"/>
                    <a:ext cx="426110" cy="595255"/>
                  </a:xfrm>
                  <a:prstGeom prst="flowChartSummingJunction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70" name="Flowchart: Summing Junction 269"/>
              <p:cNvSpPr/>
              <p:nvPr/>
            </p:nvSpPr>
            <p:spPr>
              <a:xfrm>
                <a:off x="3046998" y="1053707"/>
                <a:ext cx="595066" cy="595255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8" name="Cloud 257"/>
            <p:cNvSpPr/>
            <p:nvPr/>
          </p:nvSpPr>
          <p:spPr>
            <a:xfrm>
              <a:off x="7255780" y="1883952"/>
              <a:ext cx="871444" cy="638825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/>
            <p:cNvSpPr/>
            <p:nvPr/>
          </p:nvSpPr>
          <p:spPr>
            <a:xfrm>
              <a:off x="7557102" y="2012011"/>
              <a:ext cx="288105" cy="2074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6826377" y="851510"/>
              <a:ext cx="251634" cy="2130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/>
            <p:cNvSpPr/>
            <p:nvPr/>
          </p:nvSpPr>
          <p:spPr>
            <a:xfrm>
              <a:off x="7270877" y="851510"/>
              <a:ext cx="251634" cy="2130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Oval 271"/>
            <p:cNvSpPr/>
            <p:nvPr/>
          </p:nvSpPr>
          <p:spPr>
            <a:xfrm>
              <a:off x="7728077" y="864210"/>
              <a:ext cx="251634" cy="2130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8261477" y="851510"/>
              <a:ext cx="251634" cy="21305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/>
          <p:cNvGrpSpPr/>
          <p:nvPr/>
        </p:nvGrpSpPr>
        <p:grpSpPr>
          <a:xfrm>
            <a:off x="5105400" y="743689"/>
            <a:ext cx="1175731" cy="2284162"/>
            <a:chOff x="3524486" y="415548"/>
            <a:chExt cx="1175731" cy="2284162"/>
          </a:xfrm>
        </p:grpSpPr>
        <p:sp>
          <p:nvSpPr>
            <p:cNvPr id="149" name="Oval 148"/>
            <p:cNvSpPr/>
            <p:nvPr/>
          </p:nvSpPr>
          <p:spPr>
            <a:xfrm rot="649721" flipH="1">
              <a:off x="4128584" y="2487607"/>
              <a:ext cx="328318" cy="212103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649721" flipH="1">
              <a:off x="3864401" y="2487607"/>
              <a:ext cx="328318" cy="212103"/>
            </a:xfrm>
            <a:prstGeom prst="ellipse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rapezoid 150"/>
            <p:cNvSpPr/>
            <p:nvPr/>
          </p:nvSpPr>
          <p:spPr>
            <a:xfrm flipH="1">
              <a:off x="3754397" y="2056920"/>
              <a:ext cx="752129" cy="545997"/>
            </a:xfrm>
            <a:prstGeom prst="trapezoi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rot="19151953">
              <a:off x="3524486" y="1854295"/>
              <a:ext cx="328318" cy="2311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 rot="3335437" flipH="1">
              <a:off x="4420956" y="1845468"/>
              <a:ext cx="307741" cy="25078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 rot="1217087" flipH="1">
              <a:off x="3700206" y="1191759"/>
              <a:ext cx="294074" cy="781574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 rot="20382913">
              <a:off x="4289179" y="1293008"/>
              <a:ext cx="320116" cy="705492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Cloud 155"/>
            <p:cNvSpPr/>
            <p:nvPr/>
          </p:nvSpPr>
          <p:spPr>
            <a:xfrm rot="671737">
              <a:off x="3611312" y="723431"/>
              <a:ext cx="413235" cy="809699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Cloud 156"/>
            <p:cNvSpPr/>
            <p:nvPr/>
          </p:nvSpPr>
          <p:spPr>
            <a:xfrm rot="20706537">
              <a:off x="4238841" y="758661"/>
              <a:ext cx="444958" cy="720339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57"/>
            <p:cNvSpPr/>
            <p:nvPr/>
          </p:nvSpPr>
          <p:spPr>
            <a:xfrm flipH="1">
              <a:off x="3773789" y="1261039"/>
              <a:ext cx="711428" cy="1176153"/>
            </a:xfrm>
            <a:prstGeom prst="trapezoid">
              <a:avLst/>
            </a:prstGeom>
            <a:solidFill>
              <a:srgbClr val="B12B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/>
            <p:cNvSpPr/>
            <p:nvPr/>
          </p:nvSpPr>
          <p:spPr>
            <a:xfrm rot="10800000" flipH="1">
              <a:off x="4020271" y="1279987"/>
              <a:ext cx="237143" cy="345175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flipH="1">
              <a:off x="3829617" y="570689"/>
              <a:ext cx="655601" cy="8629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Cloud 160"/>
            <p:cNvSpPr/>
            <p:nvPr/>
          </p:nvSpPr>
          <p:spPr>
            <a:xfrm rot="16200000">
              <a:off x="3918252" y="260626"/>
              <a:ext cx="467719" cy="777564"/>
            </a:xfrm>
            <a:prstGeom prst="cloud">
              <a:avLst/>
            </a:prstGeom>
            <a:solidFill>
              <a:srgbClr val="F9EB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3731208" y="612766"/>
              <a:ext cx="799163" cy="206355"/>
            </a:xfrm>
            <a:prstGeom prst="roundRect">
              <a:avLst>
                <a:gd name="adj" fmla="val 25101"/>
              </a:avLst>
            </a:prstGeom>
            <a:solidFill>
              <a:srgbClr val="F5DE7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" name="Group 118"/>
            <p:cNvGrpSpPr/>
            <p:nvPr/>
          </p:nvGrpSpPr>
          <p:grpSpPr>
            <a:xfrm rot="11700000">
              <a:off x="3703888" y="1566154"/>
              <a:ext cx="333203" cy="1078928"/>
              <a:chOff x="2438400" y="990600"/>
              <a:chExt cx="762000" cy="3200400"/>
            </a:xfrm>
          </p:grpSpPr>
          <p:sp>
            <p:nvSpPr>
              <p:cNvPr id="242" name="Pentagon 241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Plaque 242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Rounded Rectangle 243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Donut 244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Donut 245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4" name="Rounded Rectangle 163"/>
            <p:cNvSpPr/>
            <p:nvPr/>
          </p:nvSpPr>
          <p:spPr>
            <a:xfrm>
              <a:off x="3803977" y="1897268"/>
              <a:ext cx="635510" cy="164098"/>
            </a:xfrm>
            <a:prstGeom prst="roundRect">
              <a:avLst>
                <a:gd name="adj" fmla="val 25101"/>
              </a:avLst>
            </a:prstGeom>
            <a:solidFill>
              <a:srgbClr val="F5DE7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3809272" y="1919281"/>
              <a:ext cx="617466" cy="119145"/>
              <a:chOff x="7162800" y="4789357"/>
              <a:chExt cx="2676993" cy="1001843"/>
            </a:xfrm>
          </p:grpSpPr>
          <p:grpSp>
            <p:nvGrpSpPr>
              <p:cNvPr id="233" name="Group 232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40" name="Cross 239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Diamond 240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" name="Group 233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38" name="Cross 237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Diamond 238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5" name="Group 234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236" name="Cross 235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Diamond 236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6" name="Group 165"/>
            <p:cNvGrpSpPr/>
            <p:nvPr/>
          </p:nvGrpSpPr>
          <p:grpSpPr>
            <a:xfrm>
              <a:off x="3740071" y="592259"/>
              <a:ext cx="769838" cy="258661"/>
              <a:chOff x="3811872" y="17998"/>
              <a:chExt cx="805120" cy="270515"/>
            </a:xfrm>
          </p:grpSpPr>
          <p:grpSp>
            <p:nvGrpSpPr>
              <p:cNvPr id="167" name="Group 166"/>
              <p:cNvGrpSpPr/>
              <p:nvPr/>
            </p:nvGrpSpPr>
            <p:grpSpPr>
              <a:xfrm>
                <a:off x="3811872" y="17998"/>
                <a:ext cx="627615" cy="262087"/>
                <a:chOff x="4649991" y="5423557"/>
                <a:chExt cx="2704332" cy="1129307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4649991" y="5427911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221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28" name="Pentagon 227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Plaque 228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Rounded Rectangle 229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Donut 230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Donut 231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22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23" name="Pentagon 222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Plaque 223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5" name="Rounded Rectangle 224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Donut 225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7" name="Donut 226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 rot="10800000">
                  <a:off x="5378679" y="5433801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209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16" name="Pentagon 215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Plaque 216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Rounded Rectangle 217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9" name="Donut 218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0" name="Donut 219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10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11" name="Pentagon 210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Plaque 211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3" name="Rounded Rectangle 212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Donut 213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5" name="Donut 214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83" name="Group 182"/>
                <p:cNvGrpSpPr/>
                <p:nvPr/>
              </p:nvGrpSpPr>
              <p:grpSpPr>
                <a:xfrm>
                  <a:off x="6108676" y="5423557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197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204" name="Pentagon 203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Plaque 204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Rounded Rectangle 205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Donut 206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8" name="Donut 207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98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199" name="Pentagon 198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0" name="Plaque 199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1" name="Rounded Rectangle 200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2" name="Donut 201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Donut 202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84" name="Group 183"/>
                <p:cNvGrpSpPr/>
                <p:nvPr/>
              </p:nvGrpSpPr>
              <p:grpSpPr>
                <a:xfrm rot="10800000">
                  <a:off x="6837364" y="5429447"/>
                  <a:ext cx="516959" cy="1119063"/>
                  <a:chOff x="4649991" y="5427911"/>
                  <a:chExt cx="516959" cy="1119063"/>
                </a:xfrm>
              </p:grpSpPr>
              <p:grpSp>
                <p:nvGrpSpPr>
                  <p:cNvPr id="185" name="Group 118"/>
                  <p:cNvGrpSpPr/>
                  <p:nvPr/>
                </p:nvGrpSpPr>
                <p:grpSpPr>
                  <a:xfrm rot="1912894">
                    <a:off x="4649991" y="5427911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192" name="Pentagon 191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Plaque 192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Rounded Rectangle 193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Donut 194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Donut 195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86" name="Group 118"/>
                  <p:cNvGrpSpPr/>
                  <p:nvPr/>
                </p:nvGrpSpPr>
                <p:grpSpPr>
                  <a:xfrm rot="19542321">
                    <a:off x="4845934" y="5440973"/>
                    <a:ext cx="321016" cy="1106001"/>
                    <a:chOff x="2438400" y="990600"/>
                    <a:chExt cx="762000" cy="3200400"/>
                  </a:xfrm>
                </p:grpSpPr>
                <p:sp>
                  <p:nvSpPr>
                    <p:cNvPr id="187" name="Pentagon 186"/>
                    <p:cNvSpPr/>
                    <p:nvPr/>
                  </p:nvSpPr>
                  <p:spPr>
                    <a:xfrm rot="16200000">
                      <a:off x="1562100" y="2171700"/>
                      <a:ext cx="2514600" cy="152400"/>
                    </a:xfrm>
                    <a:prstGeom prst="homePlate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Plaque 187"/>
                    <p:cNvSpPr/>
                    <p:nvPr/>
                  </p:nvSpPr>
                  <p:spPr>
                    <a:xfrm>
                      <a:off x="2438400" y="3124200"/>
                      <a:ext cx="762000" cy="685800"/>
                    </a:xfrm>
                    <a:prstGeom prst="plaque">
                      <a:avLst>
                        <a:gd name="adj" fmla="val 41373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Rounded Rectangle 188"/>
                    <p:cNvSpPr/>
                    <p:nvPr/>
                  </p:nvSpPr>
                  <p:spPr>
                    <a:xfrm>
                      <a:off x="2667000" y="3657600"/>
                      <a:ext cx="304800" cy="533400"/>
                    </a:xfrm>
                    <a:prstGeom prst="roundRect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" name="Donut 189"/>
                    <p:cNvSpPr/>
                    <p:nvPr/>
                  </p:nvSpPr>
                  <p:spPr>
                    <a:xfrm>
                      <a:off x="2590800" y="3276600"/>
                      <a:ext cx="457200" cy="3048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1" name="Donut 190"/>
                    <p:cNvSpPr/>
                    <p:nvPr/>
                  </p:nvSpPr>
                  <p:spPr>
                    <a:xfrm>
                      <a:off x="2667000" y="3124200"/>
                      <a:ext cx="304800" cy="228600"/>
                    </a:xfrm>
                    <a:prstGeom prst="donut">
                      <a:avLst>
                        <a:gd name="adj" fmla="val 20588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68" name="Group 167"/>
              <p:cNvGrpSpPr/>
              <p:nvPr/>
            </p:nvGrpSpPr>
            <p:grpSpPr>
              <a:xfrm>
                <a:off x="4497017" y="28803"/>
                <a:ext cx="119975" cy="259710"/>
                <a:chOff x="4649991" y="5427911"/>
                <a:chExt cx="516959" cy="1119063"/>
              </a:xfrm>
            </p:grpSpPr>
            <p:grpSp>
              <p:nvGrpSpPr>
                <p:cNvPr id="169" name="Group 118"/>
                <p:cNvGrpSpPr/>
                <p:nvPr/>
              </p:nvGrpSpPr>
              <p:grpSpPr>
                <a:xfrm rot="1912894">
                  <a:off x="4649991" y="5427911"/>
                  <a:ext cx="321016" cy="1106001"/>
                  <a:chOff x="2438400" y="990600"/>
                  <a:chExt cx="762000" cy="3200400"/>
                </a:xfrm>
              </p:grpSpPr>
              <p:sp>
                <p:nvSpPr>
                  <p:cNvPr id="176" name="Pentagon 175"/>
                  <p:cNvSpPr/>
                  <p:nvPr/>
                </p:nvSpPr>
                <p:spPr>
                  <a:xfrm rot="16200000">
                    <a:off x="1562100" y="2171700"/>
                    <a:ext cx="2514600" cy="152400"/>
                  </a:xfrm>
                  <a:prstGeom prst="homePlat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Plaque 176"/>
                  <p:cNvSpPr/>
                  <p:nvPr/>
                </p:nvSpPr>
                <p:spPr>
                  <a:xfrm>
                    <a:off x="2438400" y="3124200"/>
                    <a:ext cx="762000" cy="685800"/>
                  </a:xfrm>
                  <a:prstGeom prst="plaque">
                    <a:avLst>
                      <a:gd name="adj" fmla="val 4137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Rounded Rectangle 177"/>
                  <p:cNvSpPr/>
                  <p:nvPr/>
                </p:nvSpPr>
                <p:spPr>
                  <a:xfrm>
                    <a:off x="2667000" y="3657600"/>
                    <a:ext cx="304800" cy="533400"/>
                  </a:xfrm>
                  <a:prstGeom prst="round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Donut 178"/>
                  <p:cNvSpPr/>
                  <p:nvPr/>
                </p:nvSpPr>
                <p:spPr>
                  <a:xfrm>
                    <a:off x="2590800" y="3276600"/>
                    <a:ext cx="457200" cy="3048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0" name="Donut 179"/>
                  <p:cNvSpPr/>
                  <p:nvPr/>
                </p:nvSpPr>
                <p:spPr>
                  <a:xfrm>
                    <a:off x="2667000" y="3124200"/>
                    <a:ext cx="304800" cy="2286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0" name="Group 118"/>
                <p:cNvGrpSpPr/>
                <p:nvPr/>
              </p:nvGrpSpPr>
              <p:grpSpPr>
                <a:xfrm rot="19542321">
                  <a:off x="4845934" y="5440973"/>
                  <a:ext cx="321016" cy="1106001"/>
                  <a:chOff x="2438400" y="990600"/>
                  <a:chExt cx="762000" cy="3200400"/>
                </a:xfrm>
              </p:grpSpPr>
              <p:sp>
                <p:nvSpPr>
                  <p:cNvPr id="171" name="Pentagon 170"/>
                  <p:cNvSpPr/>
                  <p:nvPr/>
                </p:nvSpPr>
                <p:spPr>
                  <a:xfrm rot="16200000">
                    <a:off x="1562100" y="2171700"/>
                    <a:ext cx="2514600" cy="152400"/>
                  </a:xfrm>
                  <a:prstGeom prst="homePlat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Plaque 171"/>
                  <p:cNvSpPr/>
                  <p:nvPr/>
                </p:nvSpPr>
                <p:spPr>
                  <a:xfrm>
                    <a:off x="2438400" y="3124200"/>
                    <a:ext cx="762000" cy="685800"/>
                  </a:xfrm>
                  <a:prstGeom prst="plaque">
                    <a:avLst>
                      <a:gd name="adj" fmla="val 41373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Rounded Rectangle 172"/>
                  <p:cNvSpPr/>
                  <p:nvPr/>
                </p:nvSpPr>
                <p:spPr>
                  <a:xfrm>
                    <a:off x="2667000" y="3657600"/>
                    <a:ext cx="304800" cy="533400"/>
                  </a:xfrm>
                  <a:prstGeom prst="round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Donut 173"/>
                  <p:cNvSpPr/>
                  <p:nvPr/>
                </p:nvSpPr>
                <p:spPr>
                  <a:xfrm>
                    <a:off x="2590800" y="3276600"/>
                    <a:ext cx="457200" cy="3048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5" name="Donut 174"/>
                  <p:cNvSpPr/>
                  <p:nvPr/>
                </p:nvSpPr>
                <p:spPr>
                  <a:xfrm>
                    <a:off x="2667000" y="3124200"/>
                    <a:ext cx="304800" cy="228600"/>
                  </a:xfrm>
                  <a:prstGeom prst="donut">
                    <a:avLst>
                      <a:gd name="adj" fmla="val 20588"/>
                    </a:avLst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47" name="TextBox 246"/>
          <p:cNvSpPr txBox="1"/>
          <p:nvPr/>
        </p:nvSpPr>
        <p:spPr>
          <a:xfrm>
            <a:off x="-1" y="0"/>
            <a:ext cx="231571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/>
              <a:t>Army</a:t>
            </a:r>
            <a:endParaRPr lang="en-US" sz="5400" dirty="0"/>
          </a:p>
        </p:txBody>
      </p:sp>
      <p:grpSp>
        <p:nvGrpSpPr>
          <p:cNvPr id="261" name="Group 260"/>
          <p:cNvGrpSpPr/>
          <p:nvPr/>
        </p:nvGrpSpPr>
        <p:grpSpPr>
          <a:xfrm>
            <a:off x="3118370" y="881293"/>
            <a:ext cx="926166" cy="2175511"/>
            <a:chOff x="3118370" y="881293"/>
            <a:chExt cx="926166" cy="2175511"/>
          </a:xfrm>
        </p:grpSpPr>
        <p:grpSp>
          <p:nvGrpSpPr>
            <p:cNvPr id="124" name="Group 123"/>
            <p:cNvGrpSpPr/>
            <p:nvPr/>
          </p:nvGrpSpPr>
          <p:grpSpPr>
            <a:xfrm>
              <a:off x="3118370" y="881293"/>
              <a:ext cx="916005" cy="2175511"/>
              <a:chOff x="2069555" y="144697"/>
              <a:chExt cx="1219200" cy="2895600"/>
            </a:xfrm>
          </p:grpSpPr>
          <p:sp>
            <p:nvSpPr>
              <p:cNvPr id="125" name="Cloud 124"/>
              <p:cNvSpPr/>
              <p:nvPr/>
            </p:nvSpPr>
            <p:spPr>
              <a:xfrm>
                <a:off x="2086711" y="417551"/>
                <a:ext cx="1081056" cy="1205749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Cloud 125"/>
              <p:cNvSpPr/>
              <p:nvPr/>
            </p:nvSpPr>
            <p:spPr>
              <a:xfrm rot="19357175">
                <a:off x="2641658" y="144697"/>
                <a:ext cx="444360" cy="704618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Cloud 126"/>
              <p:cNvSpPr/>
              <p:nvPr/>
            </p:nvSpPr>
            <p:spPr>
              <a:xfrm rot="1400185">
                <a:off x="2140266" y="250919"/>
                <a:ext cx="444360" cy="704618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6128217">
                <a:off x="2710508" y="2765374"/>
                <a:ext cx="241518" cy="308328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472555">
                <a:off x="2423170" y="2757099"/>
                <a:ext cx="221254" cy="324063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Trapezoid 129"/>
              <p:cNvSpPr/>
              <p:nvPr/>
            </p:nvSpPr>
            <p:spPr>
              <a:xfrm>
                <a:off x="2194034" y="1288984"/>
                <a:ext cx="992515" cy="1601415"/>
              </a:xfrm>
              <a:prstGeom prst="trapezoid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 rot="1978812">
                <a:off x="2069555" y="1773288"/>
                <a:ext cx="225227" cy="3902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 rot="20226769">
                <a:off x="3059714" y="1846404"/>
                <a:ext cx="229041" cy="3115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Trapezoid 132"/>
              <p:cNvSpPr/>
              <p:nvPr/>
            </p:nvSpPr>
            <p:spPr>
              <a:xfrm rot="1442139">
                <a:off x="2156250" y="1205693"/>
                <a:ext cx="332398" cy="839066"/>
              </a:xfrm>
              <a:prstGeom prst="trapezoid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Trapezoid 133"/>
              <p:cNvSpPr/>
              <p:nvPr/>
            </p:nvSpPr>
            <p:spPr>
              <a:xfrm rot="19831862">
                <a:off x="2842027" y="1214859"/>
                <a:ext cx="353271" cy="839066"/>
              </a:xfrm>
              <a:prstGeom prst="trapezoid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rapezoid 134"/>
              <p:cNvSpPr/>
              <p:nvPr/>
            </p:nvSpPr>
            <p:spPr>
              <a:xfrm rot="21277925">
                <a:off x="2801435" y="1237915"/>
                <a:ext cx="262924" cy="1631755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Moon 135"/>
              <p:cNvSpPr/>
              <p:nvPr/>
            </p:nvSpPr>
            <p:spPr>
              <a:xfrm rot="15844898">
                <a:off x="2491985" y="1235222"/>
                <a:ext cx="408570" cy="508942"/>
              </a:xfrm>
              <a:prstGeom prst="moon">
                <a:avLst>
                  <a:gd name="adj" fmla="val 70972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2293562" y="391772"/>
                <a:ext cx="725299" cy="10785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Cloud 137"/>
              <p:cNvSpPr/>
              <p:nvPr/>
            </p:nvSpPr>
            <p:spPr>
              <a:xfrm rot="17055069">
                <a:off x="2364174" y="109134"/>
                <a:ext cx="490045" cy="638930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Cloud 138"/>
              <p:cNvSpPr/>
              <p:nvPr/>
            </p:nvSpPr>
            <p:spPr>
              <a:xfrm>
                <a:off x="2422349" y="1083024"/>
                <a:ext cx="490612" cy="469745"/>
              </a:xfrm>
              <a:prstGeom prst="cloud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2528837" y="1161315"/>
                <a:ext cx="252910" cy="15209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 rot="21215670">
                <a:off x="2860441" y="2542146"/>
                <a:ext cx="243512" cy="7733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ectangle 141"/>
              <p:cNvSpPr/>
              <p:nvPr/>
            </p:nvSpPr>
            <p:spPr>
              <a:xfrm rot="21215670">
                <a:off x="2845347" y="2198488"/>
                <a:ext cx="205415" cy="9997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>
                <a:off x="2142916" y="391131"/>
                <a:ext cx="955480" cy="184825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44" name="Picture 2" descr="http://icons.iconarchive.com/icons/icons8/ios7/512/Travel-Sea-Waves-icon.pn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r="914" b="65803"/>
              <a:stretch/>
            </p:blipFill>
            <p:spPr bwMode="auto">
              <a:xfrm>
                <a:off x="2202567" y="294356"/>
                <a:ext cx="813257" cy="35542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 rot="4983839">
                <a:off x="2618848" y="1746310"/>
                <a:ext cx="588091" cy="315370"/>
                <a:chOff x="4099124" y="1265262"/>
                <a:chExt cx="813257" cy="436117"/>
              </a:xfrm>
            </p:grpSpPr>
            <p:pic>
              <p:nvPicPr>
                <p:cNvPr id="146" name="Picture 2" descr="http://icons.iconarchive.com/icons/icons8/ios7/512/Travel-Sea-Waves-icon.png"/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duotone>
                    <a:schemeClr val="accent1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914" b="65803"/>
                <a:stretch/>
              </p:blipFill>
              <p:spPr bwMode="auto">
                <a:xfrm>
                  <a:off x="4099124" y="1345954"/>
                  <a:ext cx="813257" cy="355425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47" name="Picture 2" descr="http://icons.iconarchive.com/icons/icons8/ios7/512/Travel-Sea-Waves-icon.png"/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duotone>
                    <a:schemeClr val="accent1">
                      <a:shade val="45000"/>
                      <a:satMod val="135000"/>
                    </a:schemeClr>
                    <a:prstClr val="white"/>
                  </a:duoton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914" b="65803"/>
                <a:stretch/>
              </p:blipFill>
              <p:spPr bwMode="auto">
                <a:xfrm rot="10800000">
                  <a:off x="4099124" y="1265262"/>
                  <a:ext cx="813257" cy="355425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grpSp>
          <p:nvGrpSpPr>
            <p:cNvPr id="248" name="Group 247"/>
            <p:cNvGrpSpPr/>
            <p:nvPr/>
          </p:nvGrpSpPr>
          <p:grpSpPr>
            <a:xfrm rot="12342378">
              <a:off x="3724115" y="1778613"/>
              <a:ext cx="320421" cy="1139641"/>
              <a:chOff x="2438400" y="990600"/>
              <a:chExt cx="762000" cy="3200400"/>
            </a:xfrm>
          </p:grpSpPr>
          <p:sp>
            <p:nvSpPr>
              <p:cNvPr id="249" name="Pentagon 248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Plaque 249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ounded Rectangle 250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Donut 251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Donut 252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60" name="Group 259"/>
          <p:cNvGrpSpPr/>
          <p:nvPr/>
        </p:nvGrpSpPr>
        <p:grpSpPr>
          <a:xfrm>
            <a:off x="1428561" y="707780"/>
            <a:ext cx="1016117" cy="2491045"/>
            <a:chOff x="1428561" y="707780"/>
            <a:chExt cx="1016117" cy="2491045"/>
          </a:xfrm>
        </p:grpSpPr>
        <p:grpSp>
          <p:nvGrpSpPr>
            <p:cNvPr id="2" name="Group 1"/>
            <p:cNvGrpSpPr/>
            <p:nvPr/>
          </p:nvGrpSpPr>
          <p:grpSpPr>
            <a:xfrm>
              <a:off x="1444880" y="707780"/>
              <a:ext cx="999798" cy="2491045"/>
              <a:chOff x="1133802" y="686440"/>
              <a:chExt cx="1650816" cy="4113088"/>
            </a:xfrm>
          </p:grpSpPr>
          <p:sp>
            <p:nvSpPr>
              <p:cNvPr id="3" name="Oval 2"/>
              <p:cNvSpPr/>
              <p:nvPr/>
            </p:nvSpPr>
            <p:spPr>
              <a:xfrm rot="1928098" flipH="1">
                <a:off x="1133802" y="2699976"/>
                <a:ext cx="395007" cy="7167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517134" flipH="1">
                <a:off x="2391263" y="2638994"/>
                <a:ext cx="393355" cy="7167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2247591" flipH="1">
                <a:off x="1546118" y="4082782"/>
                <a:ext cx="324570" cy="7167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18952234" flipH="1">
                <a:off x="1920807" y="4068604"/>
                <a:ext cx="323017" cy="7167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430708" flipH="1">
                <a:off x="1215111" y="1936945"/>
                <a:ext cx="693167" cy="1278481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19809709" flipH="1">
                <a:off x="1971687" y="1895055"/>
                <a:ext cx="693167" cy="1278481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flipH="1">
                <a:off x="1426839" y="2101467"/>
                <a:ext cx="1034098" cy="2335951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" name="Group 9"/>
              <p:cNvGrpSpPr/>
              <p:nvPr/>
            </p:nvGrpSpPr>
            <p:grpSpPr>
              <a:xfrm rot="576583">
                <a:off x="1476405" y="3166501"/>
                <a:ext cx="148442" cy="1203961"/>
                <a:chOff x="4038599" y="3983576"/>
                <a:chExt cx="217257" cy="1331328"/>
              </a:xfrm>
            </p:grpSpPr>
            <p:sp>
              <p:nvSpPr>
                <p:cNvPr id="99" name="Pentagon 98"/>
                <p:cNvSpPr/>
                <p:nvPr/>
              </p:nvSpPr>
              <p:spPr>
                <a:xfrm rot="5400000">
                  <a:off x="3481564" y="4540611"/>
                  <a:ext cx="1331328" cy="217257"/>
                </a:xfrm>
                <a:prstGeom prst="homePlat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" name="Group 99"/>
                <p:cNvGrpSpPr/>
                <p:nvPr/>
              </p:nvGrpSpPr>
              <p:grpSpPr>
                <a:xfrm rot="5400000" flipV="1">
                  <a:off x="3549760" y="4476730"/>
                  <a:ext cx="1194934" cy="208625"/>
                  <a:chOff x="3970020" y="4948646"/>
                  <a:chExt cx="6939523" cy="1211581"/>
                </a:xfrm>
              </p:grpSpPr>
              <p:grpSp>
                <p:nvGrpSpPr>
                  <p:cNvPr id="101" name="Group 100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18" name="Rectangle 117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Rectangle 118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Left-Right Arrow Callout 119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Diamond 120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Diamond 121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" name="Diamond 122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2" name="Diamond 101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3" name="Group 102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12" name="Rectangle 111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Rectangle 112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Left-Right Arrow Callout 113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Diamond 114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Diamond 115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Diamond 116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4" name="Diamond 103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5" name="Group 104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106" name="Rectangle 105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Rectangle 106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Left-Right Arrow Callout 107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Diamond 108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Diamond 109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Diamond 110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1" name="Group 10"/>
              <p:cNvGrpSpPr/>
              <p:nvPr/>
            </p:nvGrpSpPr>
            <p:grpSpPr>
              <a:xfrm rot="21023417" flipH="1">
                <a:off x="1680724" y="3197449"/>
                <a:ext cx="148442" cy="1203961"/>
                <a:chOff x="4038599" y="3983576"/>
                <a:chExt cx="217257" cy="1331328"/>
              </a:xfrm>
            </p:grpSpPr>
            <p:sp>
              <p:nvSpPr>
                <p:cNvPr id="74" name="Pentagon 73"/>
                <p:cNvSpPr/>
                <p:nvPr/>
              </p:nvSpPr>
              <p:spPr>
                <a:xfrm rot="5400000">
                  <a:off x="3481564" y="4540611"/>
                  <a:ext cx="1331328" cy="217257"/>
                </a:xfrm>
                <a:prstGeom prst="homePlat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" name="Group 74"/>
                <p:cNvGrpSpPr/>
                <p:nvPr/>
              </p:nvGrpSpPr>
              <p:grpSpPr>
                <a:xfrm rot="5400000" flipV="1">
                  <a:off x="3549760" y="4476730"/>
                  <a:ext cx="1194934" cy="208625"/>
                  <a:chOff x="3970020" y="4948646"/>
                  <a:chExt cx="6939523" cy="1211581"/>
                </a:xfrm>
              </p:grpSpPr>
              <p:grpSp>
                <p:nvGrpSpPr>
                  <p:cNvPr id="76" name="Group 75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93" name="Rectangle 92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Rectangle 93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Left-Right Arrow Callout 94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Diamond 95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Diamond 96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Diamond 97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7" name="Diamond 76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8" name="Group 77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87" name="Rectangle 86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Rectangle 87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Left-Right Arrow Callout 88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Diamond 89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Diamond 90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Diamond 91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" name="Diamond 78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0" name="Group 79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81" name="Rectangle 80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Rectangle 81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Left-Right Arrow Callout 82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Diamond 83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Diamond 84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Diamond 85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2" name="Group 11"/>
              <p:cNvGrpSpPr/>
              <p:nvPr/>
            </p:nvGrpSpPr>
            <p:grpSpPr>
              <a:xfrm>
                <a:off x="1553983" y="3036996"/>
                <a:ext cx="779810" cy="220840"/>
                <a:chOff x="3431377" y="2577520"/>
                <a:chExt cx="2319927" cy="361305"/>
              </a:xfrm>
            </p:grpSpPr>
            <p:sp>
              <p:nvSpPr>
                <p:cNvPr id="49" name="Rounded Rectangle 48"/>
                <p:cNvSpPr/>
                <p:nvPr/>
              </p:nvSpPr>
              <p:spPr>
                <a:xfrm>
                  <a:off x="3431377" y="2577520"/>
                  <a:ext cx="2319927" cy="361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" name="Group 49"/>
                <p:cNvGrpSpPr/>
                <p:nvPr/>
              </p:nvGrpSpPr>
              <p:grpSpPr>
                <a:xfrm>
                  <a:off x="3657600" y="2599731"/>
                  <a:ext cx="1892332" cy="330385"/>
                  <a:chOff x="3970020" y="4948646"/>
                  <a:chExt cx="6939523" cy="1211581"/>
                </a:xfrm>
              </p:grpSpPr>
              <p:grpSp>
                <p:nvGrpSpPr>
                  <p:cNvPr id="51" name="Group 50"/>
                  <p:cNvGrpSpPr/>
                  <p:nvPr/>
                </p:nvGrpSpPr>
                <p:grpSpPr>
                  <a:xfrm>
                    <a:off x="3970020" y="4953000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68" name="Rectangle 67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Rectangle 68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Left-Right Arrow Callout 69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Diamond 70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Diamond 71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Diamond 72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2" name="Diamond 51"/>
                  <p:cNvSpPr/>
                  <p:nvPr/>
                </p:nvSpPr>
                <p:spPr>
                  <a:xfrm>
                    <a:off x="6052456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" name="Group 52"/>
                  <p:cNvGrpSpPr/>
                  <p:nvPr/>
                </p:nvGrpSpPr>
                <p:grpSpPr>
                  <a:xfrm>
                    <a:off x="6395357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62" name="Rectangle 61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Rectangle 62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Left-Right Arrow Callout 63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Diamond 64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Diamond 65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Diamond 66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4" name="Diamond 53"/>
                  <p:cNvSpPr/>
                  <p:nvPr/>
                </p:nvSpPr>
                <p:spPr>
                  <a:xfrm>
                    <a:off x="8486383" y="5203371"/>
                    <a:ext cx="381000" cy="723901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5" name="Group 54"/>
                  <p:cNvGrpSpPr/>
                  <p:nvPr/>
                </p:nvGrpSpPr>
                <p:grpSpPr>
                  <a:xfrm>
                    <a:off x="8829284" y="4948646"/>
                    <a:ext cx="2080259" cy="1207227"/>
                    <a:chOff x="4551318" y="4950687"/>
                    <a:chExt cx="2080259" cy="1207227"/>
                  </a:xfrm>
                </p:grpSpPr>
                <p:sp>
                  <p:nvSpPr>
                    <p:cNvPr id="56" name="Rectangle 55"/>
                    <p:cNvSpPr/>
                    <p:nvPr/>
                  </p:nvSpPr>
                  <p:spPr>
                    <a:xfrm>
                      <a:off x="4574177" y="4950687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Rectangle 56"/>
                    <p:cNvSpPr/>
                    <p:nvPr/>
                  </p:nvSpPr>
                  <p:spPr>
                    <a:xfrm>
                      <a:off x="4551318" y="5929314"/>
                      <a:ext cx="2057400" cy="228600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Left-Right Arrow Callout 57"/>
                    <p:cNvSpPr/>
                    <p:nvPr/>
                  </p:nvSpPr>
                  <p:spPr>
                    <a:xfrm>
                      <a:off x="4589961" y="5335668"/>
                      <a:ext cx="2041616" cy="455532"/>
                    </a:xfrm>
                    <a:prstGeom prst="leftRightArrowCallout">
                      <a:avLst>
                        <a:gd name="adj1" fmla="val 100000"/>
                        <a:gd name="adj2" fmla="val 50000"/>
                        <a:gd name="adj3" fmla="val 41336"/>
                        <a:gd name="adj4" fmla="val 4077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Diamond 58"/>
                    <p:cNvSpPr/>
                    <p:nvPr/>
                  </p:nvSpPr>
                  <p:spPr>
                    <a:xfrm>
                      <a:off x="4953000" y="5192350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Diamond 59"/>
                    <p:cNvSpPr/>
                    <p:nvPr/>
                  </p:nvSpPr>
                  <p:spPr>
                    <a:xfrm>
                      <a:off x="5943600" y="5192349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Diamond 60"/>
                    <p:cNvSpPr/>
                    <p:nvPr/>
                  </p:nvSpPr>
                  <p:spPr>
                    <a:xfrm>
                      <a:off x="5453743" y="5187995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3" name="Isosceles Triangle 12"/>
              <p:cNvSpPr/>
              <p:nvPr/>
            </p:nvSpPr>
            <p:spPr>
              <a:xfrm rot="10800000">
                <a:off x="1756266" y="2010776"/>
                <a:ext cx="406144" cy="437632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" name="Group 13"/>
              <p:cNvGrpSpPr/>
              <p:nvPr/>
            </p:nvGrpSpPr>
            <p:grpSpPr>
              <a:xfrm>
                <a:off x="1238801" y="686440"/>
                <a:ext cx="1515213" cy="1532853"/>
                <a:chOff x="1238801" y="686440"/>
                <a:chExt cx="1515213" cy="1532853"/>
              </a:xfrm>
            </p:grpSpPr>
            <p:sp>
              <p:nvSpPr>
                <p:cNvPr id="15" name="Round Diagonal Corner Rectangle 14"/>
                <p:cNvSpPr/>
                <p:nvPr/>
              </p:nvSpPr>
              <p:spPr>
                <a:xfrm rot="3691160" flipH="1">
                  <a:off x="2088645" y="1270630"/>
                  <a:ext cx="712151" cy="618586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16" name="Round Diagonal Corner Rectangle 15"/>
                <p:cNvSpPr/>
                <p:nvPr/>
              </p:nvSpPr>
              <p:spPr>
                <a:xfrm rot="13069477" flipH="1">
                  <a:off x="1238801" y="1302790"/>
                  <a:ext cx="608934" cy="62210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17" name="Oval 16"/>
                <p:cNvSpPr/>
                <p:nvPr/>
              </p:nvSpPr>
              <p:spPr>
                <a:xfrm flipH="1">
                  <a:off x="1475313" y="879776"/>
                  <a:ext cx="985624" cy="133951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18" name="Round Diagonal Corner Rectangle 17"/>
                <p:cNvSpPr/>
                <p:nvPr/>
              </p:nvSpPr>
              <p:spPr>
                <a:xfrm rot="20363465" flipH="1">
                  <a:off x="1966746" y="686440"/>
                  <a:ext cx="564930" cy="739503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19" name="Round Diagonal Corner Rectangle 18"/>
                <p:cNvSpPr/>
                <p:nvPr/>
              </p:nvSpPr>
              <p:spPr>
                <a:xfrm rot="16523337" flipH="1">
                  <a:off x="1390766" y="808506"/>
                  <a:ext cx="640667" cy="65122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flipH="1">
                  <a:off x="1771000" y="786154"/>
                  <a:ext cx="492812" cy="468111"/>
                </a:xfrm>
                <a:prstGeom prst="ellipse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 rot="3657975" flipH="1">
                  <a:off x="2233148" y="1103431"/>
                  <a:ext cx="492812" cy="180896"/>
                </a:xfrm>
                <a:prstGeom prst="ellipse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 rot="17249456" flipH="1">
                  <a:off x="1184821" y="1234739"/>
                  <a:ext cx="492812" cy="91802"/>
                </a:xfrm>
                <a:prstGeom prst="ellipse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grpSp>
              <p:nvGrpSpPr>
                <p:cNvPr id="23" name="Group 22"/>
                <p:cNvGrpSpPr/>
                <p:nvPr/>
              </p:nvGrpSpPr>
              <p:grpSpPr>
                <a:xfrm>
                  <a:off x="1361620" y="1073300"/>
                  <a:ext cx="1251291" cy="220840"/>
                  <a:chOff x="3431377" y="2577520"/>
                  <a:chExt cx="2319927" cy="361305"/>
                </a:xfrm>
              </p:grpSpPr>
              <p:sp>
                <p:nvSpPr>
                  <p:cNvPr id="24" name="Rounded Rectangle 23"/>
                  <p:cNvSpPr/>
                  <p:nvPr/>
                </p:nvSpPr>
                <p:spPr>
                  <a:xfrm>
                    <a:off x="3431377" y="2577520"/>
                    <a:ext cx="2319927" cy="361305"/>
                  </a:xfrm>
                  <a:prstGeom prst="round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3657600" y="2599731"/>
                    <a:ext cx="1892332" cy="330385"/>
                    <a:chOff x="3970020" y="4948646"/>
                    <a:chExt cx="6939523" cy="1211581"/>
                  </a:xfrm>
                </p:grpSpPr>
                <p:grpSp>
                  <p:nvGrpSpPr>
                    <p:cNvPr id="26" name="Group 25"/>
                    <p:cNvGrpSpPr/>
                    <p:nvPr/>
                  </p:nvGrpSpPr>
                  <p:grpSpPr>
                    <a:xfrm>
                      <a:off x="3970020" y="4953000"/>
                      <a:ext cx="2080259" cy="1207227"/>
                      <a:chOff x="4551318" y="4950687"/>
                      <a:chExt cx="2080259" cy="1207227"/>
                    </a:xfrm>
                  </p:grpSpPr>
                  <p:sp>
                    <p:nvSpPr>
                      <p:cNvPr id="43" name="Rectangle 42"/>
                      <p:cNvSpPr/>
                      <p:nvPr/>
                    </p:nvSpPr>
                    <p:spPr>
                      <a:xfrm>
                        <a:off x="4574177" y="4950687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" name="Rectangle 43"/>
                      <p:cNvSpPr/>
                      <p:nvPr/>
                    </p:nvSpPr>
                    <p:spPr>
                      <a:xfrm>
                        <a:off x="4551318" y="5929314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5" name="Left-Right Arrow Callout 44"/>
                      <p:cNvSpPr/>
                      <p:nvPr/>
                    </p:nvSpPr>
                    <p:spPr>
                      <a:xfrm>
                        <a:off x="4589961" y="5335668"/>
                        <a:ext cx="2041616" cy="455532"/>
                      </a:xfrm>
                      <a:prstGeom prst="leftRightArrowCallout">
                        <a:avLst>
                          <a:gd name="adj1" fmla="val 100000"/>
                          <a:gd name="adj2" fmla="val 50000"/>
                          <a:gd name="adj3" fmla="val 41336"/>
                          <a:gd name="adj4" fmla="val 40774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" name="Diamond 45"/>
                      <p:cNvSpPr/>
                      <p:nvPr/>
                    </p:nvSpPr>
                    <p:spPr>
                      <a:xfrm>
                        <a:off x="4953000" y="5192350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" name="Diamond 46"/>
                      <p:cNvSpPr/>
                      <p:nvPr/>
                    </p:nvSpPr>
                    <p:spPr>
                      <a:xfrm>
                        <a:off x="5943600" y="5192349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" name="Diamond 47"/>
                      <p:cNvSpPr/>
                      <p:nvPr/>
                    </p:nvSpPr>
                    <p:spPr>
                      <a:xfrm>
                        <a:off x="5453743" y="5187995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" name="Diamond 26"/>
                    <p:cNvSpPr/>
                    <p:nvPr/>
                  </p:nvSpPr>
                  <p:spPr>
                    <a:xfrm>
                      <a:off x="6052456" y="5203371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" name="Group 27"/>
                    <p:cNvGrpSpPr/>
                    <p:nvPr/>
                  </p:nvGrpSpPr>
                  <p:grpSpPr>
                    <a:xfrm>
                      <a:off x="6395357" y="4948646"/>
                      <a:ext cx="2080259" cy="1207227"/>
                      <a:chOff x="4551318" y="4950687"/>
                      <a:chExt cx="2080259" cy="1207227"/>
                    </a:xfrm>
                  </p:grpSpPr>
                  <p:sp>
                    <p:nvSpPr>
                      <p:cNvPr id="37" name="Rectangle 36"/>
                      <p:cNvSpPr/>
                      <p:nvPr/>
                    </p:nvSpPr>
                    <p:spPr>
                      <a:xfrm>
                        <a:off x="4574177" y="4950687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" name="Rectangle 37"/>
                      <p:cNvSpPr/>
                      <p:nvPr/>
                    </p:nvSpPr>
                    <p:spPr>
                      <a:xfrm>
                        <a:off x="4551318" y="5929314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" name="Left-Right Arrow Callout 38"/>
                      <p:cNvSpPr/>
                      <p:nvPr/>
                    </p:nvSpPr>
                    <p:spPr>
                      <a:xfrm>
                        <a:off x="4589961" y="5335668"/>
                        <a:ext cx="2041616" cy="455532"/>
                      </a:xfrm>
                      <a:prstGeom prst="leftRightArrowCallout">
                        <a:avLst>
                          <a:gd name="adj1" fmla="val 100000"/>
                          <a:gd name="adj2" fmla="val 50000"/>
                          <a:gd name="adj3" fmla="val 41336"/>
                          <a:gd name="adj4" fmla="val 40774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" name="Diamond 39"/>
                      <p:cNvSpPr/>
                      <p:nvPr/>
                    </p:nvSpPr>
                    <p:spPr>
                      <a:xfrm>
                        <a:off x="4953000" y="5192350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" name="Diamond 40"/>
                      <p:cNvSpPr/>
                      <p:nvPr/>
                    </p:nvSpPr>
                    <p:spPr>
                      <a:xfrm>
                        <a:off x="5943600" y="5192349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" name="Diamond 41"/>
                      <p:cNvSpPr/>
                      <p:nvPr/>
                    </p:nvSpPr>
                    <p:spPr>
                      <a:xfrm>
                        <a:off x="5453743" y="5187995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9" name="Diamond 28"/>
                    <p:cNvSpPr/>
                    <p:nvPr/>
                  </p:nvSpPr>
                  <p:spPr>
                    <a:xfrm>
                      <a:off x="8486383" y="5203371"/>
                      <a:ext cx="381000" cy="723901"/>
                    </a:xfrm>
                    <a:prstGeom prst="diamond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" name="Group 29"/>
                    <p:cNvGrpSpPr/>
                    <p:nvPr/>
                  </p:nvGrpSpPr>
                  <p:grpSpPr>
                    <a:xfrm>
                      <a:off x="8829284" y="4948646"/>
                      <a:ext cx="2080259" cy="1207227"/>
                      <a:chOff x="4551318" y="4950687"/>
                      <a:chExt cx="2080259" cy="1207227"/>
                    </a:xfrm>
                  </p:grpSpPr>
                  <p:sp>
                    <p:nvSpPr>
                      <p:cNvPr id="31" name="Rectangle 30"/>
                      <p:cNvSpPr/>
                      <p:nvPr/>
                    </p:nvSpPr>
                    <p:spPr>
                      <a:xfrm>
                        <a:off x="4574177" y="4950687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" name="Rectangle 31"/>
                      <p:cNvSpPr/>
                      <p:nvPr/>
                    </p:nvSpPr>
                    <p:spPr>
                      <a:xfrm>
                        <a:off x="4551318" y="5929314"/>
                        <a:ext cx="2057400" cy="2286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" name="Left-Right Arrow Callout 32"/>
                      <p:cNvSpPr/>
                      <p:nvPr/>
                    </p:nvSpPr>
                    <p:spPr>
                      <a:xfrm>
                        <a:off x="4589961" y="5335668"/>
                        <a:ext cx="2041616" cy="455532"/>
                      </a:xfrm>
                      <a:prstGeom prst="leftRightArrowCallout">
                        <a:avLst>
                          <a:gd name="adj1" fmla="val 100000"/>
                          <a:gd name="adj2" fmla="val 50000"/>
                          <a:gd name="adj3" fmla="val 41336"/>
                          <a:gd name="adj4" fmla="val 40774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" name="Diamond 33"/>
                      <p:cNvSpPr/>
                      <p:nvPr/>
                    </p:nvSpPr>
                    <p:spPr>
                      <a:xfrm>
                        <a:off x="4953000" y="5192350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" name="Diamond 34"/>
                      <p:cNvSpPr/>
                      <p:nvPr/>
                    </p:nvSpPr>
                    <p:spPr>
                      <a:xfrm>
                        <a:off x="5943600" y="5192349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" name="Diamond 35"/>
                      <p:cNvSpPr/>
                      <p:nvPr/>
                    </p:nvSpPr>
                    <p:spPr>
                      <a:xfrm>
                        <a:off x="5453743" y="5187995"/>
                        <a:ext cx="381000" cy="723901"/>
                      </a:xfrm>
                      <a:prstGeom prst="diamond">
                        <a:avLst/>
                      </a:pr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54" name="Group 253"/>
            <p:cNvGrpSpPr/>
            <p:nvPr/>
          </p:nvGrpSpPr>
          <p:grpSpPr>
            <a:xfrm rot="9070701">
              <a:off x="1428561" y="1768418"/>
              <a:ext cx="320421" cy="1139641"/>
              <a:chOff x="2438400" y="990600"/>
              <a:chExt cx="762000" cy="3200400"/>
            </a:xfrm>
          </p:grpSpPr>
          <p:sp>
            <p:nvSpPr>
              <p:cNvPr id="255" name="Pentagon 254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Plaque 255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Rounded Rectangle 256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Donut 257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Donut 258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62" name="Group 261"/>
          <p:cNvGrpSpPr/>
          <p:nvPr/>
        </p:nvGrpSpPr>
        <p:grpSpPr>
          <a:xfrm>
            <a:off x="4249710" y="3110601"/>
            <a:ext cx="1219671" cy="2900362"/>
            <a:chOff x="4249710" y="3110601"/>
            <a:chExt cx="1219671" cy="2900362"/>
          </a:xfrm>
        </p:grpSpPr>
        <p:grpSp>
          <p:nvGrpSpPr>
            <p:cNvPr id="263" name="Group 262"/>
            <p:cNvGrpSpPr/>
            <p:nvPr/>
          </p:nvGrpSpPr>
          <p:grpSpPr>
            <a:xfrm>
              <a:off x="4249710" y="3110601"/>
              <a:ext cx="1219671" cy="2900362"/>
              <a:chOff x="8712679" y="2930576"/>
              <a:chExt cx="1219671" cy="2900362"/>
            </a:xfrm>
          </p:grpSpPr>
          <p:sp>
            <p:nvSpPr>
              <p:cNvPr id="271" name="Oval 112"/>
              <p:cNvSpPr/>
              <p:nvPr/>
            </p:nvSpPr>
            <p:spPr>
              <a:xfrm rot="19166219" flipH="1">
                <a:off x="9391028" y="5510598"/>
                <a:ext cx="224807" cy="320340"/>
              </a:xfrm>
              <a:prstGeom prst="ellipse">
                <a:avLst/>
              </a:prstGeom>
              <a:solidFill>
                <a:srgbClr val="996633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Oval 271"/>
              <p:cNvSpPr/>
              <p:nvPr/>
            </p:nvSpPr>
            <p:spPr>
              <a:xfrm rot="21027599" flipH="1">
                <a:off x="9395448" y="5477216"/>
                <a:ext cx="190321" cy="258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3" name="Group 272"/>
              <p:cNvGrpSpPr/>
              <p:nvPr/>
            </p:nvGrpSpPr>
            <p:grpSpPr>
              <a:xfrm rot="1493237">
                <a:off x="9088280" y="5470484"/>
                <a:ext cx="224807" cy="337890"/>
                <a:chOff x="6827399" y="4158424"/>
                <a:chExt cx="321174" cy="461617"/>
              </a:xfrm>
            </p:grpSpPr>
            <p:sp>
              <p:nvSpPr>
                <p:cNvPr id="356" name="Oval 112"/>
                <p:cNvSpPr/>
                <p:nvPr/>
              </p:nvSpPr>
              <p:spPr>
                <a:xfrm rot="19377780" flipH="1">
                  <a:off x="6827399" y="4213718"/>
                  <a:ext cx="321174" cy="406323"/>
                </a:xfrm>
                <a:prstGeom prst="ellipse">
                  <a:avLst/>
                </a:prstGeom>
                <a:solidFill>
                  <a:srgbClr val="996633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Oval 356"/>
                <p:cNvSpPr/>
                <p:nvPr/>
              </p:nvSpPr>
              <p:spPr>
                <a:xfrm rot="21027599" flipH="1">
                  <a:off x="6870449" y="4158424"/>
                  <a:ext cx="271905" cy="3534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4" name="Oval 273"/>
              <p:cNvSpPr/>
              <p:nvPr/>
            </p:nvSpPr>
            <p:spPr>
              <a:xfrm rot="20544376" flipH="1">
                <a:off x="9741827" y="4680870"/>
                <a:ext cx="190523" cy="3796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/>
              <p:cNvSpPr/>
              <p:nvPr/>
            </p:nvSpPr>
            <p:spPr>
              <a:xfrm rot="860249" flipH="1">
                <a:off x="8712679" y="4678879"/>
                <a:ext cx="186752" cy="31723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Trapezoid 275"/>
              <p:cNvSpPr/>
              <p:nvPr/>
            </p:nvSpPr>
            <p:spPr>
              <a:xfrm flipH="1">
                <a:off x="8916674" y="4242944"/>
                <a:ext cx="798946" cy="1364888"/>
              </a:xfrm>
              <a:prstGeom prst="trapezoid">
                <a:avLst>
                  <a:gd name="adj" fmla="val 25153"/>
                </a:avLst>
              </a:prstGeom>
              <a:solidFill>
                <a:srgbClr val="BA781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Trapezoid 276"/>
              <p:cNvSpPr/>
              <p:nvPr/>
            </p:nvSpPr>
            <p:spPr>
              <a:xfrm rot="1719652" flipH="1">
                <a:off x="8850897" y="4020227"/>
                <a:ext cx="366730" cy="882573"/>
              </a:xfrm>
              <a:prstGeom prst="trapezoid">
                <a:avLst>
                  <a:gd name="adj" fmla="val 30203"/>
                </a:avLst>
              </a:prstGeom>
              <a:solidFill>
                <a:srgbClr val="FFCC6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Trapezoid 277"/>
              <p:cNvSpPr/>
              <p:nvPr/>
            </p:nvSpPr>
            <p:spPr>
              <a:xfrm rot="20275101" flipH="1">
                <a:off x="9481564" y="4024931"/>
                <a:ext cx="366730" cy="911382"/>
              </a:xfrm>
              <a:prstGeom prst="trapezoid">
                <a:avLst>
                  <a:gd name="adj" fmla="val 43446"/>
                </a:avLst>
              </a:prstGeom>
              <a:solidFill>
                <a:srgbClr val="FFCC6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Trapezoid 278"/>
              <p:cNvSpPr/>
              <p:nvPr/>
            </p:nvSpPr>
            <p:spPr>
              <a:xfrm flipH="1">
                <a:off x="8995623" y="3902410"/>
                <a:ext cx="689999" cy="989443"/>
              </a:xfrm>
              <a:prstGeom prst="trapezoid">
                <a:avLst>
                  <a:gd name="adj" fmla="val 28925"/>
                </a:avLst>
              </a:prstGeom>
              <a:solidFill>
                <a:srgbClr val="FFCC6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Trapezoid 279"/>
              <p:cNvSpPr/>
              <p:nvPr/>
            </p:nvSpPr>
            <p:spPr>
              <a:xfrm flipH="1">
                <a:off x="9140887" y="4019029"/>
                <a:ext cx="399473" cy="155493"/>
              </a:xfrm>
              <a:prstGeom prst="trapezoid">
                <a:avLst>
                  <a:gd name="adj" fmla="val 2892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Oval 280"/>
              <p:cNvSpPr/>
              <p:nvPr/>
            </p:nvSpPr>
            <p:spPr>
              <a:xfrm>
                <a:off x="9007239" y="3047196"/>
                <a:ext cx="678384" cy="10946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2" name="Group 284"/>
              <p:cNvGrpSpPr/>
              <p:nvPr/>
            </p:nvGrpSpPr>
            <p:grpSpPr>
              <a:xfrm flipH="1">
                <a:off x="8980392" y="2930576"/>
                <a:ext cx="737513" cy="531514"/>
                <a:chOff x="3818466" y="457200"/>
                <a:chExt cx="1547496" cy="1041881"/>
              </a:xfrm>
            </p:grpSpPr>
            <p:grpSp>
              <p:nvGrpSpPr>
                <p:cNvPr id="337" name="Group 18"/>
                <p:cNvGrpSpPr/>
                <p:nvPr/>
              </p:nvGrpSpPr>
              <p:grpSpPr>
                <a:xfrm flipH="1">
                  <a:off x="3847638" y="457200"/>
                  <a:ext cx="1518324" cy="1041881"/>
                  <a:chOff x="4850118" y="788842"/>
                  <a:chExt cx="2160282" cy="1573358"/>
                </a:xfrm>
              </p:grpSpPr>
              <p:grpSp>
                <p:nvGrpSpPr>
                  <p:cNvPr id="340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349" name="Moon 348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0" name="Moon 349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1" name="Moon 1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2" name="Moon 1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3" name="Moon 1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4" name="Moon 1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5" name="Oval 17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1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342" name="Moon 341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3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4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5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6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7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8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952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338" name="Oval 337"/>
                <p:cNvSpPr/>
                <p:nvPr/>
              </p:nvSpPr>
              <p:spPr>
                <a:xfrm flipH="1">
                  <a:off x="4441206" y="762000"/>
                  <a:ext cx="854057" cy="625863"/>
                </a:xfrm>
                <a:prstGeom prst="ellipse">
                  <a:avLst/>
                </a:prstGeom>
                <a:solidFill>
                  <a:srgbClr val="6633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Oval 338"/>
                <p:cNvSpPr/>
                <p:nvPr/>
              </p:nvSpPr>
              <p:spPr>
                <a:xfrm rot="17723225" flipH="1">
                  <a:off x="3695325" y="895013"/>
                  <a:ext cx="625863" cy="379581"/>
                </a:xfrm>
                <a:prstGeom prst="ellipse">
                  <a:avLst/>
                </a:prstGeom>
                <a:solidFill>
                  <a:srgbClr val="6633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6" name="Rounded Rectangle 335"/>
              <p:cNvSpPr/>
              <p:nvPr/>
            </p:nvSpPr>
            <p:spPr>
              <a:xfrm flipH="1">
                <a:off x="9016160" y="4826962"/>
                <a:ext cx="145262" cy="155493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ounded Rectangle 332"/>
              <p:cNvSpPr/>
              <p:nvPr/>
            </p:nvSpPr>
            <p:spPr>
              <a:xfrm flipH="1">
                <a:off x="9185581" y="4820399"/>
                <a:ext cx="145262" cy="155493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Rounded Rectangle 329"/>
              <p:cNvSpPr/>
              <p:nvPr/>
            </p:nvSpPr>
            <p:spPr>
              <a:xfrm flipH="1">
                <a:off x="9355002" y="4826961"/>
                <a:ext cx="145262" cy="155493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ounded Rectangle 326"/>
              <p:cNvSpPr/>
              <p:nvPr/>
            </p:nvSpPr>
            <p:spPr>
              <a:xfrm flipH="1">
                <a:off x="9511874" y="4826961"/>
                <a:ext cx="145262" cy="155493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" name="Group 286"/>
              <p:cNvGrpSpPr/>
              <p:nvPr/>
            </p:nvGrpSpPr>
            <p:grpSpPr>
              <a:xfrm>
                <a:off x="8950398" y="4829299"/>
                <a:ext cx="735224" cy="138243"/>
                <a:chOff x="6545687" y="3852415"/>
                <a:chExt cx="2392331" cy="470883"/>
              </a:xfrm>
            </p:grpSpPr>
            <p:grpSp>
              <p:nvGrpSpPr>
                <p:cNvPr id="310" name="Group 309"/>
                <p:cNvGrpSpPr/>
                <p:nvPr/>
              </p:nvGrpSpPr>
              <p:grpSpPr>
                <a:xfrm>
                  <a:off x="6545687" y="3856770"/>
                  <a:ext cx="1264571" cy="466528"/>
                  <a:chOff x="6545687" y="3856770"/>
                  <a:chExt cx="1264571" cy="466528"/>
                </a:xfrm>
              </p:grpSpPr>
              <p:grpSp>
                <p:nvGrpSpPr>
                  <p:cNvPr id="319" name="Group 318"/>
                  <p:cNvGrpSpPr/>
                  <p:nvPr/>
                </p:nvGrpSpPr>
                <p:grpSpPr>
                  <a:xfrm>
                    <a:off x="6545687" y="3863453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324" name="Block Arc 323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5" name="Rounded Rectangle 324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0" name="Group 319"/>
                  <p:cNvGrpSpPr/>
                  <p:nvPr/>
                </p:nvGrpSpPr>
                <p:grpSpPr>
                  <a:xfrm flipH="1">
                    <a:off x="7281183" y="3856770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322" name="Block Arc 321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Rounded Rectangle 322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21" name="Donut 320"/>
                  <p:cNvSpPr/>
                  <p:nvPr/>
                </p:nvSpPr>
                <p:spPr>
                  <a:xfrm>
                    <a:off x="6929521" y="4001724"/>
                    <a:ext cx="484618" cy="195991"/>
                  </a:xfrm>
                  <a:prstGeom prst="donu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11" name="Group 310"/>
                <p:cNvGrpSpPr/>
                <p:nvPr/>
              </p:nvGrpSpPr>
              <p:grpSpPr>
                <a:xfrm>
                  <a:off x="7673447" y="3852415"/>
                  <a:ext cx="1264571" cy="466528"/>
                  <a:chOff x="6545687" y="3856770"/>
                  <a:chExt cx="1264571" cy="466528"/>
                </a:xfrm>
              </p:grpSpPr>
              <p:grpSp>
                <p:nvGrpSpPr>
                  <p:cNvPr id="312" name="Group 311"/>
                  <p:cNvGrpSpPr/>
                  <p:nvPr/>
                </p:nvGrpSpPr>
                <p:grpSpPr>
                  <a:xfrm>
                    <a:off x="6545687" y="3863453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317" name="Block Arc 316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18" name="Rounded Rectangle 317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3" name="Group 312"/>
                  <p:cNvGrpSpPr/>
                  <p:nvPr/>
                </p:nvGrpSpPr>
                <p:grpSpPr>
                  <a:xfrm flipH="1">
                    <a:off x="7281183" y="3856770"/>
                    <a:ext cx="529075" cy="459845"/>
                    <a:chOff x="6545687" y="3863453"/>
                    <a:chExt cx="529075" cy="459845"/>
                  </a:xfrm>
                </p:grpSpPr>
                <p:sp>
                  <p:nvSpPr>
                    <p:cNvPr id="315" name="Block Arc 314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16" name="Rounded Rectangle 315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14" name="Donut 313"/>
                  <p:cNvSpPr/>
                  <p:nvPr/>
                </p:nvSpPr>
                <p:spPr>
                  <a:xfrm>
                    <a:off x="6929521" y="4001724"/>
                    <a:ext cx="484618" cy="195991"/>
                  </a:xfrm>
                  <a:prstGeom prst="donu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8" name="Group 287"/>
              <p:cNvGrpSpPr/>
              <p:nvPr/>
            </p:nvGrpSpPr>
            <p:grpSpPr>
              <a:xfrm>
                <a:off x="8973223" y="3232507"/>
                <a:ext cx="756927" cy="159959"/>
                <a:chOff x="6598652" y="3262350"/>
                <a:chExt cx="1132641" cy="460283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299" name="Rounded Rectangle 298"/>
                <p:cNvSpPr/>
                <p:nvPr/>
              </p:nvSpPr>
              <p:spPr>
                <a:xfrm>
                  <a:off x="6598652" y="3262350"/>
                  <a:ext cx="1132641" cy="460283"/>
                </a:xfrm>
                <a:prstGeom prst="roundRect">
                  <a:avLst/>
                </a:prstGeom>
                <a:solidFill>
                  <a:srgbClr val="FFCC66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0" name="Group 299"/>
                <p:cNvGrpSpPr/>
                <p:nvPr/>
              </p:nvGrpSpPr>
              <p:grpSpPr>
                <a:xfrm>
                  <a:off x="6701427" y="3319491"/>
                  <a:ext cx="1023542" cy="303832"/>
                  <a:chOff x="6545687" y="3859098"/>
                  <a:chExt cx="1578458" cy="468555"/>
                </a:xfrm>
                <a:grpFill/>
              </p:grpSpPr>
              <p:grpSp>
                <p:nvGrpSpPr>
                  <p:cNvPr id="301" name="Group 300"/>
                  <p:cNvGrpSpPr/>
                  <p:nvPr/>
                </p:nvGrpSpPr>
                <p:grpSpPr>
                  <a:xfrm flipH="1">
                    <a:off x="6545687" y="3863453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308" name="Block Arc 307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9" name="Rounded Rectangle 308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2" name="Group 301"/>
                  <p:cNvGrpSpPr/>
                  <p:nvPr/>
                </p:nvGrpSpPr>
                <p:grpSpPr>
                  <a:xfrm flipH="1">
                    <a:off x="7072556" y="3859098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306" name="Block Arc 305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7" name="Rounded Rectangle 306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3" name="Group 302"/>
                  <p:cNvGrpSpPr/>
                  <p:nvPr/>
                </p:nvGrpSpPr>
                <p:grpSpPr>
                  <a:xfrm flipH="1">
                    <a:off x="7595070" y="3867808"/>
                    <a:ext cx="529075" cy="459845"/>
                    <a:chOff x="6545687" y="3863453"/>
                    <a:chExt cx="529075" cy="459845"/>
                  </a:xfrm>
                  <a:grpFill/>
                </p:grpSpPr>
                <p:sp>
                  <p:nvSpPr>
                    <p:cNvPr id="304" name="Block Arc 303"/>
                    <p:cNvSpPr/>
                    <p:nvPr/>
                  </p:nvSpPr>
                  <p:spPr>
                    <a:xfrm rot="16200000">
                      <a:off x="6600518" y="3926239"/>
                      <a:ext cx="290989" cy="400652"/>
                    </a:xfrm>
                    <a:prstGeom prst="blockArc">
                      <a:avLst>
                        <a:gd name="adj1" fmla="val 10800000"/>
                        <a:gd name="adj2" fmla="val 10"/>
                        <a:gd name="adj3" fmla="val 16993"/>
                      </a:avLst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5" name="Rounded Rectangle 304"/>
                    <p:cNvSpPr/>
                    <p:nvPr/>
                  </p:nvSpPr>
                  <p:spPr>
                    <a:xfrm>
                      <a:off x="6720784" y="3863453"/>
                      <a:ext cx="353978" cy="459845"/>
                    </a:xfrm>
                    <a:prstGeom prst="roundRect">
                      <a:avLst/>
                    </a:prstGeom>
                    <a:grp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89" name="Group 288"/>
              <p:cNvGrpSpPr/>
              <p:nvPr/>
            </p:nvGrpSpPr>
            <p:grpSpPr>
              <a:xfrm>
                <a:off x="9095976" y="4197921"/>
                <a:ext cx="517146" cy="193497"/>
                <a:chOff x="7162800" y="4789357"/>
                <a:chExt cx="2676993" cy="1001843"/>
              </a:xfrm>
            </p:grpSpPr>
            <p:sp>
              <p:nvSpPr>
                <p:cNvPr id="297" name="Cross 296"/>
                <p:cNvSpPr/>
                <p:nvPr/>
              </p:nvSpPr>
              <p:spPr>
                <a:xfrm>
                  <a:off x="7162800" y="4800597"/>
                  <a:ext cx="838201" cy="990603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Cross 294"/>
                <p:cNvSpPr/>
                <p:nvPr/>
              </p:nvSpPr>
              <p:spPr>
                <a:xfrm>
                  <a:off x="8077198" y="4800597"/>
                  <a:ext cx="838201" cy="990603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Cross 292"/>
                <p:cNvSpPr/>
                <p:nvPr/>
              </p:nvSpPr>
              <p:spPr>
                <a:xfrm>
                  <a:off x="9001592" y="4789357"/>
                  <a:ext cx="838201" cy="990603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" name="Group 263"/>
            <p:cNvGrpSpPr/>
            <p:nvPr/>
          </p:nvGrpSpPr>
          <p:grpSpPr>
            <a:xfrm rot="9795890" flipH="1">
              <a:off x="4937760" y="4662631"/>
              <a:ext cx="288708" cy="1198724"/>
              <a:chOff x="2286000" y="1349828"/>
              <a:chExt cx="609600" cy="5812972"/>
            </a:xfrm>
          </p:grpSpPr>
          <p:sp>
            <p:nvSpPr>
              <p:cNvPr id="266" name="Pentagon 265"/>
              <p:cNvSpPr/>
              <p:nvPr/>
            </p:nvSpPr>
            <p:spPr>
              <a:xfrm rot="16200000">
                <a:off x="613561" y="3241961"/>
                <a:ext cx="3962400" cy="178133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2438400" y="5791200"/>
                <a:ext cx="304800" cy="1371600"/>
              </a:xfrm>
              <a:prstGeom prst="rect">
                <a:avLst/>
              </a:prstGeom>
              <a:solidFill>
                <a:srgbClr val="BD8343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Cross 267"/>
              <p:cNvSpPr/>
              <p:nvPr/>
            </p:nvSpPr>
            <p:spPr>
              <a:xfrm>
                <a:off x="2286000" y="5181600"/>
                <a:ext cx="609600" cy="609600"/>
              </a:xfrm>
              <a:prstGeom prst="plus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Donut 268"/>
              <p:cNvSpPr/>
              <p:nvPr/>
            </p:nvSpPr>
            <p:spPr>
              <a:xfrm>
                <a:off x="2362200" y="5257800"/>
                <a:ext cx="457200" cy="457200"/>
              </a:xfrm>
              <a:prstGeom prst="donu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Donut 269"/>
              <p:cNvSpPr/>
              <p:nvPr/>
            </p:nvSpPr>
            <p:spPr>
              <a:xfrm>
                <a:off x="2438400" y="5105400"/>
                <a:ext cx="292925" cy="292925"/>
              </a:xfrm>
              <a:prstGeom prst="donut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65" name="Rounded Rectangle 264"/>
            <p:cNvSpPr/>
            <p:nvPr/>
          </p:nvSpPr>
          <p:spPr>
            <a:xfrm flipH="1">
              <a:off x="4901081" y="5079857"/>
              <a:ext cx="264330" cy="56258"/>
            </a:xfrm>
            <a:prstGeom prst="roundRect">
              <a:avLst/>
            </a:prstGeom>
            <a:solidFill>
              <a:srgbClr val="6633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2944816" y="3657494"/>
            <a:ext cx="1229765" cy="2802825"/>
            <a:chOff x="2944816" y="3657494"/>
            <a:chExt cx="1229765" cy="2802825"/>
          </a:xfrm>
        </p:grpSpPr>
        <p:grpSp>
          <p:nvGrpSpPr>
            <p:cNvPr id="359" name="Group 358"/>
            <p:cNvGrpSpPr/>
            <p:nvPr/>
          </p:nvGrpSpPr>
          <p:grpSpPr>
            <a:xfrm>
              <a:off x="2944816" y="3773781"/>
              <a:ext cx="1229765" cy="2685843"/>
              <a:chOff x="6652267" y="2305515"/>
              <a:chExt cx="1881733" cy="4109760"/>
            </a:xfrm>
          </p:grpSpPr>
          <p:sp>
            <p:nvSpPr>
              <p:cNvPr id="365" name="Oval 4"/>
              <p:cNvSpPr/>
              <p:nvPr/>
            </p:nvSpPr>
            <p:spPr>
              <a:xfrm flipH="1">
                <a:off x="6691157" y="4668925"/>
                <a:ext cx="386617" cy="5764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Oval 5"/>
              <p:cNvSpPr/>
              <p:nvPr/>
            </p:nvSpPr>
            <p:spPr>
              <a:xfrm flipH="1">
                <a:off x="8016791" y="4633092"/>
                <a:ext cx="440114" cy="6393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Oval 6"/>
              <p:cNvSpPr/>
              <p:nvPr/>
            </p:nvSpPr>
            <p:spPr>
              <a:xfrm rot="18724763" flipH="1">
                <a:off x="7595566" y="5912041"/>
                <a:ext cx="440111" cy="566358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7"/>
              <p:cNvSpPr/>
              <p:nvPr/>
            </p:nvSpPr>
            <p:spPr>
              <a:xfrm rot="3076064" flipH="1">
                <a:off x="7127947" y="5884562"/>
                <a:ext cx="440112" cy="566358"/>
              </a:xfrm>
              <a:prstGeom prst="ellipse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rapezoid 8"/>
              <p:cNvSpPr/>
              <p:nvPr/>
            </p:nvSpPr>
            <p:spPr>
              <a:xfrm rot="20366507" flipH="1">
                <a:off x="7661750" y="3762564"/>
                <a:ext cx="729089" cy="1314963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Trapezoid 10"/>
              <p:cNvSpPr/>
              <p:nvPr/>
            </p:nvSpPr>
            <p:spPr>
              <a:xfrm rot="1129774" flipH="1">
                <a:off x="6788585" y="3715470"/>
                <a:ext cx="684834" cy="1318457"/>
              </a:xfrm>
              <a:prstGeom prst="trapezoid">
                <a:avLst>
                  <a:gd name="adj" fmla="val 32632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Trapezoid 12"/>
              <p:cNvSpPr/>
              <p:nvPr/>
            </p:nvSpPr>
            <p:spPr>
              <a:xfrm flipH="1">
                <a:off x="7045425" y="3776450"/>
                <a:ext cx="1045269" cy="2391291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16"/>
              <p:cNvSpPr/>
              <p:nvPr/>
            </p:nvSpPr>
            <p:spPr>
              <a:xfrm flipH="1">
                <a:off x="7045425" y="2537967"/>
                <a:ext cx="1078276" cy="137889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Cloud 372"/>
              <p:cNvSpPr/>
              <p:nvPr/>
            </p:nvSpPr>
            <p:spPr>
              <a:xfrm rot="18793003" flipH="1">
                <a:off x="7319250" y="2329577"/>
                <a:ext cx="595009" cy="546885"/>
              </a:xfrm>
              <a:prstGeom prst="clou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Cloud 373"/>
              <p:cNvSpPr/>
              <p:nvPr/>
            </p:nvSpPr>
            <p:spPr>
              <a:xfrm rot="17623677" flipH="1">
                <a:off x="6832144" y="2606462"/>
                <a:ext cx="669055" cy="491621"/>
              </a:xfrm>
              <a:prstGeom prst="clou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Cloud 374"/>
              <p:cNvSpPr/>
              <p:nvPr/>
            </p:nvSpPr>
            <p:spPr>
              <a:xfrm rot="20895528" flipH="1">
                <a:off x="7816624" y="2517361"/>
                <a:ext cx="581648" cy="793129"/>
              </a:xfrm>
              <a:prstGeom prst="clou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16"/>
              <p:cNvSpPr/>
              <p:nvPr/>
            </p:nvSpPr>
            <p:spPr>
              <a:xfrm flipH="1">
                <a:off x="7117366" y="2495285"/>
                <a:ext cx="1053118" cy="305344"/>
              </a:xfrm>
              <a:prstGeom prst="ellipse">
                <a:avLst/>
              </a:prstGeom>
              <a:solidFill>
                <a:srgbClr val="E7BE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8" name="Group 377"/>
              <p:cNvGrpSpPr/>
              <p:nvPr/>
            </p:nvGrpSpPr>
            <p:grpSpPr>
              <a:xfrm rot="20387557">
                <a:off x="7980225" y="4791625"/>
                <a:ext cx="553775" cy="205665"/>
                <a:chOff x="6553200" y="2979128"/>
                <a:chExt cx="1817276" cy="674913"/>
              </a:xfrm>
            </p:grpSpPr>
            <p:grpSp>
              <p:nvGrpSpPr>
                <p:cNvPr id="404" name="Group 403"/>
                <p:cNvGrpSpPr/>
                <p:nvPr/>
              </p:nvGrpSpPr>
              <p:grpSpPr>
                <a:xfrm>
                  <a:off x="7036526" y="2983482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17" name="Cross 416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Diamond 417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5" name="Group 404"/>
                <p:cNvGrpSpPr/>
                <p:nvPr/>
              </p:nvGrpSpPr>
              <p:grpSpPr>
                <a:xfrm>
                  <a:off x="6553200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15" name="Cross 414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Diamond 415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06" name="Diamond 405"/>
                <p:cNvSpPr/>
                <p:nvPr/>
              </p:nvSpPr>
              <p:spPr>
                <a:xfrm>
                  <a:off x="6781800" y="3133875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7" name="Group 406"/>
                <p:cNvGrpSpPr/>
                <p:nvPr/>
              </p:nvGrpSpPr>
              <p:grpSpPr>
                <a:xfrm>
                  <a:off x="7528560" y="2987837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13" name="Cross 412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Diamond 413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08" name="Diamond 407"/>
                <p:cNvSpPr/>
                <p:nvPr/>
              </p:nvSpPr>
              <p:spPr>
                <a:xfrm>
                  <a:off x="7273834" y="3138230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9" name="Group 408"/>
                <p:cNvGrpSpPr/>
                <p:nvPr/>
              </p:nvGrpSpPr>
              <p:grpSpPr>
                <a:xfrm>
                  <a:off x="8007531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11" name="Cross 410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Diamond 411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0" name="Diamond 409"/>
                <p:cNvSpPr/>
                <p:nvPr/>
              </p:nvSpPr>
              <p:spPr>
                <a:xfrm>
                  <a:off x="7752805" y="3129521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" name="Group 378"/>
              <p:cNvGrpSpPr/>
              <p:nvPr/>
            </p:nvGrpSpPr>
            <p:grpSpPr>
              <a:xfrm rot="1083127">
                <a:off x="6652267" y="4779924"/>
                <a:ext cx="553775" cy="205665"/>
                <a:chOff x="6553200" y="2979128"/>
                <a:chExt cx="1817276" cy="674913"/>
              </a:xfrm>
            </p:grpSpPr>
            <p:grpSp>
              <p:nvGrpSpPr>
                <p:cNvPr id="389" name="Group 388"/>
                <p:cNvGrpSpPr/>
                <p:nvPr/>
              </p:nvGrpSpPr>
              <p:grpSpPr>
                <a:xfrm>
                  <a:off x="7036526" y="2983482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02" name="Cross 401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Diamond 402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0" name="Group 389"/>
                <p:cNvGrpSpPr/>
                <p:nvPr/>
              </p:nvGrpSpPr>
              <p:grpSpPr>
                <a:xfrm>
                  <a:off x="6553200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400" name="Cross 399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Diamond 400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1" name="Diamond 390"/>
                <p:cNvSpPr/>
                <p:nvPr/>
              </p:nvSpPr>
              <p:spPr>
                <a:xfrm>
                  <a:off x="6781800" y="3133875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2" name="Group 391"/>
                <p:cNvGrpSpPr/>
                <p:nvPr/>
              </p:nvGrpSpPr>
              <p:grpSpPr>
                <a:xfrm>
                  <a:off x="7528560" y="2987837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398" name="Cross 397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Diamond 398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3" name="Diamond 392"/>
                <p:cNvSpPr/>
                <p:nvPr/>
              </p:nvSpPr>
              <p:spPr>
                <a:xfrm>
                  <a:off x="7273834" y="3138230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4" name="Group 393"/>
                <p:cNvGrpSpPr/>
                <p:nvPr/>
              </p:nvGrpSpPr>
              <p:grpSpPr>
                <a:xfrm>
                  <a:off x="8007531" y="2979128"/>
                  <a:ext cx="362945" cy="666204"/>
                  <a:chOff x="6553200" y="2979128"/>
                  <a:chExt cx="362945" cy="666204"/>
                </a:xfrm>
              </p:grpSpPr>
              <p:sp>
                <p:nvSpPr>
                  <p:cNvPr id="396" name="Cross 395"/>
                  <p:cNvSpPr/>
                  <p:nvPr/>
                </p:nvSpPr>
                <p:spPr>
                  <a:xfrm>
                    <a:off x="6553200" y="2979128"/>
                    <a:ext cx="361172" cy="666204"/>
                  </a:xfrm>
                  <a:prstGeom prst="plus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Diamond 396"/>
                  <p:cNvSpPr/>
                  <p:nvPr/>
                </p:nvSpPr>
                <p:spPr>
                  <a:xfrm>
                    <a:off x="6559435" y="3127047"/>
                    <a:ext cx="356710" cy="356710"/>
                  </a:xfrm>
                  <a:prstGeom prst="diamon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95" name="Diamond 394"/>
                <p:cNvSpPr/>
                <p:nvPr/>
              </p:nvSpPr>
              <p:spPr>
                <a:xfrm>
                  <a:off x="7752805" y="3129521"/>
                  <a:ext cx="356710" cy="356710"/>
                </a:xfrm>
                <a:prstGeom prst="diamond">
                  <a:avLst/>
                </a:prstGeom>
                <a:solidFill>
                  <a:srgbClr val="00B0F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5" name="Cloud 384"/>
              <p:cNvSpPr/>
              <p:nvPr/>
            </p:nvSpPr>
            <p:spPr>
              <a:xfrm rot="20552374" flipH="1">
                <a:off x="7188300" y="3360422"/>
                <a:ext cx="828526" cy="739057"/>
              </a:xfrm>
              <a:prstGeom prst="clou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Oval 16"/>
              <p:cNvSpPr/>
              <p:nvPr/>
            </p:nvSpPr>
            <p:spPr>
              <a:xfrm flipH="1">
                <a:off x="7458030" y="3492896"/>
                <a:ext cx="275070" cy="16566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0" name="Group 359"/>
            <p:cNvGrpSpPr/>
            <p:nvPr/>
          </p:nvGrpSpPr>
          <p:grpSpPr>
            <a:xfrm rot="10800000" flipH="1" flipV="1">
              <a:off x="3000646" y="3657494"/>
              <a:ext cx="219104" cy="2802825"/>
              <a:chOff x="990600" y="457200"/>
              <a:chExt cx="609600" cy="4800600"/>
            </a:xfrm>
          </p:grpSpPr>
          <p:sp>
            <p:nvSpPr>
              <p:cNvPr id="362" name="Isosceles Triangle 361"/>
              <p:cNvSpPr/>
              <p:nvPr/>
            </p:nvSpPr>
            <p:spPr>
              <a:xfrm>
                <a:off x="1143000" y="457200"/>
                <a:ext cx="304800" cy="1600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Rectangle 362"/>
              <p:cNvSpPr/>
              <p:nvPr/>
            </p:nvSpPr>
            <p:spPr>
              <a:xfrm>
                <a:off x="1143000" y="1981200"/>
                <a:ext cx="304800" cy="3276600"/>
              </a:xfrm>
              <a:prstGeom prst="rect">
                <a:avLst/>
              </a:prstGeom>
              <a:solidFill>
                <a:srgbClr val="E3CAA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Multiply 363"/>
              <p:cNvSpPr/>
              <p:nvPr/>
            </p:nvSpPr>
            <p:spPr>
              <a:xfrm>
                <a:off x="990600" y="1828800"/>
                <a:ext cx="609600" cy="457200"/>
              </a:xfrm>
              <a:prstGeom prst="mathMultiply">
                <a:avLst/>
              </a:prstGeom>
              <a:solidFill>
                <a:srgbClr val="CA9B6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1" name="Oval 4"/>
            <p:cNvSpPr/>
            <p:nvPr/>
          </p:nvSpPr>
          <p:spPr>
            <a:xfrm flipH="1">
              <a:off x="2966432" y="5486000"/>
              <a:ext cx="192690" cy="1313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0" name="Group 519"/>
          <p:cNvGrpSpPr/>
          <p:nvPr/>
        </p:nvGrpSpPr>
        <p:grpSpPr>
          <a:xfrm>
            <a:off x="5950060" y="3963168"/>
            <a:ext cx="1465728" cy="2583409"/>
            <a:chOff x="6625419" y="2579070"/>
            <a:chExt cx="2014292" cy="3550277"/>
          </a:xfrm>
        </p:grpSpPr>
        <p:grpSp>
          <p:nvGrpSpPr>
            <p:cNvPr id="434" name="Group 433"/>
            <p:cNvGrpSpPr/>
            <p:nvPr/>
          </p:nvGrpSpPr>
          <p:grpSpPr>
            <a:xfrm>
              <a:off x="6625419" y="2579070"/>
              <a:ext cx="2014292" cy="3550277"/>
              <a:chOff x="5702926" y="775445"/>
              <a:chExt cx="2014292" cy="3550277"/>
            </a:xfrm>
          </p:grpSpPr>
          <p:sp>
            <p:nvSpPr>
              <p:cNvPr id="435" name="Cloud 434"/>
              <p:cNvSpPr/>
              <p:nvPr/>
            </p:nvSpPr>
            <p:spPr>
              <a:xfrm rot="2829162">
                <a:off x="5911834" y="818475"/>
                <a:ext cx="1527925" cy="1626589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Oval 435"/>
              <p:cNvSpPr/>
              <p:nvPr/>
            </p:nvSpPr>
            <p:spPr>
              <a:xfrm rot="19671902">
                <a:off x="7311725" y="2559648"/>
                <a:ext cx="343513" cy="602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Oval 436"/>
              <p:cNvSpPr/>
              <p:nvPr/>
            </p:nvSpPr>
            <p:spPr>
              <a:xfrm rot="2647766">
                <a:off x="5749145" y="2499554"/>
                <a:ext cx="317463" cy="602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Oval 437"/>
              <p:cNvSpPr/>
              <p:nvPr/>
            </p:nvSpPr>
            <p:spPr>
              <a:xfrm rot="19352409">
                <a:off x="6786899" y="3723120"/>
                <a:ext cx="371632" cy="602602"/>
              </a:xfrm>
              <a:prstGeom prst="ellipse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Oval 438"/>
              <p:cNvSpPr/>
              <p:nvPr/>
            </p:nvSpPr>
            <p:spPr>
              <a:xfrm rot="2647766">
                <a:off x="6359659" y="3711201"/>
                <a:ext cx="369854" cy="602602"/>
              </a:xfrm>
              <a:prstGeom prst="ellipse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Trapezoid 439"/>
              <p:cNvSpPr/>
              <p:nvPr/>
            </p:nvSpPr>
            <p:spPr>
              <a:xfrm rot="20169292">
                <a:off x="6743858" y="1919017"/>
                <a:ext cx="793677" cy="1074879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Trapezoid 440"/>
              <p:cNvSpPr/>
              <p:nvPr/>
            </p:nvSpPr>
            <p:spPr>
              <a:xfrm rot="1790291">
                <a:off x="5877579" y="1883798"/>
                <a:ext cx="793677" cy="1074879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" name="Trapezoid 441"/>
              <p:cNvSpPr/>
              <p:nvPr/>
            </p:nvSpPr>
            <p:spPr>
              <a:xfrm>
                <a:off x="6111065" y="2057338"/>
                <a:ext cx="1184041" cy="1963942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Oval 442"/>
              <p:cNvSpPr/>
              <p:nvPr/>
            </p:nvSpPr>
            <p:spPr>
              <a:xfrm>
                <a:off x="6491884" y="1668066"/>
                <a:ext cx="439296" cy="5922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Trapezoid 443"/>
              <p:cNvSpPr/>
              <p:nvPr/>
            </p:nvSpPr>
            <p:spPr>
              <a:xfrm rot="320523">
                <a:off x="6040366" y="2064001"/>
                <a:ext cx="793673" cy="2034001"/>
              </a:xfrm>
              <a:prstGeom prst="trapezoid">
                <a:avLst>
                  <a:gd name="adj" fmla="val 38085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Trapezoid 444"/>
              <p:cNvSpPr/>
              <p:nvPr/>
            </p:nvSpPr>
            <p:spPr>
              <a:xfrm rot="21316319">
                <a:off x="6586216" y="1977544"/>
                <a:ext cx="793673" cy="2112343"/>
              </a:xfrm>
              <a:prstGeom prst="trapezoid">
                <a:avLst>
                  <a:gd name="adj" fmla="val 38085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Oval 445"/>
              <p:cNvSpPr/>
              <p:nvPr/>
            </p:nvSpPr>
            <p:spPr>
              <a:xfrm>
                <a:off x="6201302" y="829558"/>
                <a:ext cx="991486" cy="13249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Cloud 446"/>
              <p:cNvSpPr/>
              <p:nvPr/>
            </p:nvSpPr>
            <p:spPr>
              <a:xfrm rot="5145672">
                <a:off x="6474044" y="497310"/>
                <a:ext cx="514542" cy="1070812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8" name="Group 447"/>
              <p:cNvGrpSpPr/>
              <p:nvPr/>
            </p:nvGrpSpPr>
            <p:grpSpPr>
              <a:xfrm rot="21319763">
                <a:off x="6718950" y="3869976"/>
                <a:ext cx="729128" cy="192734"/>
                <a:chOff x="1544276" y="5562598"/>
                <a:chExt cx="3316219" cy="853444"/>
              </a:xfrm>
            </p:grpSpPr>
            <p:sp>
              <p:nvSpPr>
                <p:cNvPr id="511" name="Quad Arrow 510"/>
                <p:cNvSpPr/>
                <p:nvPr/>
              </p:nvSpPr>
              <p:spPr>
                <a:xfrm>
                  <a:off x="2374038" y="5562598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Quad Arrow 508"/>
                <p:cNvSpPr/>
                <p:nvPr/>
              </p:nvSpPr>
              <p:spPr>
                <a:xfrm>
                  <a:off x="3189797" y="5562601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Quad Arrow 506"/>
                <p:cNvSpPr/>
                <p:nvPr/>
              </p:nvSpPr>
              <p:spPr>
                <a:xfrm>
                  <a:off x="1544276" y="5562598"/>
                  <a:ext cx="840939" cy="838199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Quad Arrow 504"/>
                <p:cNvSpPr/>
                <p:nvPr/>
              </p:nvSpPr>
              <p:spPr>
                <a:xfrm>
                  <a:off x="4019555" y="5577841"/>
                  <a:ext cx="840940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Diamond 501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Diamond 502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Diamond 503"/>
                <p:cNvSpPr/>
                <p:nvPr/>
              </p:nvSpPr>
              <p:spPr>
                <a:xfrm>
                  <a:off x="3918365" y="5624324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" name="Group 448"/>
              <p:cNvGrpSpPr/>
              <p:nvPr/>
            </p:nvGrpSpPr>
            <p:grpSpPr>
              <a:xfrm rot="370681">
                <a:off x="5985090" y="3885142"/>
                <a:ext cx="729129" cy="192734"/>
                <a:chOff x="1544280" y="5562598"/>
                <a:chExt cx="3316220" cy="853444"/>
              </a:xfrm>
            </p:grpSpPr>
            <p:sp>
              <p:nvSpPr>
                <p:cNvPr id="496" name="Quad Arrow 495"/>
                <p:cNvSpPr/>
                <p:nvPr/>
              </p:nvSpPr>
              <p:spPr>
                <a:xfrm>
                  <a:off x="2374039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Quad Arrow 493"/>
                <p:cNvSpPr/>
                <p:nvPr/>
              </p:nvSpPr>
              <p:spPr>
                <a:xfrm>
                  <a:off x="3189793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Quad Arrow 491"/>
                <p:cNvSpPr/>
                <p:nvPr/>
              </p:nvSpPr>
              <p:spPr>
                <a:xfrm>
                  <a:off x="1544280" y="5562598"/>
                  <a:ext cx="840939" cy="838199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Quad Arrow 489"/>
                <p:cNvSpPr/>
                <p:nvPr/>
              </p:nvSpPr>
              <p:spPr>
                <a:xfrm>
                  <a:off x="4019557" y="5577841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Diamond 486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Diamond 487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Diamond 488"/>
                <p:cNvSpPr/>
                <p:nvPr/>
              </p:nvSpPr>
              <p:spPr>
                <a:xfrm>
                  <a:off x="3918365" y="5624324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" name="Group 449"/>
              <p:cNvGrpSpPr/>
              <p:nvPr/>
            </p:nvGrpSpPr>
            <p:grpSpPr>
              <a:xfrm rot="20183969">
                <a:off x="7170527" y="2723992"/>
                <a:ext cx="546691" cy="189292"/>
                <a:chOff x="1544278" y="5562598"/>
                <a:chExt cx="2486456" cy="838204"/>
              </a:xfrm>
            </p:grpSpPr>
            <p:sp>
              <p:nvSpPr>
                <p:cNvPr id="481" name="Quad Arrow 480"/>
                <p:cNvSpPr/>
                <p:nvPr/>
              </p:nvSpPr>
              <p:spPr>
                <a:xfrm>
                  <a:off x="2374040" y="5562602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Quad Arrow 478"/>
                <p:cNvSpPr/>
                <p:nvPr/>
              </p:nvSpPr>
              <p:spPr>
                <a:xfrm>
                  <a:off x="3189795" y="5562598"/>
                  <a:ext cx="840939" cy="838202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4" name="Group 473"/>
                <p:cNvGrpSpPr/>
                <p:nvPr/>
              </p:nvGrpSpPr>
              <p:grpSpPr>
                <a:xfrm>
                  <a:off x="1544278" y="5562600"/>
                  <a:ext cx="840941" cy="838200"/>
                  <a:chOff x="2374039" y="5562600"/>
                  <a:chExt cx="840941" cy="838200"/>
                </a:xfrm>
              </p:grpSpPr>
              <p:sp>
                <p:nvSpPr>
                  <p:cNvPr id="477" name="Quad Arrow 476"/>
                  <p:cNvSpPr/>
                  <p:nvPr/>
                </p:nvSpPr>
                <p:spPr>
                  <a:xfrm>
                    <a:off x="2374039" y="5562600"/>
                    <a:ext cx="840941" cy="838200"/>
                  </a:xfrm>
                  <a:prstGeom prst="quadArrow">
                    <a:avLst>
                      <a:gd name="adj1" fmla="val 41202"/>
                      <a:gd name="adj2" fmla="val 22500"/>
                      <a:gd name="adj3" fmla="val 22500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Quad Arrow 477"/>
                  <p:cNvSpPr/>
                  <p:nvPr/>
                </p:nvSpPr>
                <p:spPr>
                  <a:xfrm>
                    <a:off x="2526439" y="5715000"/>
                    <a:ext cx="555455" cy="553645"/>
                  </a:xfrm>
                  <a:prstGeom prst="quadArrow">
                    <a:avLst>
                      <a:gd name="adj1" fmla="val 41202"/>
                      <a:gd name="adj2" fmla="val 22500"/>
                      <a:gd name="adj3" fmla="val 22500"/>
                    </a:avLst>
                  </a:prstGeom>
                  <a:solidFill>
                    <a:schemeClr val="accent1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76" name="Diamond 475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" name="Group 450"/>
              <p:cNvGrpSpPr/>
              <p:nvPr/>
            </p:nvGrpSpPr>
            <p:grpSpPr>
              <a:xfrm rot="2035587">
                <a:off x="5702926" y="2657420"/>
                <a:ext cx="546692" cy="189292"/>
                <a:chOff x="1544279" y="5562598"/>
                <a:chExt cx="2486461" cy="838203"/>
              </a:xfrm>
            </p:grpSpPr>
            <p:sp>
              <p:nvSpPr>
                <p:cNvPr id="470" name="Quad Arrow 469"/>
                <p:cNvSpPr/>
                <p:nvPr/>
              </p:nvSpPr>
              <p:spPr>
                <a:xfrm>
                  <a:off x="2374037" y="5562600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Quad Arrow 467"/>
                <p:cNvSpPr/>
                <p:nvPr/>
              </p:nvSpPr>
              <p:spPr>
                <a:xfrm>
                  <a:off x="3189797" y="5562598"/>
                  <a:ext cx="840943" cy="838201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Quad Arrow 465"/>
                <p:cNvSpPr/>
                <p:nvPr/>
              </p:nvSpPr>
              <p:spPr>
                <a:xfrm>
                  <a:off x="1544279" y="5562601"/>
                  <a:ext cx="840939" cy="838200"/>
                </a:xfrm>
                <a:prstGeom prst="quadArrow">
                  <a:avLst>
                    <a:gd name="adj1" fmla="val 41202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" name="Diamond 463"/>
                <p:cNvSpPr/>
                <p:nvPr/>
              </p:nvSpPr>
              <p:spPr>
                <a:xfrm>
                  <a:off x="2296788" y="5626062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" name="Diamond 464"/>
                <p:cNvSpPr/>
                <p:nvPr/>
              </p:nvSpPr>
              <p:spPr>
                <a:xfrm>
                  <a:off x="3084781" y="5600700"/>
                  <a:ext cx="192638" cy="762000"/>
                </a:xfrm>
                <a:prstGeom prst="diamond">
                  <a:avLst/>
                </a:prstGeom>
                <a:solidFill>
                  <a:srgbClr val="FFCC6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7" name="Group 456"/>
              <p:cNvGrpSpPr/>
              <p:nvPr/>
            </p:nvGrpSpPr>
            <p:grpSpPr>
              <a:xfrm>
                <a:off x="6203525" y="2826365"/>
                <a:ext cx="1071970" cy="273542"/>
                <a:chOff x="3356076" y="4389317"/>
                <a:chExt cx="991486" cy="273542"/>
              </a:xfrm>
            </p:grpSpPr>
            <p:sp>
              <p:nvSpPr>
                <p:cNvPr id="458" name="Rounded Rectangle 457"/>
                <p:cNvSpPr/>
                <p:nvPr/>
              </p:nvSpPr>
              <p:spPr>
                <a:xfrm>
                  <a:off x="3356076" y="4389317"/>
                  <a:ext cx="991486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Rounded Rectangle 458"/>
                <p:cNvSpPr/>
                <p:nvPr/>
              </p:nvSpPr>
              <p:spPr>
                <a:xfrm>
                  <a:off x="3470158" y="440397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Rounded Rectangle 459"/>
                <p:cNvSpPr/>
                <p:nvPr/>
              </p:nvSpPr>
              <p:spPr>
                <a:xfrm>
                  <a:off x="3910063" y="4396647"/>
                  <a:ext cx="263642" cy="258882"/>
                </a:xfrm>
                <a:prstGeom prst="roundRect">
                  <a:avLst/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53" name="Cloud 452"/>
              <p:cNvSpPr/>
              <p:nvPr/>
            </p:nvSpPr>
            <p:spPr>
              <a:xfrm rot="5145672">
                <a:off x="6442200" y="1786359"/>
                <a:ext cx="481142" cy="524639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Oval 453"/>
              <p:cNvSpPr/>
              <p:nvPr/>
            </p:nvSpPr>
            <p:spPr>
              <a:xfrm>
                <a:off x="6596680" y="1879483"/>
                <a:ext cx="200729" cy="11774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3" name="Group 512"/>
            <p:cNvGrpSpPr/>
            <p:nvPr/>
          </p:nvGrpSpPr>
          <p:grpSpPr>
            <a:xfrm rot="12342378">
              <a:off x="7630457" y="3980050"/>
              <a:ext cx="513367" cy="1734218"/>
              <a:chOff x="2438400" y="990600"/>
              <a:chExt cx="762000" cy="3200400"/>
            </a:xfrm>
          </p:grpSpPr>
          <p:sp>
            <p:nvSpPr>
              <p:cNvPr id="514" name="Pentagon 513"/>
              <p:cNvSpPr/>
              <p:nvPr/>
            </p:nvSpPr>
            <p:spPr>
              <a:xfrm rot="16200000">
                <a:off x="1562100" y="2171700"/>
                <a:ext cx="2514600" cy="1524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Plaque 514"/>
              <p:cNvSpPr/>
              <p:nvPr/>
            </p:nvSpPr>
            <p:spPr>
              <a:xfrm>
                <a:off x="2438400" y="3124200"/>
                <a:ext cx="762000" cy="685800"/>
              </a:xfrm>
              <a:prstGeom prst="plaque">
                <a:avLst>
                  <a:gd name="adj" fmla="val 41373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Rounded Rectangle 515"/>
              <p:cNvSpPr/>
              <p:nvPr/>
            </p:nvSpPr>
            <p:spPr>
              <a:xfrm>
                <a:off x="2667000" y="3657600"/>
                <a:ext cx="304800" cy="533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Donut 516"/>
              <p:cNvSpPr/>
              <p:nvPr/>
            </p:nvSpPr>
            <p:spPr>
              <a:xfrm>
                <a:off x="2590800" y="3276600"/>
                <a:ext cx="457200" cy="3048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18" name="Donut 517"/>
              <p:cNvSpPr/>
              <p:nvPr/>
            </p:nvSpPr>
            <p:spPr>
              <a:xfrm>
                <a:off x="2667000" y="3124200"/>
                <a:ext cx="304800" cy="228600"/>
              </a:xfrm>
              <a:prstGeom prst="donut">
                <a:avLst>
                  <a:gd name="adj" fmla="val 20588"/>
                </a:avLst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19" name="Rounded Rectangle 518"/>
            <p:cNvSpPr/>
            <p:nvPr/>
          </p:nvSpPr>
          <p:spPr>
            <a:xfrm>
              <a:off x="7746773" y="4641711"/>
              <a:ext cx="285043" cy="258882"/>
            </a:xfrm>
            <a:prstGeom prst="roundRect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0" name="Group 549"/>
          <p:cNvGrpSpPr/>
          <p:nvPr/>
        </p:nvGrpSpPr>
        <p:grpSpPr>
          <a:xfrm>
            <a:off x="7172181" y="281037"/>
            <a:ext cx="1355763" cy="3344532"/>
            <a:chOff x="7172181" y="281037"/>
            <a:chExt cx="1355763" cy="3344532"/>
          </a:xfrm>
        </p:grpSpPr>
        <p:sp>
          <p:nvSpPr>
            <p:cNvPr id="549" name="Round Diagonal Corner Rectangle 548"/>
            <p:cNvSpPr/>
            <p:nvPr/>
          </p:nvSpPr>
          <p:spPr>
            <a:xfrm rot="18747550">
              <a:off x="7257103" y="552530"/>
              <a:ext cx="1123491" cy="1153313"/>
            </a:xfrm>
            <a:prstGeom prst="round2DiagRect">
              <a:avLst>
                <a:gd name="adj1" fmla="val 38101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4" name="Group 61"/>
            <p:cNvGrpSpPr/>
            <p:nvPr/>
          </p:nvGrpSpPr>
          <p:grpSpPr>
            <a:xfrm>
              <a:off x="7172181" y="281037"/>
              <a:ext cx="1355763" cy="3344532"/>
              <a:chOff x="4812027" y="836392"/>
              <a:chExt cx="1355763" cy="3344532"/>
            </a:xfrm>
          </p:grpSpPr>
          <p:sp>
            <p:nvSpPr>
              <p:cNvPr id="535" name="Oval 534"/>
              <p:cNvSpPr/>
              <p:nvPr/>
            </p:nvSpPr>
            <p:spPr>
              <a:xfrm rot="19671902">
                <a:off x="5899063" y="2506961"/>
                <a:ext cx="268727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Oval 535"/>
              <p:cNvSpPr/>
              <p:nvPr/>
            </p:nvSpPr>
            <p:spPr>
              <a:xfrm rot="2647766">
                <a:off x="4812027" y="2452952"/>
                <a:ext cx="278261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Oval 536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Oval 537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Trapezoid 538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Trapezoid 539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Trapezoid 540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Oval 541"/>
              <p:cNvSpPr/>
              <p:nvPr/>
            </p:nvSpPr>
            <p:spPr>
              <a:xfrm>
                <a:off x="5348029" y="1660356"/>
                <a:ext cx="290771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Oval 542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 Diagonal Corner Rectangle 543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Round Diagonal Corner Rectangle 544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Oval 545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7" name="Round Diagonal Corner Rectangle 546"/>
            <p:cNvSpPr/>
            <p:nvPr/>
          </p:nvSpPr>
          <p:spPr>
            <a:xfrm rot="2225767">
              <a:off x="7578755" y="1120168"/>
              <a:ext cx="549626" cy="478597"/>
            </a:xfrm>
            <a:prstGeom prst="round2DiagRect">
              <a:avLst>
                <a:gd name="adj1" fmla="val 38101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>
              <a:off x="7756483" y="1202061"/>
              <a:ext cx="180141" cy="1466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1" name="TextBox 550"/>
          <p:cNvSpPr txBox="1"/>
          <p:nvPr/>
        </p:nvSpPr>
        <p:spPr>
          <a:xfrm>
            <a:off x="7533077" y="3642689"/>
            <a:ext cx="10168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Alchan</a:t>
            </a:r>
            <a:r>
              <a:rPr lang="en-US" dirty="0" smtClean="0"/>
              <a:t> Joshua 7</a:t>
            </a:r>
            <a:endParaRPr lang="en-US" dirty="0"/>
          </a:p>
        </p:txBody>
      </p:sp>
      <p:grpSp>
        <p:nvGrpSpPr>
          <p:cNvPr id="555" name="Group 554"/>
          <p:cNvGrpSpPr/>
          <p:nvPr/>
        </p:nvGrpSpPr>
        <p:grpSpPr>
          <a:xfrm>
            <a:off x="600716" y="4547279"/>
            <a:ext cx="1342092" cy="1903190"/>
            <a:chOff x="600716" y="4547279"/>
            <a:chExt cx="1342092" cy="1903190"/>
          </a:xfrm>
          <a:solidFill>
            <a:srgbClr val="BA7816"/>
          </a:solidFill>
        </p:grpSpPr>
        <p:sp>
          <p:nvSpPr>
            <p:cNvPr id="553" name="Trapezoid 552"/>
            <p:cNvSpPr/>
            <p:nvPr/>
          </p:nvSpPr>
          <p:spPr>
            <a:xfrm rot="10800000">
              <a:off x="943639" y="4547279"/>
              <a:ext cx="715150" cy="255259"/>
            </a:xfrm>
            <a:prstGeom prst="trapezoid">
              <a:avLst>
                <a:gd name="adj" fmla="val 59117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Trapezoid 553"/>
            <p:cNvSpPr/>
            <p:nvPr/>
          </p:nvSpPr>
          <p:spPr>
            <a:xfrm>
              <a:off x="600716" y="4806282"/>
              <a:ext cx="1342092" cy="1644187"/>
            </a:xfrm>
            <a:prstGeom prst="trapezoid">
              <a:avLst>
                <a:gd name="adj" fmla="val 353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Flowchart: Collate 551"/>
            <p:cNvSpPr/>
            <p:nvPr/>
          </p:nvSpPr>
          <p:spPr>
            <a:xfrm rot="16200000">
              <a:off x="1182900" y="4588125"/>
              <a:ext cx="210334" cy="428828"/>
            </a:xfrm>
            <a:prstGeom prst="flowChartCol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20969306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066800" y="5456744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Johnathan—</a:t>
            </a:r>
          </a:p>
          <a:p>
            <a:r>
              <a:rPr lang="en-US" dirty="0" smtClean="0"/>
              <a:t>Saul’s Son</a:t>
            </a:r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2818833" y="621551"/>
            <a:ext cx="2149133" cy="5752456"/>
            <a:chOff x="2818833" y="621551"/>
            <a:chExt cx="2149133" cy="5752456"/>
          </a:xfrm>
        </p:grpSpPr>
        <p:grpSp>
          <p:nvGrpSpPr>
            <p:cNvPr id="128" name="Group 57"/>
            <p:cNvGrpSpPr/>
            <p:nvPr/>
          </p:nvGrpSpPr>
          <p:grpSpPr>
            <a:xfrm rot="1081236">
              <a:off x="4422564" y="1183919"/>
              <a:ext cx="484703" cy="3402698"/>
              <a:chOff x="4757304" y="1219200"/>
              <a:chExt cx="924791" cy="4114800"/>
            </a:xfrm>
          </p:grpSpPr>
          <p:grpSp>
            <p:nvGrpSpPr>
              <p:cNvPr id="129" name="Group 30"/>
              <p:cNvGrpSpPr/>
              <p:nvPr/>
            </p:nvGrpSpPr>
            <p:grpSpPr>
              <a:xfrm rot="10800000">
                <a:off x="4757304" y="12954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45" name="Pentagon 144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ightning Bolt 2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Lightning Bolt 2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Freeform 2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31"/>
              <p:cNvGrpSpPr/>
              <p:nvPr/>
            </p:nvGrpSpPr>
            <p:grpSpPr>
              <a:xfrm rot="10800000">
                <a:off x="5029200" y="12192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41" name="Pentagon 140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 w="190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ightning Bolt 141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Lightning Bolt 142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Freeform 143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36"/>
              <p:cNvGrpSpPr/>
              <p:nvPr/>
            </p:nvGrpSpPr>
            <p:grpSpPr>
              <a:xfrm rot="10800000">
                <a:off x="5105400" y="19050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37" name="Pentagon 136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Lightning Bolt 137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ightning Bolt 138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Freeform 13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Rounded Rectangle 51"/>
              <p:cNvSpPr/>
              <p:nvPr/>
            </p:nvSpPr>
            <p:spPr>
              <a:xfrm>
                <a:off x="4876800" y="2971800"/>
                <a:ext cx="685800" cy="2362200"/>
              </a:xfrm>
              <a:prstGeom prst="roundRect">
                <a:avLst>
                  <a:gd name="adj" fmla="val 28096"/>
                </a:avLst>
              </a:prstGeom>
              <a:solidFill>
                <a:srgbClr val="6633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3" name="Group 52"/>
              <p:cNvGrpSpPr/>
              <p:nvPr/>
            </p:nvGrpSpPr>
            <p:grpSpPr>
              <a:xfrm rot="5400000">
                <a:off x="4114800" y="3886200"/>
                <a:ext cx="2438400" cy="457200"/>
                <a:chOff x="3962400" y="5105400"/>
                <a:chExt cx="2677885" cy="1143001"/>
              </a:xfrm>
            </p:grpSpPr>
            <p:sp>
              <p:nvSpPr>
                <p:cNvPr id="134" name="Multiply 133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ultiply 134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ultiply 135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" name="Group 126"/>
            <p:cNvGrpSpPr/>
            <p:nvPr/>
          </p:nvGrpSpPr>
          <p:grpSpPr>
            <a:xfrm>
              <a:off x="2818833" y="621551"/>
              <a:ext cx="2149133" cy="5752456"/>
              <a:chOff x="2818833" y="621551"/>
              <a:chExt cx="2149133" cy="5752456"/>
            </a:xfrm>
          </p:grpSpPr>
          <p:sp>
            <p:nvSpPr>
              <p:cNvPr id="3" name="Cloud 2"/>
              <p:cNvSpPr/>
              <p:nvPr/>
            </p:nvSpPr>
            <p:spPr>
              <a:xfrm rot="18013353">
                <a:off x="2686151" y="1230997"/>
                <a:ext cx="1719366" cy="1454001"/>
              </a:xfrm>
              <a:prstGeom prst="clou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Cloud 3"/>
              <p:cNvSpPr/>
              <p:nvPr/>
            </p:nvSpPr>
            <p:spPr>
              <a:xfrm rot="5400000">
                <a:off x="3370602" y="1078366"/>
                <a:ext cx="1719366" cy="1454001"/>
              </a:xfrm>
              <a:prstGeom prst="clou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19671902">
                <a:off x="4525199" y="3579912"/>
                <a:ext cx="442767" cy="99683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2181314">
                <a:off x="2870608" y="3519011"/>
                <a:ext cx="463241" cy="99683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19352409">
                <a:off x="4022377" y="5357475"/>
                <a:ext cx="432965" cy="996834"/>
              </a:xfrm>
              <a:prstGeom prst="ellipse">
                <a:avLst/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2647766">
                <a:off x="3480523" y="5377173"/>
                <a:ext cx="430892" cy="996834"/>
              </a:xfrm>
              <a:prstGeom prst="ellipse">
                <a:avLst/>
              </a:prstGeom>
              <a:solidFill>
                <a:srgbClr val="4D240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20169292">
                <a:off x="3996040" y="2495789"/>
                <a:ext cx="924659" cy="1778080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790291">
                <a:off x="2986796" y="2437531"/>
                <a:ext cx="924659" cy="1778080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3258815" y="1025504"/>
                <a:ext cx="1314784" cy="186296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3281537" y="762000"/>
                <a:ext cx="1032213" cy="879231"/>
              </a:xfrm>
              <a:prstGeom prst="clou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>
                <a:off x="3259733" y="2708419"/>
                <a:ext cx="1379447" cy="3248784"/>
              </a:xfrm>
              <a:prstGeom prst="trapezoid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Diamond 74"/>
              <p:cNvSpPr/>
              <p:nvPr/>
            </p:nvSpPr>
            <p:spPr>
              <a:xfrm>
                <a:off x="4234419" y="2759062"/>
                <a:ext cx="190500" cy="450512"/>
              </a:xfrm>
              <a:prstGeom prst="diamon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Diamond 75"/>
              <p:cNvSpPr/>
              <p:nvPr/>
            </p:nvSpPr>
            <p:spPr>
              <a:xfrm>
                <a:off x="3432813" y="2804040"/>
                <a:ext cx="190500" cy="450512"/>
              </a:xfrm>
              <a:prstGeom prst="diamon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rot="435136">
                <a:off x="3267157" y="4443487"/>
                <a:ext cx="228600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 rot="20974597">
                <a:off x="4419264" y="4445092"/>
                <a:ext cx="228600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>
                <a:off x="4160400" y="4498974"/>
                <a:ext cx="297455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rapezoid 79"/>
              <p:cNvSpPr/>
              <p:nvPr/>
            </p:nvSpPr>
            <p:spPr>
              <a:xfrm>
                <a:off x="3455181" y="4452446"/>
                <a:ext cx="297455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80"/>
              <p:cNvSpPr/>
              <p:nvPr/>
            </p:nvSpPr>
            <p:spPr>
              <a:xfrm>
                <a:off x="3656102" y="4485673"/>
                <a:ext cx="369293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>
                <a:off x="3924252" y="4486797"/>
                <a:ext cx="318558" cy="1367633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8" name="Group 117"/>
              <p:cNvGrpSpPr/>
              <p:nvPr/>
            </p:nvGrpSpPr>
            <p:grpSpPr>
              <a:xfrm>
                <a:off x="2980195" y="1106913"/>
                <a:ext cx="1757451" cy="375245"/>
                <a:chOff x="6019800" y="2804039"/>
                <a:chExt cx="1870573" cy="708583"/>
              </a:xfrm>
            </p:grpSpPr>
            <p:sp>
              <p:nvSpPr>
                <p:cNvPr id="85" name="Rounded Rectangle 84"/>
                <p:cNvSpPr/>
                <p:nvPr/>
              </p:nvSpPr>
              <p:spPr>
                <a:xfrm rot="16200000">
                  <a:off x="6600795" y="2223044"/>
                  <a:ext cx="708583" cy="1870573"/>
                </a:xfrm>
                <a:prstGeom prst="roundRect">
                  <a:avLst>
                    <a:gd name="adj" fmla="val 10866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7" name="Group 86"/>
                <p:cNvGrpSpPr/>
                <p:nvPr/>
              </p:nvGrpSpPr>
              <p:grpSpPr>
                <a:xfrm>
                  <a:off x="6113561" y="2848474"/>
                  <a:ext cx="594622" cy="594622"/>
                  <a:chOff x="5791200" y="2971800"/>
                  <a:chExt cx="1295400" cy="1295400"/>
                </a:xfrm>
              </p:grpSpPr>
              <p:sp>
                <p:nvSpPr>
                  <p:cNvPr id="88" name="Oval 87"/>
                  <p:cNvSpPr/>
                  <p:nvPr/>
                </p:nvSpPr>
                <p:spPr>
                  <a:xfrm>
                    <a:off x="5791200" y="2971800"/>
                    <a:ext cx="1295400" cy="1295400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Cross 88"/>
                  <p:cNvSpPr/>
                  <p:nvPr/>
                </p:nvSpPr>
                <p:spPr>
                  <a:xfrm>
                    <a:off x="6050102" y="3261755"/>
                    <a:ext cx="777596" cy="777596"/>
                  </a:xfrm>
                  <a:prstGeom prst="plus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6286500" y="3117512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Diamond 90"/>
                  <p:cNvSpPr/>
                  <p:nvPr/>
                </p:nvSpPr>
                <p:spPr>
                  <a:xfrm>
                    <a:off x="6286500" y="388695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Diamond 91"/>
                  <p:cNvSpPr/>
                  <p:nvPr/>
                </p:nvSpPr>
                <p:spPr>
                  <a:xfrm>
                    <a:off x="5882334" y="3487380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Diamond 92"/>
                  <p:cNvSpPr/>
                  <p:nvPr/>
                </p:nvSpPr>
                <p:spPr>
                  <a:xfrm>
                    <a:off x="6675298" y="3498153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6293636" y="348377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01"/>
                <p:cNvGrpSpPr/>
                <p:nvPr/>
              </p:nvGrpSpPr>
              <p:grpSpPr>
                <a:xfrm>
                  <a:off x="6708182" y="2856126"/>
                  <a:ext cx="594622" cy="594622"/>
                  <a:chOff x="5791200" y="2971800"/>
                  <a:chExt cx="1295400" cy="1295400"/>
                </a:xfrm>
              </p:grpSpPr>
              <p:sp>
                <p:nvSpPr>
                  <p:cNvPr id="103" name="Oval 102"/>
                  <p:cNvSpPr/>
                  <p:nvPr/>
                </p:nvSpPr>
                <p:spPr>
                  <a:xfrm>
                    <a:off x="5791200" y="2971800"/>
                    <a:ext cx="1295400" cy="1295400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Cross 103"/>
                  <p:cNvSpPr/>
                  <p:nvPr/>
                </p:nvSpPr>
                <p:spPr>
                  <a:xfrm>
                    <a:off x="6050102" y="3261755"/>
                    <a:ext cx="777596" cy="777596"/>
                  </a:xfrm>
                  <a:prstGeom prst="plus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Diamond 104"/>
                  <p:cNvSpPr/>
                  <p:nvPr/>
                </p:nvSpPr>
                <p:spPr>
                  <a:xfrm>
                    <a:off x="6286500" y="3117512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Diamond 105"/>
                  <p:cNvSpPr/>
                  <p:nvPr/>
                </p:nvSpPr>
                <p:spPr>
                  <a:xfrm>
                    <a:off x="6286500" y="388695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Diamond 106"/>
                  <p:cNvSpPr/>
                  <p:nvPr/>
                </p:nvSpPr>
                <p:spPr>
                  <a:xfrm>
                    <a:off x="5882334" y="3487380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Diamond 107"/>
                  <p:cNvSpPr/>
                  <p:nvPr/>
                </p:nvSpPr>
                <p:spPr>
                  <a:xfrm>
                    <a:off x="6675298" y="3498153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Diamond 108"/>
                  <p:cNvSpPr/>
                  <p:nvPr/>
                </p:nvSpPr>
                <p:spPr>
                  <a:xfrm>
                    <a:off x="6293636" y="348377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0" name="Group 109"/>
                <p:cNvGrpSpPr/>
                <p:nvPr/>
              </p:nvGrpSpPr>
              <p:grpSpPr>
                <a:xfrm>
                  <a:off x="7295750" y="2870380"/>
                  <a:ext cx="594622" cy="594622"/>
                  <a:chOff x="5791200" y="2971800"/>
                  <a:chExt cx="1295400" cy="1295400"/>
                </a:xfrm>
              </p:grpSpPr>
              <p:sp>
                <p:nvSpPr>
                  <p:cNvPr id="111" name="Oval 110"/>
                  <p:cNvSpPr/>
                  <p:nvPr/>
                </p:nvSpPr>
                <p:spPr>
                  <a:xfrm>
                    <a:off x="5791200" y="2971800"/>
                    <a:ext cx="1295400" cy="1295400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Cross 111"/>
                  <p:cNvSpPr/>
                  <p:nvPr/>
                </p:nvSpPr>
                <p:spPr>
                  <a:xfrm>
                    <a:off x="6050102" y="3261755"/>
                    <a:ext cx="777596" cy="777596"/>
                  </a:xfrm>
                  <a:prstGeom prst="plus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Diamond 112"/>
                  <p:cNvSpPr/>
                  <p:nvPr/>
                </p:nvSpPr>
                <p:spPr>
                  <a:xfrm>
                    <a:off x="6286500" y="3117512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Diamond 113"/>
                  <p:cNvSpPr/>
                  <p:nvPr/>
                </p:nvSpPr>
                <p:spPr>
                  <a:xfrm>
                    <a:off x="6286500" y="388695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Diamond 114"/>
                  <p:cNvSpPr/>
                  <p:nvPr/>
                </p:nvSpPr>
                <p:spPr>
                  <a:xfrm>
                    <a:off x="5882334" y="3487380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Diamond 115"/>
                  <p:cNvSpPr/>
                  <p:nvPr/>
                </p:nvSpPr>
                <p:spPr>
                  <a:xfrm>
                    <a:off x="6675298" y="3498153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Diamond 116"/>
                  <p:cNvSpPr/>
                  <p:nvPr/>
                </p:nvSpPr>
                <p:spPr>
                  <a:xfrm>
                    <a:off x="6293636" y="348377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0" name="Chord 119"/>
              <p:cNvSpPr/>
              <p:nvPr/>
            </p:nvSpPr>
            <p:spPr>
              <a:xfrm rot="4402137">
                <a:off x="3254638" y="412826"/>
                <a:ext cx="1152923" cy="1570373"/>
              </a:xfrm>
              <a:prstGeom prst="chord">
                <a:avLst>
                  <a:gd name="adj1" fmla="val 6784580"/>
                  <a:gd name="adj2" fmla="val 1677879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>
                <a:off x="3408329" y="2201211"/>
                <a:ext cx="1032213" cy="879231"/>
              </a:xfrm>
              <a:prstGeom prst="clou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731975" y="2384770"/>
                <a:ext cx="399348" cy="1639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1" name="Group 120"/>
              <p:cNvGrpSpPr/>
              <p:nvPr/>
            </p:nvGrpSpPr>
            <p:grpSpPr>
              <a:xfrm rot="4746245">
                <a:off x="2322210" y="4261526"/>
                <a:ext cx="2358633" cy="413832"/>
                <a:chOff x="2586167" y="5289078"/>
                <a:chExt cx="2358633" cy="691254"/>
              </a:xfrm>
            </p:grpSpPr>
            <p:sp>
              <p:nvSpPr>
                <p:cNvPr id="122" name="Pentagon 121"/>
                <p:cNvSpPr/>
                <p:nvPr/>
              </p:nvSpPr>
              <p:spPr>
                <a:xfrm>
                  <a:off x="3318906" y="5486735"/>
                  <a:ext cx="1625894" cy="278727"/>
                </a:xfrm>
                <a:prstGeom prst="homePlat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Left-Right-Up Arrow 122"/>
                <p:cNvSpPr/>
                <p:nvPr/>
              </p:nvSpPr>
              <p:spPr>
                <a:xfrm rot="16200000">
                  <a:off x="2685386" y="5189859"/>
                  <a:ext cx="691254" cy="889691"/>
                </a:xfrm>
                <a:prstGeom prst="leftRightUpArrow">
                  <a:avLst>
                    <a:gd name="adj1" fmla="val 50000"/>
                    <a:gd name="adj2" fmla="val 25000"/>
                    <a:gd name="adj3" fmla="val 0"/>
                  </a:avLst>
                </a:prstGeom>
                <a:solidFill>
                  <a:srgbClr val="BA78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9" name="Rounded Rectangle 118"/>
              <p:cNvSpPr/>
              <p:nvPr/>
            </p:nvSpPr>
            <p:spPr>
              <a:xfrm rot="16200000">
                <a:off x="3832515" y="3827741"/>
                <a:ext cx="228600" cy="1154452"/>
              </a:xfrm>
              <a:prstGeom prst="roundRect">
                <a:avLst>
                  <a:gd name="adj" fmla="val 10866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82"/>
              <p:cNvGrpSpPr/>
              <p:nvPr/>
            </p:nvGrpSpPr>
            <p:grpSpPr>
              <a:xfrm>
                <a:off x="3467203" y="3078950"/>
                <a:ext cx="939425" cy="1697664"/>
                <a:chOff x="3470639" y="3155235"/>
                <a:chExt cx="939425" cy="1697664"/>
              </a:xfrm>
            </p:grpSpPr>
            <p:sp>
              <p:nvSpPr>
                <p:cNvPr id="58" name="Rounded Rectangle 57"/>
                <p:cNvSpPr/>
                <p:nvPr/>
              </p:nvSpPr>
              <p:spPr>
                <a:xfrm>
                  <a:off x="3470639" y="3155235"/>
                  <a:ext cx="939425" cy="1697664"/>
                </a:xfrm>
                <a:prstGeom prst="roundRect">
                  <a:avLst>
                    <a:gd name="adj" fmla="val 10866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65"/>
                <p:cNvGrpSpPr/>
                <p:nvPr/>
              </p:nvGrpSpPr>
              <p:grpSpPr>
                <a:xfrm>
                  <a:off x="3523118" y="3915300"/>
                  <a:ext cx="852676" cy="852676"/>
                  <a:chOff x="5791200" y="2971800"/>
                  <a:chExt cx="1295400" cy="1295400"/>
                </a:xfrm>
              </p:grpSpPr>
              <p:sp>
                <p:nvSpPr>
                  <p:cNvPr id="59" name="Oval 58"/>
                  <p:cNvSpPr/>
                  <p:nvPr/>
                </p:nvSpPr>
                <p:spPr>
                  <a:xfrm>
                    <a:off x="5791200" y="2971800"/>
                    <a:ext cx="1295400" cy="1295400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Cross 59"/>
                  <p:cNvSpPr/>
                  <p:nvPr/>
                </p:nvSpPr>
                <p:spPr>
                  <a:xfrm>
                    <a:off x="6050102" y="3261755"/>
                    <a:ext cx="777596" cy="777596"/>
                  </a:xfrm>
                  <a:prstGeom prst="plus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Diamond 60"/>
                  <p:cNvSpPr/>
                  <p:nvPr/>
                </p:nvSpPr>
                <p:spPr>
                  <a:xfrm>
                    <a:off x="6286500" y="3117512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Diamond 61"/>
                  <p:cNvSpPr/>
                  <p:nvPr/>
                </p:nvSpPr>
                <p:spPr>
                  <a:xfrm>
                    <a:off x="6286500" y="388695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Diamond 62"/>
                  <p:cNvSpPr/>
                  <p:nvPr/>
                </p:nvSpPr>
                <p:spPr>
                  <a:xfrm>
                    <a:off x="5882334" y="3487380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Diamond 63"/>
                  <p:cNvSpPr/>
                  <p:nvPr/>
                </p:nvSpPr>
                <p:spPr>
                  <a:xfrm>
                    <a:off x="6675298" y="3498153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Diamond 64"/>
                  <p:cNvSpPr/>
                  <p:nvPr/>
                </p:nvSpPr>
                <p:spPr>
                  <a:xfrm>
                    <a:off x="6293636" y="348377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66"/>
                <p:cNvGrpSpPr/>
                <p:nvPr/>
              </p:nvGrpSpPr>
              <p:grpSpPr>
                <a:xfrm>
                  <a:off x="3640600" y="3277615"/>
                  <a:ext cx="594622" cy="594622"/>
                  <a:chOff x="5791200" y="2971800"/>
                  <a:chExt cx="1295400" cy="1295400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>
                    <a:off x="5791200" y="2971800"/>
                    <a:ext cx="1295400" cy="1295400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Cross 68"/>
                  <p:cNvSpPr/>
                  <p:nvPr/>
                </p:nvSpPr>
                <p:spPr>
                  <a:xfrm>
                    <a:off x="6050102" y="3261755"/>
                    <a:ext cx="777596" cy="777596"/>
                  </a:xfrm>
                  <a:prstGeom prst="plus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Diamond 69"/>
                  <p:cNvSpPr/>
                  <p:nvPr/>
                </p:nvSpPr>
                <p:spPr>
                  <a:xfrm>
                    <a:off x="6286500" y="3117512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Diamond 70"/>
                  <p:cNvSpPr/>
                  <p:nvPr/>
                </p:nvSpPr>
                <p:spPr>
                  <a:xfrm>
                    <a:off x="6286500" y="388695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Diamond 71"/>
                  <p:cNvSpPr/>
                  <p:nvPr/>
                </p:nvSpPr>
                <p:spPr>
                  <a:xfrm>
                    <a:off x="5882334" y="3487380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Diamond 72"/>
                  <p:cNvSpPr/>
                  <p:nvPr/>
                </p:nvSpPr>
                <p:spPr>
                  <a:xfrm>
                    <a:off x="6675298" y="3498153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Diamond 73"/>
                  <p:cNvSpPr/>
                  <p:nvPr/>
                </p:nvSpPr>
                <p:spPr>
                  <a:xfrm>
                    <a:off x="6293636" y="3483771"/>
                    <a:ext cx="304800" cy="304800"/>
                  </a:xfrm>
                  <a:prstGeom prst="diamond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49" name="Moon 148"/>
            <p:cNvSpPr/>
            <p:nvPr/>
          </p:nvSpPr>
          <p:spPr>
            <a:xfrm rot="11954811">
              <a:off x="4421042" y="2828654"/>
              <a:ext cx="154919" cy="324187"/>
            </a:xfrm>
            <a:prstGeom prst="moon">
              <a:avLst>
                <a:gd name="adj" fmla="val 875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5853488" y="1104673"/>
            <a:ext cx="2938058" cy="5173379"/>
            <a:chOff x="4730449" y="1009660"/>
            <a:chExt cx="2938058" cy="5173379"/>
          </a:xfrm>
        </p:grpSpPr>
        <p:grpSp>
          <p:nvGrpSpPr>
            <p:cNvPr id="99" name="Group 98"/>
            <p:cNvGrpSpPr/>
            <p:nvPr/>
          </p:nvGrpSpPr>
          <p:grpSpPr>
            <a:xfrm rot="20205159">
              <a:off x="4995675" y="1200157"/>
              <a:ext cx="614479" cy="2505107"/>
              <a:chOff x="7860546" y="1523422"/>
              <a:chExt cx="614479" cy="2505107"/>
            </a:xfrm>
          </p:grpSpPr>
          <p:sp>
            <p:nvSpPr>
              <p:cNvPr id="187" name="Lightning Bolt 186"/>
              <p:cNvSpPr/>
              <p:nvPr/>
            </p:nvSpPr>
            <p:spPr>
              <a:xfrm rot="881651">
                <a:off x="8044719" y="1523422"/>
                <a:ext cx="430306" cy="1757011"/>
              </a:xfrm>
              <a:prstGeom prst="lightningBol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Lightning Bolt 187"/>
              <p:cNvSpPr/>
              <p:nvPr/>
            </p:nvSpPr>
            <p:spPr>
              <a:xfrm rot="20718349" flipH="1">
                <a:off x="7860546" y="1582442"/>
                <a:ext cx="430306" cy="1757011"/>
              </a:xfrm>
              <a:prstGeom prst="lightningBol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5400000">
                <a:off x="7178538" y="2990914"/>
                <a:ext cx="1949162" cy="126068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Cloud 99"/>
            <p:cNvSpPr/>
            <p:nvPr/>
          </p:nvSpPr>
          <p:spPr>
            <a:xfrm rot="15842504">
              <a:off x="5501279" y="1231239"/>
              <a:ext cx="1245530" cy="1589447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 rot="19409858">
              <a:off x="5135690" y="1395420"/>
              <a:ext cx="1245530" cy="1269555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6769815" y="3928421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4730449" y="3942274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>
              <a:off x="5508457" y="5566606"/>
              <a:ext cx="517337" cy="616433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6056309" y="5565092"/>
              <a:ext cx="493581" cy="616433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Trapezoid 151"/>
            <p:cNvSpPr/>
            <p:nvPr/>
          </p:nvSpPr>
          <p:spPr>
            <a:xfrm rot="1473242">
              <a:off x="5007457" y="2473346"/>
              <a:ext cx="847165" cy="1842247"/>
            </a:xfrm>
            <a:prstGeom prst="trapezoid">
              <a:avLst/>
            </a:prstGeom>
            <a:solidFill>
              <a:srgbClr val="FFD6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152"/>
            <p:cNvSpPr/>
            <p:nvPr/>
          </p:nvSpPr>
          <p:spPr>
            <a:xfrm rot="20069632">
              <a:off x="6208057" y="2473447"/>
              <a:ext cx="847165" cy="1842247"/>
            </a:xfrm>
            <a:prstGeom prst="trapezoid">
              <a:avLst/>
            </a:prstGeom>
            <a:solidFill>
              <a:srgbClr val="FFD6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 rot="10800000">
              <a:off x="5590477" y="2473346"/>
              <a:ext cx="847165" cy="1600201"/>
            </a:xfrm>
            <a:prstGeom prst="trapezoid">
              <a:avLst>
                <a:gd name="adj" fmla="val 9127"/>
              </a:avLst>
            </a:prstGeom>
            <a:solidFill>
              <a:srgbClr val="FFD6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>
              <a:off x="5382967" y="3889397"/>
              <a:ext cx="1301676" cy="1913715"/>
            </a:xfrm>
            <a:prstGeom prst="trapezoid">
              <a:avLst/>
            </a:prstGeom>
            <a:solidFill>
              <a:srgbClr val="FF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Isosceles Triangle 155"/>
            <p:cNvSpPr/>
            <p:nvPr/>
          </p:nvSpPr>
          <p:spPr>
            <a:xfrm rot="10800000">
              <a:off x="5770875" y="2648044"/>
              <a:ext cx="432499" cy="34395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5308954" y="1062448"/>
              <a:ext cx="1317629" cy="1632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Cloud 157"/>
            <p:cNvSpPr/>
            <p:nvPr/>
          </p:nvSpPr>
          <p:spPr>
            <a:xfrm>
              <a:off x="5460329" y="2204407"/>
              <a:ext cx="977313" cy="61561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5748267" y="2301257"/>
              <a:ext cx="375777" cy="2013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 rot="3912136">
              <a:off x="5271138" y="3291284"/>
              <a:ext cx="1444473" cy="144806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 rot="17687864" flipH="1">
              <a:off x="5317248" y="3254548"/>
              <a:ext cx="1505547" cy="12768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5608086" y="3490053"/>
              <a:ext cx="822381" cy="588312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Can 162"/>
            <p:cNvSpPr/>
            <p:nvPr/>
          </p:nvSpPr>
          <p:spPr>
            <a:xfrm>
              <a:off x="5220293" y="1009660"/>
              <a:ext cx="1457383" cy="620131"/>
            </a:xfrm>
            <a:prstGeom prst="can">
              <a:avLst>
                <a:gd name="adj" fmla="val 18495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ounded Rectangle 163"/>
            <p:cNvSpPr/>
            <p:nvPr/>
          </p:nvSpPr>
          <p:spPr>
            <a:xfrm>
              <a:off x="5195083" y="1473521"/>
              <a:ext cx="1482143" cy="31669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5310433" y="1499521"/>
              <a:ext cx="1256699" cy="292515"/>
              <a:chOff x="7367833" y="1418839"/>
              <a:chExt cx="3388207" cy="421903"/>
            </a:xfrm>
          </p:grpSpPr>
          <p:sp>
            <p:nvSpPr>
              <p:cNvPr id="183" name="Snip Diagonal Corner Rectangle 182"/>
              <p:cNvSpPr/>
              <p:nvPr/>
            </p:nvSpPr>
            <p:spPr>
              <a:xfrm>
                <a:off x="7367833" y="1418839"/>
                <a:ext cx="3388207" cy="421903"/>
              </a:xfrm>
              <a:prstGeom prst="snip2DiagRect">
                <a:avLst>
                  <a:gd name="adj1" fmla="val 50000"/>
                  <a:gd name="adj2" fmla="val 50000"/>
                </a:avLst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Chevron 183"/>
              <p:cNvSpPr/>
              <p:nvPr/>
            </p:nvSpPr>
            <p:spPr>
              <a:xfrm>
                <a:off x="9614647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5" name="Chevron 184"/>
              <p:cNvSpPr/>
              <p:nvPr/>
            </p:nvSpPr>
            <p:spPr>
              <a:xfrm flipH="1">
                <a:off x="7693396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6" name="Diamond 185"/>
              <p:cNvSpPr/>
              <p:nvPr/>
            </p:nvSpPr>
            <p:spPr>
              <a:xfrm>
                <a:off x="8546593" y="1458594"/>
                <a:ext cx="1030686" cy="367221"/>
              </a:xfrm>
              <a:prstGeom prst="diamon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5580529" y="3577986"/>
              <a:ext cx="820271" cy="146849"/>
              <a:chOff x="7367833" y="1418839"/>
              <a:chExt cx="3388207" cy="421903"/>
            </a:xfrm>
          </p:grpSpPr>
          <p:sp>
            <p:nvSpPr>
              <p:cNvPr id="179" name="Snip Diagonal Corner Rectangle 178"/>
              <p:cNvSpPr/>
              <p:nvPr/>
            </p:nvSpPr>
            <p:spPr>
              <a:xfrm>
                <a:off x="7367833" y="1418839"/>
                <a:ext cx="3388207" cy="421903"/>
              </a:xfrm>
              <a:prstGeom prst="snip2DiagRect">
                <a:avLst>
                  <a:gd name="adj1" fmla="val 50000"/>
                  <a:gd name="adj2" fmla="val 50000"/>
                </a:avLst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Chevron 179"/>
              <p:cNvSpPr/>
              <p:nvPr/>
            </p:nvSpPr>
            <p:spPr>
              <a:xfrm>
                <a:off x="9614647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1" name="Chevron 180"/>
              <p:cNvSpPr/>
              <p:nvPr/>
            </p:nvSpPr>
            <p:spPr>
              <a:xfrm flipH="1">
                <a:off x="7693396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2" name="Diamond 181"/>
              <p:cNvSpPr/>
              <p:nvPr/>
            </p:nvSpPr>
            <p:spPr>
              <a:xfrm>
                <a:off x="8546593" y="1458594"/>
                <a:ext cx="1030686" cy="367221"/>
              </a:xfrm>
              <a:prstGeom prst="diamon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7" name="Group 166"/>
            <p:cNvGrpSpPr/>
            <p:nvPr/>
          </p:nvGrpSpPr>
          <p:grpSpPr>
            <a:xfrm>
              <a:off x="5598458" y="3824516"/>
              <a:ext cx="820271" cy="146849"/>
              <a:chOff x="7367833" y="1418839"/>
              <a:chExt cx="3388207" cy="421903"/>
            </a:xfrm>
          </p:grpSpPr>
          <p:sp>
            <p:nvSpPr>
              <p:cNvPr id="175" name="Snip Diagonal Corner Rectangle 174"/>
              <p:cNvSpPr/>
              <p:nvPr/>
            </p:nvSpPr>
            <p:spPr>
              <a:xfrm>
                <a:off x="7367833" y="1418839"/>
                <a:ext cx="3388207" cy="421903"/>
              </a:xfrm>
              <a:prstGeom prst="snip2DiagRect">
                <a:avLst>
                  <a:gd name="adj1" fmla="val 50000"/>
                  <a:gd name="adj2" fmla="val 50000"/>
                </a:avLst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Chevron 175"/>
              <p:cNvSpPr/>
              <p:nvPr/>
            </p:nvSpPr>
            <p:spPr>
              <a:xfrm>
                <a:off x="9614647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Chevron 176"/>
              <p:cNvSpPr/>
              <p:nvPr/>
            </p:nvSpPr>
            <p:spPr>
              <a:xfrm flipH="1">
                <a:off x="7693396" y="1440651"/>
                <a:ext cx="793377" cy="400091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Diamond 177"/>
              <p:cNvSpPr/>
              <p:nvPr/>
            </p:nvSpPr>
            <p:spPr>
              <a:xfrm>
                <a:off x="8546593" y="1458594"/>
                <a:ext cx="1030686" cy="367221"/>
              </a:xfrm>
              <a:prstGeom prst="diamon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/>
            <p:cNvGrpSpPr/>
            <p:nvPr/>
          </p:nvGrpSpPr>
          <p:grpSpPr>
            <a:xfrm>
              <a:off x="6242947" y="3140619"/>
              <a:ext cx="1425560" cy="1821813"/>
              <a:chOff x="7718612" y="1781687"/>
              <a:chExt cx="1344706" cy="2238984"/>
            </a:xfrm>
          </p:grpSpPr>
          <p:sp>
            <p:nvSpPr>
              <p:cNvPr id="169" name="Hexagon 168"/>
              <p:cNvSpPr/>
              <p:nvPr/>
            </p:nvSpPr>
            <p:spPr>
              <a:xfrm>
                <a:off x="7718612" y="1781687"/>
                <a:ext cx="1344706" cy="2238984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Hexagon 169"/>
              <p:cNvSpPr/>
              <p:nvPr/>
            </p:nvSpPr>
            <p:spPr>
              <a:xfrm>
                <a:off x="7911353" y="2095451"/>
                <a:ext cx="919770" cy="1531451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Quad Arrow 170"/>
              <p:cNvSpPr/>
              <p:nvPr/>
            </p:nvSpPr>
            <p:spPr>
              <a:xfrm>
                <a:off x="8175812" y="2178424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Quad Arrow 171"/>
              <p:cNvSpPr/>
              <p:nvPr/>
            </p:nvSpPr>
            <p:spPr>
              <a:xfrm>
                <a:off x="8166848" y="2989730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Quad Arrow 172"/>
              <p:cNvSpPr/>
              <p:nvPr/>
            </p:nvSpPr>
            <p:spPr>
              <a:xfrm rot="16200000">
                <a:off x="7992036" y="2640305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Quad Arrow 173"/>
              <p:cNvSpPr/>
              <p:nvPr/>
            </p:nvSpPr>
            <p:spPr>
              <a:xfrm rot="16200000">
                <a:off x="8467165" y="2658234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TextBox 189"/>
          <p:cNvSpPr txBox="1"/>
          <p:nvPr/>
        </p:nvSpPr>
        <p:spPr>
          <a:xfrm>
            <a:off x="5167029" y="6104341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Joab—King David—2 Samuel</a:t>
            </a:r>
            <a:endParaRPr lang="en-US" dirty="0"/>
          </a:p>
        </p:txBody>
      </p:sp>
      <p:sp>
        <p:nvSpPr>
          <p:cNvPr id="272" name="TextBox 271"/>
          <p:cNvSpPr txBox="1"/>
          <p:nvPr/>
        </p:nvSpPr>
        <p:spPr>
          <a:xfrm>
            <a:off x="379315" y="4404716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Joel—prophet in kings and chronicles</a:t>
            </a:r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582506" y="1119555"/>
            <a:ext cx="1360740" cy="3171111"/>
            <a:chOff x="582506" y="1119555"/>
            <a:chExt cx="1360740" cy="3171111"/>
          </a:xfrm>
        </p:grpSpPr>
        <p:sp>
          <p:nvSpPr>
            <p:cNvPr id="256" name="Oval 255"/>
            <p:cNvSpPr/>
            <p:nvPr/>
          </p:nvSpPr>
          <p:spPr>
            <a:xfrm rot="208670" flipH="1">
              <a:off x="749750" y="1250173"/>
              <a:ext cx="1087271" cy="9013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 rot="1928098" flipH="1">
              <a:off x="582506" y="2707978"/>
              <a:ext cx="293470" cy="55311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 rot="18952234" flipH="1">
              <a:off x="1683001" y="2643441"/>
              <a:ext cx="260245" cy="55311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/>
            <p:cNvSpPr/>
            <p:nvPr/>
          </p:nvSpPr>
          <p:spPr>
            <a:xfrm rot="2247591" flipH="1">
              <a:off x="940984" y="3737548"/>
              <a:ext cx="252019" cy="55311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18952234" flipH="1">
              <a:off x="1231919" y="3726607"/>
              <a:ext cx="250813" cy="55311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rapezoid 260"/>
            <p:cNvSpPr/>
            <p:nvPr/>
          </p:nvSpPr>
          <p:spPr>
            <a:xfrm rot="1430708" flipH="1">
              <a:off x="683967" y="2081591"/>
              <a:ext cx="538223" cy="98661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261"/>
            <p:cNvSpPr/>
            <p:nvPr/>
          </p:nvSpPr>
          <p:spPr>
            <a:xfrm rot="19809709" flipH="1">
              <a:off x="1271425" y="2049265"/>
              <a:ext cx="538223" cy="986612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 flipH="1">
              <a:off x="848368" y="2208554"/>
              <a:ext cx="802945" cy="1802669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Oval 266"/>
            <p:cNvSpPr/>
            <p:nvPr/>
          </p:nvSpPr>
          <p:spPr>
            <a:xfrm flipH="1">
              <a:off x="1115598" y="1193518"/>
              <a:ext cx="382653" cy="36124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Trapezoid 267"/>
            <p:cNvSpPr/>
            <p:nvPr/>
          </p:nvSpPr>
          <p:spPr>
            <a:xfrm rot="21333240" flipH="1">
              <a:off x="1192381" y="2107851"/>
              <a:ext cx="538223" cy="1840541"/>
            </a:xfrm>
            <a:prstGeom prst="trapezoid">
              <a:avLst>
                <a:gd name="adj" fmla="val 3448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Trapezoid 268"/>
            <p:cNvSpPr/>
            <p:nvPr/>
          </p:nvSpPr>
          <p:spPr>
            <a:xfrm rot="301939" flipH="1">
              <a:off x="737672" y="2175660"/>
              <a:ext cx="538223" cy="1772630"/>
            </a:xfrm>
            <a:prstGeom prst="trapezoid">
              <a:avLst>
                <a:gd name="adj" fmla="val 3448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/>
            <p:cNvSpPr/>
            <p:nvPr/>
          </p:nvSpPr>
          <p:spPr>
            <a:xfrm flipH="1">
              <a:off x="886006" y="1265767"/>
              <a:ext cx="765306" cy="10337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ound Diagonal Corner Rectangle 264"/>
            <p:cNvSpPr/>
            <p:nvPr/>
          </p:nvSpPr>
          <p:spPr>
            <a:xfrm rot="20363465" flipH="1">
              <a:off x="1251065" y="1119555"/>
              <a:ext cx="438650" cy="47736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ound Diagonal Corner Rectangle 265"/>
            <p:cNvSpPr/>
            <p:nvPr/>
          </p:nvSpPr>
          <p:spPr>
            <a:xfrm rot="16523337" flipH="1">
              <a:off x="865827" y="1169246"/>
              <a:ext cx="414108" cy="50565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40879099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grpSp>
        <p:nvGrpSpPr>
          <p:cNvPr id="122" name="Group 121"/>
          <p:cNvGrpSpPr/>
          <p:nvPr/>
        </p:nvGrpSpPr>
        <p:grpSpPr>
          <a:xfrm>
            <a:off x="1197146" y="883270"/>
            <a:ext cx="1754096" cy="4380942"/>
            <a:chOff x="1197146" y="883270"/>
            <a:chExt cx="1754096" cy="4380942"/>
          </a:xfrm>
        </p:grpSpPr>
        <p:sp>
          <p:nvSpPr>
            <p:cNvPr id="117" name="Round Diagonal Corner Rectangle 116"/>
            <p:cNvSpPr/>
            <p:nvPr/>
          </p:nvSpPr>
          <p:spPr>
            <a:xfrm rot="19229790">
              <a:off x="2103171" y="1797045"/>
              <a:ext cx="848071" cy="83498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 Diagonal Corner Rectangle 115"/>
            <p:cNvSpPr/>
            <p:nvPr/>
          </p:nvSpPr>
          <p:spPr>
            <a:xfrm rot="19229790">
              <a:off x="1324383" y="1827487"/>
              <a:ext cx="848071" cy="83498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 rot="4312957">
              <a:off x="2176673" y="3894860"/>
              <a:ext cx="775116" cy="174545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9671902">
              <a:off x="2535476" y="3159797"/>
              <a:ext cx="414187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647766">
              <a:off x="1197146" y="3084081"/>
              <a:ext cx="352884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9352409">
              <a:off x="2171614" y="4496702"/>
              <a:ext cx="336609" cy="75874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647766">
              <a:off x="1825822" y="4505463"/>
              <a:ext cx="334998" cy="75874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169292">
              <a:off x="2170995" y="2337620"/>
              <a:ext cx="718878" cy="1353402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790291">
              <a:off x="1368856" y="2204561"/>
              <a:ext cx="664298" cy="1456068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600656" y="2423049"/>
              <a:ext cx="1072453" cy="2472841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2000169" y="2213770"/>
              <a:ext cx="223154" cy="4955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600656" y="1129765"/>
              <a:ext cx="1022181" cy="14180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1737315" y="3574287"/>
              <a:ext cx="799435" cy="169235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/>
            <p:cNvGrpSpPr/>
            <p:nvPr/>
          </p:nvGrpSpPr>
          <p:grpSpPr>
            <a:xfrm>
              <a:off x="1281124" y="923071"/>
              <a:ext cx="1600332" cy="1193900"/>
              <a:chOff x="3818859" y="4276926"/>
              <a:chExt cx="2736606" cy="2041598"/>
            </a:xfrm>
          </p:grpSpPr>
          <p:sp>
            <p:nvSpPr>
              <p:cNvPr id="102" name="Moon 101"/>
              <p:cNvSpPr/>
              <p:nvPr/>
            </p:nvSpPr>
            <p:spPr>
              <a:xfrm rot="3777742">
                <a:off x="4620887" y="3991884"/>
                <a:ext cx="557325" cy="1371600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Moon 102"/>
              <p:cNvSpPr/>
              <p:nvPr/>
            </p:nvSpPr>
            <p:spPr>
              <a:xfrm rot="3777742">
                <a:off x="4329605" y="3964643"/>
                <a:ext cx="557325" cy="1371600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Moon 103"/>
              <p:cNvSpPr/>
              <p:nvPr/>
            </p:nvSpPr>
            <p:spPr>
              <a:xfrm rot="5612460">
                <a:off x="5185297" y="3869789"/>
                <a:ext cx="557325" cy="1371600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Moon 104"/>
              <p:cNvSpPr/>
              <p:nvPr/>
            </p:nvSpPr>
            <p:spPr>
              <a:xfrm rot="6917203">
                <a:off x="5374185" y="4174099"/>
                <a:ext cx="557325" cy="1371600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Moon 105"/>
              <p:cNvSpPr/>
              <p:nvPr/>
            </p:nvSpPr>
            <p:spPr>
              <a:xfrm rot="3126598">
                <a:off x="4671314" y="4451696"/>
                <a:ext cx="440264" cy="1083507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Moon 106"/>
              <p:cNvSpPr/>
              <p:nvPr/>
            </p:nvSpPr>
            <p:spPr>
              <a:xfrm rot="7315995">
                <a:off x="5118327" y="4414221"/>
                <a:ext cx="440264" cy="1083507"/>
              </a:xfrm>
              <a:prstGeom prst="moon">
                <a:avLst>
                  <a:gd name="adj" fmla="val 8750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ound Diagonal Corner Rectangle 107"/>
              <p:cNvSpPr/>
              <p:nvPr/>
            </p:nvSpPr>
            <p:spPr>
              <a:xfrm rot="17127360">
                <a:off x="5504328" y="4747074"/>
                <a:ext cx="970261" cy="95433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ound Diagonal Corner Rectangle 108"/>
              <p:cNvSpPr/>
              <p:nvPr/>
            </p:nvSpPr>
            <p:spPr>
              <a:xfrm rot="21331353">
                <a:off x="3818859" y="4878367"/>
                <a:ext cx="970261" cy="95433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4328705" y="4462107"/>
                <a:ext cx="1617313" cy="581577"/>
              </a:xfrm>
              <a:prstGeom prst="ellipse">
                <a:avLst/>
              </a:prstGeom>
              <a:solidFill>
                <a:srgbClr val="7F520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ound Diagonal Corner Rectangle 110"/>
              <p:cNvSpPr/>
              <p:nvPr/>
            </p:nvSpPr>
            <p:spPr>
              <a:xfrm rot="19229790">
                <a:off x="3906144" y="5364188"/>
                <a:ext cx="970261" cy="95433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ound Diagonal Corner Rectangle 111"/>
              <p:cNvSpPr/>
              <p:nvPr/>
            </p:nvSpPr>
            <p:spPr>
              <a:xfrm rot="17665218">
                <a:off x="5593166" y="5154636"/>
                <a:ext cx="970261" cy="95433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5545275" y="4895380"/>
                <a:ext cx="832843" cy="581577"/>
              </a:xfrm>
              <a:prstGeom prst="ellipse">
                <a:avLst/>
              </a:prstGeom>
              <a:solidFill>
                <a:srgbClr val="7F520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3882048" y="5038607"/>
                <a:ext cx="833054" cy="702456"/>
              </a:xfrm>
              <a:prstGeom prst="ellipse">
                <a:avLst/>
              </a:prstGeom>
              <a:solidFill>
                <a:srgbClr val="7F520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/>
            <p:cNvSpPr/>
            <p:nvPr/>
          </p:nvSpPr>
          <p:spPr>
            <a:xfrm>
              <a:off x="2570137" y="1858318"/>
              <a:ext cx="324882" cy="340099"/>
            </a:xfrm>
            <a:prstGeom prst="ellipse">
              <a:avLst/>
            </a:prstGeom>
            <a:solidFill>
              <a:srgbClr val="7F520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>
              <a:off x="1362813" y="1977474"/>
              <a:ext cx="324882" cy="340099"/>
            </a:xfrm>
            <a:prstGeom prst="ellipse">
              <a:avLst/>
            </a:prstGeom>
            <a:solidFill>
              <a:srgbClr val="7F520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lowchart: Delay 77"/>
            <p:cNvSpPr/>
            <p:nvPr/>
          </p:nvSpPr>
          <p:spPr>
            <a:xfrm rot="16200000">
              <a:off x="1777112" y="407036"/>
              <a:ext cx="558886" cy="1511353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247172" y="1160966"/>
              <a:ext cx="1619664" cy="316939"/>
              <a:chOff x="1322234" y="752481"/>
              <a:chExt cx="1013895" cy="209562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1322234" y="785152"/>
                <a:ext cx="1013895" cy="165001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Diamond 72"/>
              <p:cNvSpPr/>
              <p:nvPr/>
            </p:nvSpPr>
            <p:spPr>
              <a:xfrm>
                <a:off x="1779914" y="753052"/>
                <a:ext cx="84954" cy="20243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Diamond 73"/>
              <p:cNvSpPr/>
              <p:nvPr/>
            </p:nvSpPr>
            <p:spPr>
              <a:xfrm>
                <a:off x="2038820" y="77258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Diamond 74"/>
              <p:cNvSpPr/>
              <p:nvPr/>
            </p:nvSpPr>
            <p:spPr>
              <a:xfrm>
                <a:off x="1495603" y="75559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Hexagon 75"/>
              <p:cNvSpPr/>
              <p:nvPr/>
            </p:nvSpPr>
            <p:spPr>
              <a:xfrm>
                <a:off x="1870628" y="752481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Hexagon 76"/>
              <p:cNvSpPr/>
              <p:nvPr/>
            </p:nvSpPr>
            <p:spPr>
              <a:xfrm>
                <a:off x="1622434" y="765544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Trapezoid 119"/>
            <p:cNvSpPr/>
            <p:nvPr/>
          </p:nvSpPr>
          <p:spPr>
            <a:xfrm rot="20169292">
              <a:off x="1858638" y="2352866"/>
              <a:ext cx="718878" cy="2501716"/>
            </a:xfrm>
            <a:prstGeom prst="trapezoid">
              <a:avLst>
                <a:gd name="adj" fmla="val 37456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 rot="4036593">
              <a:off x="1188049" y="3579752"/>
              <a:ext cx="2143410" cy="311068"/>
              <a:chOff x="3505200" y="3548280"/>
              <a:chExt cx="2446486" cy="764432"/>
            </a:xfrm>
          </p:grpSpPr>
          <p:grpSp>
            <p:nvGrpSpPr>
              <p:cNvPr id="56" name="Group 55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68" name="Diamond 67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Hexagon 69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Hexagon 70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56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64" name="Diamond 63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Hexagon 65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Hexagon 66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57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60" name="Diamond 59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Hexagon 61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Hexagon 62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" name="Diamond 58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1" name="TextBox 120"/>
          <p:cNvSpPr txBox="1"/>
          <p:nvPr/>
        </p:nvSpPr>
        <p:spPr>
          <a:xfrm>
            <a:off x="1066800" y="5456744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Jeroboam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3913157" y="935423"/>
            <a:ext cx="1759063" cy="4337071"/>
            <a:chOff x="3913157" y="935423"/>
            <a:chExt cx="1759063" cy="4337071"/>
          </a:xfrm>
        </p:grpSpPr>
        <p:sp>
          <p:nvSpPr>
            <p:cNvPr id="80" name="Round Diagonal Corner Rectangle 79"/>
            <p:cNvSpPr/>
            <p:nvPr/>
          </p:nvSpPr>
          <p:spPr>
            <a:xfrm rot="19229790">
              <a:off x="4786718" y="2077777"/>
              <a:ext cx="848071" cy="83498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 Diagonal Corner Rectangle 80"/>
            <p:cNvSpPr/>
            <p:nvPr/>
          </p:nvSpPr>
          <p:spPr>
            <a:xfrm rot="19229790">
              <a:off x="3974315" y="2058139"/>
              <a:ext cx="848071" cy="83498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 rot="19671902">
              <a:off x="5251487" y="3341950"/>
              <a:ext cx="414187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 rot="2647766">
              <a:off x="3913157" y="3266234"/>
              <a:ext cx="352884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19352409">
              <a:off x="4871168" y="4513745"/>
              <a:ext cx="336609" cy="75874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2647766">
              <a:off x="4525978" y="4488005"/>
              <a:ext cx="334998" cy="758749"/>
            </a:xfrm>
            <a:prstGeom prst="ellipse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20169292">
              <a:off x="4887006" y="2519773"/>
              <a:ext cx="718878" cy="1353402"/>
            </a:xfrm>
            <a:prstGeom prst="trapezoid">
              <a:avLst/>
            </a:prstGeom>
            <a:solidFill>
              <a:srgbClr val="FF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790291">
              <a:off x="4084867" y="2386714"/>
              <a:ext cx="664298" cy="1456068"/>
            </a:xfrm>
            <a:prstGeom prst="trapezoid">
              <a:avLst/>
            </a:prstGeom>
            <a:solidFill>
              <a:srgbClr val="FF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10800000">
              <a:off x="4316667" y="2605203"/>
              <a:ext cx="1072453" cy="1218750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4651889" y="2380570"/>
              <a:ext cx="360599" cy="4955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4316667" y="1311918"/>
              <a:ext cx="1022181" cy="14180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3982506" y="1105224"/>
              <a:ext cx="1689714" cy="1178143"/>
              <a:chOff x="3793843" y="4276926"/>
              <a:chExt cx="2889452" cy="2014653"/>
            </a:xfrm>
            <a:solidFill>
              <a:schemeClr val="tx1">
                <a:lumMod val="95000"/>
                <a:lumOff val="5000"/>
              </a:schemeClr>
            </a:solidFill>
          </p:grpSpPr>
          <p:sp>
            <p:nvSpPr>
              <p:cNvPr id="144" name="Moon 143"/>
              <p:cNvSpPr/>
              <p:nvPr/>
            </p:nvSpPr>
            <p:spPr>
              <a:xfrm rot="3777742">
                <a:off x="4620887" y="3991884"/>
                <a:ext cx="557325" cy="1371600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3777742">
                <a:off x="4329605" y="3964643"/>
                <a:ext cx="557325" cy="1371600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Moon 145"/>
              <p:cNvSpPr/>
              <p:nvPr/>
            </p:nvSpPr>
            <p:spPr>
              <a:xfrm rot="5612460">
                <a:off x="5185297" y="3869789"/>
                <a:ext cx="557325" cy="1371600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Moon 146"/>
              <p:cNvSpPr/>
              <p:nvPr/>
            </p:nvSpPr>
            <p:spPr>
              <a:xfrm rot="6917203">
                <a:off x="5374185" y="4174099"/>
                <a:ext cx="557325" cy="1371600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3126598">
                <a:off x="4671314" y="4451696"/>
                <a:ext cx="440264" cy="1083507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Moon 148"/>
              <p:cNvSpPr/>
              <p:nvPr/>
            </p:nvSpPr>
            <p:spPr>
              <a:xfrm rot="7315995">
                <a:off x="5118327" y="4414221"/>
                <a:ext cx="440264" cy="1083507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 Diagonal Corner Rectangle 149"/>
              <p:cNvSpPr/>
              <p:nvPr/>
            </p:nvSpPr>
            <p:spPr>
              <a:xfrm rot="17127360">
                <a:off x="5504328" y="4747074"/>
                <a:ext cx="970261" cy="95433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 Diagonal Corner Rectangle 150"/>
              <p:cNvSpPr/>
              <p:nvPr/>
            </p:nvSpPr>
            <p:spPr>
              <a:xfrm rot="21331353">
                <a:off x="3818859" y="4878367"/>
                <a:ext cx="970261" cy="95433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4328705" y="4462107"/>
                <a:ext cx="1617313" cy="58157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ound Diagonal Corner Rectangle 152"/>
              <p:cNvSpPr/>
              <p:nvPr/>
            </p:nvSpPr>
            <p:spPr>
              <a:xfrm rot="19229790">
                <a:off x="3793843" y="5337244"/>
                <a:ext cx="970261" cy="95433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 Diagonal Corner Rectangle 153"/>
              <p:cNvSpPr/>
              <p:nvPr/>
            </p:nvSpPr>
            <p:spPr>
              <a:xfrm rot="17665218">
                <a:off x="5720997" y="5153736"/>
                <a:ext cx="970261" cy="954335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5545275" y="4895380"/>
                <a:ext cx="832843" cy="58157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3882048" y="5038607"/>
                <a:ext cx="833054" cy="7024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" name="Oval 93"/>
            <p:cNvSpPr/>
            <p:nvPr/>
          </p:nvSpPr>
          <p:spPr>
            <a:xfrm>
              <a:off x="5286148" y="2040471"/>
              <a:ext cx="324882" cy="34009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4078824" y="2159627"/>
              <a:ext cx="324882" cy="34009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>
              <a:off x="4312883" y="3754502"/>
              <a:ext cx="1072453" cy="1218750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4520565" y="3756440"/>
              <a:ext cx="664180" cy="23474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433517" y="2574738"/>
              <a:ext cx="811427" cy="1064073"/>
              <a:chOff x="6656173" y="2294073"/>
              <a:chExt cx="1519965" cy="1993221"/>
            </a:xfrm>
          </p:grpSpPr>
          <p:sp>
            <p:nvSpPr>
              <p:cNvPr id="2" name="Diamond 1"/>
              <p:cNvSpPr/>
              <p:nvPr/>
            </p:nvSpPr>
            <p:spPr>
              <a:xfrm>
                <a:off x="6975431" y="3076375"/>
                <a:ext cx="304800" cy="937639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Diamond 157"/>
              <p:cNvSpPr/>
              <p:nvPr/>
            </p:nvSpPr>
            <p:spPr>
              <a:xfrm>
                <a:off x="7280231" y="3213015"/>
                <a:ext cx="304800" cy="937639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Diamond 158"/>
              <p:cNvSpPr/>
              <p:nvPr/>
            </p:nvSpPr>
            <p:spPr>
              <a:xfrm>
                <a:off x="7585031" y="3056047"/>
                <a:ext cx="304800" cy="937639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6797449" y="2696804"/>
                <a:ext cx="258343" cy="79472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iamond 160"/>
              <p:cNvSpPr/>
              <p:nvPr/>
            </p:nvSpPr>
            <p:spPr>
              <a:xfrm>
                <a:off x="7806584" y="2684447"/>
                <a:ext cx="258343" cy="794727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Diamond 161"/>
              <p:cNvSpPr/>
              <p:nvPr/>
            </p:nvSpPr>
            <p:spPr>
              <a:xfrm>
                <a:off x="6656173" y="2331143"/>
                <a:ext cx="181316" cy="661999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Diamond 162"/>
              <p:cNvSpPr/>
              <p:nvPr/>
            </p:nvSpPr>
            <p:spPr>
              <a:xfrm>
                <a:off x="7994822" y="2294073"/>
                <a:ext cx="181316" cy="661999"/>
              </a:xfrm>
              <a:prstGeom prst="diamond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Diamond 163"/>
              <p:cNvSpPr/>
              <p:nvPr/>
            </p:nvSpPr>
            <p:spPr>
              <a:xfrm>
                <a:off x="7344032" y="3480322"/>
                <a:ext cx="168876" cy="383225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Diamond 164"/>
              <p:cNvSpPr/>
              <p:nvPr/>
            </p:nvSpPr>
            <p:spPr>
              <a:xfrm>
                <a:off x="7661189" y="3311447"/>
                <a:ext cx="168876" cy="383225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Diamond 165"/>
              <p:cNvSpPr/>
              <p:nvPr/>
            </p:nvSpPr>
            <p:spPr>
              <a:xfrm>
                <a:off x="7043351" y="3344398"/>
                <a:ext cx="168876" cy="383225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Oval 2"/>
              <p:cNvSpPr/>
              <p:nvPr/>
            </p:nvSpPr>
            <p:spPr>
              <a:xfrm>
                <a:off x="7344032" y="4099295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7035113" y="3930420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7652951" y="3946895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6779740" y="2595890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7875373" y="2604127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173"/>
            <p:cNvGrpSpPr/>
            <p:nvPr/>
          </p:nvGrpSpPr>
          <p:grpSpPr>
            <a:xfrm>
              <a:off x="5272429" y="2083708"/>
              <a:ext cx="191294" cy="679198"/>
              <a:chOff x="6975431" y="3076375"/>
              <a:chExt cx="304800" cy="1082206"/>
            </a:xfrm>
          </p:grpSpPr>
          <p:sp>
            <p:nvSpPr>
              <p:cNvPr id="175" name="Diamond 174"/>
              <p:cNvSpPr/>
              <p:nvPr/>
            </p:nvSpPr>
            <p:spPr>
              <a:xfrm>
                <a:off x="6975431" y="3076375"/>
                <a:ext cx="304800" cy="93763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Diamond 175"/>
              <p:cNvSpPr/>
              <p:nvPr/>
            </p:nvSpPr>
            <p:spPr>
              <a:xfrm>
                <a:off x="7043393" y="3349890"/>
                <a:ext cx="168876" cy="383225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/>
              <p:cNvSpPr/>
              <p:nvPr/>
            </p:nvSpPr>
            <p:spPr>
              <a:xfrm>
                <a:off x="7043393" y="3970582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8" name="Group 177"/>
            <p:cNvGrpSpPr/>
            <p:nvPr/>
          </p:nvGrpSpPr>
          <p:grpSpPr>
            <a:xfrm>
              <a:off x="4214189" y="2038364"/>
              <a:ext cx="191294" cy="679198"/>
              <a:chOff x="6975431" y="3076375"/>
              <a:chExt cx="304800" cy="1082206"/>
            </a:xfrm>
          </p:grpSpPr>
          <p:sp>
            <p:nvSpPr>
              <p:cNvPr id="179" name="Diamond 178"/>
              <p:cNvSpPr/>
              <p:nvPr/>
            </p:nvSpPr>
            <p:spPr>
              <a:xfrm>
                <a:off x="6975431" y="3076375"/>
                <a:ext cx="304800" cy="93763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Diamond 179"/>
              <p:cNvSpPr/>
              <p:nvPr/>
            </p:nvSpPr>
            <p:spPr>
              <a:xfrm>
                <a:off x="7043393" y="3349890"/>
                <a:ext cx="168876" cy="383225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7043393" y="3970582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Rounded Rectangle 181"/>
            <p:cNvSpPr/>
            <p:nvPr/>
          </p:nvSpPr>
          <p:spPr>
            <a:xfrm>
              <a:off x="4064132" y="1322208"/>
              <a:ext cx="1437721" cy="23474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Diamond 182"/>
            <p:cNvSpPr/>
            <p:nvPr/>
          </p:nvSpPr>
          <p:spPr>
            <a:xfrm>
              <a:off x="4654806" y="935423"/>
              <a:ext cx="301643" cy="636205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Diamond 183"/>
            <p:cNvSpPr/>
            <p:nvPr/>
          </p:nvSpPr>
          <p:spPr>
            <a:xfrm>
              <a:off x="5052539" y="1088734"/>
              <a:ext cx="246474" cy="519847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Diamond 184"/>
            <p:cNvSpPr/>
            <p:nvPr/>
          </p:nvSpPr>
          <p:spPr>
            <a:xfrm>
              <a:off x="4273654" y="1034933"/>
              <a:ext cx="246474" cy="519847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4492685" y="1191592"/>
              <a:ext cx="187999" cy="187999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4924857" y="1196910"/>
              <a:ext cx="187999" cy="187999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4520128" y="3760427"/>
              <a:ext cx="664616" cy="210621"/>
              <a:chOff x="6477000" y="3792228"/>
              <a:chExt cx="2212506" cy="809657"/>
            </a:xfrm>
          </p:grpSpPr>
          <p:sp>
            <p:nvSpPr>
              <p:cNvPr id="17" name="Quad Arrow 16"/>
              <p:cNvSpPr/>
              <p:nvPr/>
            </p:nvSpPr>
            <p:spPr>
              <a:xfrm>
                <a:off x="6477000" y="3792229"/>
                <a:ext cx="879221" cy="779772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99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Quad Arrow 187"/>
              <p:cNvSpPr/>
              <p:nvPr/>
            </p:nvSpPr>
            <p:spPr>
              <a:xfrm>
                <a:off x="7810285" y="3792228"/>
                <a:ext cx="879221" cy="779772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99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Quad Arrow 188"/>
              <p:cNvSpPr/>
              <p:nvPr/>
            </p:nvSpPr>
            <p:spPr>
              <a:xfrm>
                <a:off x="7140361" y="3822113"/>
                <a:ext cx="879221" cy="779772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999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>
                <a:off x="6833406" y="3976710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7478296" y="3998473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>
                <a:off x="8163572" y="4015388"/>
                <a:ext cx="187999" cy="187999"/>
              </a:xfrm>
              <a:prstGeom prst="ellipse">
                <a:avLst/>
              </a:prstGeom>
              <a:solidFill>
                <a:schemeClr val="accent2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3" name="TextBox 192"/>
          <p:cNvSpPr txBox="1"/>
          <p:nvPr/>
        </p:nvSpPr>
        <p:spPr>
          <a:xfrm>
            <a:off x="4018959" y="5453896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Jezebel</a:t>
            </a:r>
            <a:endParaRPr lang="en-US" dirty="0"/>
          </a:p>
        </p:txBody>
      </p:sp>
      <p:sp>
        <p:nvSpPr>
          <p:cNvPr id="201" name="TextBox 200"/>
          <p:cNvSpPr txBox="1"/>
          <p:nvPr/>
        </p:nvSpPr>
        <p:spPr>
          <a:xfrm>
            <a:off x="6798115" y="5307891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Jeremiah—lesson 103</a:t>
            </a:r>
            <a:endParaRPr lang="en-US" dirty="0"/>
          </a:p>
        </p:txBody>
      </p:sp>
      <p:grpSp>
        <p:nvGrpSpPr>
          <p:cNvPr id="26" name="Group 25"/>
          <p:cNvGrpSpPr/>
          <p:nvPr/>
        </p:nvGrpSpPr>
        <p:grpSpPr>
          <a:xfrm>
            <a:off x="6523258" y="1056356"/>
            <a:ext cx="1727835" cy="3565259"/>
            <a:chOff x="6523258" y="1056356"/>
            <a:chExt cx="1727835" cy="3565259"/>
          </a:xfrm>
        </p:grpSpPr>
        <p:sp>
          <p:nvSpPr>
            <p:cNvPr id="132" name="Oval 131"/>
            <p:cNvSpPr/>
            <p:nvPr/>
          </p:nvSpPr>
          <p:spPr>
            <a:xfrm rot="2451945">
              <a:off x="7959751" y="3177572"/>
              <a:ext cx="291342" cy="3180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19586780">
              <a:off x="6523258" y="3207933"/>
              <a:ext cx="296538" cy="3060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 rot="20102191">
              <a:off x="7453356" y="2331675"/>
              <a:ext cx="661560" cy="1077439"/>
            </a:xfrm>
            <a:prstGeom prst="trapezoid">
              <a:avLst>
                <a:gd name="adj" fmla="val 34133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 rot="1327004">
              <a:off x="6643920" y="2293720"/>
              <a:ext cx="556436" cy="1077439"/>
            </a:xfrm>
            <a:prstGeom prst="trapezoid">
              <a:avLst>
                <a:gd name="adj" fmla="val 34133"/>
              </a:avLst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258165">
              <a:off x="6834073" y="1643897"/>
              <a:ext cx="1056213" cy="1220238"/>
            </a:xfrm>
            <a:prstGeom prst="ellipse">
              <a:avLst/>
            </a:prstGeom>
            <a:solidFill>
              <a:srgbClr val="7F52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7083312" y="2128360"/>
              <a:ext cx="581783" cy="26005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/>
            <p:cNvGrpSpPr/>
            <p:nvPr/>
          </p:nvGrpSpPr>
          <p:grpSpPr>
            <a:xfrm>
              <a:off x="6833658" y="4171244"/>
              <a:ext cx="1048088" cy="450371"/>
              <a:chOff x="2553716" y="4097121"/>
              <a:chExt cx="1072559" cy="580393"/>
            </a:xfrm>
          </p:grpSpPr>
          <p:grpSp>
            <p:nvGrpSpPr>
              <p:cNvPr id="173" name="Group 3"/>
              <p:cNvGrpSpPr/>
              <p:nvPr/>
            </p:nvGrpSpPr>
            <p:grpSpPr>
              <a:xfrm rot="2754858">
                <a:off x="2662540" y="4014465"/>
                <a:ext cx="362746" cy="580393"/>
                <a:chOff x="1676400" y="2133600"/>
                <a:chExt cx="1447800" cy="2088845"/>
              </a:xfrm>
            </p:grpSpPr>
            <p:sp>
              <p:nvSpPr>
                <p:cNvPr id="198" name="Oval 197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8"/>
              <p:cNvGrpSpPr/>
              <p:nvPr/>
            </p:nvGrpSpPr>
            <p:grpSpPr>
              <a:xfrm rot="19182012">
                <a:off x="3263529" y="4097121"/>
                <a:ext cx="362746" cy="580393"/>
                <a:chOff x="1676400" y="2133600"/>
                <a:chExt cx="1447800" cy="2088845"/>
              </a:xfrm>
            </p:grpSpPr>
            <p:sp>
              <p:nvSpPr>
                <p:cNvPr id="195" name="Oval 194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Moon 195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4" name="Trapezoid 133"/>
            <p:cNvSpPr/>
            <p:nvPr/>
          </p:nvSpPr>
          <p:spPr>
            <a:xfrm rot="10800000">
              <a:off x="6891216" y="2254148"/>
              <a:ext cx="956933" cy="915089"/>
            </a:xfrm>
            <a:prstGeom prst="trapezoid">
              <a:avLst>
                <a:gd name="adj" fmla="val 23765"/>
              </a:avLst>
            </a:prstGeom>
            <a:solidFill>
              <a:srgbClr val="D5B35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6873690" y="1199200"/>
              <a:ext cx="1037808" cy="10478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 Diagonal Corner Rectangle 138"/>
            <p:cNvSpPr/>
            <p:nvPr/>
          </p:nvSpPr>
          <p:spPr>
            <a:xfrm rot="18489317">
              <a:off x="6591622" y="1532771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ound Diagonal Corner Rectangle 139"/>
            <p:cNvSpPr/>
            <p:nvPr/>
          </p:nvSpPr>
          <p:spPr>
            <a:xfrm rot="3110683" flipH="1">
              <a:off x="7580336" y="1537094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 Diagonal Corner Rectangle 140"/>
            <p:cNvSpPr/>
            <p:nvPr/>
          </p:nvSpPr>
          <p:spPr>
            <a:xfrm rot="7361430" flipH="1">
              <a:off x="6792803" y="1130807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ound Diagonal Corner Rectangle 141"/>
            <p:cNvSpPr/>
            <p:nvPr/>
          </p:nvSpPr>
          <p:spPr>
            <a:xfrm rot="14238570">
              <a:off x="7321428" y="1157253"/>
              <a:ext cx="636963" cy="4880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F52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19586780">
              <a:off x="7184704" y="1150519"/>
              <a:ext cx="296538" cy="306083"/>
            </a:xfrm>
            <a:prstGeom prst="ellipse">
              <a:avLst/>
            </a:prstGeom>
            <a:solidFill>
              <a:srgbClr val="7F520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 rot="19586780">
              <a:off x="6796638" y="1442679"/>
              <a:ext cx="378410" cy="354465"/>
            </a:xfrm>
            <a:prstGeom prst="ellipse">
              <a:avLst/>
            </a:prstGeom>
            <a:solidFill>
              <a:srgbClr val="7F520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19586780">
              <a:off x="7646600" y="1454112"/>
              <a:ext cx="378410" cy="354465"/>
            </a:xfrm>
            <a:prstGeom prst="ellipse">
              <a:avLst/>
            </a:prstGeom>
            <a:solidFill>
              <a:srgbClr val="7F520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rapezoid 201"/>
            <p:cNvSpPr/>
            <p:nvPr/>
          </p:nvSpPr>
          <p:spPr>
            <a:xfrm>
              <a:off x="6833658" y="3168084"/>
              <a:ext cx="1078919" cy="1146033"/>
            </a:xfrm>
            <a:prstGeom prst="trapezoid">
              <a:avLst>
                <a:gd name="adj" fmla="val 25099"/>
              </a:avLst>
            </a:prstGeom>
            <a:solidFill>
              <a:srgbClr val="D5B35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7256897" y="3073042"/>
              <a:ext cx="404948" cy="177410"/>
            </a:xfrm>
            <a:prstGeom prst="roundRect">
              <a:avLst/>
            </a:prstGeom>
            <a:solidFill>
              <a:srgbClr val="BA781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6952896" y="2202573"/>
              <a:ext cx="636861" cy="2098903"/>
              <a:chOff x="6959643" y="2218714"/>
              <a:chExt cx="645186" cy="2113891"/>
            </a:xfrm>
          </p:grpSpPr>
          <p:sp>
            <p:nvSpPr>
              <p:cNvPr id="203" name="Trapezoid 202"/>
              <p:cNvSpPr/>
              <p:nvPr/>
            </p:nvSpPr>
            <p:spPr>
              <a:xfrm rot="20275138">
                <a:off x="7048393" y="2218714"/>
                <a:ext cx="556436" cy="2086706"/>
              </a:xfrm>
              <a:prstGeom prst="trapezoid">
                <a:avLst>
                  <a:gd name="adj" fmla="val 3413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Moon 15"/>
              <p:cNvSpPr/>
              <p:nvPr/>
            </p:nvSpPr>
            <p:spPr>
              <a:xfrm rot="20453033">
                <a:off x="6959643" y="2298060"/>
                <a:ext cx="310560" cy="2022516"/>
              </a:xfrm>
              <a:prstGeom prst="moon">
                <a:avLst>
                  <a:gd name="adj" fmla="val 8750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Moon 203"/>
              <p:cNvSpPr/>
              <p:nvPr/>
            </p:nvSpPr>
            <p:spPr>
              <a:xfrm rot="20453033">
                <a:off x="7017451" y="2271333"/>
                <a:ext cx="297061" cy="2061272"/>
              </a:xfrm>
              <a:prstGeom prst="moon">
                <a:avLst>
                  <a:gd name="adj" fmla="val 87500"/>
                </a:avLst>
              </a:prstGeom>
              <a:solidFill>
                <a:srgbClr val="E7BE6B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6753934" y="1458100"/>
              <a:ext cx="1286562" cy="216177"/>
              <a:chOff x="6753934" y="1458100"/>
              <a:chExt cx="1286562" cy="216177"/>
            </a:xfrm>
          </p:grpSpPr>
          <p:sp>
            <p:nvSpPr>
              <p:cNvPr id="138" name="Rounded Rectangle 137"/>
              <p:cNvSpPr/>
              <p:nvPr/>
            </p:nvSpPr>
            <p:spPr>
              <a:xfrm rot="21588756">
                <a:off x="6753934" y="1506006"/>
                <a:ext cx="1286562" cy="168271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Quad Arrow 205"/>
              <p:cNvSpPr/>
              <p:nvPr/>
            </p:nvSpPr>
            <p:spPr>
              <a:xfrm>
                <a:off x="6840451" y="1458100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Quad Arrow 206"/>
              <p:cNvSpPr/>
              <p:nvPr/>
            </p:nvSpPr>
            <p:spPr>
              <a:xfrm>
                <a:off x="7108251" y="1470204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Quad Arrow 207"/>
              <p:cNvSpPr/>
              <p:nvPr/>
            </p:nvSpPr>
            <p:spPr>
              <a:xfrm>
                <a:off x="7388475" y="1470203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Quad Arrow 208"/>
              <p:cNvSpPr/>
              <p:nvPr/>
            </p:nvSpPr>
            <p:spPr>
              <a:xfrm>
                <a:off x="7675837" y="1470203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0" name="Quad Arrow 209"/>
            <p:cNvSpPr/>
            <p:nvPr/>
          </p:nvSpPr>
          <p:spPr>
            <a:xfrm>
              <a:off x="6751823" y="2183630"/>
              <a:ext cx="340630" cy="299070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chemeClr val="accent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Quad Arrow 210"/>
            <p:cNvSpPr/>
            <p:nvPr/>
          </p:nvSpPr>
          <p:spPr>
            <a:xfrm>
              <a:off x="6840451" y="2253428"/>
              <a:ext cx="154614" cy="146670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>
              <a:off x="7125206" y="2246482"/>
              <a:ext cx="511959" cy="211463"/>
              <a:chOff x="6753934" y="1458100"/>
              <a:chExt cx="1286562" cy="216177"/>
            </a:xfrm>
          </p:grpSpPr>
          <p:sp>
            <p:nvSpPr>
              <p:cNvPr id="213" name="Rounded Rectangle 212"/>
              <p:cNvSpPr/>
              <p:nvPr/>
            </p:nvSpPr>
            <p:spPr>
              <a:xfrm rot="21588756">
                <a:off x="6753934" y="1506006"/>
                <a:ext cx="1286562" cy="168271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Quad Arrow 213"/>
              <p:cNvSpPr/>
              <p:nvPr/>
            </p:nvSpPr>
            <p:spPr>
              <a:xfrm>
                <a:off x="6840451" y="1458100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Quad Arrow 214"/>
              <p:cNvSpPr/>
              <p:nvPr/>
            </p:nvSpPr>
            <p:spPr>
              <a:xfrm>
                <a:off x="7108251" y="1470204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Quad Arrow 215"/>
              <p:cNvSpPr/>
              <p:nvPr/>
            </p:nvSpPr>
            <p:spPr>
              <a:xfrm>
                <a:off x="7388475" y="1470203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Quad Arrow 216"/>
              <p:cNvSpPr/>
              <p:nvPr/>
            </p:nvSpPr>
            <p:spPr>
              <a:xfrm>
                <a:off x="7675837" y="1470203"/>
                <a:ext cx="264110" cy="202847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68042801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066800" y="5456744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Job</a:t>
            </a:r>
            <a:endParaRPr lang="en-US" dirty="0"/>
          </a:p>
        </p:txBody>
      </p:sp>
      <p:grpSp>
        <p:nvGrpSpPr>
          <p:cNvPr id="87" name="Group 86"/>
          <p:cNvGrpSpPr/>
          <p:nvPr/>
        </p:nvGrpSpPr>
        <p:grpSpPr>
          <a:xfrm>
            <a:off x="381000" y="1447800"/>
            <a:ext cx="1843294" cy="3820186"/>
            <a:chOff x="1019649" y="1862860"/>
            <a:chExt cx="1303006" cy="2785339"/>
          </a:xfrm>
        </p:grpSpPr>
        <p:grpSp>
          <p:nvGrpSpPr>
            <p:cNvPr id="88" name="Group 87"/>
            <p:cNvGrpSpPr/>
            <p:nvPr/>
          </p:nvGrpSpPr>
          <p:grpSpPr>
            <a:xfrm>
              <a:off x="1019649" y="1862860"/>
              <a:ext cx="1303006" cy="2785339"/>
              <a:chOff x="1019649" y="1862860"/>
              <a:chExt cx="1303006" cy="2785339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1019649" y="3443746"/>
                <a:ext cx="254138" cy="39340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117"/>
              <p:cNvSpPr/>
              <p:nvPr/>
            </p:nvSpPr>
            <p:spPr>
              <a:xfrm rot="1437181">
                <a:off x="1172692" y="2667348"/>
                <a:ext cx="377423" cy="1055188"/>
              </a:xfrm>
              <a:prstGeom prst="trapezoid">
                <a:avLst/>
              </a:prstGeom>
              <a:solidFill>
                <a:srgbClr val="EED19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4663168">
                <a:off x="1731317" y="4328633"/>
                <a:ext cx="273267" cy="365866"/>
              </a:xfrm>
              <a:prstGeom prst="ellipse">
                <a:avLst/>
              </a:prstGeom>
              <a:solidFill>
                <a:srgbClr val="CC8B1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 rot="4271122">
                <a:off x="1386871" y="4326766"/>
                <a:ext cx="273267" cy="365866"/>
              </a:xfrm>
              <a:prstGeom prst="ellipse">
                <a:avLst/>
              </a:prstGeom>
              <a:solidFill>
                <a:srgbClr val="CC8B1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20158340">
                <a:off x="2068517" y="3369686"/>
                <a:ext cx="254138" cy="39340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 rot="20170738">
                <a:off x="1820227" y="2600395"/>
                <a:ext cx="399632" cy="1037412"/>
              </a:xfrm>
              <a:prstGeom prst="trapezoid">
                <a:avLst>
                  <a:gd name="adj" fmla="val 37545"/>
                </a:avLst>
              </a:prstGeom>
              <a:solidFill>
                <a:srgbClr val="EED19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>
                <a:off x="1265603" y="2654804"/>
                <a:ext cx="882826" cy="1840578"/>
              </a:xfrm>
              <a:prstGeom prst="trapezoid">
                <a:avLst>
                  <a:gd name="adj" fmla="val 29129"/>
                </a:avLst>
              </a:prstGeom>
              <a:solidFill>
                <a:srgbClr val="EED196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 rot="10800000">
                <a:off x="1557562" y="2711158"/>
                <a:ext cx="321886" cy="262143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rapezoid 124"/>
              <p:cNvSpPr/>
              <p:nvPr/>
            </p:nvSpPr>
            <p:spPr>
              <a:xfrm rot="21319885">
                <a:off x="1694471" y="2741923"/>
                <a:ext cx="399632" cy="1037412"/>
              </a:xfrm>
              <a:prstGeom prst="trapezoid">
                <a:avLst>
                  <a:gd name="adj" fmla="val 37545"/>
                </a:avLst>
              </a:prstGeom>
              <a:solidFill>
                <a:srgbClr val="7F520F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 rot="425265">
                <a:off x="1311401" y="2743537"/>
                <a:ext cx="399632" cy="1037412"/>
              </a:xfrm>
              <a:prstGeom prst="trapezoid">
                <a:avLst>
                  <a:gd name="adj" fmla="val 37545"/>
                </a:avLst>
              </a:prstGeom>
              <a:solidFill>
                <a:srgbClr val="7F520F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ound Diagonal Corner Rectangle 126"/>
              <p:cNvSpPr/>
              <p:nvPr/>
            </p:nvSpPr>
            <p:spPr>
              <a:xfrm rot="5204949" flipH="1">
                <a:off x="1538124" y="2185215"/>
                <a:ext cx="698158" cy="35793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ound Diagonal Corner Rectangle 127"/>
              <p:cNvSpPr/>
              <p:nvPr/>
            </p:nvSpPr>
            <p:spPr>
              <a:xfrm rot="5751864">
                <a:off x="1131323" y="2165852"/>
                <a:ext cx="717000" cy="386025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1371542" y="1981200"/>
                <a:ext cx="615044" cy="911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lowchart: Delay 129"/>
              <p:cNvSpPr/>
              <p:nvPr/>
            </p:nvSpPr>
            <p:spPr>
              <a:xfrm rot="16200000">
                <a:off x="1576896" y="1632713"/>
                <a:ext cx="228600" cy="688894"/>
              </a:xfrm>
              <a:prstGeom prst="flowChartDelay">
                <a:avLst/>
              </a:prstGeom>
              <a:solidFill>
                <a:srgbClr val="E7BE6B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1306280" y="2005514"/>
                <a:ext cx="769480" cy="128086"/>
              </a:xfrm>
              <a:prstGeom prst="roundRect">
                <a:avLst/>
              </a:prstGeom>
              <a:solidFill>
                <a:srgbClr val="E7BE6B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1325345" y="4245915"/>
              <a:ext cx="760331" cy="217185"/>
              <a:chOff x="2971800" y="3950043"/>
              <a:chExt cx="2323070" cy="1002957"/>
            </a:xfrm>
          </p:grpSpPr>
          <p:sp>
            <p:nvSpPr>
              <p:cNvPr id="104" name="Curved Down Ribbon 103"/>
              <p:cNvSpPr/>
              <p:nvPr/>
            </p:nvSpPr>
            <p:spPr>
              <a:xfrm>
                <a:off x="3429000" y="3962400"/>
                <a:ext cx="457200" cy="990600"/>
              </a:xfrm>
              <a:prstGeom prst="ellipseRibbon">
                <a:avLst>
                  <a:gd name="adj1" fmla="val 12526"/>
                  <a:gd name="adj2" fmla="val 50000"/>
                  <a:gd name="adj3" fmla="val 1250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Curved Down Ribbon 104"/>
              <p:cNvSpPr/>
              <p:nvPr/>
            </p:nvSpPr>
            <p:spPr>
              <a:xfrm>
                <a:off x="3886200" y="3962400"/>
                <a:ext cx="457200" cy="990600"/>
              </a:xfrm>
              <a:prstGeom prst="ellipseRibbon">
                <a:avLst>
                  <a:gd name="adj1" fmla="val 12526"/>
                  <a:gd name="adj2" fmla="val 50000"/>
                  <a:gd name="adj3" fmla="val 1250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6" name="Group 105"/>
              <p:cNvGrpSpPr/>
              <p:nvPr/>
            </p:nvGrpSpPr>
            <p:grpSpPr>
              <a:xfrm>
                <a:off x="2971800" y="3962400"/>
                <a:ext cx="457200" cy="990600"/>
                <a:chOff x="2971800" y="3962400"/>
                <a:chExt cx="457200" cy="990600"/>
              </a:xfrm>
            </p:grpSpPr>
            <p:sp>
              <p:nvSpPr>
                <p:cNvPr id="115" name="Curved Down Ribbon 114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Diamond 106"/>
              <p:cNvSpPr/>
              <p:nvPr/>
            </p:nvSpPr>
            <p:spPr>
              <a:xfrm>
                <a:off x="3566284" y="4102185"/>
                <a:ext cx="182631" cy="762000"/>
              </a:xfrm>
              <a:prstGeom prst="diamond">
                <a:avLst/>
              </a:prstGeom>
              <a:solidFill>
                <a:srgbClr val="EED19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Diamond 107"/>
              <p:cNvSpPr/>
              <p:nvPr/>
            </p:nvSpPr>
            <p:spPr>
              <a:xfrm>
                <a:off x="4023484" y="4100385"/>
                <a:ext cx="182631" cy="762000"/>
              </a:xfrm>
              <a:prstGeom prst="diamond">
                <a:avLst/>
              </a:prstGeom>
              <a:solidFill>
                <a:srgbClr val="EED19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108"/>
              <p:cNvGrpSpPr/>
              <p:nvPr/>
            </p:nvGrpSpPr>
            <p:grpSpPr>
              <a:xfrm>
                <a:off x="4359875" y="3958281"/>
                <a:ext cx="457200" cy="990600"/>
                <a:chOff x="2971800" y="3962400"/>
                <a:chExt cx="457200" cy="990600"/>
              </a:xfrm>
            </p:grpSpPr>
            <p:sp>
              <p:nvSpPr>
                <p:cNvPr id="113" name="Curved Down Ribbon 112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/>
              <p:cNvGrpSpPr/>
              <p:nvPr/>
            </p:nvGrpSpPr>
            <p:grpSpPr>
              <a:xfrm>
                <a:off x="4837670" y="3950043"/>
                <a:ext cx="457200" cy="990600"/>
                <a:chOff x="2971800" y="3962400"/>
                <a:chExt cx="457200" cy="990600"/>
              </a:xfrm>
            </p:grpSpPr>
            <p:sp>
              <p:nvSpPr>
                <p:cNvPr id="111" name="Curved Down Ribbon 110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" name="Group 89"/>
            <p:cNvGrpSpPr/>
            <p:nvPr/>
          </p:nvGrpSpPr>
          <p:grpSpPr>
            <a:xfrm>
              <a:off x="1420374" y="2010137"/>
              <a:ext cx="533400" cy="108593"/>
              <a:chOff x="2971800" y="3950043"/>
              <a:chExt cx="2323070" cy="1002957"/>
            </a:xfrm>
          </p:grpSpPr>
          <p:sp>
            <p:nvSpPr>
              <p:cNvPr id="91" name="Curved Down Ribbon 90"/>
              <p:cNvSpPr/>
              <p:nvPr/>
            </p:nvSpPr>
            <p:spPr>
              <a:xfrm>
                <a:off x="3429000" y="3962400"/>
                <a:ext cx="457200" cy="990600"/>
              </a:xfrm>
              <a:prstGeom prst="ellipseRibbon">
                <a:avLst>
                  <a:gd name="adj1" fmla="val 12526"/>
                  <a:gd name="adj2" fmla="val 50000"/>
                  <a:gd name="adj3" fmla="val 1250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Curved Down Ribbon 91"/>
              <p:cNvSpPr/>
              <p:nvPr/>
            </p:nvSpPr>
            <p:spPr>
              <a:xfrm>
                <a:off x="3886200" y="3962400"/>
                <a:ext cx="457200" cy="990600"/>
              </a:xfrm>
              <a:prstGeom prst="ellipseRibbon">
                <a:avLst>
                  <a:gd name="adj1" fmla="val 12526"/>
                  <a:gd name="adj2" fmla="val 50000"/>
                  <a:gd name="adj3" fmla="val 12500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2971800" y="3962400"/>
                <a:ext cx="457200" cy="990600"/>
                <a:chOff x="2971800" y="3962400"/>
                <a:chExt cx="457200" cy="990600"/>
              </a:xfrm>
            </p:grpSpPr>
            <p:sp>
              <p:nvSpPr>
                <p:cNvPr id="102" name="Curved Down Ribbon 101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4" name="Diamond 93"/>
              <p:cNvSpPr/>
              <p:nvPr/>
            </p:nvSpPr>
            <p:spPr>
              <a:xfrm>
                <a:off x="3566284" y="4102185"/>
                <a:ext cx="182631" cy="762000"/>
              </a:xfrm>
              <a:prstGeom prst="diamond">
                <a:avLst/>
              </a:prstGeom>
              <a:solidFill>
                <a:srgbClr val="EED19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Diamond 94"/>
              <p:cNvSpPr/>
              <p:nvPr/>
            </p:nvSpPr>
            <p:spPr>
              <a:xfrm>
                <a:off x="4023484" y="4100385"/>
                <a:ext cx="182631" cy="762000"/>
              </a:xfrm>
              <a:prstGeom prst="diamond">
                <a:avLst/>
              </a:prstGeom>
              <a:solidFill>
                <a:srgbClr val="EED19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6" name="Group 95"/>
              <p:cNvGrpSpPr/>
              <p:nvPr/>
            </p:nvGrpSpPr>
            <p:grpSpPr>
              <a:xfrm>
                <a:off x="4359875" y="3958281"/>
                <a:ext cx="457200" cy="990600"/>
                <a:chOff x="2971800" y="3962400"/>
                <a:chExt cx="457200" cy="990600"/>
              </a:xfrm>
            </p:grpSpPr>
            <p:sp>
              <p:nvSpPr>
                <p:cNvPr id="100" name="Curved Down Ribbon 99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Diamond 100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>
                <a:off x="4837670" y="3950043"/>
                <a:ext cx="457200" cy="990600"/>
                <a:chOff x="2971800" y="3962400"/>
                <a:chExt cx="457200" cy="990600"/>
              </a:xfrm>
            </p:grpSpPr>
            <p:sp>
              <p:nvSpPr>
                <p:cNvPr id="98" name="Curved Down Ribbon 97"/>
                <p:cNvSpPr/>
                <p:nvPr/>
              </p:nvSpPr>
              <p:spPr>
                <a:xfrm>
                  <a:off x="2971800" y="3962400"/>
                  <a:ext cx="457200" cy="990600"/>
                </a:xfrm>
                <a:prstGeom prst="ellipseRibbon">
                  <a:avLst>
                    <a:gd name="adj1" fmla="val 12526"/>
                    <a:gd name="adj2" fmla="val 50000"/>
                    <a:gd name="adj3" fmla="val 12500"/>
                  </a:avLst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3109084" y="4128699"/>
                  <a:ext cx="182631" cy="762000"/>
                </a:xfrm>
                <a:prstGeom prst="diamond">
                  <a:avLst/>
                </a:prstGeom>
                <a:solidFill>
                  <a:srgbClr val="EED19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Rectangle 1"/>
          <p:cNvSpPr/>
          <p:nvPr/>
        </p:nvSpPr>
        <p:spPr>
          <a:xfrm>
            <a:off x="2977614" y="4305553"/>
            <a:ext cx="10518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Jehoahaz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5334000" y="4649425"/>
            <a:ext cx="117532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Jehoiachin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365583" y="4825781"/>
            <a:ext cx="112242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Jehoiakim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649957" y="232950"/>
            <a:ext cx="1869764" cy="4060011"/>
            <a:chOff x="2801603" y="1018017"/>
            <a:chExt cx="1869764" cy="4060011"/>
          </a:xfrm>
        </p:grpSpPr>
        <p:sp>
          <p:nvSpPr>
            <p:cNvPr id="136" name="Wave 135"/>
            <p:cNvSpPr/>
            <p:nvPr/>
          </p:nvSpPr>
          <p:spPr>
            <a:xfrm rot="17001057" flipH="1">
              <a:off x="2707780" y="1829607"/>
              <a:ext cx="1396195" cy="701162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53" name="Wave 52"/>
            <p:cNvSpPr/>
            <p:nvPr/>
          </p:nvSpPr>
          <p:spPr>
            <a:xfrm rot="4598943">
              <a:off x="3559573" y="1825151"/>
              <a:ext cx="1396195" cy="701162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54" name="Oval 53"/>
            <p:cNvSpPr/>
            <p:nvPr/>
          </p:nvSpPr>
          <p:spPr>
            <a:xfrm rot="19336703">
              <a:off x="3681920" y="4590154"/>
              <a:ext cx="322373" cy="487874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5" name="Oval 54"/>
            <p:cNvSpPr/>
            <p:nvPr/>
          </p:nvSpPr>
          <p:spPr>
            <a:xfrm rot="2192056">
              <a:off x="3300597" y="4563682"/>
              <a:ext cx="322373" cy="485964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3252925" y="2569525"/>
              <a:ext cx="1031594" cy="2204781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7" name="Oval 56"/>
            <p:cNvSpPr/>
            <p:nvPr/>
          </p:nvSpPr>
          <p:spPr>
            <a:xfrm>
              <a:off x="4348994" y="3153142"/>
              <a:ext cx="322373" cy="3890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8" name="Oval 57"/>
            <p:cNvSpPr/>
            <p:nvPr/>
          </p:nvSpPr>
          <p:spPr>
            <a:xfrm>
              <a:off x="2801603" y="3088297"/>
              <a:ext cx="322373" cy="3890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9" name="Trapezoid 58"/>
            <p:cNvSpPr/>
            <p:nvPr/>
          </p:nvSpPr>
          <p:spPr>
            <a:xfrm rot="19984891">
              <a:off x="4027095" y="2222437"/>
              <a:ext cx="451322" cy="1184594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0" name="Trapezoid 59"/>
            <p:cNvSpPr/>
            <p:nvPr/>
          </p:nvSpPr>
          <p:spPr>
            <a:xfrm rot="2090544">
              <a:off x="3030849" y="2265547"/>
              <a:ext cx="451322" cy="1122363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1" name="Trapezoid 60"/>
            <p:cNvSpPr/>
            <p:nvPr/>
          </p:nvSpPr>
          <p:spPr>
            <a:xfrm>
              <a:off x="3237881" y="2349377"/>
              <a:ext cx="1031594" cy="2204781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2" name="Isosceles Triangle 61"/>
            <p:cNvSpPr/>
            <p:nvPr/>
          </p:nvSpPr>
          <p:spPr>
            <a:xfrm rot="10800000">
              <a:off x="3575299" y="2374985"/>
              <a:ext cx="386848" cy="25938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3" name="Trapezoid 62"/>
            <p:cNvSpPr/>
            <p:nvPr/>
          </p:nvSpPr>
          <p:spPr>
            <a:xfrm rot="657615">
              <a:off x="3092673" y="2337395"/>
              <a:ext cx="515797" cy="2418846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4" name="Trapezoid 63"/>
            <p:cNvSpPr/>
            <p:nvPr/>
          </p:nvSpPr>
          <p:spPr>
            <a:xfrm rot="21232594">
              <a:off x="3832719" y="2330815"/>
              <a:ext cx="515797" cy="2450424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5" name="Oval 64"/>
            <p:cNvSpPr/>
            <p:nvPr/>
          </p:nvSpPr>
          <p:spPr>
            <a:xfrm>
              <a:off x="3317400" y="1337441"/>
              <a:ext cx="902645" cy="11023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3" name="Hexagon 72"/>
            <p:cNvSpPr/>
            <p:nvPr/>
          </p:nvSpPr>
          <p:spPr>
            <a:xfrm>
              <a:off x="3611834" y="4079741"/>
              <a:ext cx="165259" cy="176442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34" name="Hexagon 133"/>
            <p:cNvSpPr/>
            <p:nvPr/>
          </p:nvSpPr>
          <p:spPr>
            <a:xfrm>
              <a:off x="3607716" y="3639017"/>
              <a:ext cx="165259" cy="176442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35" name="Hexagon 134"/>
            <p:cNvSpPr/>
            <p:nvPr/>
          </p:nvSpPr>
          <p:spPr>
            <a:xfrm>
              <a:off x="3615953" y="3128270"/>
              <a:ext cx="165259" cy="176442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grpSp>
          <p:nvGrpSpPr>
            <p:cNvPr id="137" name="Group 136"/>
            <p:cNvGrpSpPr/>
            <p:nvPr/>
          </p:nvGrpSpPr>
          <p:grpSpPr>
            <a:xfrm>
              <a:off x="3187621" y="1018017"/>
              <a:ext cx="1211675" cy="535677"/>
              <a:chOff x="1239442" y="2583838"/>
              <a:chExt cx="1535084" cy="678655"/>
            </a:xfrm>
          </p:grpSpPr>
          <p:sp>
            <p:nvSpPr>
              <p:cNvPr id="138" name="Rounded Rectangle 137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egular Pentagon 138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egular Pentagon 139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gular Pentagon 140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Diamond 141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Diamond 142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Diamond 143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Diamond 144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Diamond 145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7" name="Group 146"/>
          <p:cNvGrpSpPr/>
          <p:nvPr/>
        </p:nvGrpSpPr>
        <p:grpSpPr>
          <a:xfrm>
            <a:off x="5197941" y="2494449"/>
            <a:ext cx="1411466" cy="1512696"/>
            <a:chOff x="2697465" y="2177775"/>
            <a:chExt cx="1411466" cy="1512696"/>
          </a:xfrm>
        </p:grpSpPr>
        <p:grpSp>
          <p:nvGrpSpPr>
            <p:cNvPr id="148" name="Group 147"/>
            <p:cNvGrpSpPr/>
            <p:nvPr/>
          </p:nvGrpSpPr>
          <p:grpSpPr>
            <a:xfrm>
              <a:off x="2697465" y="2177775"/>
              <a:ext cx="1411466" cy="1512696"/>
              <a:chOff x="1968883" y="5048638"/>
              <a:chExt cx="1079863" cy="1114697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1991360" y="5066055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Cloud 159"/>
              <p:cNvSpPr/>
              <p:nvPr/>
            </p:nvSpPr>
            <p:spPr>
              <a:xfrm rot="4575691">
                <a:off x="2242956" y="5139919"/>
                <a:ext cx="528547" cy="636697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rapezoid 160"/>
              <p:cNvSpPr/>
              <p:nvPr/>
            </p:nvSpPr>
            <p:spPr>
              <a:xfrm>
                <a:off x="2334251" y="5748169"/>
                <a:ext cx="347368" cy="317316"/>
              </a:xfrm>
              <a:prstGeom prst="trapezoi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2450318" y="5595542"/>
                <a:ext cx="133489" cy="23346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2350536" y="5331054"/>
                <a:ext cx="331084" cy="4439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Cloud 163"/>
              <p:cNvSpPr/>
              <p:nvPr/>
            </p:nvSpPr>
            <p:spPr>
              <a:xfrm>
                <a:off x="2366379" y="5185450"/>
                <a:ext cx="259928" cy="270504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ame 164"/>
              <p:cNvSpPr/>
              <p:nvPr/>
            </p:nvSpPr>
            <p:spPr>
              <a:xfrm>
                <a:off x="1968883" y="5048638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up 148"/>
            <p:cNvGrpSpPr/>
            <p:nvPr/>
          </p:nvGrpSpPr>
          <p:grpSpPr>
            <a:xfrm>
              <a:off x="3086865" y="2332555"/>
              <a:ext cx="648222" cy="268131"/>
              <a:chOff x="1239442" y="2583838"/>
              <a:chExt cx="1535084" cy="678655"/>
            </a:xfrm>
          </p:grpSpPr>
          <p:sp>
            <p:nvSpPr>
              <p:cNvPr id="150" name="Rounded Rectangle 149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gular Pentagon 150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gular Pentagon 151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gular Pentagon 152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Diamond 153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Diamond 154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Diamond 155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Diamond 156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Diamond 157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762191" y="4855860"/>
            <a:ext cx="1411466" cy="1512696"/>
            <a:chOff x="6926746" y="2361662"/>
            <a:chExt cx="1411466" cy="1512696"/>
          </a:xfrm>
        </p:grpSpPr>
        <p:sp>
          <p:nvSpPr>
            <p:cNvPr id="195" name="Rectangle 194"/>
            <p:cNvSpPr/>
            <p:nvPr/>
          </p:nvSpPr>
          <p:spPr>
            <a:xfrm>
              <a:off x="6941759" y="2374985"/>
              <a:ext cx="1354552" cy="148906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Frame 193"/>
            <p:cNvSpPr/>
            <p:nvPr/>
          </p:nvSpPr>
          <p:spPr>
            <a:xfrm>
              <a:off x="6926746" y="2361662"/>
              <a:ext cx="1411466" cy="1512696"/>
            </a:xfrm>
            <a:prstGeom prst="frame">
              <a:avLst>
                <a:gd name="adj1" fmla="val 1008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155207" y="2505118"/>
              <a:ext cx="954544" cy="1222120"/>
              <a:chOff x="7245775" y="196172"/>
              <a:chExt cx="1552955" cy="1988277"/>
            </a:xfrm>
          </p:grpSpPr>
          <p:sp>
            <p:nvSpPr>
              <p:cNvPr id="167" name="Wave 166"/>
              <p:cNvSpPr/>
              <p:nvPr/>
            </p:nvSpPr>
            <p:spPr>
              <a:xfrm rot="17001057" flipH="1">
                <a:off x="6898258" y="1007762"/>
                <a:ext cx="1396195" cy="701162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/>
              </a:p>
            </p:txBody>
          </p:sp>
          <p:sp>
            <p:nvSpPr>
              <p:cNvPr id="168" name="Wave 167"/>
              <p:cNvSpPr/>
              <p:nvPr/>
            </p:nvSpPr>
            <p:spPr>
              <a:xfrm rot="4598943">
                <a:off x="7750051" y="1003306"/>
                <a:ext cx="1396195" cy="701162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/>
              </a:p>
            </p:txBody>
          </p:sp>
          <p:sp>
            <p:nvSpPr>
              <p:cNvPr id="176" name="Trapezoid 175"/>
              <p:cNvSpPr/>
              <p:nvPr/>
            </p:nvSpPr>
            <p:spPr>
              <a:xfrm>
                <a:off x="7428359" y="1527532"/>
                <a:ext cx="1031594" cy="656917"/>
              </a:xfrm>
              <a:prstGeom prst="trapezoid">
                <a:avLst>
                  <a:gd name="adj" fmla="val 36286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77" name="Isosceles Triangle 176"/>
              <p:cNvSpPr/>
              <p:nvPr/>
            </p:nvSpPr>
            <p:spPr>
              <a:xfrm rot="10800000">
                <a:off x="7765777" y="1553140"/>
                <a:ext cx="386848" cy="25938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80" name="Oval 179"/>
              <p:cNvSpPr/>
              <p:nvPr/>
            </p:nvSpPr>
            <p:spPr>
              <a:xfrm>
                <a:off x="7507878" y="515596"/>
                <a:ext cx="902645" cy="11023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grpSp>
            <p:nvGrpSpPr>
              <p:cNvPr id="184" name="Group 183"/>
              <p:cNvGrpSpPr/>
              <p:nvPr/>
            </p:nvGrpSpPr>
            <p:grpSpPr>
              <a:xfrm>
                <a:off x="7378099" y="196172"/>
                <a:ext cx="1211675" cy="535677"/>
                <a:chOff x="1239442" y="2583838"/>
                <a:chExt cx="1535084" cy="678655"/>
              </a:xfrm>
            </p:grpSpPr>
            <p:sp>
              <p:nvSpPr>
                <p:cNvPr id="185" name="Rounded Rectangle 184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Regular Pentagon 185"/>
                <p:cNvSpPr/>
                <p:nvPr/>
              </p:nvSpPr>
              <p:spPr>
                <a:xfrm>
                  <a:off x="1807497" y="2583838"/>
                  <a:ext cx="491369" cy="408386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gular Pentagon 186"/>
                <p:cNvSpPr/>
                <p:nvPr/>
              </p:nvSpPr>
              <p:spPr>
                <a:xfrm>
                  <a:off x="1328217" y="2712925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Regular Pentagon 187"/>
                <p:cNvSpPr/>
                <p:nvPr/>
              </p:nvSpPr>
              <p:spPr>
                <a:xfrm>
                  <a:off x="2385544" y="270875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Diamond 188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Diamond 189"/>
                <p:cNvSpPr/>
                <p:nvPr/>
              </p:nvSpPr>
              <p:spPr>
                <a:xfrm>
                  <a:off x="1494521" y="2975696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Diamond 190"/>
                <p:cNvSpPr/>
                <p:nvPr/>
              </p:nvSpPr>
              <p:spPr>
                <a:xfrm>
                  <a:off x="1752775" y="2988239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Diamond 191"/>
                <p:cNvSpPr/>
                <p:nvPr/>
              </p:nvSpPr>
              <p:spPr>
                <a:xfrm>
                  <a:off x="2017838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Diamond 192"/>
                <p:cNvSpPr/>
                <p:nvPr/>
              </p:nvSpPr>
              <p:spPr>
                <a:xfrm>
                  <a:off x="2274465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" name="Group 10"/>
          <p:cNvGrpSpPr/>
          <p:nvPr/>
        </p:nvGrpSpPr>
        <p:grpSpPr>
          <a:xfrm>
            <a:off x="7220404" y="2761751"/>
            <a:ext cx="1411466" cy="1512696"/>
            <a:chOff x="7220404" y="2761751"/>
            <a:chExt cx="1411466" cy="1512696"/>
          </a:xfrm>
        </p:grpSpPr>
        <p:grpSp>
          <p:nvGrpSpPr>
            <p:cNvPr id="8" name="Group 7"/>
            <p:cNvGrpSpPr/>
            <p:nvPr/>
          </p:nvGrpSpPr>
          <p:grpSpPr>
            <a:xfrm>
              <a:off x="7220404" y="2761751"/>
              <a:ext cx="1411466" cy="1512696"/>
              <a:chOff x="7481255" y="2666700"/>
              <a:chExt cx="1411466" cy="1512696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7508790" y="2672762"/>
                <a:ext cx="1354552" cy="148906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Frame 196"/>
              <p:cNvSpPr/>
              <p:nvPr/>
            </p:nvSpPr>
            <p:spPr>
              <a:xfrm>
                <a:off x="7481255" y="2666700"/>
                <a:ext cx="1411466" cy="1512696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7448790" y="3010844"/>
              <a:ext cx="952849" cy="1127825"/>
              <a:chOff x="6137999" y="2641266"/>
              <a:chExt cx="1533708" cy="1880442"/>
            </a:xfrm>
          </p:grpSpPr>
          <p:sp>
            <p:nvSpPr>
              <p:cNvPr id="199" name="Round Diagonal Corner Rectangle 198"/>
              <p:cNvSpPr/>
              <p:nvPr/>
            </p:nvSpPr>
            <p:spPr>
              <a:xfrm rot="14715899" flipH="1">
                <a:off x="5983788" y="3330948"/>
                <a:ext cx="1283274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0" name="Round Diagonal Corner Rectangle 199"/>
              <p:cNvSpPr/>
              <p:nvPr/>
            </p:nvSpPr>
            <p:spPr>
              <a:xfrm rot="17609948">
                <a:off x="6509565" y="3327480"/>
                <a:ext cx="1320120" cy="770644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v</a:t>
                </a:r>
                <a:endParaRPr lang="en-US" dirty="0"/>
              </a:p>
            </p:txBody>
          </p:sp>
          <p:sp>
            <p:nvSpPr>
              <p:cNvPr id="209" name="Trapezoid 208"/>
              <p:cNvSpPr/>
              <p:nvPr/>
            </p:nvSpPr>
            <p:spPr>
              <a:xfrm>
                <a:off x="6505336" y="4015288"/>
                <a:ext cx="799168" cy="506420"/>
              </a:xfrm>
              <a:prstGeom prst="trapezoid">
                <a:avLst>
                  <a:gd name="adj" fmla="val 46147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6818444" y="3813525"/>
                <a:ext cx="164022" cy="3870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>
                <a:off x="6510944" y="2931811"/>
                <a:ext cx="799168" cy="11397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4" name="Group 46"/>
              <p:cNvGrpSpPr/>
              <p:nvPr/>
            </p:nvGrpSpPr>
            <p:grpSpPr>
              <a:xfrm>
                <a:off x="6137999" y="2777874"/>
                <a:ext cx="1533708" cy="744487"/>
                <a:chOff x="518540" y="1084217"/>
                <a:chExt cx="2193567" cy="1008603"/>
              </a:xfrm>
              <a:solidFill>
                <a:srgbClr val="663300"/>
              </a:solidFill>
            </p:grpSpPr>
            <p:sp>
              <p:nvSpPr>
                <p:cNvPr id="251" name="Moon 250"/>
                <p:cNvSpPr/>
                <p:nvPr/>
              </p:nvSpPr>
              <p:spPr>
                <a:xfrm rot="11330407" flipH="1">
                  <a:off x="1256173" y="1163792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51"/>
                <p:cNvSpPr/>
                <p:nvPr/>
              </p:nvSpPr>
              <p:spPr>
                <a:xfrm rot="10269593">
                  <a:off x="1478527" y="1236244"/>
                  <a:ext cx="427636" cy="799712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Moon 252"/>
                <p:cNvSpPr/>
                <p:nvPr/>
              </p:nvSpPr>
              <p:spPr>
                <a:xfrm rot="7949056">
                  <a:off x="1504138" y="94218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53"/>
                <p:cNvSpPr/>
                <p:nvPr/>
              </p:nvSpPr>
              <p:spPr>
                <a:xfrm rot="2951385">
                  <a:off x="1415446" y="972167"/>
                  <a:ext cx="476935" cy="1156867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54"/>
                <p:cNvSpPr/>
                <p:nvPr/>
              </p:nvSpPr>
              <p:spPr>
                <a:xfrm rot="5057621">
                  <a:off x="1239664" y="4852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255"/>
                <p:cNvSpPr/>
                <p:nvPr/>
              </p:nvSpPr>
              <p:spPr>
                <a:xfrm rot="6757078">
                  <a:off x="1392064" y="637646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56"/>
                <p:cNvSpPr/>
                <p:nvPr/>
              </p:nvSpPr>
              <p:spPr>
                <a:xfrm rot="3854531">
                  <a:off x="1117511" y="772777"/>
                  <a:ext cx="721072" cy="1919014"/>
                </a:xfrm>
                <a:prstGeom prst="moon">
                  <a:avLst>
                    <a:gd name="adj" fmla="val 4796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6200000">
                  <a:off x="1358623" y="843960"/>
                  <a:ext cx="484534" cy="1517624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>
                  <a:off x="993098" y="1147996"/>
                  <a:ext cx="1219200" cy="6096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0" name="Group 259"/>
              <p:cNvGrpSpPr/>
              <p:nvPr/>
            </p:nvGrpSpPr>
            <p:grpSpPr>
              <a:xfrm>
                <a:off x="6200002" y="2641266"/>
                <a:ext cx="1414343" cy="625276"/>
                <a:chOff x="1239442" y="2583838"/>
                <a:chExt cx="1535084" cy="678655"/>
              </a:xfrm>
            </p:grpSpPr>
            <p:sp>
              <p:nvSpPr>
                <p:cNvPr id="261" name="Rounded Rectangle 260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Regular Pentagon 261"/>
                <p:cNvSpPr/>
                <p:nvPr/>
              </p:nvSpPr>
              <p:spPr>
                <a:xfrm>
                  <a:off x="1807497" y="2583838"/>
                  <a:ext cx="491369" cy="408386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Regular Pentagon 262"/>
                <p:cNvSpPr/>
                <p:nvPr/>
              </p:nvSpPr>
              <p:spPr>
                <a:xfrm>
                  <a:off x="1328217" y="2712925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Regular Pentagon 263"/>
                <p:cNvSpPr/>
                <p:nvPr/>
              </p:nvSpPr>
              <p:spPr>
                <a:xfrm>
                  <a:off x="2385544" y="270875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Diamond 264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Diamond 265"/>
                <p:cNvSpPr/>
                <p:nvPr/>
              </p:nvSpPr>
              <p:spPr>
                <a:xfrm>
                  <a:off x="1494521" y="2975696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Diamond 266"/>
                <p:cNvSpPr/>
                <p:nvPr/>
              </p:nvSpPr>
              <p:spPr>
                <a:xfrm>
                  <a:off x="1752775" y="2988239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Diamond 267"/>
                <p:cNvSpPr/>
                <p:nvPr/>
              </p:nvSpPr>
              <p:spPr>
                <a:xfrm>
                  <a:off x="2017838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Diamond 268"/>
                <p:cNvSpPr/>
                <p:nvPr/>
              </p:nvSpPr>
              <p:spPr>
                <a:xfrm>
                  <a:off x="2274465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303588575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J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371600" y="4953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Joel</a:t>
            </a:r>
            <a:endParaRPr lang="en-US" dirty="0"/>
          </a:p>
        </p:txBody>
      </p:sp>
      <p:grpSp>
        <p:nvGrpSpPr>
          <p:cNvPr id="57" name="Group 56"/>
          <p:cNvGrpSpPr/>
          <p:nvPr/>
        </p:nvGrpSpPr>
        <p:grpSpPr>
          <a:xfrm>
            <a:off x="1003567" y="895866"/>
            <a:ext cx="1587232" cy="3752334"/>
            <a:chOff x="1003567" y="895866"/>
            <a:chExt cx="1587232" cy="3752334"/>
          </a:xfrm>
        </p:grpSpPr>
        <p:sp>
          <p:nvSpPr>
            <p:cNvPr id="15" name="Oval 14"/>
            <p:cNvSpPr/>
            <p:nvPr/>
          </p:nvSpPr>
          <p:spPr>
            <a:xfrm rot="19352409">
              <a:off x="1871120" y="3996935"/>
              <a:ext cx="287281" cy="651265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rot="2647766">
              <a:off x="1540852" y="3984053"/>
              <a:ext cx="285906" cy="651265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1359292" y="2961511"/>
              <a:ext cx="872793" cy="1360770"/>
            </a:xfrm>
            <a:prstGeom prst="trapezoid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19671902">
              <a:off x="2271606" y="2937692"/>
              <a:ext cx="319193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2647766">
              <a:off x="1035491" y="2879833"/>
              <a:ext cx="33455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20169292">
              <a:off x="1879117" y="2038644"/>
              <a:ext cx="613532" cy="1360770"/>
            </a:xfrm>
            <a:prstGeom prst="trapezoid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1790291">
              <a:off x="1115643" y="1995428"/>
              <a:ext cx="613535" cy="1367653"/>
            </a:xfrm>
            <a:prstGeom prst="trapezoid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>
              <a:off x="1348683" y="2196634"/>
              <a:ext cx="915293" cy="177304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1406214" y="3061638"/>
              <a:ext cx="747535" cy="891494"/>
              <a:chOff x="1406214" y="3061638"/>
              <a:chExt cx="747535" cy="891494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1440577" y="3072843"/>
                <a:ext cx="713172" cy="225503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4"/>
              <p:cNvGrpSpPr/>
              <p:nvPr/>
            </p:nvGrpSpPr>
            <p:grpSpPr>
              <a:xfrm>
                <a:off x="1406214" y="3061638"/>
                <a:ext cx="337285" cy="891494"/>
                <a:chOff x="2843434" y="3384829"/>
                <a:chExt cx="511352" cy="999726"/>
              </a:xfrm>
            </p:grpSpPr>
            <p:sp>
              <p:nvSpPr>
                <p:cNvPr id="8" name="Diagonal Stripe 7"/>
                <p:cNvSpPr/>
                <p:nvPr/>
              </p:nvSpPr>
              <p:spPr>
                <a:xfrm>
                  <a:off x="2843434" y="3448356"/>
                  <a:ext cx="388497" cy="936198"/>
                </a:xfrm>
                <a:prstGeom prst="diagStripe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" name="Diagonal Stripe 8"/>
                <p:cNvSpPr/>
                <p:nvPr/>
              </p:nvSpPr>
              <p:spPr>
                <a:xfrm rot="20347188">
                  <a:off x="2966289" y="3448357"/>
                  <a:ext cx="388497" cy="936198"/>
                </a:xfrm>
                <a:prstGeom prst="diagStripe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" name="Rounded Rectangle 9"/>
                <p:cNvSpPr/>
                <p:nvPr/>
              </p:nvSpPr>
              <p:spPr>
                <a:xfrm>
                  <a:off x="2882158" y="3384829"/>
                  <a:ext cx="381000" cy="265446"/>
                </a:xfrm>
                <a:prstGeom prst="round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8" name="Isosceles Triangle 27"/>
            <p:cNvSpPr/>
            <p:nvPr/>
          </p:nvSpPr>
          <p:spPr>
            <a:xfrm rot="10800000">
              <a:off x="1591990" y="1945222"/>
              <a:ext cx="370670" cy="76411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 Diagonal Corner Rectangle 10"/>
            <p:cNvSpPr/>
            <p:nvPr/>
          </p:nvSpPr>
          <p:spPr>
            <a:xfrm rot="20343560">
              <a:off x="1826458" y="1343756"/>
              <a:ext cx="636057" cy="99224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 Diagonal Corner Rectangle 11"/>
            <p:cNvSpPr/>
            <p:nvPr/>
          </p:nvSpPr>
          <p:spPr>
            <a:xfrm rot="18091044">
              <a:off x="1036753" y="1397895"/>
              <a:ext cx="767799" cy="83417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1348683" y="1086556"/>
              <a:ext cx="872388" cy="121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 Diagonal Corner Rectangle 22"/>
            <p:cNvSpPr/>
            <p:nvPr/>
          </p:nvSpPr>
          <p:spPr>
            <a:xfrm rot="5076663">
              <a:off x="1764254" y="982394"/>
              <a:ext cx="487589" cy="57640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 Diagonal Corner Rectangle 21"/>
            <p:cNvSpPr/>
            <p:nvPr/>
          </p:nvSpPr>
          <p:spPr>
            <a:xfrm rot="1236535">
              <a:off x="1273148" y="976221"/>
              <a:ext cx="500026" cy="56207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498061" y="1051078"/>
              <a:ext cx="436194" cy="368417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1346444" y="4013972"/>
              <a:ext cx="885641" cy="471678"/>
              <a:chOff x="2895600" y="1945222"/>
              <a:chExt cx="3352800" cy="921367"/>
            </a:xfrm>
          </p:grpSpPr>
          <p:sp>
            <p:nvSpPr>
              <p:cNvPr id="31" name="Block Arc 30"/>
              <p:cNvSpPr/>
              <p:nvPr/>
            </p:nvSpPr>
            <p:spPr>
              <a:xfrm>
                <a:off x="2895600" y="1972705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Block Arc 31"/>
              <p:cNvSpPr/>
              <p:nvPr/>
            </p:nvSpPr>
            <p:spPr>
              <a:xfrm>
                <a:off x="3733800" y="1978368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Block Arc 32"/>
              <p:cNvSpPr/>
              <p:nvPr/>
            </p:nvSpPr>
            <p:spPr>
              <a:xfrm>
                <a:off x="4572000" y="1984031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/>
              <p:cNvSpPr/>
              <p:nvPr/>
            </p:nvSpPr>
            <p:spPr>
              <a:xfrm>
                <a:off x="5410200" y="1984031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Isosceles Triangle 34"/>
              <p:cNvSpPr/>
              <p:nvPr/>
            </p:nvSpPr>
            <p:spPr>
              <a:xfrm>
                <a:off x="3579721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Isosceles Triangle 35"/>
              <p:cNvSpPr/>
              <p:nvPr/>
            </p:nvSpPr>
            <p:spPr>
              <a:xfrm>
                <a:off x="4431632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Isosceles Triangle 36"/>
              <p:cNvSpPr/>
              <p:nvPr/>
            </p:nvSpPr>
            <p:spPr>
              <a:xfrm>
                <a:off x="5242410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Hexagon 37"/>
              <p:cNvSpPr/>
              <p:nvPr/>
            </p:nvSpPr>
            <p:spPr>
              <a:xfrm>
                <a:off x="3153766" y="2098854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Hexagon 38"/>
              <p:cNvSpPr/>
              <p:nvPr/>
            </p:nvSpPr>
            <p:spPr>
              <a:xfrm>
                <a:off x="3989516" y="2100949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Hexagon 39"/>
              <p:cNvSpPr/>
              <p:nvPr/>
            </p:nvSpPr>
            <p:spPr>
              <a:xfrm>
                <a:off x="4846208" y="2082812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Hexagon 40"/>
              <p:cNvSpPr/>
              <p:nvPr/>
            </p:nvSpPr>
            <p:spPr>
              <a:xfrm>
                <a:off x="5677670" y="2098854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" name="Rounded Rectangle 42"/>
            <p:cNvSpPr/>
            <p:nvPr/>
          </p:nvSpPr>
          <p:spPr>
            <a:xfrm>
              <a:off x="1122170" y="1196166"/>
              <a:ext cx="1260031" cy="270705"/>
            </a:xfrm>
            <a:prstGeom prst="roundRect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1099192" y="1195737"/>
              <a:ext cx="1283009" cy="471678"/>
              <a:chOff x="2895600" y="1945222"/>
              <a:chExt cx="3352800" cy="921367"/>
            </a:xfrm>
          </p:grpSpPr>
          <p:sp>
            <p:nvSpPr>
              <p:cNvPr id="45" name="Block Arc 44"/>
              <p:cNvSpPr/>
              <p:nvPr/>
            </p:nvSpPr>
            <p:spPr>
              <a:xfrm>
                <a:off x="2895600" y="1972705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Block Arc 45"/>
              <p:cNvSpPr/>
              <p:nvPr/>
            </p:nvSpPr>
            <p:spPr>
              <a:xfrm>
                <a:off x="3733800" y="1978368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Block Arc 46"/>
              <p:cNvSpPr/>
              <p:nvPr/>
            </p:nvSpPr>
            <p:spPr>
              <a:xfrm>
                <a:off x="4572000" y="1984031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Block Arc 47"/>
              <p:cNvSpPr/>
              <p:nvPr/>
            </p:nvSpPr>
            <p:spPr>
              <a:xfrm>
                <a:off x="5410200" y="1984031"/>
                <a:ext cx="838200" cy="882558"/>
              </a:xfrm>
              <a:prstGeom prst="blockArc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>
                <a:off x="3579721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>
                <a:off x="4431632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Isosceles Triangle 50"/>
              <p:cNvSpPr/>
              <p:nvPr/>
            </p:nvSpPr>
            <p:spPr>
              <a:xfrm>
                <a:off x="5242410" y="1945222"/>
                <a:ext cx="308158" cy="480088"/>
              </a:xfrm>
              <a:prstGeom prst="triangl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Hexagon 51"/>
              <p:cNvSpPr/>
              <p:nvPr/>
            </p:nvSpPr>
            <p:spPr>
              <a:xfrm>
                <a:off x="3153766" y="2098854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Hexagon 52"/>
              <p:cNvSpPr/>
              <p:nvPr/>
            </p:nvSpPr>
            <p:spPr>
              <a:xfrm>
                <a:off x="3989516" y="2100949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Hexagon 53"/>
              <p:cNvSpPr/>
              <p:nvPr/>
            </p:nvSpPr>
            <p:spPr>
              <a:xfrm>
                <a:off x="4846208" y="2082812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Hexagon 54"/>
              <p:cNvSpPr/>
              <p:nvPr/>
            </p:nvSpPr>
            <p:spPr>
              <a:xfrm>
                <a:off x="5677670" y="2098854"/>
                <a:ext cx="303259" cy="261430"/>
              </a:xfrm>
              <a:prstGeom prst="hexag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Flowchart: Delay 55"/>
            <p:cNvSpPr/>
            <p:nvPr/>
          </p:nvSpPr>
          <p:spPr>
            <a:xfrm rot="16200000">
              <a:off x="1582730" y="474672"/>
              <a:ext cx="304800" cy="1147187"/>
            </a:xfrm>
            <a:prstGeom prst="flowChartDelay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4800600" y="51054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Jonah</a:t>
            </a:r>
            <a:endParaRPr lang="en-US" dirty="0"/>
          </a:p>
        </p:txBody>
      </p:sp>
      <p:grpSp>
        <p:nvGrpSpPr>
          <p:cNvPr id="129" name="Group 128"/>
          <p:cNvGrpSpPr/>
          <p:nvPr/>
        </p:nvGrpSpPr>
        <p:grpSpPr>
          <a:xfrm>
            <a:off x="4451524" y="879186"/>
            <a:ext cx="1555308" cy="4016148"/>
            <a:chOff x="4451524" y="879186"/>
            <a:chExt cx="1555308" cy="4016148"/>
          </a:xfrm>
        </p:grpSpPr>
        <p:sp>
          <p:nvSpPr>
            <p:cNvPr id="59" name="Oval 58"/>
            <p:cNvSpPr/>
            <p:nvPr/>
          </p:nvSpPr>
          <p:spPr>
            <a:xfrm rot="19352409">
              <a:off x="5287153" y="4244069"/>
              <a:ext cx="287281" cy="651265"/>
            </a:xfrm>
            <a:prstGeom prst="ellipse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2647766">
              <a:off x="4956885" y="4231187"/>
              <a:ext cx="285906" cy="651265"/>
            </a:xfrm>
            <a:prstGeom prst="ellipse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>
              <a:off x="4775325" y="3208645"/>
              <a:ext cx="872793" cy="1360770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 rot="19671902">
              <a:off x="5687639" y="3184826"/>
              <a:ext cx="319193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647766">
              <a:off x="4451524" y="3126967"/>
              <a:ext cx="33455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 rot="20169292">
              <a:off x="5295150" y="2285778"/>
              <a:ext cx="613532" cy="1360770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rot="1790291">
              <a:off x="4531676" y="2242562"/>
              <a:ext cx="613535" cy="1367653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>
              <a:off x="4764716" y="2443768"/>
              <a:ext cx="915293" cy="197583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26"/>
            <p:cNvGrpSpPr/>
            <p:nvPr/>
          </p:nvGrpSpPr>
          <p:grpSpPr>
            <a:xfrm>
              <a:off x="4800600" y="3429000"/>
              <a:ext cx="838200" cy="891494"/>
              <a:chOff x="1406214" y="3061638"/>
              <a:chExt cx="747535" cy="891494"/>
            </a:xfrm>
          </p:grpSpPr>
          <p:sp>
            <p:nvSpPr>
              <p:cNvPr id="101" name="Rounded Rectangle 100"/>
              <p:cNvSpPr/>
              <p:nvPr/>
            </p:nvSpPr>
            <p:spPr>
              <a:xfrm>
                <a:off x="1440577" y="3072843"/>
                <a:ext cx="713172" cy="22550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" name="Group 4"/>
              <p:cNvGrpSpPr/>
              <p:nvPr/>
            </p:nvGrpSpPr>
            <p:grpSpPr>
              <a:xfrm>
                <a:off x="1406214" y="3061638"/>
                <a:ext cx="337285" cy="891494"/>
                <a:chOff x="2843434" y="3384829"/>
                <a:chExt cx="511352" cy="999726"/>
              </a:xfrm>
            </p:grpSpPr>
            <p:sp>
              <p:nvSpPr>
                <p:cNvPr id="103" name="Diagonal Stripe 102"/>
                <p:cNvSpPr/>
                <p:nvPr/>
              </p:nvSpPr>
              <p:spPr>
                <a:xfrm>
                  <a:off x="2843434" y="3448356"/>
                  <a:ext cx="388497" cy="936198"/>
                </a:xfrm>
                <a:prstGeom prst="diagStrip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" name="Diagonal Stripe 103"/>
                <p:cNvSpPr/>
                <p:nvPr/>
              </p:nvSpPr>
              <p:spPr>
                <a:xfrm rot="20347188">
                  <a:off x="2966289" y="3448357"/>
                  <a:ext cx="388497" cy="936198"/>
                </a:xfrm>
                <a:prstGeom prst="diagStrip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5" name="Rounded Rectangle 104"/>
                <p:cNvSpPr/>
                <p:nvPr/>
              </p:nvSpPr>
              <p:spPr>
                <a:xfrm>
                  <a:off x="2882158" y="3384829"/>
                  <a:ext cx="381000" cy="265446"/>
                </a:xfrm>
                <a:prstGeom prst="roundRect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8" name="Isosceles Triangle 67"/>
            <p:cNvSpPr/>
            <p:nvPr/>
          </p:nvSpPr>
          <p:spPr>
            <a:xfrm rot="10800000">
              <a:off x="5008023" y="2192356"/>
              <a:ext cx="370670" cy="76411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 Diagonal Corner Rectangle 10"/>
            <p:cNvSpPr/>
            <p:nvPr/>
          </p:nvSpPr>
          <p:spPr>
            <a:xfrm rot="20343560">
              <a:off x="5246536" y="1517416"/>
              <a:ext cx="636057" cy="133374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 Diagonal Corner Rectangle 69"/>
            <p:cNvSpPr/>
            <p:nvPr/>
          </p:nvSpPr>
          <p:spPr>
            <a:xfrm rot="17049767">
              <a:off x="4137757" y="1984711"/>
              <a:ext cx="1212024" cy="55361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4764716" y="1333690"/>
              <a:ext cx="872388" cy="121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 Diagonal Corner Rectangle 71"/>
            <p:cNvSpPr/>
            <p:nvPr/>
          </p:nvSpPr>
          <p:spPr>
            <a:xfrm rot="5076663">
              <a:off x="5180287" y="1229528"/>
              <a:ext cx="487589" cy="57640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 Diagonal Corner Rectangle 72"/>
            <p:cNvSpPr/>
            <p:nvPr/>
          </p:nvSpPr>
          <p:spPr>
            <a:xfrm rot="1236535">
              <a:off x="4689181" y="1223355"/>
              <a:ext cx="500026" cy="56207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4914094" y="1298212"/>
              <a:ext cx="436194" cy="36841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 Diagonal Corner Rectangle 106"/>
            <p:cNvSpPr/>
            <p:nvPr/>
          </p:nvSpPr>
          <p:spPr>
            <a:xfrm rot="7457965">
              <a:off x="4881232" y="2333764"/>
              <a:ext cx="607638" cy="56207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>
              <a:off x="5257800" y="2438400"/>
              <a:ext cx="436194" cy="39747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Moon 122"/>
            <p:cNvSpPr/>
            <p:nvPr/>
          </p:nvSpPr>
          <p:spPr>
            <a:xfrm rot="5669716">
              <a:off x="4934162" y="612486"/>
              <a:ext cx="533400" cy="1066800"/>
            </a:xfrm>
            <a:prstGeom prst="moon">
              <a:avLst>
                <a:gd name="adj" fmla="val 85521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Moon 123"/>
            <p:cNvSpPr/>
            <p:nvPr/>
          </p:nvSpPr>
          <p:spPr>
            <a:xfrm rot="5669716">
              <a:off x="4987677" y="705702"/>
              <a:ext cx="399348" cy="1050232"/>
            </a:xfrm>
            <a:prstGeom prst="moon">
              <a:avLst>
                <a:gd name="adj" fmla="val 85521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ounded Rectangle 75"/>
            <p:cNvSpPr/>
            <p:nvPr/>
          </p:nvSpPr>
          <p:spPr>
            <a:xfrm>
              <a:off x="4572000" y="1371600"/>
              <a:ext cx="1183831" cy="270705"/>
            </a:xfrm>
            <a:prstGeom prst="roundRect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>
              <a:off x="4648200" y="2438400"/>
              <a:ext cx="436194" cy="32127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5069516" y="2307815"/>
              <a:ext cx="188284" cy="1903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4800600" y="4205416"/>
              <a:ext cx="838199" cy="214184"/>
              <a:chOff x="6553200" y="2438400"/>
              <a:chExt cx="1726929" cy="543697"/>
            </a:xfrm>
          </p:grpSpPr>
          <p:sp>
            <p:nvSpPr>
              <p:cNvPr id="111" name="Plaque 110"/>
              <p:cNvSpPr/>
              <p:nvPr/>
            </p:nvSpPr>
            <p:spPr>
              <a:xfrm>
                <a:off x="6553200" y="2438400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Plaque 112"/>
              <p:cNvSpPr/>
              <p:nvPr/>
            </p:nvSpPr>
            <p:spPr>
              <a:xfrm>
                <a:off x="7280189" y="2448697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Plaque 111"/>
              <p:cNvSpPr/>
              <p:nvPr/>
            </p:nvSpPr>
            <p:spPr>
              <a:xfrm rot="16200000">
                <a:off x="6924860" y="2446269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Plaque 113"/>
              <p:cNvSpPr/>
              <p:nvPr/>
            </p:nvSpPr>
            <p:spPr>
              <a:xfrm>
                <a:off x="7899129" y="2440828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Plaque 114"/>
              <p:cNvSpPr/>
              <p:nvPr/>
            </p:nvSpPr>
            <p:spPr>
              <a:xfrm rot="16200000">
                <a:off x="7543800" y="2438400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/>
            <p:cNvGrpSpPr/>
            <p:nvPr/>
          </p:nvGrpSpPr>
          <p:grpSpPr>
            <a:xfrm>
              <a:off x="4724400" y="1371600"/>
              <a:ext cx="838199" cy="214184"/>
              <a:chOff x="6553200" y="2438400"/>
              <a:chExt cx="1726929" cy="543697"/>
            </a:xfrm>
          </p:grpSpPr>
          <p:sp>
            <p:nvSpPr>
              <p:cNvPr id="118" name="Plaque 117"/>
              <p:cNvSpPr/>
              <p:nvPr/>
            </p:nvSpPr>
            <p:spPr>
              <a:xfrm>
                <a:off x="6553200" y="2438400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Plaque 118"/>
              <p:cNvSpPr/>
              <p:nvPr/>
            </p:nvSpPr>
            <p:spPr>
              <a:xfrm>
                <a:off x="7280189" y="2448697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Plaque 119"/>
              <p:cNvSpPr/>
              <p:nvPr/>
            </p:nvSpPr>
            <p:spPr>
              <a:xfrm rot="16200000">
                <a:off x="6924860" y="2446269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Plaque 120"/>
              <p:cNvSpPr/>
              <p:nvPr/>
            </p:nvSpPr>
            <p:spPr>
              <a:xfrm>
                <a:off x="7899129" y="2440828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Plaque 121"/>
              <p:cNvSpPr/>
              <p:nvPr/>
            </p:nvSpPr>
            <p:spPr>
              <a:xfrm rot="16200000">
                <a:off x="7543800" y="2438400"/>
                <a:ext cx="381000" cy="533400"/>
              </a:xfrm>
              <a:prstGeom prst="plaque">
                <a:avLst>
                  <a:gd name="adj" fmla="val 46397"/>
                </a:avLst>
              </a:prstGeom>
              <a:solidFill>
                <a:srgbClr val="442C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10885534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7"/>
          <p:cNvGrpSpPr/>
          <p:nvPr/>
        </p:nvGrpSpPr>
        <p:grpSpPr>
          <a:xfrm>
            <a:off x="228600" y="228600"/>
            <a:ext cx="2514600" cy="5638800"/>
            <a:chOff x="381000" y="1447800"/>
            <a:chExt cx="1828800" cy="4724400"/>
          </a:xfrm>
        </p:grpSpPr>
        <p:sp>
          <p:nvSpPr>
            <p:cNvPr id="49" name="Wave 48"/>
            <p:cNvSpPr/>
            <p:nvPr/>
          </p:nvSpPr>
          <p:spPr>
            <a:xfrm rot="6109734">
              <a:off x="394975" y="2205156"/>
              <a:ext cx="1152332" cy="95740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0" name="Wave 49"/>
            <p:cNvSpPr/>
            <p:nvPr/>
          </p:nvSpPr>
          <p:spPr>
            <a:xfrm rot="4598943">
              <a:off x="1163013" y="2383246"/>
              <a:ext cx="1211882" cy="685800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1" name="Oval 50"/>
            <p:cNvSpPr/>
            <p:nvPr/>
          </p:nvSpPr>
          <p:spPr>
            <a:xfrm rot="19336703">
              <a:off x="1242030" y="5622470"/>
              <a:ext cx="315310" cy="54973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2" name="Oval 51"/>
            <p:cNvSpPr/>
            <p:nvPr/>
          </p:nvSpPr>
          <p:spPr>
            <a:xfrm rot="2192056">
              <a:off x="869062" y="5592641"/>
              <a:ext cx="315310" cy="547578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822434" y="3345650"/>
              <a:ext cx="1008993" cy="2484319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4" name="Oval 53"/>
            <p:cNvSpPr/>
            <p:nvPr/>
          </p:nvSpPr>
          <p:spPr>
            <a:xfrm>
              <a:off x="1894490" y="4003263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5" name="Oval 54"/>
            <p:cNvSpPr/>
            <p:nvPr/>
          </p:nvSpPr>
          <p:spPr>
            <a:xfrm>
              <a:off x="381000" y="3930196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6" name="Trapezoid 55"/>
            <p:cNvSpPr/>
            <p:nvPr/>
          </p:nvSpPr>
          <p:spPr>
            <a:xfrm rot="19984891">
              <a:off x="1579643" y="2954556"/>
              <a:ext cx="441434" cy="1334786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7" name="Trapezoid 56"/>
            <p:cNvSpPr/>
            <p:nvPr/>
          </p:nvSpPr>
          <p:spPr>
            <a:xfrm rot="2090544">
              <a:off x="605224" y="3003132"/>
              <a:ext cx="441434" cy="1264665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807720" y="3097590"/>
              <a:ext cx="1008993" cy="2484319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9" name="Isosceles Triangle 58"/>
            <p:cNvSpPr/>
            <p:nvPr/>
          </p:nvSpPr>
          <p:spPr>
            <a:xfrm rot="10800000">
              <a:off x="1137745" y="3126445"/>
              <a:ext cx="378373" cy="2922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0" name="Trapezoid 59"/>
            <p:cNvSpPr/>
            <p:nvPr/>
          </p:nvSpPr>
          <p:spPr>
            <a:xfrm rot="657615">
              <a:off x="665693" y="3084089"/>
              <a:ext cx="504497" cy="2725525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1" name="Trapezoid 60"/>
            <p:cNvSpPr/>
            <p:nvPr/>
          </p:nvSpPr>
          <p:spPr>
            <a:xfrm rot="21232594">
              <a:off x="1389526" y="3076675"/>
              <a:ext cx="504497" cy="2761107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2" name="Oval 61"/>
            <p:cNvSpPr/>
            <p:nvPr/>
          </p:nvSpPr>
          <p:spPr>
            <a:xfrm>
              <a:off x="885497" y="1957354"/>
              <a:ext cx="882869" cy="12421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grpSp>
          <p:nvGrpSpPr>
            <p:cNvPr id="3" name="Group 7"/>
            <p:cNvGrpSpPr/>
            <p:nvPr/>
          </p:nvGrpSpPr>
          <p:grpSpPr>
            <a:xfrm>
              <a:off x="696310" y="1447800"/>
              <a:ext cx="1324303" cy="728760"/>
              <a:chOff x="5486400" y="1442695"/>
              <a:chExt cx="1143000" cy="690905"/>
            </a:xfrm>
          </p:grpSpPr>
          <p:sp>
            <p:nvSpPr>
              <p:cNvPr id="82" name="Isosceles Triangle 81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64" name="Hexagon 63"/>
            <p:cNvSpPr/>
            <p:nvPr/>
          </p:nvSpPr>
          <p:spPr>
            <a:xfrm>
              <a:off x="86868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5" name="Hexagon 64"/>
            <p:cNvSpPr/>
            <p:nvPr/>
          </p:nvSpPr>
          <p:spPr>
            <a:xfrm>
              <a:off x="166116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6" name="Hexagon 65"/>
            <p:cNvSpPr/>
            <p:nvPr/>
          </p:nvSpPr>
          <p:spPr>
            <a:xfrm>
              <a:off x="1234440" y="1747761"/>
              <a:ext cx="182880" cy="299962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grpSp>
          <p:nvGrpSpPr>
            <p:cNvPr id="4" name="Group 73"/>
            <p:cNvGrpSpPr/>
            <p:nvPr/>
          </p:nvGrpSpPr>
          <p:grpSpPr>
            <a:xfrm rot="16200000">
              <a:off x="199614" y="4310458"/>
              <a:ext cx="2130612" cy="304800"/>
              <a:chOff x="6065778" y="2743200"/>
              <a:chExt cx="2083323" cy="356485"/>
            </a:xfrm>
          </p:grpSpPr>
          <p:grpSp>
            <p:nvGrpSpPr>
              <p:cNvPr id="5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80" name="Right Arrow Callout 79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81" name="Right Arrow Callout 80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  <p:grpSp>
            <p:nvGrpSpPr>
              <p:cNvPr id="6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78" name="Right Arrow Callout 77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79" name="Right Arrow Callout 78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  <p:grpSp>
            <p:nvGrpSpPr>
              <p:cNvPr id="7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76" name="Right Arrow Callout 75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77" name="Right Arrow Callout 76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</p:grpSp>
        <p:sp>
          <p:nvSpPr>
            <p:cNvPr id="68" name="Hexagon 67"/>
            <p:cNvSpPr/>
            <p:nvPr/>
          </p:nvSpPr>
          <p:spPr>
            <a:xfrm>
              <a:off x="1173480" y="3697514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9" name="Hexagon 68"/>
            <p:cNvSpPr/>
            <p:nvPr/>
          </p:nvSpPr>
          <p:spPr>
            <a:xfrm>
              <a:off x="1173480" y="4297438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70" name="Hexagon 69"/>
            <p:cNvSpPr/>
            <p:nvPr/>
          </p:nvSpPr>
          <p:spPr>
            <a:xfrm>
              <a:off x="1173480" y="5047343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71" name="Cloud 70"/>
            <p:cNvSpPr/>
            <p:nvPr/>
          </p:nvSpPr>
          <p:spPr>
            <a:xfrm>
              <a:off x="914400" y="2667000"/>
              <a:ext cx="685800" cy="914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2" name="Oval 71"/>
            <p:cNvSpPr/>
            <p:nvPr/>
          </p:nvSpPr>
          <p:spPr>
            <a:xfrm>
              <a:off x="1066800" y="2895600"/>
              <a:ext cx="3048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8" name="Group 85"/>
          <p:cNvGrpSpPr/>
          <p:nvPr/>
        </p:nvGrpSpPr>
        <p:grpSpPr>
          <a:xfrm>
            <a:off x="3048000" y="304800"/>
            <a:ext cx="2667000" cy="5727879"/>
            <a:chOff x="3048000" y="304800"/>
            <a:chExt cx="2667000" cy="5727879"/>
          </a:xfrm>
        </p:grpSpPr>
        <p:sp>
          <p:nvSpPr>
            <p:cNvPr id="87" name="Cloud 2"/>
            <p:cNvSpPr/>
            <p:nvPr/>
          </p:nvSpPr>
          <p:spPr>
            <a:xfrm rot="1518698" flipH="1">
              <a:off x="3367041" y="642725"/>
              <a:ext cx="892274" cy="193290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Cloud 3"/>
            <p:cNvSpPr/>
            <p:nvPr/>
          </p:nvSpPr>
          <p:spPr>
            <a:xfrm rot="20659987">
              <a:off x="4743825" y="538534"/>
              <a:ext cx="791319" cy="18863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4"/>
            <p:cNvSpPr/>
            <p:nvPr/>
          </p:nvSpPr>
          <p:spPr>
            <a:xfrm>
              <a:off x="5167923" y="3685266"/>
              <a:ext cx="547077" cy="7886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5"/>
            <p:cNvSpPr/>
            <p:nvPr/>
          </p:nvSpPr>
          <p:spPr>
            <a:xfrm>
              <a:off x="3048000" y="3526884"/>
              <a:ext cx="547077" cy="8747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6"/>
            <p:cNvSpPr/>
            <p:nvPr/>
          </p:nvSpPr>
          <p:spPr>
            <a:xfrm>
              <a:off x="3914775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7"/>
            <p:cNvSpPr/>
            <p:nvPr/>
          </p:nvSpPr>
          <p:spPr>
            <a:xfrm>
              <a:off x="4381500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8"/>
            <p:cNvSpPr/>
            <p:nvPr/>
          </p:nvSpPr>
          <p:spPr>
            <a:xfrm rot="1996156">
              <a:off x="3231217" y="2524841"/>
              <a:ext cx="906285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"/>
            <p:cNvSpPr/>
            <p:nvPr/>
          </p:nvSpPr>
          <p:spPr>
            <a:xfrm rot="2041752">
              <a:off x="3367306" y="2326499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10"/>
            <p:cNvSpPr/>
            <p:nvPr/>
          </p:nvSpPr>
          <p:spPr>
            <a:xfrm rot="19870960">
              <a:off x="4725351" y="2529373"/>
              <a:ext cx="851274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11"/>
            <p:cNvSpPr/>
            <p:nvPr/>
          </p:nvSpPr>
          <p:spPr>
            <a:xfrm rot="20036208">
              <a:off x="4552765" y="2360938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12"/>
            <p:cNvSpPr/>
            <p:nvPr/>
          </p:nvSpPr>
          <p:spPr>
            <a:xfrm>
              <a:off x="3800231" y="2393801"/>
              <a:ext cx="1299308" cy="3271711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13"/>
            <p:cNvSpPr/>
            <p:nvPr/>
          </p:nvSpPr>
          <p:spPr>
            <a:xfrm>
              <a:off x="4160091" y="2135508"/>
              <a:ext cx="538107" cy="68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14"/>
            <p:cNvSpPr/>
            <p:nvPr/>
          </p:nvSpPr>
          <p:spPr>
            <a:xfrm rot="21335299">
              <a:off x="4508937" y="2333518"/>
              <a:ext cx="627397" cy="3082732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15"/>
            <p:cNvSpPr/>
            <p:nvPr/>
          </p:nvSpPr>
          <p:spPr>
            <a:xfrm rot="353417">
              <a:off x="3784915" y="2306711"/>
              <a:ext cx="627397" cy="313095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6"/>
            <p:cNvSpPr/>
            <p:nvPr/>
          </p:nvSpPr>
          <p:spPr>
            <a:xfrm>
              <a:off x="3663462" y="735289"/>
              <a:ext cx="1641231" cy="17446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Diamond 101"/>
            <p:cNvSpPr/>
            <p:nvPr/>
          </p:nvSpPr>
          <p:spPr>
            <a:xfrm>
              <a:off x="4620846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Diamond 102"/>
            <p:cNvSpPr/>
            <p:nvPr/>
          </p:nvSpPr>
          <p:spPr>
            <a:xfrm>
              <a:off x="4073770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4327194" y="2736812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307081" y="4008019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50"/>
            <p:cNvGrpSpPr/>
            <p:nvPr/>
          </p:nvGrpSpPr>
          <p:grpSpPr>
            <a:xfrm>
              <a:off x="3731846" y="304800"/>
              <a:ext cx="1504462" cy="947074"/>
              <a:chOff x="4953000" y="1219200"/>
              <a:chExt cx="1676400" cy="838200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Diamond 117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34"/>
            <p:cNvGrpSpPr/>
            <p:nvPr/>
          </p:nvGrpSpPr>
          <p:grpSpPr>
            <a:xfrm>
              <a:off x="3714750" y="914400"/>
              <a:ext cx="1466850" cy="457200"/>
              <a:chOff x="1143000" y="5778709"/>
              <a:chExt cx="4934266" cy="1079291"/>
            </a:xfrm>
          </p:grpSpPr>
          <p:sp>
            <p:nvSpPr>
              <p:cNvPr id="111" name="Quad Arrow 110"/>
              <p:cNvSpPr/>
              <p:nvPr/>
            </p:nvSpPr>
            <p:spPr>
              <a:xfrm>
                <a:off x="1143000" y="5791200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Quad Arrow 111"/>
              <p:cNvSpPr/>
              <p:nvPr/>
            </p:nvSpPr>
            <p:spPr>
              <a:xfrm>
                <a:off x="1914994" y="5778709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Quad Arrow 112"/>
              <p:cNvSpPr/>
              <p:nvPr/>
            </p:nvSpPr>
            <p:spPr>
              <a:xfrm>
                <a:off x="2726962" y="5781207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Quad Arrow 113"/>
              <p:cNvSpPr/>
              <p:nvPr/>
            </p:nvSpPr>
            <p:spPr>
              <a:xfrm>
                <a:off x="3538930" y="5783705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Quad Arrow 114"/>
              <p:cNvSpPr/>
              <p:nvPr/>
            </p:nvSpPr>
            <p:spPr>
              <a:xfrm>
                <a:off x="4350898" y="5786203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Quad Arrow 115"/>
              <p:cNvSpPr/>
              <p:nvPr/>
            </p:nvSpPr>
            <p:spPr>
              <a:xfrm>
                <a:off x="5162866" y="5788701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Diamond 107"/>
            <p:cNvSpPr/>
            <p:nvPr/>
          </p:nvSpPr>
          <p:spPr>
            <a:xfrm>
              <a:off x="4142154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Diamond 108"/>
            <p:cNvSpPr/>
            <p:nvPr/>
          </p:nvSpPr>
          <p:spPr>
            <a:xfrm>
              <a:off x="4552462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Quad Arrow 109"/>
            <p:cNvSpPr/>
            <p:nvPr/>
          </p:nvSpPr>
          <p:spPr>
            <a:xfrm>
              <a:off x="4207239" y="384748"/>
              <a:ext cx="533400" cy="609600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228600" y="762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Kings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69342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Ahaz</a:t>
            </a:r>
            <a:endParaRPr lang="en-US" dirty="0"/>
          </a:p>
        </p:txBody>
      </p:sp>
      <p:sp>
        <p:nvSpPr>
          <p:cNvPr id="123" name="TextBox 122"/>
          <p:cNvSpPr txBox="1"/>
          <p:nvPr/>
        </p:nvSpPr>
        <p:spPr>
          <a:xfrm>
            <a:off x="2819400" y="6324600"/>
            <a:ext cx="4038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Limhi</a:t>
            </a:r>
            <a:endParaRPr lang="en-US" dirty="0"/>
          </a:p>
        </p:txBody>
      </p:sp>
      <p:grpSp>
        <p:nvGrpSpPr>
          <p:cNvPr id="11" name="Group 98"/>
          <p:cNvGrpSpPr/>
          <p:nvPr/>
        </p:nvGrpSpPr>
        <p:grpSpPr>
          <a:xfrm>
            <a:off x="6400800" y="533400"/>
            <a:ext cx="2606040" cy="5688980"/>
            <a:chOff x="2514600" y="1066800"/>
            <a:chExt cx="2209800" cy="5005100"/>
          </a:xfrm>
        </p:grpSpPr>
        <p:sp>
          <p:nvSpPr>
            <p:cNvPr id="125" name="Oval 124"/>
            <p:cNvSpPr/>
            <p:nvPr/>
          </p:nvSpPr>
          <p:spPr>
            <a:xfrm rot="19336703">
              <a:off x="3555011" y="5498608"/>
              <a:ext cx="381000" cy="573292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2192056">
              <a:off x="3104341" y="5467500"/>
              <a:ext cx="381000" cy="571048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3048000" y="3124200"/>
              <a:ext cx="1219200" cy="259080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4343400" y="38100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2514600" y="37338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9984891">
              <a:off x="3962961" y="2716343"/>
              <a:ext cx="533400" cy="1391997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2090544">
              <a:off x="2785537" y="2767002"/>
              <a:ext cx="533400" cy="1318871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>
              <a:off x="3048000" y="2819400"/>
              <a:ext cx="1219200" cy="2590800"/>
            </a:xfrm>
            <a:prstGeom prst="trapezoid">
              <a:avLst/>
            </a:prstGeom>
            <a:solidFill>
              <a:srgbClr val="DFBC5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Cloud 132"/>
            <p:cNvSpPr/>
            <p:nvPr/>
          </p:nvSpPr>
          <p:spPr>
            <a:xfrm rot="17395536">
              <a:off x="2595701" y="1695920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rot="15902291">
              <a:off x="3686099" y="1721966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>
              <a:off x="2971800" y="1295400"/>
              <a:ext cx="1371600" cy="53340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Isosceles Triangle 135"/>
            <p:cNvSpPr/>
            <p:nvPr/>
          </p:nvSpPr>
          <p:spPr>
            <a:xfrm rot="10800000">
              <a:off x="3429000" y="2895600"/>
              <a:ext cx="457200" cy="304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 rot="657615">
              <a:off x="2858604" y="2851428"/>
              <a:ext cx="609600" cy="2842344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 rot="21232594">
              <a:off x="3733236" y="2843697"/>
              <a:ext cx="609600" cy="2879451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124200" y="1676400"/>
              <a:ext cx="1066800" cy="1295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7"/>
            <p:cNvGrpSpPr/>
            <p:nvPr/>
          </p:nvGrpSpPr>
          <p:grpSpPr>
            <a:xfrm>
              <a:off x="2895600" y="1066800"/>
              <a:ext cx="1600200" cy="838200"/>
              <a:chOff x="5486400" y="1371600"/>
              <a:chExt cx="1143000" cy="762000"/>
            </a:xfrm>
          </p:grpSpPr>
          <p:sp>
            <p:nvSpPr>
              <p:cNvPr id="166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25"/>
            <p:cNvGrpSpPr/>
            <p:nvPr/>
          </p:nvGrpSpPr>
          <p:grpSpPr>
            <a:xfrm rot="21175658">
              <a:off x="3886200" y="5410200"/>
              <a:ext cx="609600" cy="304800"/>
              <a:chOff x="5638800" y="4267200"/>
              <a:chExt cx="2590800" cy="838200"/>
            </a:xfrm>
          </p:grpSpPr>
          <p:sp>
            <p:nvSpPr>
              <p:cNvPr id="162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26"/>
            <p:cNvGrpSpPr/>
            <p:nvPr/>
          </p:nvGrpSpPr>
          <p:grpSpPr>
            <a:xfrm rot="718744">
              <a:off x="2655450" y="5340783"/>
              <a:ext cx="544238" cy="304800"/>
              <a:chOff x="5638800" y="4267200"/>
              <a:chExt cx="2590800" cy="838200"/>
            </a:xfrm>
          </p:grpSpPr>
          <p:sp>
            <p:nvSpPr>
              <p:cNvPr id="158" name="Left-Right-Up Arrow 27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Left-Right-Up Arrow 28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Left-Right-Up Arrow 159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Left-Right-Up Arrow 160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44"/>
            <p:cNvGrpSpPr/>
            <p:nvPr/>
          </p:nvGrpSpPr>
          <p:grpSpPr>
            <a:xfrm>
              <a:off x="3352800" y="2895600"/>
              <a:ext cx="457200" cy="914400"/>
              <a:chOff x="5867400" y="3048000"/>
              <a:chExt cx="723987" cy="1541930"/>
            </a:xfrm>
          </p:grpSpPr>
          <p:sp>
            <p:nvSpPr>
              <p:cNvPr id="147" name="Hexagon 146"/>
              <p:cNvSpPr/>
              <p:nvPr/>
            </p:nvSpPr>
            <p:spPr>
              <a:xfrm>
                <a:off x="5957047" y="3980330"/>
                <a:ext cx="609600" cy="609600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48" name="Hexagon 147"/>
              <p:cNvSpPr/>
              <p:nvPr/>
            </p:nvSpPr>
            <p:spPr>
              <a:xfrm>
                <a:off x="6096000" y="4114800"/>
                <a:ext cx="309282" cy="349624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16" name="Group 42"/>
              <p:cNvGrpSpPr/>
              <p:nvPr/>
            </p:nvGrpSpPr>
            <p:grpSpPr>
              <a:xfrm>
                <a:off x="5867400" y="3048000"/>
                <a:ext cx="723987" cy="1012242"/>
                <a:chOff x="6286413" y="968958"/>
                <a:chExt cx="2408834" cy="2185901"/>
              </a:xfrm>
              <a:solidFill>
                <a:srgbClr val="FFC000"/>
              </a:solidFill>
            </p:grpSpPr>
            <p:grpSp>
              <p:nvGrpSpPr>
                <p:cNvPr id="17" name="Group 37"/>
                <p:cNvGrpSpPr/>
                <p:nvPr/>
              </p:nvGrpSpPr>
              <p:grpSpPr>
                <a:xfrm>
                  <a:off x="6286413" y="968958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155" name="Donut 154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Donut 155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Donut 156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" name="Group 38"/>
                <p:cNvGrpSpPr/>
                <p:nvPr/>
              </p:nvGrpSpPr>
              <p:grpSpPr>
                <a:xfrm flipH="1">
                  <a:off x="7543800" y="990600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152" name="Donut 151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Donut 152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Donut 153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" name="Group 58"/>
            <p:cNvGrpSpPr/>
            <p:nvPr/>
          </p:nvGrpSpPr>
          <p:grpSpPr>
            <a:xfrm>
              <a:off x="3505200" y="1447800"/>
              <a:ext cx="384964" cy="361507"/>
              <a:chOff x="5847812" y="3296093"/>
              <a:chExt cx="384964" cy="361507"/>
            </a:xfrm>
          </p:grpSpPr>
          <p:sp>
            <p:nvSpPr>
              <p:cNvPr id="145" name="Hexagon 144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46" name="Hexagon 145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124" name="TextBox 123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5"/>
          <p:cNvGrpSpPr/>
          <p:nvPr/>
        </p:nvGrpSpPr>
        <p:grpSpPr>
          <a:xfrm>
            <a:off x="609600" y="381000"/>
            <a:ext cx="2286000" cy="4648200"/>
            <a:chOff x="6096000" y="2133600"/>
            <a:chExt cx="1524000" cy="3124200"/>
          </a:xfrm>
        </p:grpSpPr>
        <p:sp>
          <p:nvSpPr>
            <p:cNvPr id="3" name="Oval 2"/>
            <p:cNvSpPr/>
            <p:nvPr/>
          </p:nvSpPr>
          <p:spPr>
            <a:xfrm>
              <a:off x="6096000" y="2133600"/>
              <a:ext cx="1524000" cy="3124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98"/>
            <p:cNvGrpSpPr/>
            <p:nvPr/>
          </p:nvGrpSpPr>
          <p:grpSpPr>
            <a:xfrm>
              <a:off x="6248400" y="2362200"/>
              <a:ext cx="1219200" cy="2590800"/>
              <a:chOff x="2514600" y="1066800"/>
              <a:chExt cx="2209800" cy="5005100"/>
            </a:xfrm>
          </p:grpSpPr>
          <p:sp>
            <p:nvSpPr>
              <p:cNvPr id="5" name="Oval 4"/>
              <p:cNvSpPr/>
              <p:nvPr/>
            </p:nvSpPr>
            <p:spPr>
              <a:xfrm rot="19336703">
                <a:off x="3555011" y="5498608"/>
                <a:ext cx="381000" cy="573292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2192056">
                <a:off x="3104341" y="5467500"/>
                <a:ext cx="381000" cy="571048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3048000" y="3124200"/>
                <a:ext cx="1219200" cy="2590800"/>
              </a:xfrm>
              <a:prstGeom prst="trapezoid">
                <a:avLst/>
              </a:prstGeom>
              <a:solidFill>
                <a:schemeClr val="tx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4343400" y="38100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2514600" y="37338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9984891">
                <a:off x="3962961" y="2716343"/>
                <a:ext cx="533400" cy="1391997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2090544">
                <a:off x="2785537" y="2767002"/>
                <a:ext cx="533400" cy="1318871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>
                <a:off x="3048000" y="2819400"/>
                <a:ext cx="1219200" cy="25908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 rot="17395536">
                <a:off x="2595701" y="1695920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15902291">
                <a:off x="3686099" y="1721966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2971800" y="1295400"/>
                <a:ext cx="1371600" cy="53340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10800000">
                <a:off x="3429000" y="2895600"/>
                <a:ext cx="457200" cy="304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657615">
                <a:off x="2858604" y="2851428"/>
                <a:ext cx="609600" cy="2842344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21232594">
                <a:off x="3733236" y="2843697"/>
                <a:ext cx="609600" cy="2879451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124200" y="1676400"/>
                <a:ext cx="106680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7"/>
              <p:cNvGrpSpPr/>
              <p:nvPr/>
            </p:nvGrpSpPr>
            <p:grpSpPr>
              <a:xfrm>
                <a:off x="2895600" y="1066800"/>
                <a:ext cx="1600200" cy="838200"/>
                <a:chOff x="5486400" y="1371600"/>
                <a:chExt cx="1143000" cy="762000"/>
              </a:xfrm>
            </p:grpSpPr>
            <p:sp>
              <p:nvSpPr>
                <p:cNvPr id="46" name="Isosceles Triangle 2"/>
                <p:cNvSpPr/>
                <p:nvPr/>
              </p:nvSpPr>
              <p:spPr>
                <a:xfrm>
                  <a:off x="5715000" y="1371600"/>
                  <a:ext cx="685800" cy="7620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Isosceles Triangle 3"/>
                <p:cNvSpPr/>
                <p:nvPr/>
              </p:nvSpPr>
              <p:spPr>
                <a:xfrm>
                  <a:off x="54864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Isosceles Triangle 4"/>
                <p:cNvSpPr/>
                <p:nvPr/>
              </p:nvSpPr>
              <p:spPr>
                <a:xfrm>
                  <a:off x="61722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ounded Rectangle 5"/>
                <p:cNvSpPr/>
                <p:nvPr/>
              </p:nvSpPr>
              <p:spPr>
                <a:xfrm>
                  <a:off x="5486400" y="1905000"/>
                  <a:ext cx="1143000" cy="2286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 rot="21175658">
                <a:off x="3886200" y="5410200"/>
                <a:ext cx="609600" cy="304800"/>
                <a:chOff x="5638800" y="4267200"/>
                <a:chExt cx="2590800" cy="838200"/>
              </a:xfrm>
            </p:grpSpPr>
            <p:sp>
              <p:nvSpPr>
                <p:cNvPr id="42" name="Left-Right-Up Arrow 21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Left-Right-Up Arrow 22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Left-Right-Up Arrow 23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Left-Right-Up Arrow 24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6"/>
              <p:cNvGrpSpPr/>
              <p:nvPr/>
            </p:nvGrpSpPr>
            <p:grpSpPr>
              <a:xfrm rot="718744">
                <a:off x="2655450" y="5340783"/>
                <a:ext cx="544238" cy="304800"/>
                <a:chOff x="5638800" y="4267200"/>
                <a:chExt cx="2590800" cy="838200"/>
              </a:xfrm>
            </p:grpSpPr>
            <p:sp>
              <p:nvSpPr>
                <p:cNvPr id="38" name="Left-Right-Up Arrow 27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Left-Right-Up Arrow 28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4"/>
              <p:cNvGrpSpPr/>
              <p:nvPr/>
            </p:nvGrpSpPr>
            <p:grpSpPr>
              <a:xfrm>
                <a:off x="3352800" y="2895600"/>
                <a:ext cx="457200" cy="914400"/>
                <a:chOff x="5867400" y="3048000"/>
                <a:chExt cx="723987" cy="1541930"/>
              </a:xfrm>
            </p:grpSpPr>
            <p:sp>
              <p:nvSpPr>
                <p:cNvPr id="27" name="Hexagon 26"/>
                <p:cNvSpPr/>
                <p:nvPr/>
              </p:nvSpPr>
              <p:spPr>
                <a:xfrm>
                  <a:off x="5957047" y="3980330"/>
                  <a:ext cx="609600" cy="609600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8" name="Hexagon 27"/>
                <p:cNvSpPr/>
                <p:nvPr/>
              </p:nvSpPr>
              <p:spPr>
                <a:xfrm>
                  <a:off x="6096000" y="4114800"/>
                  <a:ext cx="309282" cy="349624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grpSp>
              <p:nvGrpSpPr>
                <p:cNvPr id="24" name="Group 42"/>
                <p:cNvGrpSpPr/>
                <p:nvPr/>
              </p:nvGrpSpPr>
              <p:grpSpPr>
                <a:xfrm>
                  <a:off x="5867400" y="3048000"/>
                  <a:ext cx="723987" cy="1012242"/>
                  <a:chOff x="6286413" y="968958"/>
                  <a:chExt cx="2408834" cy="2185901"/>
                </a:xfrm>
                <a:solidFill>
                  <a:srgbClr val="FFC000"/>
                </a:solidFill>
              </p:grpSpPr>
              <p:grpSp>
                <p:nvGrpSpPr>
                  <p:cNvPr id="29" name="Group 37"/>
                  <p:cNvGrpSpPr/>
                  <p:nvPr/>
                </p:nvGrpSpPr>
                <p:grpSpPr>
                  <a:xfrm>
                    <a:off x="6286413" y="968958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5" name="Donut 34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" name="Donut 35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" name="Donut 36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30" name="Group 38"/>
                  <p:cNvGrpSpPr/>
                  <p:nvPr/>
                </p:nvGrpSpPr>
                <p:grpSpPr>
                  <a:xfrm flipH="1">
                    <a:off x="7543800" y="990600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2" name="Donut 31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" name="Donut 32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" name="Donut 33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" name="Group 58"/>
              <p:cNvGrpSpPr/>
              <p:nvPr/>
            </p:nvGrpSpPr>
            <p:grpSpPr>
              <a:xfrm>
                <a:off x="3505200" y="1447800"/>
                <a:ext cx="384964" cy="361507"/>
                <a:chOff x="5847812" y="3296093"/>
                <a:chExt cx="384964" cy="361507"/>
              </a:xfrm>
            </p:grpSpPr>
            <p:sp>
              <p:nvSpPr>
                <p:cNvPr id="25" name="Hexagon 24"/>
                <p:cNvSpPr/>
                <p:nvPr/>
              </p:nvSpPr>
              <p:spPr>
                <a:xfrm>
                  <a:off x="5847812" y="3296093"/>
                  <a:ext cx="384964" cy="36150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6" name="Hexagon 25"/>
                <p:cNvSpPr/>
                <p:nvPr/>
              </p:nvSpPr>
              <p:spPr>
                <a:xfrm>
                  <a:off x="5935562" y="3375837"/>
                  <a:ext cx="195313" cy="207335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</p:grpSp>
      <p:grpSp>
        <p:nvGrpSpPr>
          <p:cNvPr id="50" name="Group 49"/>
          <p:cNvGrpSpPr/>
          <p:nvPr/>
        </p:nvGrpSpPr>
        <p:grpSpPr>
          <a:xfrm>
            <a:off x="3429000" y="304800"/>
            <a:ext cx="2057400" cy="5181599"/>
            <a:chOff x="2514600" y="1143001"/>
            <a:chExt cx="2286000" cy="4800599"/>
          </a:xfrm>
        </p:grpSpPr>
        <p:sp>
          <p:nvSpPr>
            <p:cNvPr id="51" name="Oval 50"/>
            <p:cNvSpPr/>
            <p:nvPr/>
          </p:nvSpPr>
          <p:spPr>
            <a:xfrm rot="19336703">
              <a:off x="3590887" y="5385004"/>
              <a:ext cx="394138" cy="558596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192056">
              <a:off x="3124677" y="5354693"/>
              <a:ext cx="394138" cy="55641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3066393" y="3071461"/>
              <a:ext cx="1261241" cy="2524388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4406462" y="3739681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2514600" y="3665435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9984891">
              <a:off x="4012904" y="2674059"/>
              <a:ext cx="551793" cy="135631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2090544">
              <a:off x="2794880" y="2723419"/>
              <a:ext cx="551793" cy="1285063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3048000" y="2819400"/>
              <a:ext cx="1261241" cy="2524388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 rot="17395536">
              <a:off x="2632867" y="1660353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rot="15902291">
              <a:off x="3760865" y="1685731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2987566" y="1289540"/>
              <a:ext cx="1418897" cy="519727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Isosceles Triangle 61"/>
            <p:cNvSpPr/>
            <p:nvPr/>
          </p:nvSpPr>
          <p:spPr>
            <a:xfrm rot="10800000">
              <a:off x="3460531" y="2848721"/>
              <a:ext cx="472966" cy="29698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657615">
              <a:off x="2870466" y="2805681"/>
              <a:ext cx="630621" cy="2769484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 rot="21232594">
              <a:off x="3775258" y="2798148"/>
              <a:ext cx="630621" cy="2805640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3145221" y="1660774"/>
              <a:ext cx="1103586" cy="12621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7"/>
            <p:cNvGrpSpPr/>
            <p:nvPr/>
          </p:nvGrpSpPr>
          <p:grpSpPr>
            <a:xfrm>
              <a:off x="2908738" y="1143001"/>
              <a:ext cx="1655379" cy="740514"/>
              <a:chOff x="5486400" y="1442695"/>
              <a:chExt cx="1143000" cy="690905"/>
            </a:xfrm>
          </p:grpSpPr>
          <p:sp>
            <p:nvSpPr>
              <p:cNvPr id="83" name="Isosceles Triangle 82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Hexagon 66"/>
            <p:cNvSpPr/>
            <p:nvPr/>
          </p:nvSpPr>
          <p:spPr>
            <a:xfrm>
              <a:off x="31242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8" name="Hexagon 67"/>
            <p:cNvSpPr/>
            <p:nvPr/>
          </p:nvSpPr>
          <p:spPr>
            <a:xfrm>
              <a:off x="41148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9" name="Hexagon 68"/>
            <p:cNvSpPr/>
            <p:nvPr/>
          </p:nvSpPr>
          <p:spPr>
            <a:xfrm>
              <a:off x="3581400" y="1447800"/>
              <a:ext cx="228600" cy="304800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70" name="Group 73"/>
            <p:cNvGrpSpPr/>
            <p:nvPr/>
          </p:nvGrpSpPr>
          <p:grpSpPr>
            <a:xfrm rot="16200000">
              <a:off x="2537012" y="4016188"/>
              <a:ext cx="2164976" cy="381000"/>
              <a:chOff x="6065778" y="2743200"/>
              <a:chExt cx="2083323" cy="356485"/>
            </a:xfrm>
          </p:grpSpPr>
          <p:grpSp>
            <p:nvGrpSpPr>
              <p:cNvPr id="74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81" name="Right Arrow Callout 80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ight Arrow Callout 81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79" name="Right Arrow Callout 78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ight Arrow Callout 79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77" name="Right Arrow Callout 76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ight Arrow Callout 77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1" name="Hexagon 70"/>
            <p:cNvSpPr/>
            <p:nvPr/>
          </p:nvSpPr>
          <p:spPr>
            <a:xfrm>
              <a:off x="3505200" y="34290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2" name="Hexagon 71"/>
            <p:cNvSpPr/>
            <p:nvPr/>
          </p:nvSpPr>
          <p:spPr>
            <a:xfrm>
              <a:off x="3505200" y="4038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3" name="Hexagon 72"/>
            <p:cNvSpPr/>
            <p:nvPr/>
          </p:nvSpPr>
          <p:spPr>
            <a:xfrm>
              <a:off x="3505200" y="4800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3810000" y="57150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Nephi</a:t>
            </a:r>
            <a:endParaRPr lang="en-US" dirty="0"/>
          </a:p>
        </p:txBody>
      </p:sp>
      <p:grpSp>
        <p:nvGrpSpPr>
          <p:cNvPr id="88" name="Group 87"/>
          <p:cNvGrpSpPr/>
          <p:nvPr/>
        </p:nvGrpSpPr>
        <p:grpSpPr>
          <a:xfrm>
            <a:off x="5789294" y="462969"/>
            <a:ext cx="1828800" cy="4724400"/>
            <a:chOff x="381000" y="1447800"/>
            <a:chExt cx="1828800" cy="4724400"/>
          </a:xfrm>
        </p:grpSpPr>
        <p:sp>
          <p:nvSpPr>
            <p:cNvPr id="89" name="Wave 88"/>
            <p:cNvSpPr/>
            <p:nvPr/>
          </p:nvSpPr>
          <p:spPr>
            <a:xfrm rot="6109734">
              <a:off x="394975" y="2205156"/>
              <a:ext cx="1152332" cy="95740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Wave 89"/>
            <p:cNvSpPr/>
            <p:nvPr/>
          </p:nvSpPr>
          <p:spPr>
            <a:xfrm rot="4598943">
              <a:off x="1163013" y="2383246"/>
              <a:ext cx="1211882" cy="685800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336703">
              <a:off x="1242030" y="5622470"/>
              <a:ext cx="315310" cy="54973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192056">
              <a:off x="869062" y="5592641"/>
              <a:ext cx="315310" cy="547578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>
              <a:off x="822434" y="3345650"/>
              <a:ext cx="1008993" cy="2484319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1894490" y="4003263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381000" y="3930196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19984891">
              <a:off x="1579643" y="2954556"/>
              <a:ext cx="441434" cy="1334786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2090544">
              <a:off x="605224" y="3003132"/>
              <a:ext cx="441434" cy="126466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>
              <a:off x="807720" y="3097590"/>
              <a:ext cx="1008993" cy="248431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Isosceles Triangle 98"/>
            <p:cNvSpPr/>
            <p:nvPr/>
          </p:nvSpPr>
          <p:spPr>
            <a:xfrm rot="10800000">
              <a:off x="1137745" y="3126445"/>
              <a:ext cx="378373" cy="2922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657615">
              <a:off x="665693" y="3084089"/>
              <a:ext cx="504497" cy="2725525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1232594">
              <a:off x="1389526" y="3076675"/>
              <a:ext cx="504497" cy="2761107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885497" y="1957354"/>
              <a:ext cx="882869" cy="12421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7"/>
            <p:cNvGrpSpPr/>
            <p:nvPr/>
          </p:nvGrpSpPr>
          <p:grpSpPr>
            <a:xfrm>
              <a:off x="696310" y="1447800"/>
              <a:ext cx="1324303" cy="728760"/>
              <a:chOff x="5486400" y="1442695"/>
              <a:chExt cx="1143000" cy="690905"/>
            </a:xfrm>
          </p:grpSpPr>
          <p:sp>
            <p:nvSpPr>
              <p:cNvPr id="122" name="Isosceles Triangle 121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Isosceles Triangle 122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Isosceles Triangle 123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Hexagon 103"/>
            <p:cNvSpPr/>
            <p:nvPr/>
          </p:nvSpPr>
          <p:spPr>
            <a:xfrm>
              <a:off x="86868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5" name="Hexagon 104"/>
            <p:cNvSpPr/>
            <p:nvPr/>
          </p:nvSpPr>
          <p:spPr>
            <a:xfrm>
              <a:off x="166116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6" name="Hexagon 105"/>
            <p:cNvSpPr/>
            <p:nvPr/>
          </p:nvSpPr>
          <p:spPr>
            <a:xfrm>
              <a:off x="1234440" y="1747761"/>
              <a:ext cx="182880" cy="299962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107" name="Group 73"/>
            <p:cNvGrpSpPr/>
            <p:nvPr/>
          </p:nvGrpSpPr>
          <p:grpSpPr>
            <a:xfrm rot="16200000">
              <a:off x="199614" y="4310458"/>
              <a:ext cx="2130612" cy="304800"/>
              <a:chOff x="6065778" y="2743200"/>
              <a:chExt cx="2083323" cy="356485"/>
            </a:xfrm>
          </p:grpSpPr>
          <p:grpSp>
            <p:nvGrpSpPr>
              <p:cNvPr id="113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120" name="Right Arrow Callout 119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ight Arrow Callout 120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118" name="Right Arrow Callout 117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ight Arrow Callout 118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116" name="Right Arrow Callout 115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ight Arrow Callout 116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8" name="Hexagon 107"/>
            <p:cNvSpPr/>
            <p:nvPr/>
          </p:nvSpPr>
          <p:spPr>
            <a:xfrm>
              <a:off x="1173480" y="3697514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9" name="Hexagon 108"/>
            <p:cNvSpPr/>
            <p:nvPr/>
          </p:nvSpPr>
          <p:spPr>
            <a:xfrm>
              <a:off x="1173480" y="4297438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10" name="Hexagon 109"/>
            <p:cNvSpPr/>
            <p:nvPr/>
          </p:nvSpPr>
          <p:spPr>
            <a:xfrm>
              <a:off x="1173480" y="5047343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11" name="Cloud 110"/>
            <p:cNvSpPr/>
            <p:nvPr/>
          </p:nvSpPr>
          <p:spPr>
            <a:xfrm>
              <a:off x="914400" y="2667000"/>
              <a:ext cx="685800" cy="914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1066800" y="2895600"/>
              <a:ext cx="3048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6781800" y="56388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Zedekiah</a:t>
            </a:r>
            <a:endParaRPr lang="en-US" dirty="0"/>
          </a:p>
        </p:txBody>
      </p:sp>
      <p:sp>
        <p:nvSpPr>
          <p:cNvPr id="127" name="TextBox 126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K</a:t>
            </a:r>
            <a:endParaRPr lang="en-US" sz="6600" dirty="0"/>
          </a:p>
        </p:txBody>
      </p:sp>
      <p:sp>
        <p:nvSpPr>
          <p:cNvPr id="128" name="TextBox 127"/>
          <p:cNvSpPr txBox="1"/>
          <p:nvPr/>
        </p:nvSpPr>
        <p:spPr>
          <a:xfrm>
            <a:off x="891690" y="5333704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Eglon</a:t>
            </a:r>
            <a:endParaRPr lang="en-US" dirty="0"/>
          </a:p>
        </p:txBody>
      </p:sp>
      <p:grpSp>
        <p:nvGrpSpPr>
          <p:cNvPr id="181" name="Group 180"/>
          <p:cNvGrpSpPr/>
          <p:nvPr/>
        </p:nvGrpSpPr>
        <p:grpSpPr>
          <a:xfrm>
            <a:off x="7545232" y="3672238"/>
            <a:ext cx="1411466" cy="1512696"/>
            <a:chOff x="5197941" y="2494449"/>
            <a:chExt cx="1411466" cy="1512696"/>
          </a:xfrm>
        </p:grpSpPr>
        <p:grpSp>
          <p:nvGrpSpPr>
            <p:cNvPr id="180" name="Group 179"/>
            <p:cNvGrpSpPr/>
            <p:nvPr/>
          </p:nvGrpSpPr>
          <p:grpSpPr>
            <a:xfrm>
              <a:off x="5197941" y="2494449"/>
              <a:ext cx="1411466" cy="1512696"/>
              <a:chOff x="5197941" y="2494449"/>
              <a:chExt cx="1411466" cy="1512696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5227320" y="2518085"/>
                <a:ext cx="1354552" cy="148906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Frame 178"/>
              <p:cNvSpPr/>
              <p:nvPr/>
            </p:nvSpPr>
            <p:spPr>
              <a:xfrm>
                <a:off x="5197941" y="2494449"/>
                <a:ext cx="1411466" cy="1512696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5461150" y="2695961"/>
              <a:ext cx="903790" cy="1141628"/>
              <a:chOff x="7751421" y="1220881"/>
              <a:chExt cx="1494908" cy="1888303"/>
            </a:xfrm>
          </p:grpSpPr>
          <p:sp>
            <p:nvSpPr>
              <p:cNvPr id="130" name="Wave 129"/>
              <p:cNvSpPr/>
              <p:nvPr/>
            </p:nvSpPr>
            <p:spPr>
              <a:xfrm rot="6109734">
                <a:off x="7653956" y="1759434"/>
                <a:ext cx="1152332" cy="957401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Wave 130"/>
              <p:cNvSpPr/>
              <p:nvPr/>
            </p:nvSpPr>
            <p:spPr>
              <a:xfrm rot="4598943">
                <a:off x="8297488" y="1954510"/>
                <a:ext cx="1211882" cy="685800"/>
              </a:xfrm>
              <a:prstGeom prst="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rapezoid 138"/>
              <p:cNvSpPr/>
              <p:nvPr/>
            </p:nvSpPr>
            <p:spPr>
              <a:xfrm>
                <a:off x="7982764" y="2633883"/>
                <a:ext cx="1008993" cy="475301"/>
              </a:xfrm>
              <a:prstGeom prst="trapezoid">
                <a:avLst>
                  <a:gd name="adj" fmla="val 61397"/>
                </a:avLst>
              </a:prstGeom>
              <a:solidFill>
                <a:schemeClr val="tx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Isosceles Triangle 139"/>
              <p:cNvSpPr/>
              <p:nvPr/>
            </p:nvSpPr>
            <p:spPr>
              <a:xfrm rot="10800000">
                <a:off x="8396726" y="2680723"/>
                <a:ext cx="378373" cy="292273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8144478" y="1511632"/>
                <a:ext cx="882869" cy="124215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Cloud 151"/>
              <p:cNvSpPr/>
              <p:nvPr/>
            </p:nvSpPr>
            <p:spPr>
              <a:xfrm>
                <a:off x="8173381" y="2221278"/>
                <a:ext cx="685800" cy="823264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8429874" y="2366421"/>
                <a:ext cx="250209" cy="16789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>
                <a:off x="7982764" y="1220881"/>
                <a:ext cx="1148363" cy="507687"/>
                <a:chOff x="1239442" y="2583838"/>
                <a:chExt cx="1535084" cy="678655"/>
              </a:xfrm>
            </p:grpSpPr>
            <p:sp>
              <p:nvSpPr>
                <p:cNvPr id="168" name="Rounded Rectangle 167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Regular Pentagon 168"/>
                <p:cNvSpPr/>
                <p:nvPr/>
              </p:nvSpPr>
              <p:spPr>
                <a:xfrm>
                  <a:off x="1807497" y="2583838"/>
                  <a:ext cx="491369" cy="408386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gular Pentagon 169"/>
                <p:cNvSpPr/>
                <p:nvPr/>
              </p:nvSpPr>
              <p:spPr>
                <a:xfrm>
                  <a:off x="1328217" y="2712925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gular Pentagon 170"/>
                <p:cNvSpPr/>
                <p:nvPr/>
              </p:nvSpPr>
              <p:spPr>
                <a:xfrm>
                  <a:off x="2385544" y="270875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1494521" y="2975696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Diamond 173"/>
                <p:cNvSpPr/>
                <p:nvPr/>
              </p:nvSpPr>
              <p:spPr>
                <a:xfrm>
                  <a:off x="1752775" y="2988239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2017838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2274465" y="2979774"/>
                  <a:ext cx="274391" cy="274254"/>
                </a:xfrm>
                <a:prstGeom prst="diamond">
                  <a:avLst/>
                </a:prstGeom>
                <a:solidFill>
                  <a:srgbClr val="E4B42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Rectangle 187"/>
          <p:cNvSpPr/>
          <p:nvPr/>
        </p:nvSpPr>
        <p:spPr>
          <a:xfrm>
            <a:off x="6522637" y="4236691"/>
            <a:ext cx="1854971" cy="2182144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934823" y="4817253"/>
            <a:ext cx="2246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Keturah</a:t>
            </a:r>
            <a:r>
              <a:rPr lang="en-US" dirty="0" smtClean="0"/>
              <a:t>-Abraham’s wife after Sarah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K</a:t>
            </a:r>
            <a:endParaRPr lang="en-US" sz="6600" dirty="0"/>
          </a:p>
        </p:txBody>
      </p:sp>
      <p:grpSp>
        <p:nvGrpSpPr>
          <p:cNvPr id="19" name="Group 18"/>
          <p:cNvGrpSpPr/>
          <p:nvPr/>
        </p:nvGrpSpPr>
        <p:grpSpPr>
          <a:xfrm>
            <a:off x="990600" y="1447800"/>
            <a:ext cx="1590682" cy="3276600"/>
            <a:chOff x="990600" y="1447800"/>
            <a:chExt cx="1590682" cy="3276600"/>
          </a:xfrm>
        </p:grpSpPr>
        <p:grpSp>
          <p:nvGrpSpPr>
            <p:cNvPr id="2" name="Group 145"/>
            <p:cNvGrpSpPr/>
            <p:nvPr/>
          </p:nvGrpSpPr>
          <p:grpSpPr>
            <a:xfrm>
              <a:off x="990600" y="1447800"/>
              <a:ext cx="1590682" cy="3276600"/>
              <a:chOff x="634635" y="609600"/>
              <a:chExt cx="2404519" cy="4953000"/>
            </a:xfrm>
          </p:grpSpPr>
          <p:sp>
            <p:nvSpPr>
              <p:cNvPr id="3" name="Rounded Rectangle 2"/>
              <p:cNvSpPr/>
              <p:nvPr/>
            </p:nvSpPr>
            <p:spPr>
              <a:xfrm>
                <a:off x="990600" y="609600"/>
                <a:ext cx="1676400" cy="2438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671902">
                <a:off x="2468091" y="3062714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2647766">
                <a:off x="634635" y="2960280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1537771" y="1772108"/>
                <a:ext cx="634675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>
                <a:off x="1143000" y="1143000"/>
                <a:ext cx="1295400" cy="3810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>
                <a:off x="1143000" y="838200"/>
                <a:ext cx="14478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1066800" y="685800"/>
                <a:ext cx="16002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8" name="Picture 8" descr="http://thumb1.shutterstock.com/display_pic_with_logo/264454/264454,1249271884,8/stock-vector-seamless-arab-borders-34653460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51485" t="48670" r="4950" b="42864"/>
            <a:stretch/>
          </p:blipFill>
          <p:spPr bwMode="auto">
            <a:xfrm>
              <a:off x="1434774" y="3260469"/>
              <a:ext cx="727735" cy="19186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6" name="TextBox 85"/>
          <p:cNvSpPr txBox="1"/>
          <p:nvPr/>
        </p:nvSpPr>
        <p:spPr>
          <a:xfrm>
            <a:off x="4078117" y="4847144"/>
            <a:ext cx="2246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Korah</a:t>
            </a:r>
            <a:endParaRPr lang="en-US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4191000" y="1313281"/>
            <a:ext cx="1585779" cy="3511933"/>
            <a:chOff x="4191000" y="1313281"/>
            <a:chExt cx="1585779" cy="3511933"/>
          </a:xfrm>
        </p:grpSpPr>
        <p:sp>
          <p:nvSpPr>
            <p:cNvPr id="58" name="Cloud 57"/>
            <p:cNvSpPr/>
            <p:nvPr/>
          </p:nvSpPr>
          <p:spPr>
            <a:xfrm flipH="1">
              <a:off x="4681509" y="1690326"/>
              <a:ext cx="863238" cy="1427150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>
              <a:off x="4364378" y="1575686"/>
              <a:ext cx="863238" cy="1427150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19671902">
              <a:off x="5462998" y="3154422"/>
              <a:ext cx="313781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2647766">
              <a:off x="4191000" y="3103679"/>
              <a:ext cx="336803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9352409">
              <a:off x="5068641" y="4244903"/>
              <a:ext cx="293200" cy="580311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647766">
              <a:off x="4731569" y="4233425"/>
              <a:ext cx="291797" cy="580311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169292">
              <a:off x="5034684" y="2507536"/>
              <a:ext cx="626173" cy="1035117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1790291">
              <a:off x="4351231" y="2473621"/>
              <a:ext cx="626173" cy="1035117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4535440" y="2640741"/>
              <a:ext cx="934153" cy="1891292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4759946" y="2315035"/>
              <a:ext cx="441351" cy="5703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266327">
              <a:off x="4469564" y="2555035"/>
              <a:ext cx="430765" cy="1982884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rapezoid 52"/>
            <p:cNvSpPr/>
            <p:nvPr/>
          </p:nvSpPr>
          <p:spPr>
            <a:xfrm rot="21203302">
              <a:off x="5045062" y="2633262"/>
              <a:ext cx="430765" cy="189406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Oval 31"/>
            <p:cNvSpPr/>
            <p:nvPr/>
          </p:nvSpPr>
          <p:spPr>
            <a:xfrm>
              <a:off x="4535440" y="1651605"/>
              <a:ext cx="890363" cy="10845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>
              <a:off x="4485031" y="1485440"/>
              <a:ext cx="913647" cy="705725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4436482" y="1313281"/>
              <a:ext cx="997735" cy="646166"/>
              <a:chOff x="4289358" y="1092720"/>
              <a:chExt cx="1503201" cy="909932"/>
            </a:xfrm>
            <a:solidFill>
              <a:schemeClr val="bg2"/>
            </a:solidFill>
          </p:grpSpPr>
          <p:sp>
            <p:nvSpPr>
              <p:cNvPr id="54" name="Moon 53"/>
              <p:cNvSpPr/>
              <p:nvPr/>
            </p:nvSpPr>
            <p:spPr>
              <a:xfrm rot="5400000">
                <a:off x="4585993" y="796085"/>
                <a:ext cx="909932" cy="1503201"/>
              </a:xfrm>
              <a:prstGeom prst="moon">
                <a:avLst>
                  <a:gd name="adj" fmla="val 7404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5400000">
                <a:off x="4746964" y="925857"/>
                <a:ext cx="609601" cy="1481587"/>
              </a:xfrm>
              <a:prstGeom prst="moon">
                <a:avLst>
                  <a:gd name="adj" fmla="val 7404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 rot="369666">
              <a:off x="4558210" y="2833640"/>
              <a:ext cx="212762" cy="1596902"/>
              <a:chOff x="6371743" y="2388286"/>
              <a:chExt cx="374191" cy="2367720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6403034" y="4220773"/>
                <a:ext cx="342900" cy="535233"/>
                <a:chOff x="6403034" y="4220773"/>
                <a:chExt cx="342900" cy="535233"/>
              </a:xfrm>
            </p:grpSpPr>
            <p:sp>
              <p:nvSpPr>
                <p:cNvPr id="59" name="Frame 58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>
                <a:off x="6397646" y="3617387"/>
                <a:ext cx="342900" cy="535233"/>
                <a:chOff x="6403034" y="4220773"/>
                <a:chExt cx="342900" cy="535233"/>
              </a:xfrm>
            </p:grpSpPr>
            <p:sp>
              <p:nvSpPr>
                <p:cNvPr id="63" name="Frame 62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64"/>
              <p:cNvGrpSpPr/>
              <p:nvPr/>
            </p:nvGrpSpPr>
            <p:grpSpPr>
              <a:xfrm>
                <a:off x="6389049" y="3002836"/>
                <a:ext cx="342900" cy="535233"/>
                <a:chOff x="6403034" y="4220773"/>
                <a:chExt cx="342900" cy="535233"/>
              </a:xfrm>
            </p:grpSpPr>
            <p:sp>
              <p:nvSpPr>
                <p:cNvPr id="66" name="Frame 65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/>
              <p:cNvGrpSpPr/>
              <p:nvPr/>
            </p:nvGrpSpPr>
            <p:grpSpPr>
              <a:xfrm>
                <a:off x="6371743" y="2388286"/>
                <a:ext cx="342900" cy="535233"/>
                <a:chOff x="6403034" y="4220773"/>
                <a:chExt cx="342900" cy="535233"/>
              </a:xfrm>
            </p:grpSpPr>
            <p:sp>
              <p:nvSpPr>
                <p:cNvPr id="69" name="Frame 68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" name="Group 72"/>
            <p:cNvGrpSpPr/>
            <p:nvPr/>
          </p:nvGrpSpPr>
          <p:grpSpPr>
            <a:xfrm rot="21201297">
              <a:off x="5163457" y="2837994"/>
              <a:ext cx="212762" cy="1596902"/>
              <a:chOff x="6371743" y="2388286"/>
              <a:chExt cx="374191" cy="2367720"/>
            </a:xfrm>
          </p:grpSpPr>
          <p:grpSp>
            <p:nvGrpSpPr>
              <p:cNvPr id="74" name="Group 73"/>
              <p:cNvGrpSpPr/>
              <p:nvPr/>
            </p:nvGrpSpPr>
            <p:grpSpPr>
              <a:xfrm>
                <a:off x="6403034" y="4220773"/>
                <a:ext cx="342900" cy="535233"/>
                <a:chOff x="6403034" y="4220773"/>
                <a:chExt cx="342900" cy="535233"/>
              </a:xfrm>
            </p:grpSpPr>
            <p:sp>
              <p:nvSpPr>
                <p:cNvPr id="84" name="Frame 83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4"/>
              <p:cNvGrpSpPr/>
              <p:nvPr/>
            </p:nvGrpSpPr>
            <p:grpSpPr>
              <a:xfrm>
                <a:off x="6397646" y="3617387"/>
                <a:ext cx="342900" cy="535233"/>
                <a:chOff x="6403034" y="4220773"/>
                <a:chExt cx="342900" cy="535233"/>
              </a:xfrm>
            </p:grpSpPr>
            <p:sp>
              <p:nvSpPr>
                <p:cNvPr id="82" name="Frame 81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5"/>
              <p:cNvGrpSpPr/>
              <p:nvPr/>
            </p:nvGrpSpPr>
            <p:grpSpPr>
              <a:xfrm>
                <a:off x="6389049" y="3002836"/>
                <a:ext cx="342900" cy="535233"/>
                <a:chOff x="6403034" y="4220773"/>
                <a:chExt cx="342900" cy="535233"/>
              </a:xfrm>
            </p:grpSpPr>
            <p:sp>
              <p:nvSpPr>
                <p:cNvPr id="80" name="Frame 79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6371743" y="2388286"/>
                <a:ext cx="342900" cy="535233"/>
                <a:chOff x="6403034" y="4220773"/>
                <a:chExt cx="342900" cy="535233"/>
              </a:xfrm>
            </p:grpSpPr>
            <p:sp>
              <p:nvSpPr>
                <p:cNvPr id="78" name="Frame 77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8" name="Group 87"/>
            <p:cNvGrpSpPr/>
            <p:nvPr/>
          </p:nvGrpSpPr>
          <p:grpSpPr>
            <a:xfrm rot="5400000">
              <a:off x="4879017" y="1412016"/>
              <a:ext cx="153636" cy="623155"/>
              <a:chOff x="6389049" y="3002836"/>
              <a:chExt cx="356885" cy="1753170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6403034" y="4220773"/>
                <a:ext cx="342900" cy="535233"/>
                <a:chOff x="6403034" y="4220773"/>
                <a:chExt cx="342900" cy="535233"/>
              </a:xfrm>
            </p:grpSpPr>
            <p:sp>
              <p:nvSpPr>
                <p:cNvPr id="99" name="Frame 98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6397646" y="3617387"/>
                <a:ext cx="342900" cy="535233"/>
                <a:chOff x="6403034" y="4220773"/>
                <a:chExt cx="342900" cy="535233"/>
              </a:xfrm>
            </p:grpSpPr>
            <p:sp>
              <p:nvSpPr>
                <p:cNvPr id="97" name="Frame 96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Diamond 97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89049" y="3002836"/>
                <a:ext cx="342900" cy="535233"/>
                <a:chOff x="6403034" y="4220773"/>
                <a:chExt cx="342900" cy="535233"/>
              </a:xfrm>
            </p:grpSpPr>
            <p:sp>
              <p:nvSpPr>
                <p:cNvPr id="95" name="Frame 94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0" name="Group 19"/>
          <p:cNvGrpSpPr/>
          <p:nvPr/>
        </p:nvGrpSpPr>
        <p:grpSpPr>
          <a:xfrm>
            <a:off x="6560827" y="1745962"/>
            <a:ext cx="1180369" cy="1698615"/>
            <a:chOff x="6560827" y="1745962"/>
            <a:chExt cx="1180369" cy="1698615"/>
          </a:xfrm>
        </p:grpSpPr>
        <p:sp>
          <p:nvSpPr>
            <p:cNvPr id="92" name="Cloud 91"/>
            <p:cNvSpPr/>
            <p:nvPr/>
          </p:nvSpPr>
          <p:spPr>
            <a:xfrm flipH="1">
              <a:off x="6877958" y="2123007"/>
              <a:ext cx="863238" cy="1241102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>
              <a:off x="6560827" y="2008367"/>
              <a:ext cx="863238" cy="1427150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>
              <a:off x="6857364" y="2967031"/>
              <a:ext cx="626173" cy="477546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6731889" y="2084286"/>
              <a:ext cx="890363" cy="10845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>
              <a:off x="6681480" y="1918121"/>
              <a:ext cx="913647" cy="705725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6632931" y="1745962"/>
              <a:ext cx="997735" cy="646166"/>
              <a:chOff x="4289358" y="1092720"/>
              <a:chExt cx="1503201" cy="909932"/>
            </a:xfrm>
            <a:solidFill>
              <a:schemeClr val="bg2"/>
            </a:solidFill>
          </p:grpSpPr>
          <p:sp>
            <p:nvSpPr>
              <p:cNvPr id="150" name="Moon 149"/>
              <p:cNvSpPr/>
              <p:nvPr/>
            </p:nvSpPr>
            <p:spPr>
              <a:xfrm rot="5400000">
                <a:off x="4585993" y="796085"/>
                <a:ext cx="909932" cy="1503201"/>
              </a:xfrm>
              <a:prstGeom prst="moon">
                <a:avLst>
                  <a:gd name="adj" fmla="val 7404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Moon 150"/>
              <p:cNvSpPr/>
              <p:nvPr/>
            </p:nvSpPr>
            <p:spPr>
              <a:xfrm rot="5400000">
                <a:off x="4746964" y="925857"/>
                <a:ext cx="609601" cy="1481587"/>
              </a:xfrm>
              <a:prstGeom prst="moon">
                <a:avLst>
                  <a:gd name="adj" fmla="val 7404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 rot="5400000">
              <a:off x="7075466" y="1844697"/>
              <a:ext cx="153636" cy="623155"/>
              <a:chOff x="6389049" y="3002836"/>
              <a:chExt cx="356885" cy="1753170"/>
            </a:xfrm>
          </p:grpSpPr>
          <p:grpSp>
            <p:nvGrpSpPr>
              <p:cNvPr id="117" name="Group 116"/>
              <p:cNvGrpSpPr/>
              <p:nvPr/>
            </p:nvGrpSpPr>
            <p:grpSpPr>
              <a:xfrm>
                <a:off x="6403034" y="4220773"/>
                <a:ext cx="342900" cy="535233"/>
                <a:chOff x="6403034" y="4220773"/>
                <a:chExt cx="342900" cy="535233"/>
              </a:xfrm>
            </p:grpSpPr>
            <p:sp>
              <p:nvSpPr>
                <p:cNvPr id="124" name="Frame 123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5" name="Diamond 124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7"/>
              <p:cNvGrpSpPr/>
              <p:nvPr/>
            </p:nvGrpSpPr>
            <p:grpSpPr>
              <a:xfrm>
                <a:off x="6397646" y="3617387"/>
                <a:ext cx="342900" cy="535233"/>
                <a:chOff x="6403034" y="4220773"/>
                <a:chExt cx="342900" cy="535233"/>
              </a:xfrm>
            </p:grpSpPr>
            <p:sp>
              <p:nvSpPr>
                <p:cNvPr id="122" name="Frame 121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18"/>
              <p:cNvGrpSpPr/>
              <p:nvPr/>
            </p:nvGrpSpPr>
            <p:grpSpPr>
              <a:xfrm>
                <a:off x="6389049" y="3002836"/>
                <a:ext cx="342900" cy="535233"/>
                <a:chOff x="6403034" y="4220773"/>
                <a:chExt cx="342900" cy="535233"/>
              </a:xfrm>
            </p:grpSpPr>
            <p:sp>
              <p:nvSpPr>
                <p:cNvPr id="120" name="Frame 119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solidFill>
                  <a:srgbClr val="E1AE47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" name="Diamond 120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2" name="Group 151"/>
          <p:cNvGrpSpPr/>
          <p:nvPr/>
        </p:nvGrpSpPr>
        <p:grpSpPr>
          <a:xfrm>
            <a:off x="6833880" y="4475701"/>
            <a:ext cx="1180369" cy="1698615"/>
            <a:chOff x="6560827" y="1745962"/>
            <a:chExt cx="1180369" cy="1698615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53" name="Cloud 152"/>
            <p:cNvSpPr/>
            <p:nvPr/>
          </p:nvSpPr>
          <p:spPr>
            <a:xfrm flipH="1">
              <a:off x="6877958" y="2123007"/>
              <a:ext cx="863238" cy="1241102"/>
            </a:xfrm>
            <a:prstGeom prst="cloud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Cloud 153"/>
            <p:cNvSpPr/>
            <p:nvPr/>
          </p:nvSpPr>
          <p:spPr>
            <a:xfrm>
              <a:off x="6560827" y="2008367"/>
              <a:ext cx="863238" cy="1427150"/>
            </a:xfrm>
            <a:prstGeom prst="cloud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>
              <a:off x="6857364" y="2967031"/>
              <a:ext cx="626173" cy="477546"/>
            </a:xfrm>
            <a:prstGeom prst="trapezoid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" name="Oval 155"/>
            <p:cNvSpPr/>
            <p:nvPr/>
          </p:nvSpPr>
          <p:spPr>
            <a:xfrm>
              <a:off x="6731889" y="2084286"/>
              <a:ext cx="890363" cy="1084534"/>
            </a:xfrm>
            <a:prstGeom prst="ellipse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Cloud 156"/>
            <p:cNvSpPr/>
            <p:nvPr/>
          </p:nvSpPr>
          <p:spPr>
            <a:xfrm>
              <a:off x="6681480" y="1918121"/>
              <a:ext cx="913647" cy="705725"/>
            </a:xfrm>
            <a:prstGeom prst="cloud">
              <a:avLst/>
            </a:pr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/>
            <p:cNvGrpSpPr/>
            <p:nvPr/>
          </p:nvGrpSpPr>
          <p:grpSpPr>
            <a:xfrm>
              <a:off x="6632931" y="1745962"/>
              <a:ext cx="997735" cy="646166"/>
              <a:chOff x="4289358" y="1092720"/>
              <a:chExt cx="1503201" cy="909932"/>
            </a:xfrm>
            <a:grpFill/>
          </p:grpSpPr>
          <p:sp>
            <p:nvSpPr>
              <p:cNvPr id="169" name="Moon 168"/>
              <p:cNvSpPr/>
              <p:nvPr/>
            </p:nvSpPr>
            <p:spPr>
              <a:xfrm rot="5400000">
                <a:off x="4585993" y="796085"/>
                <a:ext cx="909932" cy="1503201"/>
              </a:xfrm>
              <a:prstGeom prst="moon">
                <a:avLst>
                  <a:gd name="adj" fmla="val 74044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Moon 169"/>
              <p:cNvSpPr/>
              <p:nvPr/>
            </p:nvSpPr>
            <p:spPr>
              <a:xfrm rot="5400000">
                <a:off x="4746964" y="925857"/>
                <a:ext cx="609601" cy="1481587"/>
              </a:xfrm>
              <a:prstGeom prst="moon">
                <a:avLst>
                  <a:gd name="adj" fmla="val 74044"/>
                </a:avLst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 rot="5400000">
              <a:off x="7075466" y="1844697"/>
              <a:ext cx="153636" cy="623155"/>
              <a:chOff x="6389049" y="3002836"/>
              <a:chExt cx="356885" cy="1753170"/>
            </a:xfrm>
            <a:grpFill/>
          </p:grpSpPr>
          <p:grpSp>
            <p:nvGrpSpPr>
              <p:cNvPr id="160" name="Group 159"/>
              <p:cNvGrpSpPr/>
              <p:nvPr/>
            </p:nvGrpSpPr>
            <p:grpSpPr>
              <a:xfrm>
                <a:off x="6403034" y="4220773"/>
                <a:ext cx="342900" cy="535233"/>
                <a:chOff x="6403034" y="4220773"/>
                <a:chExt cx="342900" cy="535233"/>
              </a:xfrm>
              <a:grpFill/>
            </p:grpSpPr>
            <p:sp>
              <p:nvSpPr>
                <p:cNvPr id="167" name="Frame 166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grpFill/>
                <a:ln w="3175"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8" name="Diamond 167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grpFill/>
                <a:ln w="3175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160"/>
              <p:cNvGrpSpPr/>
              <p:nvPr/>
            </p:nvGrpSpPr>
            <p:grpSpPr>
              <a:xfrm>
                <a:off x="6397646" y="3617387"/>
                <a:ext cx="342900" cy="535233"/>
                <a:chOff x="6403034" y="4220773"/>
                <a:chExt cx="342900" cy="535233"/>
              </a:xfrm>
              <a:grpFill/>
            </p:grpSpPr>
            <p:sp>
              <p:nvSpPr>
                <p:cNvPr id="165" name="Frame 164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grpFill/>
                <a:ln w="3175"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6" name="Diamond 165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 w="3175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" name="Group 161"/>
              <p:cNvGrpSpPr/>
              <p:nvPr/>
            </p:nvGrpSpPr>
            <p:grpSpPr>
              <a:xfrm>
                <a:off x="6389049" y="3002836"/>
                <a:ext cx="342900" cy="535233"/>
                <a:chOff x="6403034" y="4220773"/>
                <a:chExt cx="342900" cy="535233"/>
              </a:xfrm>
              <a:grpFill/>
            </p:grpSpPr>
            <p:sp>
              <p:nvSpPr>
                <p:cNvPr id="163" name="Frame 162"/>
                <p:cNvSpPr/>
                <p:nvPr/>
              </p:nvSpPr>
              <p:spPr>
                <a:xfrm rot="16200000">
                  <a:off x="6306867" y="4316940"/>
                  <a:ext cx="535233" cy="342900"/>
                </a:xfrm>
                <a:prstGeom prst="frame">
                  <a:avLst>
                    <a:gd name="adj1" fmla="val 22659"/>
                  </a:avLst>
                </a:prstGeom>
                <a:grpFill/>
                <a:ln w="3175"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6501813" y="4267200"/>
                  <a:ext cx="143878" cy="465418"/>
                </a:xfrm>
                <a:prstGeom prst="diamond">
                  <a:avLst/>
                </a:prstGeom>
                <a:grpFill/>
                <a:ln w="3175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1" name="Group 170"/>
          <p:cNvGrpSpPr/>
          <p:nvPr/>
        </p:nvGrpSpPr>
        <p:grpSpPr>
          <a:xfrm>
            <a:off x="2789287" y="4367167"/>
            <a:ext cx="1854971" cy="2182144"/>
            <a:chOff x="6040062" y="219986"/>
            <a:chExt cx="2749109" cy="3233987"/>
          </a:xfrm>
        </p:grpSpPr>
        <p:sp>
          <p:nvSpPr>
            <p:cNvPr id="172" name="Rectangle 171"/>
            <p:cNvSpPr/>
            <p:nvPr/>
          </p:nvSpPr>
          <p:spPr>
            <a:xfrm>
              <a:off x="6040062" y="219986"/>
              <a:ext cx="2749109" cy="3233987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6253881" y="444072"/>
              <a:ext cx="2401395" cy="3009901"/>
              <a:chOff x="1221578" y="381000"/>
              <a:chExt cx="2401395" cy="3009901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174" name="Cloud 173"/>
              <p:cNvSpPr/>
              <p:nvPr/>
            </p:nvSpPr>
            <p:spPr>
              <a:xfrm rot="322275">
                <a:off x="1221578" y="624599"/>
                <a:ext cx="2401395" cy="219086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rapezoid 174"/>
              <p:cNvSpPr/>
              <p:nvPr/>
            </p:nvSpPr>
            <p:spPr>
              <a:xfrm>
                <a:off x="1762302" y="1965036"/>
                <a:ext cx="1326708" cy="1425865"/>
              </a:xfrm>
              <a:prstGeom prst="trapezoid">
                <a:avLst>
                  <a:gd name="adj" fmla="val 24886"/>
                </a:avLst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 flipH="1">
                <a:off x="2099962" y="1382913"/>
                <a:ext cx="598035" cy="1137657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/>
              <p:cNvSpPr/>
              <p:nvPr/>
            </p:nvSpPr>
            <p:spPr>
              <a:xfrm>
                <a:off x="1839952" y="580862"/>
                <a:ext cx="1155781" cy="169882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/>
              <p:cNvSpPr/>
              <p:nvPr/>
            </p:nvSpPr>
            <p:spPr>
              <a:xfrm>
                <a:off x="1674841" y="381000"/>
                <a:ext cx="825559" cy="599584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>
                <a:off x="2417844" y="381000"/>
                <a:ext cx="825559" cy="599584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Block Arc 179"/>
              <p:cNvSpPr/>
              <p:nvPr/>
            </p:nvSpPr>
            <p:spPr>
              <a:xfrm rot="10800000">
                <a:off x="1839951" y="513688"/>
                <a:ext cx="1238337" cy="182477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1" name="Block Arc 180"/>
              <p:cNvSpPr/>
              <p:nvPr/>
            </p:nvSpPr>
            <p:spPr>
              <a:xfrm rot="21435521">
                <a:off x="2092974" y="1698737"/>
                <a:ext cx="649734" cy="289946"/>
              </a:xfrm>
              <a:prstGeom prst="blockArc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2" name="Cloud 181"/>
              <p:cNvSpPr/>
              <p:nvPr/>
            </p:nvSpPr>
            <p:spPr>
              <a:xfrm rot="21271638">
                <a:off x="2762187" y="561628"/>
                <a:ext cx="688970" cy="202966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Cloud 182"/>
              <p:cNvSpPr/>
              <p:nvPr/>
            </p:nvSpPr>
            <p:spPr>
              <a:xfrm rot="273561">
                <a:off x="1444512" y="631601"/>
                <a:ext cx="632176" cy="1974742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>
                <a:off x="1743635" y="478114"/>
                <a:ext cx="481578" cy="485576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184"/>
              <p:cNvSpPr/>
              <p:nvPr/>
            </p:nvSpPr>
            <p:spPr>
              <a:xfrm>
                <a:off x="2706790" y="478114"/>
                <a:ext cx="481578" cy="485576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/>
              <p:cNvSpPr/>
              <p:nvPr/>
            </p:nvSpPr>
            <p:spPr>
              <a:xfrm>
                <a:off x="3200400" y="990600"/>
                <a:ext cx="381000" cy="137160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1371600" y="990600"/>
                <a:ext cx="381000" cy="1371600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" name="Rectangle 20"/>
          <p:cNvSpPr/>
          <p:nvPr/>
        </p:nvSpPr>
        <p:spPr>
          <a:xfrm>
            <a:off x="5541364" y="232861"/>
            <a:ext cx="1189140" cy="1269174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Group 22"/>
          <p:cNvGrpSpPr/>
          <p:nvPr/>
        </p:nvGrpSpPr>
        <p:grpSpPr>
          <a:xfrm>
            <a:off x="5519331" y="228600"/>
            <a:ext cx="1212558" cy="1266437"/>
            <a:chOff x="5519331" y="228600"/>
            <a:chExt cx="1212558" cy="1266437"/>
          </a:xfrm>
        </p:grpSpPr>
        <p:sp>
          <p:nvSpPr>
            <p:cNvPr id="22" name="Frame 21"/>
            <p:cNvSpPr/>
            <p:nvPr/>
          </p:nvSpPr>
          <p:spPr>
            <a:xfrm>
              <a:off x="5519331" y="228600"/>
              <a:ext cx="1212558" cy="1266437"/>
            </a:xfrm>
            <a:prstGeom prst="frame">
              <a:avLst>
                <a:gd name="adj1" fmla="val 11064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132" name="Group 145"/>
            <p:cNvGrpSpPr/>
            <p:nvPr/>
          </p:nvGrpSpPr>
          <p:grpSpPr>
            <a:xfrm>
              <a:off x="5803024" y="429604"/>
              <a:ext cx="612976" cy="911182"/>
              <a:chOff x="990600" y="609600"/>
              <a:chExt cx="1676400" cy="2774349"/>
            </a:xfrm>
          </p:grpSpPr>
          <p:sp>
            <p:nvSpPr>
              <p:cNvPr id="134" name="Rounded Rectangle 133"/>
              <p:cNvSpPr/>
              <p:nvPr/>
            </p:nvSpPr>
            <p:spPr>
              <a:xfrm>
                <a:off x="990600" y="609600"/>
                <a:ext cx="1676400" cy="2438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>
                <a:off x="1155299" y="2260490"/>
                <a:ext cx="1412090" cy="1123459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1575076" y="1928405"/>
                <a:ext cx="543476" cy="6858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Cloud 143"/>
              <p:cNvSpPr/>
              <p:nvPr/>
            </p:nvSpPr>
            <p:spPr>
              <a:xfrm>
                <a:off x="1143000" y="1143000"/>
                <a:ext cx="1295400" cy="3810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>
                <a:off x="1143000" y="838200"/>
                <a:ext cx="14478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1066800" y="685800"/>
                <a:ext cx="1600200" cy="533400"/>
              </a:xfrm>
              <a:prstGeom prst="roundRect">
                <a:avLst/>
              </a:prstGeom>
              <a:solidFill>
                <a:srgbClr val="E7C5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9385414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K</a:t>
            </a:r>
            <a:endParaRPr lang="en-US" sz="6600" dirty="0"/>
          </a:p>
        </p:txBody>
      </p:sp>
      <p:sp>
        <p:nvSpPr>
          <p:cNvPr id="22" name="Rectangle 21"/>
          <p:cNvSpPr/>
          <p:nvPr/>
        </p:nvSpPr>
        <p:spPr>
          <a:xfrm>
            <a:off x="6936675" y="3752873"/>
            <a:ext cx="170485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 smtClean="0">
                <a:solidFill>
                  <a:srgbClr val="333333"/>
                </a:solidFill>
                <a:latin typeface="Open Sans"/>
              </a:rPr>
              <a:t>Jehoshaphat</a:t>
            </a:r>
            <a:endParaRPr lang="en-US" dirty="0"/>
          </a:p>
        </p:txBody>
      </p:sp>
      <p:grpSp>
        <p:nvGrpSpPr>
          <p:cNvPr id="23" name="Group 22"/>
          <p:cNvGrpSpPr/>
          <p:nvPr/>
        </p:nvGrpSpPr>
        <p:grpSpPr>
          <a:xfrm>
            <a:off x="1486767" y="786538"/>
            <a:ext cx="1535084" cy="678655"/>
            <a:chOff x="1239442" y="2583838"/>
            <a:chExt cx="1535084" cy="678655"/>
          </a:xfrm>
        </p:grpSpPr>
        <p:sp>
          <p:nvSpPr>
            <p:cNvPr id="24" name="Rounded Rectangle 23"/>
            <p:cNvSpPr/>
            <p:nvPr/>
          </p:nvSpPr>
          <p:spPr>
            <a:xfrm>
              <a:off x="1239442" y="2984838"/>
              <a:ext cx="1535084" cy="276558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gular Pentagon 24"/>
            <p:cNvSpPr/>
            <p:nvPr/>
          </p:nvSpPr>
          <p:spPr>
            <a:xfrm>
              <a:off x="1807497" y="2583838"/>
              <a:ext cx="491369" cy="408386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gular Pentagon 25"/>
            <p:cNvSpPr/>
            <p:nvPr/>
          </p:nvSpPr>
          <p:spPr>
            <a:xfrm>
              <a:off x="1328217" y="2712925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gular Pentagon 26"/>
            <p:cNvSpPr/>
            <p:nvPr/>
          </p:nvSpPr>
          <p:spPr>
            <a:xfrm>
              <a:off x="2385544" y="2708757"/>
              <a:ext cx="329982" cy="274254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Diamond 27"/>
            <p:cNvSpPr/>
            <p:nvPr/>
          </p:nvSpPr>
          <p:spPr>
            <a:xfrm>
              <a:off x="1982582" y="2684447"/>
              <a:ext cx="114300" cy="274254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Diamond 28"/>
            <p:cNvSpPr/>
            <p:nvPr/>
          </p:nvSpPr>
          <p:spPr>
            <a:xfrm>
              <a:off x="1494521" y="2975696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Diamond 29"/>
            <p:cNvSpPr/>
            <p:nvPr/>
          </p:nvSpPr>
          <p:spPr>
            <a:xfrm>
              <a:off x="1752775" y="2988239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Diamond 30"/>
            <p:cNvSpPr/>
            <p:nvPr/>
          </p:nvSpPr>
          <p:spPr>
            <a:xfrm>
              <a:off x="2017838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Diamond 31"/>
            <p:cNvSpPr/>
            <p:nvPr/>
          </p:nvSpPr>
          <p:spPr>
            <a:xfrm>
              <a:off x="2274465" y="2979774"/>
              <a:ext cx="274391" cy="274254"/>
            </a:xfrm>
            <a:prstGeom prst="diamond">
              <a:avLst/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Rectangle 32"/>
          <p:cNvSpPr/>
          <p:nvPr/>
        </p:nvSpPr>
        <p:spPr>
          <a:xfrm>
            <a:off x="419600" y="1501806"/>
            <a:ext cx="170485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 smtClean="0">
                <a:solidFill>
                  <a:srgbClr val="333333"/>
                </a:solidFill>
                <a:latin typeface="Open Sans"/>
              </a:rPr>
              <a:t>Kings of Judah</a:t>
            </a:r>
            <a:endParaRPr lang="en-US" dirty="0"/>
          </a:p>
        </p:txBody>
      </p:sp>
      <p:grpSp>
        <p:nvGrpSpPr>
          <p:cNvPr id="66" name="Group 65"/>
          <p:cNvGrpSpPr/>
          <p:nvPr/>
        </p:nvGrpSpPr>
        <p:grpSpPr>
          <a:xfrm>
            <a:off x="617163" y="2183504"/>
            <a:ext cx="1683343" cy="1677328"/>
            <a:chOff x="524633" y="2581369"/>
            <a:chExt cx="2351642" cy="2343239"/>
          </a:xfrm>
        </p:grpSpPr>
        <p:grpSp>
          <p:nvGrpSpPr>
            <p:cNvPr id="3" name="Group 2"/>
            <p:cNvGrpSpPr/>
            <p:nvPr/>
          </p:nvGrpSpPr>
          <p:grpSpPr>
            <a:xfrm>
              <a:off x="524633" y="2581369"/>
              <a:ext cx="2351642" cy="2343239"/>
              <a:chOff x="987717" y="3230880"/>
              <a:chExt cx="1079863" cy="1114697"/>
            </a:xfrm>
          </p:grpSpPr>
          <p:sp>
            <p:nvSpPr>
              <p:cNvPr id="19" name="Rectangle 18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Frame 19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" name="Trapezoid 5"/>
            <p:cNvSpPr/>
            <p:nvPr/>
          </p:nvSpPr>
          <p:spPr>
            <a:xfrm>
              <a:off x="1222629" y="3970811"/>
              <a:ext cx="867623" cy="715801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1222629" y="3057128"/>
              <a:ext cx="826952" cy="10018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 Diagonal Corner Rectangle 7"/>
            <p:cNvSpPr/>
            <p:nvPr/>
          </p:nvSpPr>
          <p:spPr>
            <a:xfrm rot="1236535">
              <a:off x="1230483" y="3099334"/>
              <a:ext cx="418444" cy="36885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 Diagonal Corner Rectangle 8"/>
            <p:cNvSpPr/>
            <p:nvPr/>
          </p:nvSpPr>
          <p:spPr>
            <a:xfrm rot="5076663">
              <a:off x="1645316" y="3008476"/>
              <a:ext cx="401325" cy="54638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378452" y="3684129"/>
              <a:ext cx="563533" cy="475222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541622" y="3752989"/>
              <a:ext cx="237193" cy="119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1174012" y="2778372"/>
              <a:ext cx="950442" cy="420187"/>
              <a:chOff x="1239442" y="2583838"/>
              <a:chExt cx="1535084" cy="678655"/>
            </a:xfrm>
          </p:grpSpPr>
          <p:sp>
            <p:nvSpPr>
              <p:cNvPr id="35" name="Rounded Rectangle 34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gular Pentagon 35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gular Pentagon 36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gular Pentagon 37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Diamond 38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iamond 40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Diamond 41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Diamond 42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4" name="Rectangle 43"/>
          <p:cNvSpPr/>
          <p:nvPr/>
        </p:nvSpPr>
        <p:spPr>
          <a:xfrm>
            <a:off x="6295392" y="1401567"/>
            <a:ext cx="170485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 smtClean="0">
                <a:solidFill>
                  <a:srgbClr val="333333"/>
                </a:solidFill>
                <a:latin typeface="Open Sans"/>
              </a:rPr>
              <a:t>Kings of Israel</a:t>
            </a:r>
            <a:endParaRPr lang="en-US" dirty="0"/>
          </a:p>
        </p:txBody>
      </p:sp>
      <p:grpSp>
        <p:nvGrpSpPr>
          <p:cNvPr id="65" name="Group 64"/>
          <p:cNvGrpSpPr/>
          <p:nvPr/>
        </p:nvGrpSpPr>
        <p:grpSpPr>
          <a:xfrm>
            <a:off x="6096000" y="142526"/>
            <a:ext cx="1718800" cy="1135927"/>
            <a:chOff x="3539000" y="2369309"/>
            <a:chExt cx="1718800" cy="1135927"/>
          </a:xfrm>
        </p:grpSpPr>
        <p:sp>
          <p:nvSpPr>
            <p:cNvPr id="55" name="Oval 54"/>
            <p:cNvSpPr/>
            <p:nvPr/>
          </p:nvSpPr>
          <p:spPr>
            <a:xfrm>
              <a:off x="4262734" y="2369309"/>
              <a:ext cx="344666" cy="65879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3539000" y="2521067"/>
              <a:ext cx="1718800" cy="984169"/>
              <a:chOff x="1239442" y="2684447"/>
              <a:chExt cx="1535084" cy="576949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Diamond 49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3697716" y="2570791"/>
              <a:ext cx="329982" cy="444930"/>
              <a:chOff x="3697716" y="2570791"/>
              <a:chExt cx="329982" cy="444930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3775334" y="2570791"/>
                <a:ext cx="174745" cy="334006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gular Pentagon 56"/>
              <p:cNvSpPr/>
              <p:nvPr/>
            </p:nvSpPr>
            <p:spPr>
              <a:xfrm>
                <a:off x="3697716" y="274146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4767609" y="2574639"/>
              <a:ext cx="329982" cy="444930"/>
              <a:chOff x="3697716" y="2570791"/>
              <a:chExt cx="329982" cy="444930"/>
            </a:xfrm>
          </p:grpSpPr>
          <p:sp>
            <p:nvSpPr>
              <p:cNvPr id="60" name="Oval 59"/>
              <p:cNvSpPr/>
              <p:nvPr/>
            </p:nvSpPr>
            <p:spPr>
              <a:xfrm>
                <a:off x="3775334" y="2570791"/>
                <a:ext cx="174745" cy="334006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gular Pentagon 60"/>
              <p:cNvSpPr/>
              <p:nvPr/>
            </p:nvSpPr>
            <p:spPr>
              <a:xfrm>
                <a:off x="3697716" y="274146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" name="Quad Arrow 61"/>
            <p:cNvSpPr/>
            <p:nvPr/>
          </p:nvSpPr>
          <p:spPr>
            <a:xfrm>
              <a:off x="3661987" y="3033479"/>
              <a:ext cx="484635" cy="448789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Quad Arrow 62"/>
            <p:cNvSpPr/>
            <p:nvPr/>
          </p:nvSpPr>
          <p:spPr>
            <a:xfrm>
              <a:off x="4176134" y="3036782"/>
              <a:ext cx="484635" cy="448789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Quad Arrow 63"/>
            <p:cNvSpPr/>
            <p:nvPr/>
          </p:nvSpPr>
          <p:spPr>
            <a:xfrm>
              <a:off x="4690281" y="3044962"/>
              <a:ext cx="484635" cy="448789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E4B42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7217769" y="1954452"/>
            <a:ext cx="1366209" cy="1710387"/>
            <a:chOff x="5095095" y="1894013"/>
            <a:chExt cx="1366209" cy="1710387"/>
          </a:xfrm>
        </p:grpSpPr>
        <p:grpSp>
          <p:nvGrpSpPr>
            <p:cNvPr id="69" name="Group 68"/>
            <p:cNvGrpSpPr/>
            <p:nvPr/>
          </p:nvGrpSpPr>
          <p:grpSpPr>
            <a:xfrm>
              <a:off x="5095095" y="1894013"/>
              <a:ext cx="1366209" cy="1710387"/>
              <a:chOff x="6812404" y="4014427"/>
              <a:chExt cx="1532462" cy="1723166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04" name="Frame 103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1" name="Trapezoid 70"/>
            <p:cNvSpPr/>
            <p:nvPr/>
          </p:nvSpPr>
          <p:spPr>
            <a:xfrm flipH="1">
              <a:off x="5521680" y="3291803"/>
              <a:ext cx="536050" cy="205442"/>
            </a:xfrm>
            <a:prstGeom prst="trapezoid">
              <a:avLst>
                <a:gd name="adj" fmla="val 77128"/>
              </a:avLst>
            </a:prstGeom>
            <a:solidFill>
              <a:srgbClr val="7030A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3" name="Cloud 72"/>
            <p:cNvSpPr/>
            <p:nvPr/>
          </p:nvSpPr>
          <p:spPr>
            <a:xfrm rot="671737">
              <a:off x="5212637" y="2543418"/>
              <a:ext cx="377871" cy="463584"/>
            </a:xfrm>
            <a:prstGeom prst="cloud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Cloud 73"/>
            <p:cNvSpPr/>
            <p:nvPr/>
          </p:nvSpPr>
          <p:spPr>
            <a:xfrm rot="20706537">
              <a:off x="5892504" y="2583606"/>
              <a:ext cx="431939" cy="421526"/>
            </a:xfrm>
            <a:prstGeom prst="cloud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5" name="Oval 74"/>
            <p:cNvSpPr/>
            <p:nvPr/>
          </p:nvSpPr>
          <p:spPr>
            <a:xfrm flipH="1">
              <a:off x="5413192" y="2380479"/>
              <a:ext cx="739995" cy="94198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6" name="Cloud 75"/>
            <p:cNvSpPr/>
            <p:nvPr/>
          </p:nvSpPr>
          <p:spPr>
            <a:xfrm rot="16200000">
              <a:off x="5589498" y="2095155"/>
              <a:ext cx="375407" cy="877659"/>
            </a:xfrm>
            <a:prstGeom prst="cloud">
              <a:avLst/>
            </a:prstGeom>
            <a:solidFill>
              <a:srgbClr val="99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5280584" y="2096065"/>
              <a:ext cx="916344" cy="605597"/>
              <a:chOff x="3539000" y="2369309"/>
              <a:chExt cx="1718800" cy="1135927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4262734" y="2369309"/>
                <a:ext cx="344666" cy="65879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106"/>
              <p:cNvGrpSpPr/>
              <p:nvPr/>
            </p:nvGrpSpPr>
            <p:grpSpPr>
              <a:xfrm>
                <a:off x="3539000" y="2521067"/>
                <a:ext cx="1718800" cy="984169"/>
                <a:chOff x="1239442" y="2684447"/>
                <a:chExt cx="1535084" cy="576949"/>
              </a:xfrm>
            </p:grpSpPr>
            <p:sp>
              <p:nvSpPr>
                <p:cNvPr id="117" name="Rounded Rectangle 116"/>
                <p:cNvSpPr/>
                <p:nvPr/>
              </p:nvSpPr>
              <p:spPr>
                <a:xfrm>
                  <a:off x="1239442" y="2984838"/>
                  <a:ext cx="1535084" cy="276558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1982582" y="2684447"/>
                  <a:ext cx="114300" cy="274254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/>
              <p:cNvGrpSpPr/>
              <p:nvPr/>
            </p:nvGrpSpPr>
            <p:grpSpPr>
              <a:xfrm>
                <a:off x="3697716" y="2570791"/>
                <a:ext cx="329982" cy="444930"/>
                <a:chOff x="3697716" y="2570791"/>
                <a:chExt cx="329982" cy="444930"/>
              </a:xfrm>
            </p:grpSpPr>
            <p:sp>
              <p:nvSpPr>
                <p:cNvPr id="115" name="Oval 114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egular Pentagon 115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4767609" y="2574639"/>
                <a:ext cx="329982" cy="444930"/>
                <a:chOff x="3697716" y="2570791"/>
                <a:chExt cx="329982" cy="444930"/>
              </a:xfrm>
            </p:grpSpPr>
            <p:sp>
              <p:nvSpPr>
                <p:cNvPr id="113" name="Oval 112"/>
                <p:cNvSpPr/>
                <p:nvPr/>
              </p:nvSpPr>
              <p:spPr>
                <a:xfrm>
                  <a:off x="3775334" y="2570791"/>
                  <a:ext cx="174745" cy="33400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gular Pentagon 113"/>
                <p:cNvSpPr/>
                <p:nvPr/>
              </p:nvSpPr>
              <p:spPr>
                <a:xfrm>
                  <a:off x="3697716" y="2741467"/>
                  <a:ext cx="329982" cy="274254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" name="Quad Arrow 109"/>
              <p:cNvSpPr/>
              <p:nvPr/>
            </p:nvSpPr>
            <p:spPr>
              <a:xfrm>
                <a:off x="3661987" y="3033479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Quad Arrow 110"/>
              <p:cNvSpPr/>
              <p:nvPr/>
            </p:nvSpPr>
            <p:spPr>
              <a:xfrm>
                <a:off x="4176134" y="303678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Quad Arrow 111"/>
              <p:cNvSpPr/>
              <p:nvPr/>
            </p:nvSpPr>
            <p:spPr>
              <a:xfrm>
                <a:off x="4690281" y="3044962"/>
                <a:ext cx="484635" cy="44878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0" name="Group 119"/>
          <p:cNvGrpSpPr/>
          <p:nvPr/>
        </p:nvGrpSpPr>
        <p:grpSpPr>
          <a:xfrm>
            <a:off x="5211466" y="2036411"/>
            <a:ext cx="1525938" cy="1587044"/>
            <a:chOff x="3788099" y="4222534"/>
            <a:chExt cx="1217285" cy="1266031"/>
          </a:xfrm>
        </p:grpSpPr>
        <p:grpSp>
          <p:nvGrpSpPr>
            <p:cNvPr id="121" name="Group 120"/>
            <p:cNvGrpSpPr/>
            <p:nvPr/>
          </p:nvGrpSpPr>
          <p:grpSpPr>
            <a:xfrm>
              <a:off x="3788099" y="4222534"/>
              <a:ext cx="1217285" cy="1266031"/>
              <a:chOff x="3701977" y="5553778"/>
              <a:chExt cx="1254006" cy="1304222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3735283" y="5578831"/>
                <a:ext cx="1199768" cy="1279169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rame 134"/>
              <p:cNvSpPr/>
              <p:nvPr/>
            </p:nvSpPr>
            <p:spPr>
              <a:xfrm>
                <a:off x="3701977" y="5553778"/>
                <a:ext cx="1254006" cy="1304222"/>
              </a:xfrm>
              <a:prstGeom prst="frame">
                <a:avLst>
                  <a:gd name="adj1" fmla="val 9722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4080587" y="4402126"/>
              <a:ext cx="690045" cy="949349"/>
              <a:chOff x="3990865" y="4062250"/>
              <a:chExt cx="1084134" cy="1491528"/>
            </a:xfrm>
          </p:grpSpPr>
          <p:grpSp>
            <p:nvGrpSpPr>
              <p:cNvPr id="123" name="Group 122"/>
              <p:cNvGrpSpPr/>
              <p:nvPr/>
            </p:nvGrpSpPr>
            <p:grpSpPr>
              <a:xfrm>
                <a:off x="3990865" y="4062250"/>
                <a:ext cx="1084134" cy="1491528"/>
                <a:chOff x="5970913" y="3383783"/>
                <a:chExt cx="1084134" cy="1491528"/>
              </a:xfrm>
            </p:grpSpPr>
            <p:sp>
              <p:nvSpPr>
                <p:cNvPr id="128" name="Cloud 127"/>
                <p:cNvSpPr/>
                <p:nvPr/>
              </p:nvSpPr>
              <p:spPr>
                <a:xfrm rot="2829162">
                  <a:off x="5995997" y="3404051"/>
                  <a:ext cx="1033965" cy="1084134"/>
                </a:xfrm>
                <a:prstGeom prst="cloud">
                  <a:avLst/>
                </a:prstGeom>
                <a:solidFill>
                  <a:srgbClr val="8B641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9" name="Group 128"/>
                <p:cNvGrpSpPr/>
                <p:nvPr/>
              </p:nvGrpSpPr>
              <p:grpSpPr>
                <a:xfrm>
                  <a:off x="6045743" y="3383783"/>
                  <a:ext cx="861061" cy="1491528"/>
                  <a:chOff x="6045743" y="3383783"/>
                  <a:chExt cx="861061" cy="1491528"/>
                </a:xfrm>
              </p:grpSpPr>
              <p:sp>
                <p:nvSpPr>
                  <p:cNvPr id="130" name="Trapezoid 129"/>
                  <p:cNvSpPr/>
                  <p:nvPr/>
                </p:nvSpPr>
                <p:spPr>
                  <a:xfrm>
                    <a:off x="6045743" y="4384967"/>
                    <a:ext cx="861061" cy="490344"/>
                  </a:xfrm>
                  <a:prstGeom prst="trapezoid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>
                    <a:off x="6337737" y="4154751"/>
                    <a:ext cx="361230" cy="42451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Oval 131"/>
                  <p:cNvSpPr/>
                  <p:nvPr/>
                </p:nvSpPr>
                <p:spPr>
                  <a:xfrm>
                    <a:off x="6155018" y="3570816"/>
                    <a:ext cx="704188" cy="92568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Cloud 132"/>
                  <p:cNvSpPr/>
                  <p:nvPr/>
                </p:nvSpPr>
                <p:spPr>
                  <a:xfrm rot="5145672">
                    <a:off x="6308024" y="3311027"/>
                    <a:ext cx="398076" cy="543587"/>
                  </a:xfrm>
                  <a:prstGeom prst="cloud">
                    <a:avLst/>
                  </a:prstGeom>
                  <a:solidFill>
                    <a:srgbClr val="8B641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4" name="Oval 123"/>
              <p:cNvSpPr/>
              <p:nvPr/>
            </p:nvSpPr>
            <p:spPr>
              <a:xfrm>
                <a:off x="4227758" y="4202541"/>
                <a:ext cx="170917" cy="147670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4665620" y="4243935"/>
                <a:ext cx="227032" cy="137876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Cloud 125"/>
              <p:cNvSpPr/>
              <p:nvPr/>
            </p:nvSpPr>
            <p:spPr>
              <a:xfrm rot="416318">
                <a:off x="4240548" y="4837268"/>
                <a:ext cx="542688" cy="500681"/>
              </a:xfrm>
              <a:prstGeom prst="cloud">
                <a:avLst/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4405976" y="4909836"/>
                <a:ext cx="225541" cy="1448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6" name="Rectangle 135"/>
          <p:cNvSpPr/>
          <p:nvPr/>
        </p:nvSpPr>
        <p:spPr>
          <a:xfrm>
            <a:off x="597098" y="3920326"/>
            <a:ext cx="170485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 err="1" smtClean="0">
                <a:solidFill>
                  <a:srgbClr val="333333"/>
                </a:solidFill>
                <a:latin typeface="Open Sans"/>
              </a:rPr>
              <a:t>Jehoram</a:t>
            </a:r>
            <a:endParaRPr lang="en-US" dirty="0"/>
          </a:p>
        </p:txBody>
      </p:sp>
      <p:grpSp>
        <p:nvGrpSpPr>
          <p:cNvPr id="137" name="Group 136"/>
          <p:cNvGrpSpPr/>
          <p:nvPr/>
        </p:nvGrpSpPr>
        <p:grpSpPr>
          <a:xfrm>
            <a:off x="617163" y="4404400"/>
            <a:ext cx="1771650" cy="1828800"/>
            <a:chOff x="609600" y="2286000"/>
            <a:chExt cx="2805113" cy="28956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609600" y="2286000"/>
              <a:ext cx="2805113" cy="2895600"/>
              <a:chOff x="987717" y="3230880"/>
              <a:chExt cx="1079863" cy="1114697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1010194" y="3248297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ame 161"/>
              <p:cNvSpPr/>
              <p:nvPr/>
            </p:nvSpPr>
            <p:spPr>
              <a:xfrm>
                <a:off x="987717" y="3230880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9" name="Oval 138"/>
            <p:cNvSpPr/>
            <p:nvPr/>
          </p:nvSpPr>
          <p:spPr>
            <a:xfrm flipH="1">
              <a:off x="1235957" y="3465714"/>
              <a:ext cx="1604767" cy="137676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ound Diagonal Corner Rectangle 139"/>
            <p:cNvSpPr/>
            <p:nvPr/>
          </p:nvSpPr>
          <p:spPr>
            <a:xfrm rot="892649" flipH="1">
              <a:off x="2268695" y="3185807"/>
              <a:ext cx="607508" cy="66520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 Diagonal Corner Rectangle 140"/>
            <p:cNvSpPr/>
            <p:nvPr/>
          </p:nvSpPr>
          <p:spPr>
            <a:xfrm rot="3096286" flipH="1">
              <a:off x="1158667" y="3211820"/>
              <a:ext cx="604073" cy="66898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flipH="1">
              <a:off x="1434638" y="4171339"/>
              <a:ext cx="1112036" cy="732189"/>
            </a:xfrm>
            <a:prstGeom prst="trapezoid">
              <a:avLst>
                <a:gd name="adj" fmla="val 45952"/>
              </a:avLst>
            </a:prstGeom>
            <a:solidFill>
              <a:srgbClr val="DB8D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flipH="1">
              <a:off x="1486767" y="2857573"/>
              <a:ext cx="1059909" cy="14404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 flipH="1">
              <a:off x="1641571" y="3646697"/>
              <a:ext cx="702261" cy="770765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 flipH="1">
              <a:off x="1788110" y="3760589"/>
              <a:ext cx="377051" cy="2510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flipH="1">
              <a:off x="1274137" y="3785556"/>
              <a:ext cx="259479" cy="2847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flipH="1">
              <a:off x="2549742" y="3717363"/>
              <a:ext cx="259479" cy="2847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" name="Group 147"/>
            <p:cNvGrpSpPr/>
            <p:nvPr/>
          </p:nvGrpSpPr>
          <p:grpSpPr>
            <a:xfrm>
              <a:off x="1239442" y="2583838"/>
              <a:ext cx="1535084" cy="780077"/>
              <a:chOff x="1239442" y="2583838"/>
              <a:chExt cx="1535084" cy="780077"/>
            </a:xfrm>
          </p:grpSpPr>
          <p:sp>
            <p:nvSpPr>
              <p:cNvPr id="149" name="Round Diagonal Corner Rectangle 148"/>
              <p:cNvSpPr/>
              <p:nvPr/>
            </p:nvSpPr>
            <p:spPr>
              <a:xfrm rot="20363465" flipH="1">
                <a:off x="1992355" y="2653828"/>
                <a:ext cx="607508" cy="66520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 Diagonal Corner Rectangle 149"/>
              <p:cNvSpPr/>
              <p:nvPr/>
            </p:nvSpPr>
            <p:spPr>
              <a:xfrm rot="16523337" flipH="1">
                <a:off x="1457051" y="2725232"/>
                <a:ext cx="577057" cy="700309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 flipH="1">
                <a:off x="1804740" y="2756895"/>
                <a:ext cx="529954" cy="50339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gular Pentagon 152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egular Pentagon 153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gular Pentagon 154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Diamond 155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Diamond 156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Diamond 157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Diamond 158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3" name="Rectangle 162"/>
          <p:cNvSpPr/>
          <p:nvPr/>
        </p:nvSpPr>
        <p:spPr>
          <a:xfrm>
            <a:off x="845106" y="6219703"/>
            <a:ext cx="122745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 smtClean="0">
                <a:solidFill>
                  <a:srgbClr val="333333"/>
                </a:solidFill>
                <a:latin typeface="Open Sans"/>
              </a:rPr>
              <a:t>Ahaziah</a:t>
            </a:r>
            <a:endParaRPr lang="en-US" dirty="0"/>
          </a:p>
        </p:txBody>
      </p:sp>
      <p:sp>
        <p:nvSpPr>
          <p:cNvPr id="173" name="TextBox 172"/>
          <p:cNvSpPr txBox="1"/>
          <p:nvPr/>
        </p:nvSpPr>
        <p:spPr>
          <a:xfrm>
            <a:off x="2662303" y="112233"/>
            <a:ext cx="3346799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 smtClean="0"/>
              <a:t>Asa</a:t>
            </a:r>
          </a:p>
          <a:p>
            <a:pPr algn="ctr"/>
            <a:r>
              <a:rPr lang="en-US" sz="1100" dirty="0" err="1" smtClean="0"/>
              <a:t>Jehosephat</a:t>
            </a:r>
            <a:endParaRPr lang="en-US" sz="1100" dirty="0" smtClean="0"/>
          </a:p>
          <a:p>
            <a:pPr algn="ctr"/>
            <a:r>
              <a:rPr lang="en-US" sz="1100" dirty="0" smtClean="0"/>
              <a:t>Jehoash</a:t>
            </a:r>
          </a:p>
          <a:p>
            <a:pPr algn="ctr"/>
            <a:r>
              <a:rPr lang="en-US" sz="1100" dirty="0" err="1" smtClean="0"/>
              <a:t>Amaziah</a:t>
            </a:r>
            <a:endParaRPr lang="en-US" sz="1100" dirty="0" smtClean="0"/>
          </a:p>
          <a:p>
            <a:pPr algn="ctr"/>
            <a:r>
              <a:rPr lang="en-US" sz="1100" dirty="0" err="1" smtClean="0"/>
              <a:t>Uzziah</a:t>
            </a:r>
            <a:endParaRPr lang="en-US" sz="1100" dirty="0" smtClean="0"/>
          </a:p>
          <a:p>
            <a:pPr algn="ctr"/>
            <a:r>
              <a:rPr lang="en-US" sz="1100" dirty="0" err="1" smtClean="0"/>
              <a:t>Jotham</a:t>
            </a:r>
            <a:endParaRPr lang="en-US" sz="1100" dirty="0" smtClean="0"/>
          </a:p>
          <a:p>
            <a:pPr algn="ctr"/>
            <a:r>
              <a:rPr lang="en-US" sz="1100" dirty="0" smtClean="0"/>
              <a:t>Hezekiah</a:t>
            </a:r>
          </a:p>
          <a:p>
            <a:pPr algn="ctr"/>
            <a:r>
              <a:rPr lang="en-US" sz="1100" dirty="0" smtClean="0"/>
              <a:t>Josiah—</a:t>
            </a:r>
          </a:p>
          <a:p>
            <a:pPr algn="ctr"/>
            <a:r>
              <a:rPr lang="en-US" sz="1100" dirty="0" smtClean="0"/>
              <a:t>the righteous one on Judah’s side</a:t>
            </a:r>
            <a:endParaRPr lang="en-US" sz="1100" dirty="0"/>
          </a:p>
        </p:txBody>
      </p:sp>
      <p:grpSp>
        <p:nvGrpSpPr>
          <p:cNvPr id="2" name="Group 1"/>
          <p:cNvGrpSpPr/>
          <p:nvPr/>
        </p:nvGrpSpPr>
        <p:grpSpPr>
          <a:xfrm>
            <a:off x="2881308" y="4612235"/>
            <a:ext cx="1282901" cy="1392367"/>
            <a:chOff x="2881308" y="4612235"/>
            <a:chExt cx="1282901" cy="1392367"/>
          </a:xfrm>
        </p:grpSpPr>
        <p:grpSp>
          <p:nvGrpSpPr>
            <p:cNvPr id="171" name="Group 170"/>
            <p:cNvGrpSpPr/>
            <p:nvPr/>
          </p:nvGrpSpPr>
          <p:grpSpPr>
            <a:xfrm>
              <a:off x="2881308" y="4612235"/>
              <a:ext cx="1282901" cy="1392367"/>
              <a:chOff x="9572639" y="4149944"/>
              <a:chExt cx="1282901" cy="1392367"/>
            </a:xfrm>
          </p:grpSpPr>
          <p:sp>
            <p:nvSpPr>
              <p:cNvPr id="174" name="Rectangle 173"/>
              <p:cNvSpPr/>
              <p:nvPr/>
            </p:nvSpPr>
            <p:spPr>
              <a:xfrm>
                <a:off x="9623195" y="4204908"/>
                <a:ext cx="1205885" cy="1324363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ame 174"/>
              <p:cNvSpPr/>
              <p:nvPr/>
            </p:nvSpPr>
            <p:spPr>
              <a:xfrm>
                <a:off x="9572639" y="4149944"/>
                <a:ext cx="1282901" cy="1392367"/>
              </a:xfrm>
              <a:prstGeom prst="frame">
                <a:avLst>
                  <a:gd name="adj1" fmla="val 6571"/>
                </a:avLst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up 175"/>
              <p:cNvGrpSpPr/>
              <p:nvPr/>
            </p:nvGrpSpPr>
            <p:grpSpPr>
              <a:xfrm>
                <a:off x="9862524" y="4369058"/>
                <a:ext cx="775297" cy="1083418"/>
                <a:chOff x="7870075" y="3457524"/>
                <a:chExt cx="879566" cy="1396193"/>
              </a:xfrm>
              <a:solidFill>
                <a:schemeClr val="tx2">
                  <a:lumMod val="20000"/>
                  <a:lumOff val="80000"/>
                </a:schemeClr>
              </a:solidFill>
            </p:grpSpPr>
            <p:sp>
              <p:nvSpPr>
                <p:cNvPr id="177" name="Trapezoid 176"/>
                <p:cNvSpPr/>
                <p:nvPr/>
              </p:nvSpPr>
              <p:spPr>
                <a:xfrm>
                  <a:off x="8063637" y="4495268"/>
                  <a:ext cx="492441" cy="358449"/>
                </a:xfrm>
                <a:prstGeom prst="trapezoid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Trapezoid 177"/>
                <p:cNvSpPr/>
                <p:nvPr/>
              </p:nvSpPr>
              <p:spPr>
                <a:xfrm>
                  <a:off x="7870075" y="3735955"/>
                  <a:ext cx="879566" cy="799020"/>
                </a:xfrm>
                <a:prstGeom prst="trapezoid">
                  <a:avLst>
                    <a:gd name="adj" fmla="val 13837"/>
                  </a:avLst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7931078" y="3585876"/>
                  <a:ext cx="762000" cy="1090246"/>
                </a:xfrm>
                <a:prstGeom prst="ellipse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lowchart: Delay 179"/>
                <p:cNvSpPr/>
                <p:nvPr/>
              </p:nvSpPr>
              <p:spPr>
                <a:xfrm rot="16200000">
                  <a:off x="8157458" y="3240692"/>
                  <a:ext cx="304800" cy="738464"/>
                </a:xfrm>
                <a:prstGeom prst="flowChartDelay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ounded Rectangle 180"/>
                <p:cNvSpPr/>
                <p:nvPr/>
              </p:nvSpPr>
              <p:spPr>
                <a:xfrm>
                  <a:off x="7940626" y="3735955"/>
                  <a:ext cx="752452" cy="138563"/>
                </a:xfrm>
                <a:prstGeom prst="roundRect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Diamond 181"/>
                <p:cNvSpPr/>
                <p:nvPr/>
              </p:nvSpPr>
              <p:spPr>
                <a:xfrm>
                  <a:off x="8278440" y="3614100"/>
                  <a:ext cx="76823" cy="252818"/>
                </a:xfrm>
                <a:prstGeom prst="diamond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Diamond 182"/>
                <p:cNvSpPr/>
                <p:nvPr/>
              </p:nvSpPr>
              <p:spPr>
                <a:xfrm>
                  <a:off x="8471445" y="3726294"/>
                  <a:ext cx="84828" cy="145665"/>
                </a:xfrm>
                <a:prstGeom prst="diamond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8066496" y="3713231"/>
                  <a:ext cx="84828" cy="145665"/>
                </a:xfrm>
                <a:prstGeom prst="diamond">
                  <a:avLst/>
                </a:prstGeom>
                <a:grpFill/>
                <a:ln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5" name="Group 184"/>
            <p:cNvGrpSpPr/>
            <p:nvPr/>
          </p:nvGrpSpPr>
          <p:grpSpPr>
            <a:xfrm>
              <a:off x="3189961" y="4736189"/>
              <a:ext cx="730139" cy="322792"/>
              <a:chOff x="1239442" y="2583838"/>
              <a:chExt cx="1535084" cy="678655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186" name="Rounded Rectangle 185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gular Pentagon 186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gular Pentagon 187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gular Pentagon 188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Diamond 189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Diamond 190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Diamond 191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Diamond 192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Diamond 193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grpFill/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5" name="Rectangle 194"/>
          <p:cNvSpPr/>
          <p:nvPr/>
        </p:nvSpPr>
        <p:spPr>
          <a:xfrm>
            <a:off x="2799720" y="3752873"/>
            <a:ext cx="21532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 err="1" smtClean="0">
                <a:solidFill>
                  <a:srgbClr val="333333"/>
                </a:solidFill>
                <a:latin typeface="Open Sans"/>
              </a:rPr>
              <a:t>Jehoiachin</a:t>
            </a:r>
            <a:r>
              <a:rPr lang="en-US" i="1" dirty="0" smtClean="0">
                <a:solidFill>
                  <a:srgbClr val="333333"/>
                </a:solidFill>
                <a:latin typeface="Open Sans"/>
              </a:rPr>
              <a:t>—son of </a:t>
            </a:r>
            <a:r>
              <a:rPr lang="en-US" i="1" dirty="0" err="1" smtClean="0">
                <a:solidFill>
                  <a:srgbClr val="333333"/>
                </a:solidFill>
                <a:latin typeface="Open Sans"/>
              </a:rPr>
              <a:t>Jehoiakim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2697465" y="2177775"/>
            <a:ext cx="1411466" cy="1512696"/>
            <a:chOff x="2697465" y="2177775"/>
            <a:chExt cx="1411466" cy="1512696"/>
          </a:xfrm>
        </p:grpSpPr>
        <p:grpSp>
          <p:nvGrpSpPr>
            <p:cNvPr id="164" name="Group 163"/>
            <p:cNvGrpSpPr/>
            <p:nvPr/>
          </p:nvGrpSpPr>
          <p:grpSpPr>
            <a:xfrm>
              <a:off x="2697465" y="2177775"/>
              <a:ext cx="1411466" cy="1512696"/>
              <a:chOff x="1968883" y="5048638"/>
              <a:chExt cx="1079863" cy="1114697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1991360" y="5066055"/>
                <a:ext cx="1036320" cy="109728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Cloud 165"/>
              <p:cNvSpPr/>
              <p:nvPr/>
            </p:nvSpPr>
            <p:spPr>
              <a:xfrm rot="4575691">
                <a:off x="2242956" y="5139919"/>
                <a:ext cx="528547" cy="636697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rapezoid 166"/>
              <p:cNvSpPr/>
              <p:nvPr/>
            </p:nvSpPr>
            <p:spPr>
              <a:xfrm>
                <a:off x="2334251" y="5748169"/>
                <a:ext cx="347368" cy="317316"/>
              </a:xfrm>
              <a:prstGeom prst="trapezoi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2450318" y="5595542"/>
                <a:ext cx="133489" cy="23346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2350536" y="5331054"/>
                <a:ext cx="331084" cy="4439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Cloud 169"/>
              <p:cNvSpPr/>
              <p:nvPr/>
            </p:nvSpPr>
            <p:spPr>
              <a:xfrm>
                <a:off x="2366379" y="5185450"/>
                <a:ext cx="259928" cy="270504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rame 171"/>
              <p:cNvSpPr/>
              <p:nvPr/>
            </p:nvSpPr>
            <p:spPr>
              <a:xfrm>
                <a:off x="1968883" y="5048638"/>
                <a:ext cx="1079863" cy="1114697"/>
              </a:xfrm>
              <a:prstGeom prst="frame">
                <a:avLst>
                  <a:gd name="adj1" fmla="val 100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>
              <a:off x="3086865" y="2332555"/>
              <a:ext cx="648222" cy="268131"/>
              <a:chOff x="1239442" y="2583838"/>
              <a:chExt cx="1535084" cy="678655"/>
            </a:xfrm>
          </p:grpSpPr>
          <p:sp>
            <p:nvSpPr>
              <p:cNvPr id="197" name="Rounded Rectangle 196"/>
              <p:cNvSpPr/>
              <p:nvPr/>
            </p:nvSpPr>
            <p:spPr>
              <a:xfrm>
                <a:off x="1239442" y="2984838"/>
                <a:ext cx="1535084" cy="276558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gular Pentagon 197"/>
              <p:cNvSpPr/>
              <p:nvPr/>
            </p:nvSpPr>
            <p:spPr>
              <a:xfrm>
                <a:off x="1807497" y="2583838"/>
                <a:ext cx="491369" cy="408386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egular Pentagon 198"/>
              <p:cNvSpPr/>
              <p:nvPr/>
            </p:nvSpPr>
            <p:spPr>
              <a:xfrm>
                <a:off x="1328217" y="2712925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egular Pentagon 199"/>
              <p:cNvSpPr/>
              <p:nvPr/>
            </p:nvSpPr>
            <p:spPr>
              <a:xfrm>
                <a:off x="2385544" y="2708757"/>
                <a:ext cx="329982" cy="274254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Diamond 200"/>
              <p:cNvSpPr/>
              <p:nvPr/>
            </p:nvSpPr>
            <p:spPr>
              <a:xfrm>
                <a:off x="1982582" y="2684447"/>
                <a:ext cx="114300" cy="27425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Diamond 201"/>
              <p:cNvSpPr/>
              <p:nvPr/>
            </p:nvSpPr>
            <p:spPr>
              <a:xfrm>
                <a:off x="1494521" y="2975696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Diamond 202"/>
              <p:cNvSpPr/>
              <p:nvPr/>
            </p:nvSpPr>
            <p:spPr>
              <a:xfrm>
                <a:off x="1752775" y="2988239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Diamond 203"/>
              <p:cNvSpPr/>
              <p:nvPr/>
            </p:nvSpPr>
            <p:spPr>
              <a:xfrm>
                <a:off x="2017838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Diamond 204"/>
              <p:cNvSpPr/>
              <p:nvPr/>
            </p:nvSpPr>
            <p:spPr>
              <a:xfrm>
                <a:off x="2274465" y="2979774"/>
                <a:ext cx="274391" cy="274254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60320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1" y="1143000"/>
          <a:ext cx="9144000" cy="49453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/>
                <a:gridCol w="806170"/>
                <a:gridCol w="2241830"/>
                <a:gridCol w="1524000"/>
                <a:gridCol w="817282"/>
                <a:gridCol w="2230718"/>
              </a:tblGrid>
              <a:tr h="217170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Kings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Years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Prophets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Kings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Years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 smtClean="0"/>
                        <a:t>Prophets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Jeroboam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Ahijah</a:t>
                      </a:r>
                      <a:r>
                        <a:rPr lang="en-US" sz="1000" dirty="0" smtClean="0"/>
                        <a:t>, man of God </a:t>
                      </a:r>
                      <a:r>
                        <a:rPr lang="en-US" sz="1000" dirty="0" err="1" smtClean="0"/>
                        <a:t>Iddo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Rehoboam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17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Shemaiah, </a:t>
                      </a:r>
                      <a:r>
                        <a:rPr lang="en-US" sz="1000" dirty="0" err="1" smtClean="0"/>
                        <a:t>Iddo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Nadab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Abijam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3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Iddo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Baasha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24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Jehu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Asa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41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Azariah</a:t>
                      </a:r>
                      <a:r>
                        <a:rPr lang="en-US" sz="1000" dirty="0" smtClean="0"/>
                        <a:t>, </a:t>
                      </a:r>
                      <a:r>
                        <a:rPr lang="en-US" sz="1000" dirty="0" err="1" smtClean="0"/>
                        <a:t>Hanani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Elah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Jehosephat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25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Jehaziel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Zimri</a:t>
                      </a:r>
                      <a:r>
                        <a:rPr lang="en-US" sz="1000" dirty="0" smtClean="0"/>
                        <a:t>, </a:t>
                      </a:r>
                      <a:r>
                        <a:rPr lang="en-US" sz="1000" dirty="0" err="1" smtClean="0"/>
                        <a:t>Omri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7 days, 12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Jehoran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8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Obadiah ?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Ahab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Elijah, </a:t>
                      </a:r>
                      <a:r>
                        <a:rPr lang="en-US" sz="1000" dirty="0" err="1" smtClean="0"/>
                        <a:t>Michaiah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Abazaih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Ahaziah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Elijah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Athaliah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6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Jehoram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Elisha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Jehoash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40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Joel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Jehu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28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Elisha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Amaziah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29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Joel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Jehoahaz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17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Elisha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Uzziah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52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Joel, Isaiah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36576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Jeboash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16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Elisha</a:t>
                      </a:r>
                    </a:p>
                    <a:p>
                      <a:r>
                        <a:rPr lang="en-US" sz="1000" dirty="0" smtClean="0"/>
                        <a:t>Jonah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Jotham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16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Isaiah, Micah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Jeroboam</a:t>
                      </a:r>
                      <a:r>
                        <a:rPr lang="en-US" sz="1000" baseline="0" dirty="0" smtClean="0"/>
                        <a:t> II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41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Jonah, Amos,</a:t>
                      </a:r>
                      <a:r>
                        <a:rPr lang="en-US" sz="1000" baseline="0" dirty="0" smtClean="0"/>
                        <a:t> Hosea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Ahaz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16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Isaiah, Micah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Zechariah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6 mon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Hezekiah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29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Isaiah, Micah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Shallum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 mon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Manasseh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55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Nahum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Menahem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10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Amon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Nahum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36576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Pekahiah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Josiah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31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Naham</a:t>
                      </a:r>
                      <a:r>
                        <a:rPr lang="en-US" sz="1000" dirty="0" smtClean="0"/>
                        <a:t>, Zephaniah,</a:t>
                      </a:r>
                      <a:r>
                        <a:rPr lang="en-US" sz="1000" baseline="0" dirty="0" smtClean="0"/>
                        <a:t> Habakkuk, Jeremiah, Huldah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Pekah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20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Hosea, Micha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Jehoahaz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3 mon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Habakkuk, Jeremiah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Hoshea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9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Hosea, Micha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Jehoiakim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Habakkuk, Jeremiah, Daniel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err="1" smtClean="0"/>
                        <a:t>Jehoiachin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3 mon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Jeremiah, Daniel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  <a:tr h="217170"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Zedekiah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11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Jeremiah, Ezekiel, Daniel</a:t>
                      </a:r>
                      <a:endParaRPr lang="en-US" sz="1000" dirty="0"/>
                    </a:p>
                  </a:txBody>
                  <a:tcPr marL="68580" marR="68580" marT="34290" marB="34290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4557288" y="768979"/>
            <a:ext cx="4562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Israel—931 BC to 722 BC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768979"/>
            <a:ext cx="4562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Judah—931 BC to 586 BC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5816085"/>
            <a:ext cx="2385589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750" dirty="0"/>
              <a:t>http://gen2revarg.com/gentorevkingsandprophets.html</a:t>
            </a:r>
          </a:p>
        </p:txBody>
      </p:sp>
    </p:spTree>
    <p:extLst>
      <p:ext uri="{BB962C8B-B14F-4D97-AF65-F5344CB8AC3E}">
        <p14:creationId xmlns="" xmlns:p14="http://schemas.microsoft.com/office/powerpoint/2010/main" val="3244191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/>
          <p:cNvGrpSpPr/>
          <p:nvPr/>
        </p:nvGrpSpPr>
        <p:grpSpPr>
          <a:xfrm>
            <a:off x="609600" y="583179"/>
            <a:ext cx="2536907" cy="5437845"/>
            <a:chOff x="609600" y="583179"/>
            <a:chExt cx="2536907" cy="5437845"/>
          </a:xfrm>
        </p:grpSpPr>
        <p:sp>
          <p:nvSpPr>
            <p:cNvPr id="4" name="Cloud 3"/>
            <p:cNvSpPr/>
            <p:nvPr/>
          </p:nvSpPr>
          <p:spPr>
            <a:xfrm rot="15842504">
              <a:off x="1232100" y="1300593"/>
              <a:ext cx="1576549" cy="1589447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19409858">
              <a:off x="892552" y="1340487"/>
              <a:ext cx="1462736" cy="1517053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2648966" y="3833161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609600" y="3847014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3003685">
              <a:off x="1391356" y="5454139"/>
              <a:ext cx="517337" cy="616433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8959812">
              <a:off x="1968371" y="5400120"/>
              <a:ext cx="493581" cy="616433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473242">
              <a:off x="886608" y="2378086"/>
              <a:ext cx="847165" cy="1842247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069632">
              <a:off x="2087208" y="2378187"/>
              <a:ext cx="847165" cy="1842247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1469628" y="2378086"/>
              <a:ext cx="847165" cy="1600201"/>
            </a:xfrm>
            <a:prstGeom prst="trapezoid">
              <a:avLst>
                <a:gd name="adj" fmla="val 9127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1262118" y="3794137"/>
              <a:ext cx="1301676" cy="1913715"/>
            </a:xfrm>
            <a:prstGeom prst="trapezoid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 rot="10800000">
              <a:off x="1650026" y="2552784"/>
              <a:ext cx="432499" cy="34395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188105" y="967188"/>
              <a:ext cx="1317629" cy="1632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1692625" y="2995999"/>
              <a:ext cx="324185" cy="414296"/>
              <a:chOff x="7718612" y="1781687"/>
              <a:chExt cx="1344706" cy="2238984"/>
            </a:xfrm>
          </p:grpSpPr>
          <p:sp>
            <p:nvSpPr>
              <p:cNvPr id="27" name="Hexagon 26"/>
              <p:cNvSpPr/>
              <p:nvPr/>
            </p:nvSpPr>
            <p:spPr>
              <a:xfrm>
                <a:off x="7718612" y="1781687"/>
                <a:ext cx="1344706" cy="2238984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Hexagon 27"/>
              <p:cNvSpPr/>
              <p:nvPr/>
            </p:nvSpPr>
            <p:spPr>
              <a:xfrm>
                <a:off x="7911353" y="2095451"/>
                <a:ext cx="919770" cy="1531451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Quad Arrow 28"/>
              <p:cNvSpPr/>
              <p:nvPr/>
            </p:nvSpPr>
            <p:spPr>
              <a:xfrm>
                <a:off x="8175812" y="2178424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Quad Arrow 29"/>
              <p:cNvSpPr/>
              <p:nvPr/>
            </p:nvSpPr>
            <p:spPr>
              <a:xfrm>
                <a:off x="8166848" y="2989730"/>
                <a:ext cx="363071" cy="537882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30"/>
              <p:cNvSpPr/>
              <p:nvPr/>
            </p:nvSpPr>
            <p:spPr>
              <a:xfrm rot="16200000">
                <a:off x="7992036" y="2640305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Quad Arrow 31"/>
              <p:cNvSpPr/>
              <p:nvPr/>
            </p:nvSpPr>
            <p:spPr>
              <a:xfrm rot="16200000">
                <a:off x="8467165" y="2658234"/>
                <a:ext cx="311523" cy="405653"/>
              </a:xfrm>
              <a:prstGeom prst="quadArrow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Cloud 47"/>
            <p:cNvSpPr/>
            <p:nvPr/>
          </p:nvSpPr>
          <p:spPr>
            <a:xfrm rot="15842504">
              <a:off x="1523005" y="544028"/>
              <a:ext cx="601045" cy="1501506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1074234" y="1289801"/>
              <a:ext cx="1482143" cy="31669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Down Arrow Callout 48"/>
            <p:cNvSpPr/>
            <p:nvPr/>
          </p:nvSpPr>
          <p:spPr>
            <a:xfrm rot="10800000">
              <a:off x="1480627" y="583179"/>
              <a:ext cx="685800" cy="721063"/>
            </a:xfrm>
            <a:prstGeom prst="downArrowCallout">
              <a:avLst>
                <a:gd name="adj1" fmla="val 50000"/>
                <a:gd name="adj2" fmla="val 25000"/>
                <a:gd name="adj3" fmla="val 25000"/>
                <a:gd name="adj4" fmla="val 4784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Isosceles Triangle 49"/>
            <p:cNvSpPr/>
            <p:nvPr/>
          </p:nvSpPr>
          <p:spPr>
            <a:xfrm>
              <a:off x="1715466" y="763566"/>
              <a:ext cx="241263" cy="521419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1435551" y="2582946"/>
              <a:ext cx="815811" cy="428024"/>
              <a:chOff x="4060989" y="2584028"/>
              <a:chExt cx="2227177" cy="1634875"/>
            </a:xfrm>
          </p:grpSpPr>
          <p:sp>
            <p:nvSpPr>
              <p:cNvPr id="51" name="Hexagon 50"/>
              <p:cNvSpPr/>
              <p:nvPr/>
            </p:nvSpPr>
            <p:spPr>
              <a:xfrm rot="20197899">
                <a:off x="4060989" y="2584028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Hexagon 51"/>
              <p:cNvSpPr/>
              <p:nvPr/>
            </p:nvSpPr>
            <p:spPr>
              <a:xfrm rot="20197899">
                <a:off x="4543276" y="3369372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Hexagon 52"/>
              <p:cNvSpPr/>
              <p:nvPr/>
            </p:nvSpPr>
            <p:spPr>
              <a:xfrm rot="1402101" flipH="1">
                <a:off x="5754766" y="2591111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Hexagon 53"/>
              <p:cNvSpPr/>
              <p:nvPr/>
            </p:nvSpPr>
            <p:spPr>
              <a:xfrm rot="1402101" flipH="1">
                <a:off x="5272478" y="3369373"/>
                <a:ext cx="533400" cy="84953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Cloud 15"/>
            <p:cNvSpPr/>
            <p:nvPr/>
          </p:nvSpPr>
          <p:spPr>
            <a:xfrm>
              <a:off x="1339480" y="2109147"/>
              <a:ext cx="977313" cy="61561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627418" y="2205997"/>
              <a:ext cx="375777" cy="2013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1332948" y="3969396"/>
              <a:ext cx="529503" cy="1351984"/>
              <a:chOff x="4423497" y="3524816"/>
              <a:chExt cx="872510" cy="2153912"/>
            </a:xfrm>
          </p:grpSpPr>
          <p:sp>
            <p:nvSpPr>
              <p:cNvPr id="57" name="Trapezoid 56"/>
              <p:cNvSpPr/>
              <p:nvPr/>
            </p:nvSpPr>
            <p:spPr>
              <a:xfrm rot="192671">
                <a:off x="4423497" y="5116344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rapezoid 57"/>
              <p:cNvSpPr/>
              <p:nvPr/>
            </p:nvSpPr>
            <p:spPr>
              <a:xfrm rot="192671">
                <a:off x="4606082" y="511634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192671">
                <a:off x="4788667" y="513272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192671">
                <a:off x="4981678" y="5132728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192671">
                <a:off x="4448842" y="3524816"/>
                <a:ext cx="847165" cy="1842247"/>
              </a:xfrm>
              <a:prstGeom prst="trapezoid">
                <a:avLst/>
              </a:prstGeom>
              <a:solidFill>
                <a:srgbClr val="FFD6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 rot="720637">
              <a:off x="1229832" y="3931494"/>
              <a:ext cx="529503" cy="1351984"/>
              <a:chOff x="4423497" y="3524816"/>
              <a:chExt cx="872510" cy="2153912"/>
            </a:xfrm>
          </p:grpSpPr>
          <p:sp>
            <p:nvSpPr>
              <p:cNvPr id="63" name="Trapezoid 62"/>
              <p:cNvSpPr/>
              <p:nvPr/>
            </p:nvSpPr>
            <p:spPr>
              <a:xfrm rot="192671">
                <a:off x="4423497" y="5116344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 rot="192671">
                <a:off x="4606082" y="511634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192671">
                <a:off x="4788667" y="5132726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192671">
                <a:off x="4981678" y="5132728"/>
                <a:ext cx="167516" cy="5460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 rot="192671">
                <a:off x="4448842" y="3524816"/>
                <a:ext cx="847165" cy="1842247"/>
              </a:xfrm>
              <a:prstGeom prst="trapezoid">
                <a:avLst/>
              </a:prstGeom>
              <a:solidFill>
                <a:srgbClr val="FFD6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ounded Rectangle 19"/>
            <p:cNvSpPr/>
            <p:nvPr/>
          </p:nvSpPr>
          <p:spPr>
            <a:xfrm>
              <a:off x="1487237" y="3743307"/>
              <a:ext cx="822381" cy="239797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1310190" y="5532658"/>
              <a:ext cx="1178807" cy="131041"/>
              <a:chOff x="4343400" y="2747816"/>
              <a:chExt cx="4844912" cy="1572845"/>
            </a:xfrm>
            <a:solidFill>
              <a:srgbClr val="E7BE6B"/>
            </a:solidFill>
          </p:grpSpPr>
          <p:sp>
            <p:nvSpPr>
              <p:cNvPr id="68" name="Rectangle 67"/>
              <p:cNvSpPr/>
              <p:nvPr/>
            </p:nvSpPr>
            <p:spPr>
              <a:xfrm>
                <a:off x="4343400" y="2758929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 rot="16200000">
                <a:off x="4891864" y="2199352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5440328" y="2758929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 rot="16200000">
                <a:off x="5988792" y="3314996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6537256" y="2757710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 rot="16200000">
                <a:off x="7085720" y="2203056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7634184" y="2766533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 rot="16200000">
                <a:off x="8182648" y="3314997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8731112" y="2766533"/>
                <a:ext cx="457200" cy="1554127"/>
              </a:xfrm>
              <a:prstGeom prst="rect">
                <a:avLst/>
              </a:prstGeom>
              <a:grpFill/>
              <a:ln>
                <a:solidFill>
                  <a:srgbClr val="E7BE6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8" name="Hexagon 77"/>
            <p:cNvSpPr/>
            <p:nvPr/>
          </p:nvSpPr>
          <p:spPr>
            <a:xfrm>
              <a:off x="1230392" y="1348727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Hexagon 78"/>
            <p:cNvSpPr/>
            <p:nvPr/>
          </p:nvSpPr>
          <p:spPr>
            <a:xfrm>
              <a:off x="1722523" y="1352470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Hexagon 79"/>
            <p:cNvSpPr/>
            <p:nvPr/>
          </p:nvSpPr>
          <p:spPr>
            <a:xfrm>
              <a:off x="2174812" y="1352470"/>
              <a:ext cx="250235" cy="207148"/>
            </a:xfrm>
            <a:prstGeom prst="hexagon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762000" y="6248400"/>
            <a:ext cx="236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 Cyrus of Persia—lesson 103</a:t>
            </a:r>
            <a:endParaRPr lang="en-US" dirty="0"/>
          </a:p>
        </p:txBody>
      </p:sp>
      <p:sp>
        <p:nvSpPr>
          <p:cNvPr id="83" name="TextBox 8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K</a:t>
            </a:r>
            <a:endParaRPr lang="en-US" sz="6600" dirty="0"/>
          </a:p>
        </p:txBody>
      </p:sp>
    </p:spTree>
    <p:extLst>
      <p:ext uri="{BB962C8B-B14F-4D97-AF65-F5344CB8AC3E}">
        <p14:creationId xmlns="" xmlns:p14="http://schemas.microsoft.com/office/powerpoint/2010/main" val="37106829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sp>
        <p:nvSpPr>
          <p:cNvPr id="20" name="TextBox 19"/>
          <p:cNvSpPr txBox="1"/>
          <p:nvPr/>
        </p:nvSpPr>
        <p:spPr>
          <a:xfrm>
            <a:off x="450669" y="3581400"/>
            <a:ext cx="12584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Abel</a:t>
            </a:r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1243152" y="762000"/>
            <a:ext cx="1446148" cy="3344532"/>
            <a:chOff x="1243152" y="762000"/>
            <a:chExt cx="1446148" cy="3344532"/>
          </a:xfrm>
        </p:grpSpPr>
        <p:grpSp>
          <p:nvGrpSpPr>
            <p:cNvPr id="2" name="Group 91"/>
            <p:cNvGrpSpPr/>
            <p:nvPr/>
          </p:nvGrpSpPr>
          <p:grpSpPr>
            <a:xfrm>
              <a:off x="1330794" y="762000"/>
              <a:ext cx="1358506" cy="3344532"/>
              <a:chOff x="4073994" y="2362200"/>
              <a:chExt cx="1358506" cy="3344532"/>
            </a:xfrm>
          </p:grpSpPr>
          <p:sp>
            <p:nvSpPr>
              <p:cNvPr id="3" name="Round Diagonal Corner Rectangle 2"/>
              <p:cNvSpPr/>
              <p:nvPr/>
            </p:nvSpPr>
            <p:spPr>
              <a:xfrm rot="19527262">
                <a:off x="4778338" y="2692626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ound Diagonal Corner Rectangle 3"/>
              <p:cNvSpPr/>
              <p:nvPr/>
            </p:nvSpPr>
            <p:spPr>
              <a:xfrm rot="19527262">
                <a:off x="4092538" y="2768827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19671902">
                <a:off x="5153696" y="4174553"/>
                <a:ext cx="278804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2647766">
                <a:off x="4073994" y="4122726"/>
                <a:ext cx="292225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19352409">
                <a:off x="4803886" y="5123365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2647766">
                <a:off x="4515409" y="5111826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20169292">
                <a:off x="4810871" y="3369236"/>
                <a:ext cx="535898" cy="1218903"/>
              </a:xfrm>
              <a:prstGeom prst="trapezoid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790291">
                <a:off x="4144004" y="3330525"/>
                <a:ext cx="535901" cy="1225068"/>
              </a:xfrm>
              <a:prstGeom prst="trapezoid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>
                <a:off x="4347556" y="3510754"/>
                <a:ext cx="799476" cy="1901253"/>
              </a:xfrm>
              <a:prstGeom prst="trapezoid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4529936" y="3185969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4347556" y="2516408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 Diagonal Corner Rectangle 13"/>
              <p:cNvSpPr/>
              <p:nvPr/>
            </p:nvSpPr>
            <p:spPr>
              <a:xfrm rot="1236535">
                <a:off x="4309319" y="2362200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 Diagonal Corner Rectangle 14"/>
              <p:cNvSpPr/>
              <p:nvPr/>
            </p:nvSpPr>
            <p:spPr>
              <a:xfrm rot="5076663">
                <a:off x="4705111" y="2429527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4499956" y="2440208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 Diagonal Corner Rectangle 16"/>
              <p:cNvSpPr/>
              <p:nvPr/>
            </p:nvSpPr>
            <p:spPr>
              <a:xfrm rot="8272682">
                <a:off x="4538336" y="3334510"/>
                <a:ext cx="362829" cy="493781"/>
              </a:xfrm>
              <a:prstGeom prst="round2DiagRect">
                <a:avLst>
                  <a:gd name="adj1" fmla="val 50000"/>
                  <a:gd name="adj2" fmla="val 33772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4572000" y="3352800"/>
                <a:ext cx="228600" cy="228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Rounded Rectangle 24"/>
            <p:cNvSpPr/>
            <p:nvPr/>
          </p:nvSpPr>
          <p:spPr>
            <a:xfrm>
              <a:off x="1684622" y="2695414"/>
              <a:ext cx="622930" cy="201993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1654607" y="2685377"/>
              <a:ext cx="294606" cy="798551"/>
              <a:chOff x="2843434" y="3384829"/>
              <a:chExt cx="511352" cy="999726"/>
            </a:xfrm>
          </p:grpSpPr>
          <p:sp>
            <p:nvSpPr>
              <p:cNvPr id="28" name="Diagonal Stripe 27"/>
              <p:cNvSpPr/>
              <p:nvPr/>
            </p:nvSpPr>
            <p:spPr>
              <a:xfrm>
                <a:off x="2843434" y="3448356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Diagonal Stripe 28"/>
              <p:cNvSpPr/>
              <p:nvPr/>
            </p:nvSpPr>
            <p:spPr>
              <a:xfrm rot="20347188">
                <a:off x="2966289" y="3448357"/>
                <a:ext cx="388497" cy="936198"/>
              </a:xfrm>
              <a:prstGeom prst="diagStrip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29"/>
              <p:cNvSpPr/>
              <p:nvPr/>
            </p:nvSpPr>
            <p:spPr>
              <a:xfrm>
                <a:off x="2882158" y="3384829"/>
                <a:ext cx="381000" cy="265446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7" name="Rounded Rectangle 156"/>
            <p:cNvSpPr/>
            <p:nvPr/>
          </p:nvSpPr>
          <p:spPr>
            <a:xfrm>
              <a:off x="1341204" y="1221008"/>
              <a:ext cx="87949" cy="2815228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19926853" flipH="1">
              <a:off x="1243152" y="2797374"/>
              <a:ext cx="150589" cy="285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810000" y="553998"/>
            <a:ext cx="1839832" cy="3482238"/>
            <a:chOff x="3810000" y="553998"/>
            <a:chExt cx="1839832" cy="3482238"/>
          </a:xfrm>
        </p:grpSpPr>
        <p:sp>
          <p:nvSpPr>
            <p:cNvPr id="36" name="Cloud 35"/>
            <p:cNvSpPr/>
            <p:nvPr/>
          </p:nvSpPr>
          <p:spPr>
            <a:xfrm flipH="1">
              <a:off x="4675545" y="718376"/>
              <a:ext cx="683131" cy="1573308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36"/>
            <p:cNvSpPr/>
            <p:nvPr/>
          </p:nvSpPr>
          <p:spPr>
            <a:xfrm rot="551476" flipH="1">
              <a:off x="3992415" y="800564"/>
              <a:ext cx="683131" cy="1517014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18242526">
              <a:off x="5325276" y="2660586"/>
              <a:ext cx="249386" cy="3997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1434122">
              <a:off x="3810000" y="2603983"/>
              <a:ext cx="281289" cy="47286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lowchart: Manual Operation 33"/>
            <p:cNvSpPr/>
            <p:nvPr/>
          </p:nvSpPr>
          <p:spPr>
            <a:xfrm rot="12310857">
              <a:off x="3946055" y="1753860"/>
              <a:ext cx="494411" cy="1223898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lowchart: Manual Operation 34"/>
            <p:cNvSpPr/>
            <p:nvPr/>
          </p:nvSpPr>
          <p:spPr>
            <a:xfrm rot="9335504" flipH="1">
              <a:off x="4920944" y="1664958"/>
              <a:ext cx="494411" cy="124903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20001088">
              <a:off x="4212017" y="3698474"/>
              <a:ext cx="562580" cy="33776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 rot="1608598">
              <a:off x="4639058" y="3616754"/>
              <a:ext cx="562580" cy="33776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lowchart: Manual Operation 39"/>
            <p:cNvSpPr/>
            <p:nvPr/>
          </p:nvSpPr>
          <p:spPr>
            <a:xfrm rot="10800000">
              <a:off x="4163198" y="1704641"/>
              <a:ext cx="1024698" cy="2054721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Extract 40"/>
            <p:cNvSpPr/>
            <p:nvPr/>
          </p:nvSpPr>
          <p:spPr>
            <a:xfrm rot="10800000">
              <a:off x="4439464" y="1840872"/>
              <a:ext cx="492257" cy="521280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 rot="1222326">
              <a:off x="4434793" y="1683601"/>
              <a:ext cx="409865" cy="2148166"/>
            </a:xfrm>
            <a:prstGeom prst="roundRect">
              <a:avLst>
                <a:gd name="adj" fmla="val 14942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62"/>
            <p:cNvSpPr/>
            <p:nvPr/>
          </p:nvSpPr>
          <p:spPr>
            <a:xfrm>
              <a:off x="4228498" y="692482"/>
              <a:ext cx="914192" cy="13409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Cloud 45"/>
            <p:cNvSpPr/>
            <p:nvPr/>
          </p:nvSpPr>
          <p:spPr>
            <a:xfrm flipH="1">
              <a:off x="4163198" y="553998"/>
              <a:ext cx="1110089" cy="904077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4079647" y="838200"/>
              <a:ext cx="1259160" cy="240852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4220061" y="818482"/>
              <a:ext cx="938018" cy="300171"/>
              <a:chOff x="1756756" y="4876800"/>
              <a:chExt cx="4088873" cy="1308463"/>
            </a:xfrm>
          </p:grpSpPr>
          <p:grpSp>
            <p:nvGrpSpPr>
              <p:cNvPr id="22" name="Group 21"/>
              <p:cNvGrpSpPr/>
              <p:nvPr/>
            </p:nvGrpSpPr>
            <p:grpSpPr>
              <a:xfrm>
                <a:off x="1756756" y="4876800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21" name="Quad Arrow Callout 20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Quad Arrow Callout 104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Quad Arrow Callout 105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3119647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08" name="Quad Arrow Callout 107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Quad Arrow Callout 108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Quad Arrow Callout 109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/>
              <p:cNvGrpSpPr/>
              <p:nvPr/>
            </p:nvGrpSpPr>
            <p:grpSpPr>
              <a:xfrm>
                <a:off x="4478185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12" name="Quad Arrow Callout 111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Callout 112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Quad Arrow Callout 113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5" name="Quad Arrow Callout 114"/>
              <p:cNvSpPr/>
              <p:nvPr/>
            </p:nvSpPr>
            <p:spPr>
              <a:xfrm>
                <a:off x="2865819" y="5265311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Quad Arrow Callout 115"/>
              <p:cNvSpPr/>
              <p:nvPr/>
            </p:nvSpPr>
            <p:spPr>
              <a:xfrm>
                <a:off x="4250482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 rot="17531393">
              <a:off x="4356564" y="2143638"/>
              <a:ext cx="938018" cy="300171"/>
              <a:chOff x="1756756" y="4876800"/>
              <a:chExt cx="4088873" cy="1308463"/>
            </a:xfrm>
          </p:grpSpPr>
          <p:grpSp>
            <p:nvGrpSpPr>
              <p:cNvPr id="119" name="Group 118"/>
              <p:cNvGrpSpPr/>
              <p:nvPr/>
            </p:nvGrpSpPr>
            <p:grpSpPr>
              <a:xfrm>
                <a:off x="1756756" y="4876800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30" name="Quad Arrow Callout 129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Quad Arrow Callout 130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Quad Arrow Callout 131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>
                <a:off x="3119647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27" name="Quad Arrow Callout 126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Quad Arrow Callout 127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Quad Arrow Callout 128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/>
              <p:cNvGrpSpPr/>
              <p:nvPr/>
            </p:nvGrpSpPr>
            <p:grpSpPr>
              <a:xfrm>
                <a:off x="4478185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24" name="Quad Arrow Callout 123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Quad Arrow Callout 124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Quad Arrow Callout 125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2" name="Quad Arrow Callout 121"/>
              <p:cNvSpPr/>
              <p:nvPr/>
            </p:nvSpPr>
            <p:spPr>
              <a:xfrm>
                <a:off x="2865819" y="5265311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Quad Arrow Callout 122"/>
              <p:cNvSpPr/>
              <p:nvPr/>
            </p:nvSpPr>
            <p:spPr>
              <a:xfrm>
                <a:off x="4250482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 rot="17531393">
              <a:off x="3995156" y="3097226"/>
              <a:ext cx="938018" cy="300171"/>
              <a:chOff x="1756756" y="4876800"/>
              <a:chExt cx="4088873" cy="1308463"/>
            </a:xfrm>
          </p:grpSpPr>
          <p:grpSp>
            <p:nvGrpSpPr>
              <p:cNvPr id="134" name="Group 133"/>
              <p:cNvGrpSpPr/>
              <p:nvPr/>
            </p:nvGrpSpPr>
            <p:grpSpPr>
              <a:xfrm>
                <a:off x="1756756" y="4876800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45" name="Quad Arrow Callout 144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Quad Arrow Callout 145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Quad Arrow Callout 146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>
                <a:off x="3119647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42" name="Quad Arrow Callout 141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Quad Arrow Callout 142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Quad Arrow Callout 143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>
                <a:off x="4478185" y="4889863"/>
                <a:ext cx="1367444" cy="1295400"/>
                <a:chOff x="1756756" y="4876800"/>
                <a:chExt cx="1367444" cy="1295400"/>
              </a:xfrm>
            </p:grpSpPr>
            <p:sp>
              <p:nvSpPr>
                <p:cNvPr id="139" name="Quad Arrow Callout 138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Quad Arrow Callout 139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Quad Arrow Callout 140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" name="Quad Arrow Callout 136"/>
              <p:cNvSpPr/>
              <p:nvPr/>
            </p:nvSpPr>
            <p:spPr>
              <a:xfrm>
                <a:off x="2865819" y="5265311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Quad Arrow Callout 137"/>
              <p:cNvSpPr/>
              <p:nvPr/>
            </p:nvSpPr>
            <p:spPr>
              <a:xfrm>
                <a:off x="4250482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Cloud 47"/>
            <p:cNvSpPr/>
            <p:nvPr/>
          </p:nvSpPr>
          <p:spPr>
            <a:xfrm>
              <a:off x="4348741" y="1623295"/>
              <a:ext cx="609519" cy="902149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5944673">
              <a:off x="4557837" y="1671452"/>
              <a:ext cx="235423" cy="3243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71588" y="553998"/>
            <a:ext cx="2022382" cy="3816236"/>
            <a:chOff x="6271588" y="553998"/>
            <a:chExt cx="2022382" cy="3816236"/>
          </a:xfrm>
        </p:grpSpPr>
        <p:sp>
          <p:nvSpPr>
            <p:cNvPr id="52" name="Oval 51"/>
            <p:cNvSpPr/>
            <p:nvPr/>
          </p:nvSpPr>
          <p:spPr>
            <a:xfrm rot="3435232" flipH="1">
              <a:off x="7673811" y="2692254"/>
              <a:ext cx="443101" cy="3698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18164768">
              <a:off x="6389098" y="2759160"/>
              <a:ext cx="443101" cy="3477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20676161" flipH="1">
              <a:off x="7354333" y="1977212"/>
              <a:ext cx="673694" cy="959833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996339">
              <a:off x="6464891" y="1863475"/>
              <a:ext cx="673694" cy="1080116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10800000">
              <a:off x="6392471" y="611603"/>
              <a:ext cx="1730753" cy="210259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260128">
              <a:off x="6662172" y="4068787"/>
              <a:ext cx="618126" cy="29450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101605">
              <a:off x="7051187" y="4033055"/>
              <a:ext cx="618126" cy="3371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6629400" y="2667000"/>
              <a:ext cx="1143000" cy="1506544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>
              <a:off x="6705600" y="2057400"/>
              <a:ext cx="989002" cy="1506544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6840178" y="1496996"/>
              <a:ext cx="805783" cy="1219200"/>
              <a:chOff x="6859404" y="1496996"/>
              <a:chExt cx="920895" cy="1219200"/>
            </a:xfrm>
          </p:grpSpPr>
          <p:sp>
            <p:nvSpPr>
              <p:cNvPr id="93" name="Oval 92"/>
              <p:cNvSpPr/>
              <p:nvPr/>
            </p:nvSpPr>
            <p:spPr>
              <a:xfrm>
                <a:off x="6859404" y="1496996"/>
                <a:ext cx="920895" cy="1219200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7051097" y="1606717"/>
                <a:ext cx="57129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Oval 60"/>
            <p:cNvSpPr/>
            <p:nvPr/>
          </p:nvSpPr>
          <p:spPr>
            <a:xfrm>
              <a:off x="6705600" y="914400"/>
              <a:ext cx="1236252" cy="12406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6661727" y="3902364"/>
              <a:ext cx="1066800" cy="228600"/>
              <a:chOff x="5562600" y="5257800"/>
              <a:chExt cx="2743200" cy="533400"/>
            </a:xfrm>
          </p:grpSpPr>
          <p:grpSp>
            <p:nvGrpSpPr>
              <p:cNvPr id="81" name="Group 80"/>
              <p:cNvGrpSpPr/>
              <p:nvPr/>
            </p:nvGrpSpPr>
            <p:grpSpPr>
              <a:xfrm>
                <a:off x="55626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91" name="Hexagon 90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Cross 91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81"/>
              <p:cNvGrpSpPr/>
              <p:nvPr/>
            </p:nvGrpSpPr>
            <p:grpSpPr>
              <a:xfrm>
                <a:off x="62484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9" name="Hexagon 88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Cross 89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>
                <a:off x="69342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7" name="Hexagon 86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Cross 87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76200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85" name="Hexagon 84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Cross 85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3" name="Cloud 62"/>
            <p:cNvSpPr/>
            <p:nvPr/>
          </p:nvSpPr>
          <p:spPr>
            <a:xfrm>
              <a:off x="6781800" y="553998"/>
              <a:ext cx="1143000" cy="89380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6553201" y="990600"/>
              <a:ext cx="1447800" cy="279400"/>
              <a:chOff x="4950691" y="2343727"/>
              <a:chExt cx="1208937" cy="279400"/>
            </a:xfrm>
          </p:grpSpPr>
          <p:sp>
            <p:nvSpPr>
              <p:cNvPr id="67" name="Cross 66"/>
              <p:cNvSpPr/>
              <p:nvPr/>
            </p:nvSpPr>
            <p:spPr>
              <a:xfrm>
                <a:off x="4950691" y="2343727"/>
                <a:ext cx="1208937" cy="2794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5029200" y="2362200"/>
                <a:ext cx="1066800" cy="228600"/>
                <a:chOff x="5562600" y="5257800"/>
                <a:chExt cx="2743200" cy="533400"/>
              </a:xfrm>
            </p:grpSpPr>
            <p:grpSp>
              <p:nvGrpSpPr>
                <p:cNvPr id="69" name="Group 335"/>
                <p:cNvGrpSpPr/>
                <p:nvPr/>
              </p:nvGrpSpPr>
              <p:grpSpPr>
                <a:xfrm>
                  <a:off x="55626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9" name="Hexagon 78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Cross 79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336"/>
                <p:cNvGrpSpPr/>
                <p:nvPr/>
              </p:nvGrpSpPr>
              <p:grpSpPr>
                <a:xfrm>
                  <a:off x="62484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7" name="Hexagon 76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Cross 77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339"/>
                <p:cNvGrpSpPr/>
                <p:nvPr/>
              </p:nvGrpSpPr>
              <p:grpSpPr>
                <a:xfrm>
                  <a:off x="69342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5" name="Hexagon 74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Cross 75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342"/>
                <p:cNvGrpSpPr/>
                <p:nvPr/>
              </p:nvGrpSpPr>
              <p:grpSpPr>
                <a:xfrm>
                  <a:off x="76200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73" name="Hexagon 72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Cross 73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65" name="Isosceles Triangle 64"/>
            <p:cNvSpPr/>
            <p:nvPr/>
          </p:nvSpPr>
          <p:spPr>
            <a:xfrm>
              <a:off x="7912970" y="1148134"/>
              <a:ext cx="381000" cy="1471460"/>
            </a:xfrm>
            <a:prstGeom prst="triangle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Isosceles Triangle 65"/>
            <p:cNvSpPr/>
            <p:nvPr/>
          </p:nvSpPr>
          <p:spPr>
            <a:xfrm>
              <a:off x="6271588" y="1167856"/>
              <a:ext cx="390139" cy="1451738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148"/>
            <p:cNvGrpSpPr/>
            <p:nvPr/>
          </p:nvGrpSpPr>
          <p:grpSpPr>
            <a:xfrm>
              <a:off x="6894801" y="2174967"/>
              <a:ext cx="238478" cy="260636"/>
              <a:chOff x="1756756" y="4876800"/>
              <a:chExt cx="1367444" cy="1295400"/>
            </a:xfrm>
          </p:grpSpPr>
          <p:sp>
            <p:nvSpPr>
              <p:cNvPr id="163" name="Quad Arrow Callout 162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Quad Arrow Callout 163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Quad Arrow Callout 164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7088428" y="2393269"/>
              <a:ext cx="308572" cy="337242"/>
              <a:chOff x="1756756" y="4876800"/>
              <a:chExt cx="1367444" cy="1295400"/>
            </a:xfrm>
          </p:grpSpPr>
          <p:sp>
            <p:nvSpPr>
              <p:cNvPr id="160" name="Quad Arrow Callout 159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Quad Arrow Callout 160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Quad Arrow Callout 161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" name="Group 150"/>
            <p:cNvGrpSpPr/>
            <p:nvPr/>
          </p:nvGrpSpPr>
          <p:grpSpPr>
            <a:xfrm>
              <a:off x="7335996" y="2164703"/>
              <a:ext cx="287568" cy="314287"/>
              <a:chOff x="1756756" y="4876800"/>
              <a:chExt cx="1367444" cy="1295400"/>
            </a:xfrm>
          </p:grpSpPr>
          <p:sp>
            <p:nvSpPr>
              <p:cNvPr id="154" name="Quad Arrow Callout 153"/>
              <p:cNvSpPr/>
              <p:nvPr/>
            </p:nvSpPr>
            <p:spPr>
              <a:xfrm>
                <a:off x="1756756" y="4876800"/>
                <a:ext cx="1367444" cy="12954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2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Quad Arrow Callout 154"/>
              <p:cNvSpPr/>
              <p:nvPr/>
            </p:nvSpPr>
            <p:spPr>
              <a:xfrm>
                <a:off x="1978824" y="5098868"/>
                <a:ext cx="913939" cy="8657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tx2">
                  <a:lumMod val="7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Quad Arrow Callout 155"/>
              <p:cNvSpPr/>
              <p:nvPr/>
            </p:nvSpPr>
            <p:spPr>
              <a:xfrm>
                <a:off x="2186550" y="5282728"/>
                <a:ext cx="498486" cy="472223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6" name="TextBox 165"/>
          <p:cNvSpPr txBox="1"/>
          <p:nvPr/>
        </p:nvSpPr>
        <p:spPr>
          <a:xfrm>
            <a:off x="4145526" y="4121455"/>
            <a:ext cx="1258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Abraham</a:t>
            </a:r>
          </a:p>
          <a:p>
            <a:r>
              <a:rPr lang="en-US" dirty="0" smtClean="0"/>
              <a:t>Abram</a:t>
            </a:r>
            <a:endParaRPr lang="en-US" dirty="0"/>
          </a:p>
        </p:txBody>
      </p:sp>
      <p:sp>
        <p:nvSpPr>
          <p:cNvPr id="167" name="TextBox 166"/>
          <p:cNvSpPr txBox="1"/>
          <p:nvPr/>
        </p:nvSpPr>
        <p:spPr>
          <a:xfrm>
            <a:off x="6647885" y="4561700"/>
            <a:ext cx="1258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Sarai</a:t>
            </a:r>
          </a:p>
          <a:p>
            <a:r>
              <a:rPr lang="en-US" dirty="0" smtClean="0"/>
              <a:t>Sarah</a:t>
            </a:r>
            <a:endParaRPr lang="en-US" dirty="0"/>
          </a:p>
        </p:txBody>
      </p:sp>
      <p:grpSp>
        <p:nvGrpSpPr>
          <p:cNvPr id="168" name="Group 167"/>
          <p:cNvGrpSpPr/>
          <p:nvPr/>
        </p:nvGrpSpPr>
        <p:grpSpPr>
          <a:xfrm>
            <a:off x="4252586" y="5208030"/>
            <a:ext cx="1513150" cy="1526909"/>
            <a:chOff x="848996" y="1324635"/>
            <a:chExt cx="1756235" cy="1772204"/>
          </a:xfrm>
        </p:grpSpPr>
        <p:sp>
          <p:nvSpPr>
            <p:cNvPr id="169" name="Rectangle 168"/>
            <p:cNvSpPr/>
            <p:nvPr/>
          </p:nvSpPr>
          <p:spPr>
            <a:xfrm>
              <a:off x="1017083" y="1411577"/>
              <a:ext cx="1534565" cy="1499117"/>
            </a:xfrm>
            <a:prstGeom prst="rect">
              <a:avLst/>
            </a:prstGeom>
            <a:solidFill>
              <a:srgbClr val="FFCC99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169"/>
            <p:cNvGrpSpPr/>
            <p:nvPr/>
          </p:nvGrpSpPr>
          <p:grpSpPr>
            <a:xfrm>
              <a:off x="848996" y="1324635"/>
              <a:ext cx="1756235" cy="1772204"/>
              <a:chOff x="848996" y="1324635"/>
              <a:chExt cx="1756235" cy="1772204"/>
            </a:xfrm>
          </p:grpSpPr>
          <p:grpSp>
            <p:nvGrpSpPr>
              <p:cNvPr id="171" name="Group 170"/>
              <p:cNvGrpSpPr/>
              <p:nvPr/>
            </p:nvGrpSpPr>
            <p:grpSpPr>
              <a:xfrm>
                <a:off x="1236578" y="1639397"/>
                <a:ext cx="935198" cy="1349444"/>
                <a:chOff x="851358" y="495949"/>
                <a:chExt cx="1366261" cy="1971446"/>
              </a:xfrm>
            </p:grpSpPr>
            <p:sp>
              <p:nvSpPr>
                <p:cNvPr id="173" name="Cloud 172"/>
                <p:cNvSpPr/>
                <p:nvPr/>
              </p:nvSpPr>
              <p:spPr>
                <a:xfrm flipH="1">
                  <a:off x="1534488" y="660327"/>
                  <a:ext cx="683131" cy="1573308"/>
                </a:xfrm>
                <a:prstGeom prst="clou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Cloud 173"/>
                <p:cNvSpPr/>
                <p:nvPr/>
              </p:nvSpPr>
              <p:spPr>
                <a:xfrm rot="551476" flipH="1">
                  <a:off x="851358" y="742515"/>
                  <a:ext cx="683131" cy="1517014"/>
                </a:xfrm>
                <a:prstGeom prst="clou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lowchart: Manual Operation 174"/>
                <p:cNvSpPr/>
                <p:nvPr/>
              </p:nvSpPr>
              <p:spPr>
                <a:xfrm rot="10800000">
                  <a:off x="1022141" y="1646592"/>
                  <a:ext cx="1024698" cy="656452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Flowchart: Extract 175"/>
                <p:cNvSpPr/>
                <p:nvPr/>
              </p:nvSpPr>
              <p:spPr>
                <a:xfrm rot="10800000">
                  <a:off x="1298407" y="1782823"/>
                  <a:ext cx="492257" cy="521280"/>
                </a:xfrm>
                <a:prstGeom prst="flowChartExtra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62"/>
                <p:cNvSpPr/>
                <p:nvPr/>
              </p:nvSpPr>
              <p:spPr>
                <a:xfrm>
                  <a:off x="1087441" y="634433"/>
                  <a:ext cx="914192" cy="134091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Cloud 177"/>
                <p:cNvSpPr/>
                <p:nvPr/>
              </p:nvSpPr>
              <p:spPr>
                <a:xfrm flipH="1">
                  <a:off x="1022141" y="495949"/>
                  <a:ext cx="1110089" cy="904077"/>
                </a:xfrm>
                <a:prstGeom prst="clou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Rounded Rectangle 178"/>
                <p:cNvSpPr/>
                <p:nvPr/>
              </p:nvSpPr>
              <p:spPr>
                <a:xfrm>
                  <a:off x="938590" y="780151"/>
                  <a:ext cx="1259160" cy="240852"/>
                </a:xfrm>
                <a:prstGeom prst="roundRect">
                  <a:avLst/>
                </a:prstGeom>
                <a:solidFill>
                  <a:srgbClr val="D8941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0" name="Group 179"/>
                <p:cNvGrpSpPr/>
                <p:nvPr/>
              </p:nvGrpSpPr>
              <p:grpSpPr>
                <a:xfrm>
                  <a:off x="1079004" y="760433"/>
                  <a:ext cx="938018" cy="300171"/>
                  <a:chOff x="1756756" y="4876800"/>
                  <a:chExt cx="4088873" cy="1308463"/>
                </a:xfrm>
              </p:grpSpPr>
              <p:grpSp>
                <p:nvGrpSpPr>
                  <p:cNvPr id="183" name="Group 182"/>
                  <p:cNvGrpSpPr/>
                  <p:nvPr/>
                </p:nvGrpSpPr>
                <p:grpSpPr>
                  <a:xfrm>
                    <a:off x="1756756" y="4876800"/>
                    <a:ext cx="1367444" cy="1295400"/>
                    <a:chOff x="1756756" y="4876800"/>
                    <a:chExt cx="1367444" cy="1295400"/>
                  </a:xfrm>
                </p:grpSpPr>
                <p:sp>
                  <p:nvSpPr>
                    <p:cNvPr id="194" name="Quad Arrow Callout 193"/>
                    <p:cNvSpPr/>
                    <p:nvPr/>
                  </p:nvSpPr>
                  <p:spPr>
                    <a:xfrm>
                      <a:off x="1756756" y="4876800"/>
                      <a:ext cx="1367444" cy="1295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Quad Arrow Callout 194"/>
                    <p:cNvSpPr/>
                    <p:nvPr/>
                  </p:nvSpPr>
                  <p:spPr>
                    <a:xfrm>
                      <a:off x="1978824" y="5098868"/>
                      <a:ext cx="913939" cy="865788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tx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" name="Quad Arrow Callout 195"/>
                    <p:cNvSpPr/>
                    <p:nvPr/>
                  </p:nvSpPr>
                  <p:spPr>
                    <a:xfrm>
                      <a:off x="2186550" y="5282728"/>
                      <a:ext cx="498486" cy="472223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BA7816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4" name="Group 183"/>
                  <p:cNvGrpSpPr/>
                  <p:nvPr/>
                </p:nvGrpSpPr>
                <p:grpSpPr>
                  <a:xfrm>
                    <a:off x="3119647" y="4889863"/>
                    <a:ext cx="1367444" cy="1295400"/>
                    <a:chOff x="1756756" y="4876800"/>
                    <a:chExt cx="1367444" cy="1295400"/>
                  </a:xfrm>
                </p:grpSpPr>
                <p:sp>
                  <p:nvSpPr>
                    <p:cNvPr id="191" name="Quad Arrow Callout 190"/>
                    <p:cNvSpPr/>
                    <p:nvPr/>
                  </p:nvSpPr>
                  <p:spPr>
                    <a:xfrm>
                      <a:off x="1756756" y="4876800"/>
                      <a:ext cx="1367444" cy="1295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" name="Quad Arrow Callout 191"/>
                    <p:cNvSpPr/>
                    <p:nvPr/>
                  </p:nvSpPr>
                  <p:spPr>
                    <a:xfrm>
                      <a:off x="1978824" y="5098868"/>
                      <a:ext cx="913939" cy="865788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tx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Quad Arrow Callout 192"/>
                    <p:cNvSpPr/>
                    <p:nvPr/>
                  </p:nvSpPr>
                  <p:spPr>
                    <a:xfrm>
                      <a:off x="2186550" y="5282728"/>
                      <a:ext cx="498486" cy="472223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BA7816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5" name="Group 184"/>
                  <p:cNvGrpSpPr/>
                  <p:nvPr/>
                </p:nvGrpSpPr>
                <p:grpSpPr>
                  <a:xfrm>
                    <a:off x="4478185" y="4889863"/>
                    <a:ext cx="1367444" cy="1295400"/>
                    <a:chOff x="1756756" y="4876800"/>
                    <a:chExt cx="1367444" cy="1295400"/>
                  </a:xfrm>
                </p:grpSpPr>
                <p:sp>
                  <p:nvSpPr>
                    <p:cNvPr id="188" name="Quad Arrow Callout 187"/>
                    <p:cNvSpPr/>
                    <p:nvPr/>
                  </p:nvSpPr>
                  <p:spPr>
                    <a:xfrm>
                      <a:off x="1756756" y="4876800"/>
                      <a:ext cx="1367444" cy="1295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Quad Arrow Callout 188"/>
                    <p:cNvSpPr/>
                    <p:nvPr/>
                  </p:nvSpPr>
                  <p:spPr>
                    <a:xfrm>
                      <a:off x="1978824" y="5098868"/>
                      <a:ext cx="913939" cy="865788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tx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" name="Quad Arrow Callout 189"/>
                    <p:cNvSpPr/>
                    <p:nvPr/>
                  </p:nvSpPr>
                  <p:spPr>
                    <a:xfrm>
                      <a:off x="2186550" y="5282728"/>
                      <a:ext cx="498486" cy="472223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BA7816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6" name="Quad Arrow Callout 185"/>
                  <p:cNvSpPr/>
                  <p:nvPr/>
                </p:nvSpPr>
                <p:spPr>
                  <a:xfrm>
                    <a:off x="2865819" y="5265311"/>
                    <a:ext cx="498486" cy="472223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BA7816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Quad Arrow Callout 186"/>
                  <p:cNvSpPr/>
                  <p:nvPr/>
                </p:nvSpPr>
                <p:spPr>
                  <a:xfrm>
                    <a:off x="4250482" y="5282728"/>
                    <a:ext cx="498486" cy="472223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BA7816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1" name="Cloud 180"/>
                <p:cNvSpPr/>
                <p:nvPr/>
              </p:nvSpPr>
              <p:spPr>
                <a:xfrm>
                  <a:off x="1207684" y="1565246"/>
                  <a:ext cx="609519" cy="902149"/>
                </a:xfrm>
                <a:prstGeom prst="clou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 rot="15944673">
                  <a:off x="1416780" y="1613403"/>
                  <a:ext cx="235423" cy="32431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2" name="Frame 171"/>
              <p:cNvSpPr/>
              <p:nvPr/>
            </p:nvSpPr>
            <p:spPr>
              <a:xfrm>
                <a:off x="848996" y="1324635"/>
                <a:ext cx="1756235" cy="1772204"/>
              </a:xfrm>
              <a:prstGeom prst="fram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7250994" y="5207417"/>
            <a:ext cx="1513150" cy="1526909"/>
            <a:chOff x="2637552" y="807080"/>
            <a:chExt cx="1756235" cy="1772204"/>
          </a:xfrm>
        </p:grpSpPr>
        <p:grpSp>
          <p:nvGrpSpPr>
            <p:cNvPr id="198" name="Group 197"/>
            <p:cNvGrpSpPr/>
            <p:nvPr/>
          </p:nvGrpSpPr>
          <p:grpSpPr>
            <a:xfrm>
              <a:off x="2637552" y="807080"/>
              <a:ext cx="1756235" cy="1772204"/>
              <a:chOff x="2637552" y="807080"/>
              <a:chExt cx="1756235" cy="1772204"/>
            </a:xfrm>
          </p:grpSpPr>
          <p:sp>
            <p:nvSpPr>
              <p:cNvPr id="236" name="Rectangle 235"/>
              <p:cNvSpPr/>
              <p:nvPr/>
            </p:nvSpPr>
            <p:spPr>
              <a:xfrm>
                <a:off x="2805639" y="894022"/>
                <a:ext cx="1534565" cy="1499117"/>
              </a:xfrm>
              <a:prstGeom prst="rect">
                <a:avLst/>
              </a:prstGeom>
              <a:solidFill>
                <a:srgbClr val="FFCC99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Frame 236"/>
              <p:cNvSpPr/>
              <p:nvPr/>
            </p:nvSpPr>
            <p:spPr>
              <a:xfrm>
                <a:off x="2637552" y="807080"/>
                <a:ext cx="1756235" cy="1772204"/>
              </a:xfrm>
              <a:prstGeom prst="fram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2891216" y="1095634"/>
              <a:ext cx="1219608" cy="1312557"/>
              <a:chOff x="6271588" y="553998"/>
              <a:chExt cx="2022382" cy="2176513"/>
            </a:xfrm>
          </p:grpSpPr>
          <p:sp>
            <p:nvSpPr>
              <p:cNvPr id="200" name="Cloud 199"/>
              <p:cNvSpPr/>
              <p:nvPr/>
            </p:nvSpPr>
            <p:spPr>
              <a:xfrm rot="10800000">
                <a:off x="6392471" y="611603"/>
                <a:ext cx="1730753" cy="2102597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rapezoid 200"/>
              <p:cNvSpPr/>
              <p:nvPr/>
            </p:nvSpPr>
            <p:spPr>
              <a:xfrm>
                <a:off x="6744769" y="2057400"/>
                <a:ext cx="1048127" cy="613353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2" name="Group 201"/>
              <p:cNvGrpSpPr/>
              <p:nvPr/>
            </p:nvGrpSpPr>
            <p:grpSpPr>
              <a:xfrm>
                <a:off x="6840178" y="1496996"/>
                <a:ext cx="805783" cy="1219200"/>
                <a:chOff x="6859404" y="1496996"/>
                <a:chExt cx="920895" cy="1219200"/>
              </a:xfrm>
            </p:grpSpPr>
            <p:sp>
              <p:nvSpPr>
                <p:cNvPr id="234" name="Oval 233"/>
                <p:cNvSpPr/>
                <p:nvPr/>
              </p:nvSpPr>
              <p:spPr>
                <a:xfrm>
                  <a:off x="6859404" y="1496996"/>
                  <a:ext cx="920895" cy="1219200"/>
                </a:xfrm>
                <a:prstGeom prst="ellips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7051097" y="1606717"/>
                  <a:ext cx="57129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3" name="Oval 202"/>
              <p:cNvSpPr/>
              <p:nvPr/>
            </p:nvSpPr>
            <p:spPr>
              <a:xfrm>
                <a:off x="6705600" y="914400"/>
                <a:ext cx="1236252" cy="12406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Cloud 203"/>
              <p:cNvSpPr/>
              <p:nvPr/>
            </p:nvSpPr>
            <p:spPr>
              <a:xfrm>
                <a:off x="6781800" y="553998"/>
                <a:ext cx="1143000" cy="893802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5" name="Group 204"/>
              <p:cNvGrpSpPr/>
              <p:nvPr/>
            </p:nvGrpSpPr>
            <p:grpSpPr>
              <a:xfrm>
                <a:off x="6553201" y="990600"/>
                <a:ext cx="1447800" cy="279400"/>
                <a:chOff x="4950691" y="2343727"/>
                <a:chExt cx="1208937" cy="279400"/>
              </a:xfrm>
            </p:grpSpPr>
            <p:sp>
              <p:nvSpPr>
                <p:cNvPr id="220" name="Cross 219"/>
                <p:cNvSpPr/>
                <p:nvPr/>
              </p:nvSpPr>
              <p:spPr>
                <a:xfrm>
                  <a:off x="4950691" y="2343727"/>
                  <a:ext cx="1208937" cy="279400"/>
                </a:xfrm>
                <a:prstGeom prst="plus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1" name="Group 220"/>
                <p:cNvGrpSpPr/>
                <p:nvPr/>
              </p:nvGrpSpPr>
              <p:grpSpPr>
                <a:xfrm>
                  <a:off x="5029200" y="2362200"/>
                  <a:ext cx="1066800" cy="228600"/>
                  <a:chOff x="5562600" y="5257800"/>
                  <a:chExt cx="2743200" cy="533400"/>
                </a:xfrm>
              </p:grpSpPr>
              <p:grpSp>
                <p:nvGrpSpPr>
                  <p:cNvPr id="222" name="Group 335"/>
                  <p:cNvGrpSpPr/>
                  <p:nvPr/>
                </p:nvGrpSpPr>
                <p:grpSpPr>
                  <a:xfrm>
                    <a:off x="5562600" y="5257800"/>
                    <a:ext cx="685800" cy="533400"/>
                    <a:chOff x="5562600" y="5257800"/>
                    <a:chExt cx="685800" cy="533400"/>
                  </a:xfrm>
                </p:grpSpPr>
                <p:sp>
                  <p:nvSpPr>
                    <p:cNvPr id="232" name="Hexagon 231"/>
                    <p:cNvSpPr/>
                    <p:nvPr/>
                  </p:nvSpPr>
                  <p:spPr>
                    <a:xfrm>
                      <a:off x="5562600" y="5257800"/>
                      <a:ext cx="685800" cy="533400"/>
                    </a:xfrm>
                    <a:prstGeom prst="hexag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5740400" y="5380182"/>
                      <a:ext cx="304800" cy="304800"/>
                    </a:xfrm>
                    <a:prstGeom prst="plus">
                      <a:avLst>
                        <a:gd name="adj" fmla="val 25000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3" name="Group 336"/>
                  <p:cNvGrpSpPr/>
                  <p:nvPr/>
                </p:nvGrpSpPr>
                <p:grpSpPr>
                  <a:xfrm>
                    <a:off x="6248400" y="5257800"/>
                    <a:ext cx="685800" cy="533400"/>
                    <a:chOff x="5562600" y="5257800"/>
                    <a:chExt cx="685800" cy="533400"/>
                  </a:xfrm>
                </p:grpSpPr>
                <p:sp>
                  <p:nvSpPr>
                    <p:cNvPr id="230" name="Hexagon 229"/>
                    <p:cNvSpPr/>
                    <p:nvPr/>
                  </p:nvSpPr>
                  <p:spPr>
                    <a:xfrm>
                      <a:off x="5562600" y="5257800"/>
                      <a:ext cx="685800" cy="533400"/>
                    </a:xfrm>
                    <a:prstGeom prst="hexag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Cross 230"/>
                    <p:cNvSpPr/>
                    <p:nvPr/>
                  </p:nvSpPr>
                  <p:spPr>
                    <a:xfrm>
                      <a:off x="5740400" y="5380182"/>
                      <a:ext cx="304800" cy="304800"/>
                    </a:xfrm>
                    <a:prstGeom prst="plus">
                      <a:avLst>
                        <a:gd name="adj" fmla="val 25000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4" name="Group 339"/>
                  <p:cNvGrpSpPr/>
                  <p:nvPr/>
                </p:nvGrpSpPr>
                <p:grpSpPr>
                  <a:xfrm>
                    <a:off x="6934200" y="5257800"/>
                    <a:ext cx="685800" cy="533400"/>
                    <a:chOff x="5562600" y="5257800"/>
                    <a:chExt cx="685800" cy="533400"/>
                  </a:xfrm>
                </p:grpSpPr>
                <p:sp>
                  <p:nvSpPr>
                    <p:cNvPr id="228" name="Hexagon 227"/>
                    <p:cNvSpPr/>
                    <p:nvPr/>
                  </p:nvSpPr>
                  <p:spPr>
                    <a:xfrm>
                      <a:off x="5562600" y="5257800"/>
                      <a:ext cx="685800" cy="533400"/>
                    </a:xfrm>
                    <a:prstGeom prst="hexag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Cross 228"/>
                    <p:cNvSpPr/>
                    <p:nvPr/>
                  </p:nvSpPr>
                  <p:spPr>
                    <a:xfrm>
                      <a:off x="5740400" y="5380182"/>
                      <a:ext cx="304800" cy="304800"/>
                    </a:xfrm>
                    <a:prstGeom prst="plus">
                      <a:avLst>
                        <a:gd name="adj" fmla="val 25000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5" name="Group 342"/>
                  <p:cNvGrpSpPr/>
                  <p:nvPr/>
                </p:nvGrpSpPr>
                <p:grpSpPr>
                  <a:xfrm>
                    <a:off x="7620000" y="5257800"/>
                    <a:ext cx="685800" cy="533400"/>
                    <a:chOff x="5562600" y="5257800"/>
                    <a:chExt cx="685800" cy="533400"/>
                  </a:xfrm>
                </p:grpSpPr>
                <p:sp>
                  <p:nvSpPr>
                    <p:cNvPr id="226" name="Hexagon 225"/>
                    <p:cNvSpPr/>
                    <p:nvPr/>
                  </p:nvSpPr>
                  <p:spPr>
                    <a:xfrm>
                      <a:off x="5562600" y="5257800"/>
                      <a:ext cx="685800" cy="533400"/>
                    </a:xfrm>
                    <a:prstGeom prst="hexag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" name="Cross 226"/>
                    <p:cNvSpPr/>
                    <p:nvPr/>
                  </p:nvSpPr>
                  <p:spPr>
                    <a:xfrm>
                      <a:off x="5740400" y="5380182"/>
                      <a:ext cx="304800" cy="304800"/>
                    </a:xfrm>
                    <a:prstGeom prst="plus">
                      <a:avLst>
                        <a:gd name="adj" fmla="val 25000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06" name="Isosceles Triangle 205"/>
              <p:cNvSpPr/>
              <p:nvPr/>
            </p:nvSpPr>
            <p:spPr>
              <a:xfrm>
                <a:off x="7912970" y="1148134"/>
                <a:ext cx="381000" cy="1471460"/>
              </a:xfrm>
              <a:prstGeom prst="triangle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Isosceles Triangle 206"/>
              <p:cNvSpPr/>
              <p:nvPr/>
            </p:nvSpPr>
            <p:spPr>
              <a:xfrm>
                <a:off x="6271588" y="1167856"/>
                <a:ext cx="390139" cy="1451738"/>
              </a:xfrm>
              <a:prstGeom prst="triangle">
                <a:avLst>
                  <a:gd name="adj" fmla="val 1000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8" name="Group 207"/>
              <p:cNvGrpSpPr/>
              <p:nvPr/>
            </p:nvGrpSpPr>
            <p:grpSpPr>
              <a:xfrm>
                <a:off x="6894801" y="2174967"/>
                <a:ext cx="238478" cy="260636"/>
                <a:chOff x="1756756" y="4876800"/>
                <a:chExt cx="1367444" cy="1295400"/>
              </a:xfrm>
            </p:grpSpPr>
            <p:sp>
              <p:nvSpPr>
                <p:cNvPr id="217" name="Quad Arrow Callout 216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Quad Arrow Callout 217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Quad Arrow Callout 218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>
                <a:off x="7088428" y="2393269"/>
                <a:ext cx="308572" cy="337242"/>
                <a:chOff x="1756756" y="4876800"/>
                <a:chExt cx="1367444" cy="1295400"/>
              </a:xfrm>
            </p:grpSpPr>
            <p:sp>
              <p:nvSpPr>
                <p:cNvPr id="214" name="Quad Arrow Callout 213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Quad Arrow Callout 214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Quad Arrow Callout 215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0" name="Group 209"/>
              <p:cNvGrpSpPr/>
              <p:nvPr/>
            </p:nvGrpSpPr>
            <p:grpSpPr>
              <a:xfrm>
                <a:off x="7335996" y="2164703"/>
                <a:ext cx="287568" cy="314287"/>
                <a:chOff x="1756756" y="4876800"/>
                <a:chExt cx="1367444" cy="1295400"/>
              </a:xfrm>
            </p:grpSpPr>
            <p:sp>
              <p:nvSpPr>
                <p:cNvPr id="211" name="Quad Arrow Callout 210"/>
                <p:cNvSpPr/>
                <p:nvPr/>
              </p:nvSpPr>
              <p:spPr>
                <a:xfrm>
                  <a:off x="1756756" y="4876800"/>
                  <a:ext cx="1367444" cy="1295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Quad Arrow Callout 211"/>
                <p:cNvSpPr/>
                <p:nvPr/>
              </p:nvSpPr>
              <p:spPr>
                <a:xfrm>
                  <a:off x="1978824" y="5098868"/>
                  <a:ext cx="913939" cy="865788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tx2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Quad Arrow Callout 212"/>
                <p:cNvSpPr/>
                <p:nvPr/>
              </p:nvSpPr>
              <p:spPr>
                <a:xfrm>
                  <a:off x="2186550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BA7816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1" name="Group 30"/>
          <p:cNvGrpSpPr/>
          <p:nvPr/>
        </p:nvGrpSpPr>
        <p:grpSpPr>
          <a:xfrm>
            <a:off x="338585" y="4432980"/>
            <a:ext cx="1322162" cy="1291621"/>
            <a:chOff x="948036" y="5093837"/>
            <a:chExt cx="1322162" cy="1291621"/>
          </a:xfrm>
        </p:grpSpPr>
        <p:sp>
          <p:nvSpPr>
            <p:cNvPr id="239" name="Rectangle 238"/>
            <p:cNvSpPr/>
            <p:nvPr/>
          </p:nvSpPr>
          <p:spPr>
            <a:xfrm>
              <a:off x="948036" y="5093837"/>
              <a:ext cx="1322162" cy="1291621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/>
            <p:cNvGrpSpPr/>
            <p:nvPr/>
          </p:nvGrpSpPr>
          <p:grpSpPr>
            <a:xfrm>
              <a:off x="1198339" y="5203310"/>
              <a:ext cx="805755" cy="1182148"/>
              <a:chOff x="851358" y="495949"/>
              <a:chExt cx="1366261" cy="2004483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243" name="Cloud 242"/>
              <p:cNvSpPr/>
              <p:nvPr/>
            </p:nvSpPr>
            <p:spPr>
              <a:xfrm flipH="1">
                <a:off x="1534488" y="660327"/>
                <a:ext cx="683131" cy="1573308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Cloud 243"/>
              <p:cNvSpPr/>
              <p:nvPr/>
            </p:nvSpPr>
            <p:spPr>
              <a:xfrm rot="551476" flipH="1">
                <a:off x="851358" y="742515"/>
                <a:ext cx="683131" cy="1517014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Flowchart: Manual Operation 244"/>
              <p:cNvSpPr/>
              <p:nvPr/>
            </p:nvSpPr>
            <p:spPr>
              <a:xfrm rot="10800000">
                <a:off x="1022142" y="1646592"/>
                <a:ext cx="1024699" cy="853840"/>
              </a:xfrm>
              <a:prstGeom prst="flowChartManualOperation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Flowchart: Extract 245"/>
              <p:cNvSpPr/>
              <p:nvPr/>
            </p:nvSpPr>
            <p:spPr>
              <a:xfrm rot="10800000">
                <a:off x="1298407" y="1782823"/>
                <a:ext cx="492257" cy="521280"/>
              </a:xfrm>
              <a:prstGeom prst="flowChartExtract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62"/>
              <p:cNvSpPr/>
              <p:nvPr/>
            </p:nvSpPr>
            <p:spPr>
              <a:xfrm>
                <a:off x="1087441" y="634433"/>
                <a:ext cx="914192" cy="1340916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Cloud 247"/>
              <p:cNvSpPr/>
              <p:nvPr/>
            </p:nvSpPr>
            <p:spPr>
              <a:xfrm flipH="1">
                <a:off x="1022141" y="495949"/>
                <a:ext cx="1110089" cy="904077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Rounded Rectangle 248"/>
              <p:cNvSpPr/>
              <p:nvPr/>
            </p:nvSpPr>
            <p:spPr>
              <a:xfrm>
                <a:off x="938590" y="780151"/>
                <a:ext cx="1259160" cy="240852"/>
              </a:xfrm>
              <a:prstGeom prst="roundRect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/>
              <p:cNvGrpSpPr/>
              <p:nvPr/>
            </p:nvGrpSpPr>
            <p:grpSpPr>
              <a:xfrm>
                <a:off x="1079004" y="760433"/>
                <a:ext cx="938018" cy="300171"/>
                <a:chOff x="1756756" y="4876800"/>
                <a:chExt cx="4088873" cy="1308463"/>
              </a:xfrm>
              <a:grpFill/>
            </p:grpSpPr>
            <p:grpSp>
              <p:nvGrpSpPr>
                <p:cNvPr id="253" name="Group 252"/>
                <p:cNvGrpSpPr/>
                <p:nvPr/>
              </p:nvGrpSpPr>
              <p:grpSpPr>
                <a:xfrm>
                  <a:off x="1756756" y="4876800"/>
                  <a:ext cx="1367444" cy="1295400"/>
                  <a:chOff x="1756756" y="4876800"/>
                  <a:chExt cx="1367444" cy="1295400"/>
                </a:xfrm>
                <a:grpFill/>
              </p:grpSpPr>
              <p:sp>
                <p:nvSpPr>
                  <p:cNvPr id="264" name="Quad Arrow Callout 263"/>
                  <p:cNvSpPr/>
                  <p:nvPr/>
                </p:nvSpPr>
                <p:spPr>
                  <a:xfrm>
                    <a:off x="1756756" y="4876800"/>
                    <a:ext cx="1367444" cy="1295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Quad Arrow Callout 264"/>
                  <p:cNvSpPr/>
                  <p:nvPr/>
                </p:nvSpPr>
                <p:spPr>
                  <a:xfrm>
                    <a:off x="1978824" y="5098868"/>
                    <a:ext cx="913939" cy="865788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Quad Arrow Callout 265"/>
                  <p:cNvSpPr/>
                  <p:nvPr/>
                </p:nvSpPr>
                <p:spPr>
                  <a:xfrm>
                    <a:off x="2186550" y="5282728"/>
                    <a:ext cx="498486" cy="472223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253"/>
                <p:cNvGrpSpPr/>
                <p:nvPr/>
              </p:nvGrpSpPr>
              <p:grpSpPr>
                <a:xfrm>
                  <a:off x="3119647" y="4889863"/>
                  <a:ext cx="1367444" cy="1295400"/>
                  <a:chOff x="1756756" y="4876800"/>
                  <a:chExt cx="1367444" cy="1295400"/>
                </a:xfrm>
                <a:grpFill/>
              </p:grpSpPr>
              <p:sp>
                <p:nvSpPr>
                  <p:cNvPr id="261" name="Quad Arrow Callout 260"/>
                  <p:cNvSpPr/>
                  <p:nvPr/>
                </p:nvSpPr>
                <p:spPr>
                  <a:xfrm>
                    <a:off x="1756756" y="4876800"/>
                    <a:ext cx="1367444" cy="1295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Quad Arrow Callout 261"/>
                  <p:cNvSpPr/>
                  <p:nvPr/>
                </p:nvSpPr>
                <p:spPr>
                  <a:xfrm>
                    <a:off x="1978824" y="5098868"/>
                    <a:ext cx="913939" cy="865788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Quad Arrow Callout 262"/>
                  <p:cNvSpPr/>
                  <p:nvPr/>
                </p:nvSpPr>
                <p:spPr>
                  <a:xfrm>
                    <a:off x="2186550" y="5282728"/>
                    <a:ext cx="498486" cy="472223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5" name="Group 254"/>
                <p:cNvGrpSpPr/>
                <p:nvPr/>
              </p:nvGrpSpPr>
              <p:grpSpPr>
                <a:xfrm>
                  <a:off x="4478185" y="4889863"/>
                  <a:ext cx="1367444" cy="1295400"/>
                  <a:chOff x="1756756" y="4876800"/>
                  <a:chExt cx="1367444" cy="1295400"/>
                </a:xfrm>
                <a:grpFill/>
              </p:grpSpPr>
              <p:sp>
                <p:nvSpPr>
                  <p:cNvPr id="258" name="Quad Arrow Callout 257"/>
                  <p:cNvSpPr/>
                  <p:nvPr/>
                </p:nvSpPr>
                <p:spPr>
                  <a:xfrm>
                    <a:off x="1756756" y="4876800"/>
                    <a:ext cx="1367444" cy="1295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Quad Arrow Callout 258"/>
                  <p:cNvSpPr/>
                  <p:nvPr/>
                </p:nvSpPr>
                <p:spPr>
                  <a:xfrm>
                    <a:off x="1978824" y="5098868"/>
                    <a:ext cx="913939" cy="865788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Quad Arrow Callout 259"/>
                  <p:cNvSpPr/>
                  <p:nvPr/>
                </p:nvSpPr>
                <p:spPr>
                  <a:xfrm>
                    <a:off x="2186550" y="5282728"/>
                    <a:ext cx="498486" cy="472223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 w="12700">
                    <a:solidFill>
                      <a:schemeClr val="tx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6" name="Quad Arrow Callout 255"/>
                <p:cNvSpPr/>
                <p:nvPr/>
              </p:nvSpPr>
              <p:spPr>
                <a:xfrm>
                  <a:off x="2865819" y="5265311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Quad Arrow Callout 256"/>
                <p:cNvSpPr/>
                <p:nvPr/>
              </p:nvSpPr>
              <p:spPr>
                <a:xfrm>
                  <a:off x="4250482" y="5282728"/>
                  <a:ext cx="498486" cy="472223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1" name="Cloud 250"/>
              <p:cNvSpPr/>
              <p:nvPr/>
            </p:nvSpPr>
            <p:spPr>
              <a:xfrm>
                <a:off x="1207684" y="1565246"/>
                <a:ext cx="609519" cy="902149"/>
              </a:xfrm>
              <a:prstGeom prst="cloud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Oval 251"/>
              <p:cNvSpPr/>
              <p:nvPr/>
            </p:nvSpPr>
            <p:spPr>
              <a:xfrm rot="15944673">
                <a:off x="1416780" y="1613403"/>
                <a:ext cx="235423" cy="324312"/>
              </a:xfrm>
              <a:prstGeom prst="ellipse">
                <a:avLst/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8" name="Rectangle 237"/>
          <p:cNvSpPr/>
          <p:nvPr/>
        </p:nvSpPr>
        <p:spPr>
          <a:xfrm>
            <a:off x="2022413" y="6111397"/>
            <a:ext cx="120938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err="1" smtClean="0">
                <a:solidFill>
                  <a:srgbClr val="333333"/>
                </a:solidFill>
                <a:latin typeface="Palatino"/>
              </a:rPr>
              <a:t>Abinadab</a:t>
            </a:r>
            <a:r>
              <a:rPr lang="en-US" sz="1200" dirty="0" smtClean="0">
                <a:solidFill>
                  <a:srgbClr val="333333"/>
                </a:solidFill>
                <a:latin typeface="Palatino"/>
              </a:rPr>
              <a:t>- David’s 2</a:t>
            </a:r>
            <a:r>
              <a:rPr lang="en-US" sz="1200" baseline="30000" dirty="0" smtClean="0">
                <a:solidFill>
                  <a:srgbClr val="333333"/>
                </a:solidFill>
                <a:latin typeface="Palatino"/>
              </a:rPr>
              <a:t>nd</a:t>
            </a:r>
            <a:r>
              <a:rPr lang="en-US" sz="1200" dirty="0" smtClean="0">
                <a:solidFill>
                  <a:srgbClr val="333333"/>
                </a:solidFill>
                <a:latin typeface="Palatino"/>
              </a:rPr>
              <a:t> oldest brother</a:t>
            </a:r>
            <a:endParaRPr lang="en-US" sz="1200" dirty="0"/>
          </a:p>
        </p:txBody>
      </p:sp>
      <p:grpSp>
        <p:nvGrpSpPr>
          <p:cNvPr id="240" name="Group 239"/>
          <p:cNvGrpSpPr/>
          <p:nvPr/>
        </p:nvGrpSpPr>
        <p:grpSpPr>
          <a:xfrm>
            <a:off x="2028361" y="5048357"/>
            <a:ext cx="1079863" cy="1114697"/>
            <a:chOff x="1968883" y="5048638"/>
            <a:chExt cx="1079863" cy="1114697"/>
          </a:xfrm>
        </p:grpSpPr>
        <p:sp>
          <p:nvSpPr>
            <p:cNvPr id="277" name="Rectangle 276"/>
            <p:cNvSpPr/>
            <p:nvPr/>
          </p:nvSpPr>
          <p:spPr>
            <a:xfrm>
              <a:off x="1991360" y="5066055"/>
              <a:ext cx="1036320" cy="109728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Cloud 269"/>
            <p:cNvSpPr/>
            <p:nvPr/>
          </p:nvSpPr>
          <p:spPr>
            <a:xfrm rot="5693554">
              <a:off x="2242956" y="5139919"/>
              <a:ext cx="528547" cy="636697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rapezoid 270"/>
            <p:cNvSpPr/>
            <p:nvPr/>
          </p:nvSpPr>
          <p:spPr>
            <a:xfrm>
              <a:off x="2334251" y="5748169"/>
              <a:ext cx="347368" cy="292269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Oval 271"/>
            <p:cNvSpPr/>
            <p:nvPr/>
          </p:nvSpPr>
          <p:spPr>
            <a:xfrm>
              <a:off x="2439900" y="5581864"/>
              <a:ext cx="170970" cy="2334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2350536" y="5331054"/>
              <a:ext cx="331084" cy="4439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Cloud 273"/>
            <p:cNvSpPr/>
            <p:nvPr/>
          </p:nvSpPr>
          <p:spPr>
            <a:xfrm>
              <a:off x="2366379" y="5185450"/>
              <a:ext cx="259928" cy="270504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Pentagon 278"/>
            <p:cNvSpPr/>
            <p:nvPr/>
          </p:nvSpPr>
          <p:spPr>
            <a:xfrm rot="15148368">
              <a:off x="1901777" y="5729520"/>
              <a:ext cx="727628" cy="108466"/>
            </a:xfrm>
            <a:prstGeom prst="homePlat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Frame 277"/>
            <p:cNvSpPr/>
            <p:nvPr/>
          </p:nvSpPr>
          <p:spPr>
            <a:xfrm>
              <a:off x="1968883" y="5048638"/>
              <a:ext cx="1079863" cy="1114697"/>
            </a:xfrm>
            <a:prstGeom prst="frame">
              <a:avLst>
                <a:gd name="adj1" fmla="val 1008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1296523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645096" y="6019800"/>
            <a:ext cx="22505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Lamech</a:t>
            </a:r>
            <a:r>
              <a:rPr lang="en-US" dirty="0" smtClean="0"/>
              <a:t> (Gen. 4 descendant of Cain)</a:t>
            </a:r>
            <a:endParaRPr lang="en-US" dirty="0"/>
          </a:p>
        </p:txBody>
      </p:sp>
      <p:sp>
        <p:nvSpPr>
          <p:cNvPr id="67" name="TextBox 66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L</a:t>
            </a:r>
          </a:p>
        </p:txBody>
      </p:sp>
      <p:grpSp>
        <p:nvGrpSpPr>
          <p:cNvPr id="85" name="Group 84"/>
          <p:cNvGrpSpPr/>
          <p:nvPr/>
        </p:nvGrpSpPr>
        <p:grpSpPr>
          <a:xfrm>
            <a:off x="762000" y="1193074"/>
            <a:ext cx="1787396" cy="4430678"/>
            <a:chOff x="762000" y="1193074"/>
            <a:chExt cx="1787396" cy="4430678"/>
          </a:xfrm>
        </p:grpSpPr>
        <p:sp>
          <p:nvSpPr>
            <p:cNvPr id="106" name="Cloud 105"/>
            <p:cNvSpPr/>
            <p:nvPr/>
          </p:nvSpPr>
          <p:spPr>
            <a:xfrm flipH="1">
              <a:off x="897371" y="1676400"/>
              <a:ext cx="1447800" cy="11430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2345316">
              <a:off x="1233977" y="5230435"/>
              <a:ext cx="294450" cy="39310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8" name="Oval 107"/>
            <p:cNvSpPr/>
            <p:nvPr/>
          </p:nvSpPr>
          <p:spPr>
            <a:xfrm rot="19377584">
              <a:off x="1696784" y="5242752"/>
              <a:ext cx="330675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9" name="Flowchart: Manual Operation 108"/>
            <p:cNvSpPr/>
            <p:nvPr/>
          </p:nvSpPr>
          <p:spPr>
            <a:xfrm rot="10966831" flipH="1">
              <a:off x="1185040" y="4038600"/>
              <a:ext cx="491359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lowchart: Manual Operation 109"/>
            <p:cNvSpPr/>
            <p:nvPr/>
          </p:nvSpPr>
          <p:spPr>
            <a:xfrm rot="10800000" flipH="1">
              <a:off x="1583171" y="4038600"/>
              <a:ext cx="516270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20384968" flipH="1">
              <a:off x="2201988" y="3551192"/>
              <a:ext cx="347408" cy="4572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2" name="Oval 111"/>
            <p:cNvSpPr/>
            <p:nvPr/>
          </p:nvSpPr>
          <p:spPr>
            <a:xfrm flipH="1">
              <a:off x="762000" y="3657600"/>
              <a:ext cx="304800" cy="3810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3" name="Flowchart: Manual Operation 112"/>
            <p:cNvSpPr/>
            <p:nvPr/>
          </p:nvSpPr>
          <p:spPr>
            <a:xfrm rot="9295841" flipH="1">
              <a:off x="1853152" y="2569725"/>
              <a:ext cx="548201" cy="12954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lowchart: Manual Operation 113"/>
            <p:cNvSpPr/>
            <p:nvPr/>
          </p:nvSpPr>
          <p:spPr>
            <a:xfrm rot="12192321" flipH="1">
              <a:off x="878133" y="2570202"/>
              <a:ext cx="548201" cy="12954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lowchart: Manual Operation 114"/>
            <p:cNvSpPr/>
            <p:nvPr/>
          </p:nvSpPr>
          <p:spPr>
            <a:xfrm rot="10800000" flipH="1">
              <a:off x="1108841" y="2590800"/>
              <a:ext cx="1066800" cy="21336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Isosceles Triangle 115"/>
            <p:cNvSpPr/>
            <p:nvPr/>
          </p:nvSpPr>
          <p:spPr>
            <a:xfrm rot="10800000" flipH="1">
              <a:off x="1354571" y="2590800"/>
              <a:ext cx="533400" cy="533400"/>
            </a:xfrm>
            <a:prstGeom prst="triangl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" name="Group 34"/>
            <p:cNvGrpSpPr/>
            <p:nvPr/>
          </p:nvGrpSpPr>
          <p:grpSpPr>
            <a:xfrm flipH="1">
              <a:off x="1600200" y="5181599"/>
              <a:ext cx="506506" cy="215153"/>
              <a:chOff x="3408217" y="2438400"/>
              <a:chExt cx="1239983" cy="30480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92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193" name="Plaque 19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Plaque 19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Plaque 19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Plaque 195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Plaque 196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Plaque 197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Plaque 198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8" name="Regular Pentagon 117"/>
            <p:cNvSpPr/>
            <p:nvPr/>
          </p:nvSpPr>
          <p:spPr>
            <a:xfrm rot="10800000">
              <a:off x="1143000" y="1752600"/>
              <a:ext cx="990600" cy="10668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Cloud 118"/>
            <p:cNvSpPr/>
            <p:nvPr/>
          </p:nvSpPr>
          <p:spPr>
            <a:xfrm flipH="1">
              <a:off x="1125971" y="1219200"/>
              <a:ext cx="990600" cy="8382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1277470" y="2931459"/>
              <a:ext cx="304800" cy="1752600"/>
              <a:chOff x="7239000" y="2209800"/>
              <a:chExt cx="703730" cy="3083859"/>
            </a:xfrm>
          </p:grpSpPr>
          <p:sp>
            <p:nvSpPr>
              <p:cNvPr id="184" name="Cross 183"/>
              <p:cNvSpPr/>
              <p:nvPr/>
            </p:nvSpPr>
            <p:spPr>
              <a:xfrm>
                <a:off x="7239000" y="2209800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Cross 184"/>
              <p:cNvSpPr/>
              <p:nvPr/>
            </p:nvSpPr>
            <p:spPr>
              <a:xfrm>
                <a:off x="7252447" y="3003176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Cross 185"/>
              <p:cNvSpPr/>
              <p:nvPr/>
            </p:nvSpPr>
            <p:spPr>
              <a:xfrm>
                <a:off x="7247965" y="3778623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Cross 186"/>
              <p:cNvSpPr/>
              <p:nvPr/>
            </p:nvSpPr>
            <p:spPr>
              <a:xfrm>
                <a:off x="7256930" y="4531659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Diamond 187"/>
              <p:cNvSpPr/>
              <p:nvPr/>
            </p:nvSpPr>
            <p:spPr>
              <a:xfrm>
                <a:off x="7467600" y="2819400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Diamond 188"/>
              <p:cNvSpPr/>
              <p:nvPr/>
            </p:nvSpPr>
            <p:spPr>
              <a:xfrm>
                <a:off x="7467600" y="3617259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Diamond 189"/>
              <p:cNvSpPr/>
              <p:nvPr/>
            </p:nvSpPr>
            <p:spPr>
              <a:xfrm>
                <a:off x="7476565" y="4388224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1662953" y="2922494"/>
              <a:ext cx="304800" cy="1752600"/>
              <a:chOff x="7239000" y="2209800"/>
              <a:chExt cx="703730" cy="3083859"/>
            </a:xfrm>
          </p:grpSpPr>
          <p:sp>
            <p:nvSpPr>
              <p:cNvPr id="177" name="Cross 176"/>
              <p:cNvSpPr/>
              <p:nvPr/>
            </p:nvSpPr>
            <p:spPr>
              <a:xfrm>
                <a:off x="7239000" y="2209800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ross 177"/>
              <p:cNvSpPr/>
              <p:nvPr/>
            </p:nvSpPr>
            <p:spPr>
              <a:xfrm>
                <a:off x="7252447" y="3003176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Cross 178"/>
              <p:cNvSpPr/>
              <p:nvPr/>
            </p:nvSpPr>
            <p:spPr>
              <a:xfrm>
                <a:off x="7247965" y="3778623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Cross 179"/>
              <p:cNvSpPr/>
              <p:nvPr/>
            </p:nvSpPr>
            <p:spPr>
              <a:xfrm>
                <a:off x="7256930" y="4531659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Diamond 180"/>
              <p:cNvSpPr/>
              <p:nvPr/>
            </p:nvSpPr>
            <p:spPr>
              <a:xfrm>
                <a:off x="7467600" y="2819400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Diamond 181"/>
              <p:cNvSpPr/>
              <p:nvPr/>
            </p:nvSpPr>
            <p:spPr>
              <a:xfrm>
                <a:off x="7467600" y="3617259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Diamond 182"/>
              <p:cNvSpPr/>
              <p:nvPr/>
            </p:nvSpPr>
            <p:spPr>
              <a:xfrm>
                <a:off x="7476565" y="4388224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1295400" y="2667000"/>
              <a:ext cx="632010" cy="782874"/>
              <a:chOff x="6225990" y="3204849"/>
              <a:chExt cx="1679048" cy="2079845"/>
            </a:xfrm>
          </p:grpSpPr>
          <p:sp>
            <p:nvSpPr>
              <p:cNvPr id="169" name="Oval 168"/>
              <p:cNvSpPr/>
              <p:nvPr/>
            </p:nvSpPr>
            <p:spPr>
              <a:xfrm rot="2425001" flipH="1">
                <a:off x="7481105" y="3616501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rot="19915053" flipH="1">
                <a:off x="6342678" y="3563436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1" name="Group 170"/>
              <p:cNvGrpSpPr/>
              <p:nvPr/>
            </p:nvGrpSpPr>
            <p:grpSpPr>
              <a:xfrm>
                <a:off x="6400800" y="3886200"/>
                <a:ext cx="1295400" cy="1398494"/>
                <a:chOff x="5943600" y="3733800"/>
                <a:chExt cx="1295400" cy="1398494"/>
              </a:xfrm>
            </p:grpSpPr>
            <p:sp>
              <p:nvSpPr>
                <p:cNvPr id="174" name="Oval 173"/>
                <p:cNvSpPr/>
                <p:nvPr/>
              </p:nvSpPr>
              <p:spPr>
                <a:xfrm>
                  <a:off x="5943600" y="3733800"/>
                  <a:ext cx="1295400" cy="1371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Quad Arrow Callout 174"/>
                <p:cNvSpPr/>
                <p:nvPr/>
              </p:nvSpPr>
              <p:spPr>
                <a:xfrm>
                  <a:off x="5988424" y="3760694"/>
                  <a:ext cx="1219200" cy="1371600"/>
                </a:xfrm>
                <a:prstGeom prst="quadArrowCallout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Lightning Bolt 175"/>
                <p:cNvSpPr/>
                <p:nvPr/>
              </p:nvSpPr>
              <p:spPr>
                <a:xfrm>
                  <a:off x="6400800" y="4114800"/>
                  <a:ext cx="304800" cy="685800"/>
                </a:xfrm>
                <a:prstGeom prst="lightningBol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2" name="Oval 171"/>
              <p:cNvSpPr/>
              <p:nvPr/>
            </p:nvSpPr>
            <p:spPr>
              <a:xfrm rot="21362816" flipH="1">
                <a:off x="6225990" y="3243609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 rot="21410340" flipH="1">
                <a:off x="7561878" y="3204849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1143000" y="1676400"/>
              <a:ext cx="990602" cy="228600"/>
              <a:chOff x="5943598" y="2133600"/>
              <a:chExt cx="1447802" cy="304800"/>
            </a:xfrm>
          </p:grpSpPr>
          <p:sp>
            <p:nvSpPr>
              <p:cNvPr id="157" name="Rectangle 156"/>
              <p:cNvSpPr/>
              <p:nvPr/>
            </p:nvSpPr>
            <p:spPr>
              <a:xfrm flipH="1">
                <a:off x="5943598" y="2133600"/>
                <a:ext cx="1447801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58" name="Group 157"/>
              <p:cNvGrpSpPr/>
              <p:nvPr/>
            </p:nvGrpSpPr>
            <p:grpSpPr>
              <a:xfrm rot="5400000">
                <a:off x="6515100" y="1562100"/>
                <a:ext cx="304800" cy="1447800"/>
                <a:chOff x="7239000" y="2209800"/>
                <a:chExt cx="703730" cy="3083859"/>
              </a:xfrm>
            </p:grpSpPr>
            <p:sp>
              <p:nvSpPr>
                <p:cNvPr id="159" name="Cross 158"/>
                <p:cNvSpPr/>
                <p:nvPr/>
              </p:nvSpPr>
              <p:spPr>
                <a:xfrm>
                  <a:off x="7239000" y="2209800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Cross 159"/>
                <p:cNvSpPr/>
                <p:nvPr/>
              </p:nvSpPr>
              <p:spPr>
                <a:xfrm>
                  <a:off x="7252447" y="3003176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Cross 160"/>
                <p:cNvSpPr/>
                <p:nvPr/>
              </p:nvSpPr>
              <p:spPr>
                <a:xfrm>
                  <a:off x="7247965" y="3778623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Cross 161"/>
                <p:cNvSpPr/>
                <p:nvPr/>
              </p:nvSpPr>
              <p:spPr>
                <a:xfrm>
                  <a:off x="7256930" y="4531659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7467600" y="2819400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7467600" y="3617259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7476565" y="4388224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6" name="Group 34"/>
            <p:cNvGrpSpPr/>
            <p:nvPr/>
          </p:nvGrpSpPr>
          <p:grpSpPr>
            <a:xfrm flipH="1">
              <a:off x="1187823" y="5172634"/>
              <a:ext cx="407895" cy="233084"/>
              <a:chOff x="3408217" y="2438400"/>
              <a:chExt cx="1239983" cy="30480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28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129" name="Plaque 128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Plaque 129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Plaque 130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Plaque 131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Plaque 132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Plaque 154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Plaque 155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3" name="Group 202"/>
            <p:cNvGrpSpPr/>
            <p:nvPr/>
          </p:nvGrpSpPr>
          <p:grpSpPr>
            <a:xfrm>
              <a:off x="1060515" y="1340875"/>
              <a:ext cx="318628" cy="343986"/>
              <a:chOff x="5943600" y="3733800"/>
              <a:chExt cx="1295400" cy="1398494"/>
            </a:xfrm>
          </p:grpSpPr>
          <p:sp>
            <p:nvSpPr>
              <p:cNvPr id="206" name="Oval 205"/>
              <p:cNvSpPr/>
              <p:nvPr/>
            </p:nvSpPr>
            <p:spPr>
              <a:xfrm>
                <a:off x="5943600" y="3733800"/>
                <a:ext cx="1295400" cy="1371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Quad Arrow Callout 206"/>
              <p:cNvSpPr/>
              <p:nvPr/>
            </p:nvSpPr>
            <p:spPr>
              <a:xfrm>
                <a:off x="5988424" y="3760694"/>
                <a:ext cx="1219200" cy="1371600"/>
              </a:xfrm>
              <a:prstGeom prst="quadArrowCallou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Lightning Bolt 207"/>
              <p:cNvSpPr/>
              <p:nvPr/>
            </p:nvSpPr>
            <p:spPr>
              <a:xfrm>
                <a:off x="6400800" y="4114800"/>
                <a:ext cx="304800" cy="685800"/>
              </a:xfrm>
              <a:prstGeom prst="lightningBol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9" name="Group 208"/>
            <p:cNvGrpSpPr/>
            <p:nvPr/>
          </p:nvGrpSpPr>
          <p:grpSpPr>
            <a:xfrm>
              <a:off x="1893161" y="1336597"/>
              <a:ext cx="318628" cy="343986"/>
              <a:chOff x="5943600" y="3733800"/>
              <a:chExt cx="1295400" cy="1398494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5943600" y="3733800"/>
                <a:ext cx="1295400" cy="1371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Quad Arrow Callout 210"/>
              <p:cNvSpPr/>
              <p:nvPr/>
            </p:nvSpPr>
            <p:spPr>
              <a:xfrm>
                <a:off x="5988424" y="3760694"/>
                <a:ext cx="1219200" cy="1371600"/>
              </a:xfrm>
              <a:prstGeom prst="quadArrowCallou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Lightning Bolt 211"/>
              <p:cNvSpPr/>
              <p:nvPr/>
            </p:nvSpPr>
            <p:spPr>
              <a:xfrm>
                <a:off x="6400800" y="4114800"/>
                <a:ext cx="304800" cy="685800"/>
              </a:xfrm>
              <a:prstGeom prst="lightningBol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Isosceles Triangle 67"/>
            <p:cNvSpPr/>
            <p:nvPr/>
          </p:nvSpPr>
          <p:spPr>
            <a:xfrm>
              <a:off x="1391194" y="1193074"/>
              <a:ext cx="476723" cy="476723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496921" y="1419330"/>
              <a:ext cx="253502" cy="244008"/>
              <a:chOff x="5943600" y="3733800"/>
              <a:chExt cx="1295400" cy="1398494"/>
            </a:xfrm>
          </p:grpSpPr>
          <p:sp>
            <p:nvSpPr>
              <p:cNvPr id="214" name="Oval 213"/>
              <p:cNvSpPr/>
              <p:nvPr/>
            </p:nvSpPr>
            <p:spPr>
              <a:xfrm>
                <a:off x="5943600" y="3733800"/>
                <a:ext cx="1295400" cy="1371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Quad Arrow Callout 214"/>
              <p:cNvSpPr/>
              <p:nvPr/>
            </p:nvSpPr>
            <p:spPr>
              <a:xfrm>
                <a:off x="5988424" y="3760694"/>
                <a:ext cx="1219200" cy="1371600"/>
              </a:xfrm>
              <a:prstGeom prst="quadArrowCallou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Lightning Bolt 215"/>
              <p:cNvSpPr/>
              <p:nvPr/>
            </p:nvSpPr>
            <p:spPr>
              <a:xfrm>
                <a:off x="6400800" y="4114800"/>
                <a:ext cx="304800" cy="685800"/>
              </a:xfrm>
              <a:prstGeom prst="lightningBol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7" name="Cloud 216"/>
            <p:cNvSpPr/>
            <p:nvPr/>
          </p:nvSpPr>
          <p:spPr>
            <a:xfrm flipH="1">
              <a:off x="1301494" y="2376740"/>
              <a:ext cx="606871" cy="47910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 rot="20384968" flipH="1">
              <a:off x="1513456" y="2485660"/>
              <a:ext cx="205800" cy="181365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390663" y="537782"/>
            <a:ext cx="1924076" cy="5429148"/>
            <a:chOff x="4724400" y="502851"/>
            <a:chExt cx="1924076" cy="5429148"/>
          </a:xfrm>
        </p:grpSpPr>
        <p:sp>
          <p:nvSpPr>
            <p:cNvPr id="167" name="Rounded Rectangle 166"/>
            <p:cNvSpPr/>
            <p:nvPr/>
          </p:nvSpPr>
          <p:spPr>
            <a:xfrm rot="4517960">
              <a:off x="5533562" y="1745272"/>
              <a:ext cx="1780042" cy="270826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ounded Rectangle 167"/>
            <p:cNvSpPr/>
            <p:nvPr/>
          </p:nvSpPr>
          <p:spPr>
            <a:xfrm rot="4845266">
              <a:off x="5298447" y="1897298"/>
              <a:ext cx="1955738" cy="304092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3"/>
            <p:cNvGrpSpPr/>
            <p:nvPr/>
          </p:nvGrpSpPr>
          <p:grpSpPr>
            <a:xfrm rot="2754858">
              <a:off x="5024205" y="5093420"/>
              <a:ext cx="458776" cy="734042"/>
              <a:chOff x="1676400" y="2133600"/>
              <a:chExt cx="1447800" cy="2088845"/>
            </a:xfrm>
          </p:grpSpPr>
          <p:sp>
            <p:nvSpPr>
              <p:cNvPr id="223" name="Oval 22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Moon 22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" name="Group 18"/>
            <p:cNvGrpSpPr/>
            <p:nvPr/>
          </p:nvGrpSpPr>
          <p:grpSpPr>
            <a:xfrm rot="19182012">
              <a:off x="5784295" y="5197957"/>
              <a:ext cx="458776" cy="734042"/>
              <a:chOff x="1676400" y="2133600"/>
              <a:chExt cx="1447800" cy="2088845"/>
            </a:xfrm>
          </p:grpSpPr>
          <p:sp>
            <p:nvSpPr>
              <p:cNvPr id="220" name="Oval 21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Moon 2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Moon 22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2" name="Oval 91"/>
            <p:cNvSpPr/>
            <p:nvPr/>
          </p:nvSpPr>
          <p:spPr>
            <a:xfrm rot="2451945">
              <a:off x="6279857" y="3468488"/>
              <a:ext cx="368619" cy="443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19586780">
              <a:off x="4724400" y="3470093"/>
              <a:ext cx="375193" cy="427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20354810">
              <a:off x="5612571" y="1946491"/>
              <a:ext cx="826123" cy="1846448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018040">
              <a:off x="4864190" y="2040467"/>
              <a:ext cx="826123" cy="167596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>
              <a:off x="4919996" y="2036884"/>
              <a:ext cx="1531926" cy="3388930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Isosceles Triangle 96"/>
            <p:cNvSpPr/>
            <p:nvPr/>
          </p:nvSpPr>
          <p:spPr>
            <a:xfrm rot="10800000">
              <a:off x="5439894" y="1261767"/>
              <a:ext cx="437693" cy="138733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>
              <a:off x="4992946" y="718913"/>
              <a:ext cx="1313079" cy="146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71"/>
            <p:cNvGrpSpPr/>
            <p:nvPr/>
          </p:nvGrpSpPr>
          <p:grpSpPr>
            <a:xfrm rot="21037220">
              <a:off x="5022044" y="502851"/>
              <a:ext cx="1283294" cy="1252629"/>
              <a:chOff x="6862932" y="1711953"/>
              <a:chExt cx="1742735" cy="1770839"/>
            </a:xfrm>
            <a:solidFill>
              <a:srgbClr val="E2B470"/>
            </a:solidFill>
          </p:grpSpPr>
          <p:sp>
            <p:nvSpPr>
              <p:cNvPr id="202" name="Chord 201"/>
              <p:cNvSpPr/>
              <p:nvPr/>
            </p:nvSpPr>
            <p:spPr>
              <a:xfrm rot="8556574">
                <a:off x="6874226" y="1711953"/>
                <a:ext cx="1709272" cy="1770839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Chord 203"/>
              <p:cNvSpPr/>
              <p:nvPr/>
            </p:nvSpPr>
            <p:spPr>
              <a:xfrm rot="8556574">
                <a:off x="7032233" y="1750901"/>
                <a:ext cx="1504306" cy="1584832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Moon 204"/>
              <p:cNvSpPr/>
              <p:nvPr/>
            </p:nvSpPr>
            <p:spPr>
              <a:xfrm rot="5400000">
                <a:off x="7677150" y="1543050"/>
                <a:ext cx="647700" cy="10668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ounded Rectangle 218"/>
              <p:cNvSpPr/>
              <p:nvPr/>
            </p:nvSpPr>
            <p:spPr>
              <a:xfrm rot="551536">
                <a:off x="6862932" y="2145504"/>
                <a:ext cx="1742735" cy="201855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/>
            <p:cNvGrpSpPr/>
            <p:nvPr/>
          </p:nvGrpSpPr>
          <p:grpSpPr>
            <a:xfrm>
              <a:off x="4907996" y="748771"/>
              <a:ext cx="1452531" cy="673316"/>
              <a:chOff x="1456353" y="1224259"/>
              <a:chExt cx="1452531" cy="673316"/>
            </a:xfrm>
          </p:grpSpPr>
          <p:sp>
            <p:nvSpPr>
              <p:cNvPr id="228" name="Rounded Rectangle 227"/>
              <p:cNvSpPr/>
              <p:nvPr/>
            </p:nvSpPr>
            <p:spPr>
              <a:xfrm>
                <a:off x="1456353" y="1364495"/>
                <a:ext cx="1452531" cy="322562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9" name="Group 228"/>
              <p:cNvGrpSpPr/>
              <p:nvPr/>
            </p:nvGrpSpPr>
            <p:grpSpPr>
              <a:xfrm>
                <a:off x="1530652" y="1224259"/>
                <a:ext cx="1363234" cy="673316"/>
                <a:chOff x="1501255" y="1225618"/>
                <a:chExt cx="1363234" cy="673316"/>
              </a:xfrm>
            </p:grpSpPr>
            <p:sp>
              <p:nvSpPr>
                <p:cNvPr id="230" name="Half Frame 229"/>
                <p:cNvSpPr/>
                <p:nvPr/>
              </p:nvSpPr>
              <p:spPr>
                <a:xfrm rot="2834828">
                  <a:off x="1944115" y="1429597"/>
                  <a:ext cx="443658" cy="495015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" name="Half Frame 230"/>
                <p:cNvSpPr/>
                <p:nvPr/>
              </p:nvSpPr>
              <p:spPr>
                <a:xfrm rot="13551181">
                  <a:off x="1551666" y="1175207"/>
                  <a:ext cx="346977" cy="447800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" name="Half Frame 231"/>
                <p:cNvSpPr/>
                <p:nvPr/>
              </p:nvSpPr>
              <p:spPr>
                <a:xfrm rot="8048819" flipH="1">
                  <a:off x="2505125" y="1189553"/>
                  <a:ext cx="267036" cy="451692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" name="Group 5"/>
            <p:cNvGrpSpPr/>
            <p:nvPr/>
          </p:nvGrpSpPr>
          <p:grpSpPr>
            <a:xfrm>
              <a:off x="5357601" y="2522751"/>
              <a:ext cx="672494" cy="517321"/>
              <a:chOff x="6573231" y="263874"/>
              <a:chExt cx="1719645" cy="1322850"/>
            </a:xfrm>
          </p:grpSpPr>
          <p:sp>
            <p:nvSpPr>
              <p:cNvPr id="3" name="Oval 2"/>
              <p:cNvSpPr/>
              <p:nvPr/>
            </p:nvSpPr>
            <p:spPr>
              <a:xfrm rot="19451047">
                <a:off x="6573231" y="263874"/>
                <a:ext cx="609600" cy="86565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3"/>
              <p:cNvGrpSpPr/>
              <p:nvPr/>
            </p:nvGrpSpPr>
            <p:grpSpPr>
              <a:xfrm>
                <a:off x="6725631" y="416274"/>
                <a:ext cx="914400" cy="1170450"/>
                <a:chOff x="6725631" y="416274"/>
                <a:chExt cx="914400" cy="1170450"/>
              </a:xfrm>
            </p:grpSpPr>
            <p:sp>
              <p:nvSpPr>
                <p:cNvPr id="233" name="Oval 232"/>
                <p:cNvSpPr/>
                <p:nvPr/>
              </p:nvSpPr>
              <p:spPr>
                <a:xfrm rot="19451047">
                  <a:off x="6725631" y="4162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Oval 233"/>
                <p:cNvSpPr/>
                <p:nvPr/>
              </p:nvSpPr>
              <p:spPr>
                <a:xfrm rot="19451047">
                  <a:off x="6878031" y="5686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 rot="19451047">
                  <a:off x="7030431" y="7210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 flipH="1">
                <a:off x="7378476" y="326007"/>
                <a:ext cx="914400" cy="1170450"/>
                <a:chOff x="6725631" y="416274"/>
                <a:chExt cx="914400" cy="1170450"/>
              </a:xfrm>
            </p:grpSpPr>
            <p:sp>
              <p:nvSpPr>
                <p:cNvPr id="237" name="Oval 236"/>
                <p:cNvSpPr/>
                <p:nvPr/>
              </p:nvSpPr>
              <p:spPr>
                <a:xfrm rot="19451047">
                  <a:off x="6725631" y="4162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Oval 237"/>
                <p:cNvSpPr/>
                <p:nvPr/>
              </p:nvSpPr>
              <p:spPr>
                <a:xfrm rot="19451047">
                  <a:off x="6878031" y="5686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Oval 238"/>
                <p:cNvSpPr/>
                <p:nvPr/>
              </p:nvSpPr>
              <p:spPr>
                <a:xfrm rot="19451047">
                  <a:off x="7030431" y="7210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" name="Oval 4"/>
              <p:cNvSpPr/>
              <p:nvPr/>
            </p:nvSpPr>
            <p:spPr>
              <a:xfrm>
                <a:off x="7369647" y="884241"/>
                <a:ext cx="161229" cy="62104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239"/>
              <p:cNvSpPr/>
              <p:nvPr/>
            </p:nvSpPr>
            <p:spPr>
              <a:xfrm>
                <a:off x="7522047" y="683910"/>
                <a:ext cx="255477" cy="846932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>
                <a:off x="7115647" y="683910"/>
                <a:ext cx="255477" cy="846932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2" name="Group 241"/>
          <p:cNvGrpSpPr/>
          <p:nvPr/>
        </p:nvGrpSpPr>
        <p:grpSpPr>
          <a:xfrm>
            <a:off x="5813531" y="549556"/>
            <a:ext cx="1924076" cy="5429148"/>
            <a:chOff x="6931359" y="597061"/>
            <a:chExt cx="1924076" cy="5429148"/>
          </a:xfrm>
        </p:grpSpPr>
        <p:sp>
          <p:nvSpPr>
            <p:cNvPr id="243" name="Rounded Rectangle 242"/>
            <p:cNvSpPr/>
            <p:nvPr/>
          </p:nvSpPr>
          <p:spPr>
            <a:xfrm rot="4517960">
              <a:off x="7740521" y="1839482"/>
              <a:ext cx="1780042" cy="270826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 rot="4845266">
              <a:off x="7505406" y="1991508"/>
              <a:ext cx="1955738" cy="304092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5" name="Group 3"/>
            <p:cNvGrpSpPr/>
            <p:nvPr/>
          </p:nvGrpSpPr>
          <p:grpSpPr>
            <a:xfrm rot="2754858">
              <a:off x="7231164" y="5187630"/>
              <a:ext cx="458776" cy="734042"/>
              <a:chOff x="1676400" y="2133600"/>
              <a:chExt cx="1447800" cy="2088845"/>
            </a:xfrm>
          </p:grpSpPr>
          <p:sp>
            <p:nvSpPr>
              <p:cNvPr id="283" name="Oval 28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Moon 28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Moon 28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6" name="Group 18"/>
            <p:cNvGrpSpPr/>
            <p:nvPr/>
          </p:nvGrpSpPr>
          <p:grpSpPr>
            <a:xfrm rot="19182012">
              <a:off x="7991254" y="5292167"/>
              <a:ext cx="458776" cy="734042"/>
              <a:chOff x="1676400" y="2133600"/>
              <a:chExt cx="1447800" cy="2088845"/>
            </a:xfrm>
          </p:grpSpPr>
          <p:sp>
            <p:nvSpPr>
              <p:cNvPr id="280" name="Oval 27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Moon 28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Moon 28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7" name="Oval 246"/>
            <p:cNvSpPr/>
            <p:nvPr/>
          </p:nvSpPr>
          <p:spPr>
            <a:xfrm rot="2451945">
              <a:off x="8486816" y="3562698"/>
              <a:ext cx="368619" cy="443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 rot="19586780">
              <a:off x="6931359" y="3564303"/>
              <a:ext cx="375193" cy="427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rapezoid 248"/>
            <p:cNvSpPr/>
            <p:nvPr/>
          </p:nvSpPr>
          <p:spPr>
            <a:xfrm rot="20354810">
              <a:off x="7819530" y="2040701"/>
              <a:ext cx="826123" cy="1846448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Trapezoid 249"/>
            <p:cNvSpPr/>
            <p:nvPr/>
          </p:nvSpPr>
          <p:spPr>
            <a:xfrm rot="1018040">
              <a:off x="7071149" y="2134677"/>
              <a:ext cx="826123" cy="167596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rapezoid 250"/>
            <p:cNvSpPr/>
            <p:nvPr/>
          </p:nvSpPr>
          <p:spPr>
            <a:xfrm>
              <a:off x="7126955" y="2131094"/>
              <a:ext cx="1531926" cy="3388930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Isosceles Triangle 251"/>
            <p:cNvSpPr/>
            <p:nvPr/>
          </p:nvSpPr>
          <p:spPr>
            <a:xfrm rot="10800000">
              <a:off x="7646853" y="1355977"/>
              <a:ext cx="437693" cy="138733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Cloud 252"/>
            <p:cNvSpPr/>
            <p:nvPr/>
          </p:nvSpPr>
          <p:spPr>
            <a:xfrm rot="20670214">
              <a:off x="6979316" y="900669"/>
              <a:ext cx="1800985" cy="1786569"/>
            </a:xfrm>
            <a:prstGeom prst="clou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7199905" y="813123"/>
              <a:ext cx="1313079" cy="146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71"/>
            <p:cNvGrpSpPr/>
            <p:nvPr/>
          </p:nvGrpSpPr>
          <p:grpSpPr>
            <a:xfrm rot="21037220">
              <a:off x="7229003" y="597061"/>
              <a:ext cx="1283294" cy="1252629"/>
              <a:chOff x="6862932" y="1711953"/>
              <a:chExt cx="1742735" cy="1770839"/>
            </a:xfrm>
            <a:solidFill>
              <a:srgbClr val="E2B470"/>
            </a:solidFill>
          </p:grpSpPr>
          <p:sp>
            <p:nvSpPr>
              <p:cNvPr id="276" name="Chord 275"/>
              <p:cNvSpPr/>
              <p:nvPr/>
            </p:nvSpPr>
            <p:spPr>
              <a:xfrm rot="8556574">
                <a:off x="6874226" y="1711953"/>
                <a:ext cx="1709272" cy="1770839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Chord 276"/>
              <p:cNvSpPr/>
              <p:nvPr/>
            </p:nvSpPr>
            <p:spPr>
              <a:xfrm rot="8556574">
                <a:off x="7032233" y="1750901"/>
                <a:ext cx="1504306" cy="1584832"/>
              </a:xfrm>
              <a:prstGeom prst="chord">
                <a:avLst>
                  <a:gd name="adj1" fmla="val 2700000"/>
                  <a:gd name="adj2" fmla="val 12159613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Moon 277"/>
              <p:cNvSpPr/>
              <p:nvPr/>
            </p:nvSpPr>
            <p:spPr>
              <a:xfrm rot="5400000">
                <a:off x="7677150" y="1543050"/>
                <a:ext cx="647700" cy="10668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ounded Rectangle 278"/>
              <p:cNvSpPr/>
              <p:nvPr/>
            </p:nvSpPr>
            <p:spPr>
              <a:xfrm rot="551536">
                <a:off x="6862932" y="2145504"/>
                <a:ext cx="1742735" cy="201855"/>
              </a:xfrm>
              <a:prstGeom prst="roundRect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6" name="Cloud 255"/>
            <p:cNvSpPr/>
            <p:nvPr/>
          </p:nvSpPr>
          <p:spPr>
            <a:xfrm>
              <a:off x="7289071" y="1763636"/>
              <a:ext cx="1189411" cy="320677"/>
            </a:xfrm>
            <a:prstGeom prst="clou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7" name="Group 256"/>
            <p:cNvGrpSpPr/>
            <p:nvPr/>
          </p:nvGrpSpPr>
          <p:grpSpPr>
            <a:xfrm>
              <a:off x="7114955" y="842981"/>
              <a:ext cx="1452531" cy="673316"/>
              <a:chOff x="1456353" y="1224259"/>
              <a:chExt cx="1452531" cy="673316"/>
            </a:xfrm>
          </p:grpSpPr>
          <p:sp>
            <p:nvSpPr>
              <p:cNvPr id="271" name="Rounded Rectangle 270"/>
              <p:cNvSpPr/>
              <p:nvPr/>
            </p:nvSpPr>
            <p:spPr>
              <a:xfrm>
                <a:off x="1456353" y="1364495"/>
                <a:ext cx="1452531" cy="322562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2" name="Group 271"/>
              <p:cNvGrpSpPr/>
              <p:nvPr/>
            </p:nvGrpSpPr>
            <p:grpSpPr>
              <a:xfrm>
                <a:off x="1530652" y="1224259"/>
                <a:ext cx="1363234" cy="673316"/>
                <a:chOff x="1501255" y="1225618"/>
                <a:chExt cx="1363234" cy="673316"/>
              </a:xfrm>
            </p:grpSpPr>
            <p:sp>
              <p:nvSpPr>
                <p:cNvPr id="273" name="Half Frame 272"/>
                <p:cNvSpPr/>
                <p:nvPr/>
              </p:nvSpPr>
              <p:spPr>
                <a:xfrm rot="2834828">
                  <a:off x="1944115" y="1429597"/>
                  <a:ext cx="443658" cy="495015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4" name="Half Frame 273"/>
                <p:cNvSpPr/>
                <p:nvPr/>
              </p:nvSpPr>
              <p:spPr>
                <a:xfrm rot="13551181">
                  <a:off x="1551666" y="1175207"/>
                  <a:ext cx="346977" cy="447800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5" name="Half Frame 274"/>
                <p:cNvSpPr/>
                <p:nvPr/>
              </p:nvSpPr>
              <p:spPr>
                <a:xfrm rot="8048819" flipH="1">
                  <a:off x="2505125" y="1189553"/>
                  <a:ext cx="267036" cy="451692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58" name="Group 257"/>
            <p:cNvGrpSpPr/>
            <p:nvPr/>
          </p:nvGrpSpPr>
          <p:grpSpPr>
            <a:xfrm>
              <a:off x="7564560" y="2616961"/>
              <a:ext cx="672494" cy="517321"/>
              <a:chOff x="6573231" y="263874"/>
              <a:chExt cx="1719645" cy="1322850"/>
            </a:xfrm>
          </p:grpSpPr>
          <p:sp>
            <p:nvSpPr>
              <p:cNvPr id="259" name="Oval 258"/>
              <p:cNvSpPr/>
              <p:nvPr/>
            </p:nvSpPr>
            <p:spPr>
              <a:xfrm rot="19451047">
                <a:off x="6573231" y="263874"/>
                <a:ext cx="609600" cy="86565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0" name="Group 259"/>
              <p:cNvGrpSpPr/>
              <p:nvPr/>
            </p:nvGrpSpPr>
            <p:grpSpPr>
              <a:xfrm>
                <a:off x="6725631" y="416274"/>
                <a:ext cx="914400" cy="1170450"/>
                <a:chOff x="6725631" y="416274"/>
                <a:chExt cx="914400" cy="1170450"/>
              </a:xfrm>
            </p:grpSpPr>
            <p:sp>
              <p:nvSpPr>
                <p:cNvPr id="268" name="Oval 267"/>
                <p:cNvSpPr/>
                <p:nvPr/>
              </p:nvSpPr>
              <p:spPr>
                <a:xfrm rot="19451047">
                  <a:off x="6725631" y="4162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Oval 268"/>
                <p:cNvSpPr/>
                <p:nvPr/>
              </p:nvSpPr>
              <p:spPr>
                <a:xfrm rot="19451047">
                  <a:off x="6878031" y="5686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Oval 269"/>
                <p:cNvSpPr/>
                <p:nvPr/>
              </p:nvSpPr>
              <p:spPr>
                <a:xfrm rot="19451047">
                  <a:off x="7030431" y="7210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" name="Group 260"/>
              <p:cNvGrpSpPr/>
              <p:nvPr/>
            </p:nvGrpSpPr>
            <p:grpSpPr>
              <a:xfrm flipH="1">
                <a:off x="7378476" y="326007"/>
                <a:ext cx="914400" cy="1170450"/>
                <a:chOff x="6725631" y="416274"/>
                <a:chExt cx="914400" cy="1170450"/>
              </a:xfrm>
            </p:grpSpPr>
            <p:sp>
              <p:nvSpPr>
                <p:cNvPr id="265" name="Oval 264"/>
                <p:cNvSpPr/>
                <p:nvPr/>
              </p:nvSpPr>
              <p:spPr>
                <a:xfrm rot="19451047">
                  <a:off x="6725631" y="4162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Oval 265"/>
                <p:cNvSpPr/>
                <p:nvPr/>
              </p:nvSpPr>
              <p:spPr>
                <a:xfrm rot="19451047">
                  <a:off x="6878031" y="5686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Oval 266"/>
                <p:cNvSpPr/>
                <p:nvPr/>
              </p:nvSpPr>
              <p:spPr>
                <a:xfrm rot="19451047">
                  <a:off x="7030431" y="721074"/>
                  <a:ext cx="609600" cy="86565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2" name="Oval 261"/>
              <p:cNvSpPr/>
              <p:nvPr/>
            </p:nvSpPr>
            <p:spPr>
              <a:xfrm>
                <a:off x="7369647" y="884241"/>
                <a:ext cx="161229" cy="62104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Oval 262"/>
              <p:cNvSpPr/>
              <p:nvPr/>
            </p:nvSpPr>
            <p:spPr>
              <a:xfrm>
                <a:off x="7522047" y="683910"/>
                <a:ext cx="255477" cy="846932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7115647" y="683910"/>
                <a:ext cx="255477" cy="846932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6" name="TextBox 285"/>
          <p:cNvSpPr txBox="1"/>
          <p:nvPr/>
        </p:nvSpPr>
        <p:spPr>
          <a:xfrm>
            <a:off x="5742482" y="6072194"/>
            <a:ext cx="27157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Lamech</a:t>
            </a:r>
            <a:r>
              <a:rPr lang="en-US" dirty="0" smtClean="0"/>
              <a:t> (father of Noah) </a:t>
            </a:r>
            <a:r>
              <a:rPr lang="en-US" dirty="0" err="1" smtClean="0"/>
              <a:t>descendat</a:t>
            </a:r>
            <a:r>
              <a:rPr lang="en-US" dirty="0" smtClean="0"/>
              <a:t> of Seth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683515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710021" y="877127"/>
            <a:ext cx="2396978" cy="4901847"/>
            <a:chOff x="710021" y="877127"/>
            <a:chExt cx="2396978" cy="4901847"/>
          </a:xfrm>
        </p:grpSpPr>
        <p:grpSp>
          <p:nvGrpSpPr>
            <p:cNvPr id="2" name="Group 1"/>
            <p:cNvGrpSpPr/>
            <p:nvPr/>
          </p:nvGrpSpPr>
          <p:grpSpPr>
            <a:xfrm>
              <a:off x="710021" y="990600"/>
              <a:ext cx="2396978" cy="4788374"/>
              <a:chOff x="4429960" y="926626"/>
              <a:chExt cx="3036172" cy="4788374"/>
            </a:xfrm>
          </p:grpSpPr>
          <p:sp>
            <p:nvSpPr>
              <p:cNvPr id="3" name="Cloud 2"/>
              <p:cNvSpPr/>
              <p:nvPr/>
            </p:nvSpPr>
            <p:spPr>
              <a:xfrm rot="2502709" flipH="1">
                <a:off x="4771866" y="926626"/>
                <a:ext cx="994248" cy="1310863"/>
              </a:xfrm>
              <a:prstGeom prst="cloud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Cloud 3"/>
              <p:cNvSpPr/>
              <p:nvPr/>
            </p:nvSpPr>
            <p:spPr>
              <a:xfrm rot="20132220">
                <a:off x="6275831" y="1040604"/>
                <a:ext cx="881755" cy="1255756"/>
              </a:xfrm>
              <a:prstGeom prst="cloud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20942864">
                <a:off x="6891660" y="3469057"/>
                <a:ext cx="574472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4429960" y="3539859"/>
                <a:ext cx="5334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5334000" y="50292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5867400" y="50292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996156">
                <a:off x="4623756" y="2554376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2041752">
                <a:off x="4775398" y="2378835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19870960">
                <a:off x="6288649" y="2558387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 rot="20036208">
                <a:off x="6103360" y="2400790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5257800" y="2438400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5658787" y="2209800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21335299">
                <a:off x="6047501" y="2385047"/>
                <a:ext cx="699099" cy="272834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 rot="353417">
                <a:off x="5240733" y="2361322"/>
                <a:ext cx="699099" cy="277102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5105400" y="9705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 rot="5612844" flipH="1">
                <a:off x="5383594" y="1699875"/>
                <a:ext cx="1126461" cy="1310863"/>
              </a:xfrm>
              <a:prstGeom prst="cloud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5701231" y="1981200"/>
                <a:ext cx="533400" cy="3076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Diagonal Stripe 19"/>
              <p:cNvSpPr/>
              <p:nvPr/>
            </p:nvSpPr>
            <p:spPr>
              <a:xfrm rot="7453019">
                <a:off x="4397892" y="4358760"/>
                <a:ext cx="1382454" cy="598959"/>
              </a:xfrm>
              <a:prstGeom prst="diagStripe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" name="Group 62"/>
              <p:cNvGrpSpPr/>
              <p:nvPr/>
            </p:nvGrpSpPr>
            <p:grpSpPr>
              <a:xfrm rot="5201482">
                <a:off x="5790144" y="3233628"/>
                <a:ext cx="916511" cy="252324"/>
                <a:chOff x="3886200" y="6096000"/>
                <a:chExt cx="3124200" cy="533400"/>
              </a:xfrm>
            </p:grpSpPr>
            <p:sp>
              <p:nvSpPr>
                <p:cNvPr id="36" name="Left-Right Arrow 35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Left-Right Arrow 36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eft-Right Arrow 37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63"/>
              <p:cNvGrpSpPr/>
              <p:nvPr/>
            </p:nvGrpSpPr>
            <p:grpSpPr>
              <a:xfrm rot="5201482">
                <a:off x="5866344" y="4377212"/>
                <a:ext cx="916511" cy="252324"/>
                <a:chOff x="3886200" y="6096000"/>
                <a:chExt cx="3124200" cy="533400"/>
              </a:xfrm>
            </p:grpSpPr>
            <p:sp>
              <p:nvSpPr>
                <p:cNvPr id="33" name="Left-Right Arrow 3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Left-Right Arrow 3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Left-Right Arrow 3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67"/>
              <p:cNvGrpSpPr/>
              <p:nvPr/>
            </p:nvGrpSpPr>
            <p:grpSpPr>
              <a:xfrm rot="5828466">
                <a:off x="5332945" y="3234211"/>
                <a:ext cx="916511" cy="252324"/>
                <a:chOff x="3886200" y="6096000"/>
                <a:chExt cx="3124200" cy="533400"/>
              </a:xfrm>
            </p:grpSpPr>
            <p:sp>
              <p:nvSpPr>
                <p:cNvPr id="30" name="Left-Right Arrow 29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 Arrow 30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 Arrow 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71"/>
              <p:cNvGrpSpPr/>
              <p:nvPr/>
            </p:nvGrpSpPr>
            <p:grpSpPr>
              <a:xfrm rot="5400000">
                <a:off x="5221768" y="4320998"/>
                <a:ext cx="916511" cy="252324"/>
                <a:chOff x="3886200" y="6096000"/>
                <a:chExt cx="3124200" cy="533400"/>
              </a:xfrm>
            </p:grpSpPr>
            <p:sp>
              <p:nvSpPr>
                <p:cNvPr id="27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Left-Right Arrow 28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" name="Diagonal Stripe 24"/>
              <p:cNvSpPr/>
              <p:nvPr/>
            </p:nvSpPr>
            <p:spPr>
              <a:xfrm rot="11733933">
                <a:off x="5248234" y="3469309"/>
                <a:ext cx="1463357" cy="702204"/>
              </a:xfrm>
              <a:prstGeom prst="diagStripe">
                <a:avLst>
                  <a:gd name="adj" fmla="val 62672"/>
                </a:avLst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>
                <a:off x="5118835" y="3810000"/>
                <a:ext cx="519967" cy="457200"/>
              </a:xfrm>
              <a:prstGeom prst="roundRect">
                <a:avLst/>
              </a:prstGeom>
              <a:solidFill>
                <a:srgbClr val="DBAE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" name="Cloud 38"/>
            <p:cNvSpPr/>
            <p:nvPr/>
          </p:nvSpPr>
          <p:spPr>
            <a:xfrm rot="5559011" flipH="1">
              <a:off x="1572691" y="614162"/>
              <a:ext cx="784933" cy="1310863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20070293">
              <a:off x="1226279" y="1135482"/>
              <a:ext cx="328916" cy="213584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20070293">
              <a:off x="2301468" y="1183489"/>
              <a:ext cx="328916" cy="213584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L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423737" y="6019800"/>
            <a:ext cx="1035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Lot</a:t>
            </a:r>
            <a:endParaRPr lang="en-US" dirty="0"/>
          </a:p>
        </p:txBody>
      </p:sp>
      <p:grpSp>
        <p:nvGrpSpPr>
          <p:cNvPr id="45" name="Group 44"/>
          <p:cNvGrpSpPr/>
          <p:nvPr/>
        </p:nvGrpSpPr>
        <p:grpSpPr>
          <a:xfrm>
            <a:off x="3581143" y="1127634"/>
            <a:ext cx="2100448" cy="3771630"/>
            <a:chOff x="4762079" y="999546"/>
            <a:chExt cx="2100448" cy="3771630"/>
          </a:xfrm>
        </p:grpSpPr>
        <p:sp>
          <p:nvSpPr>
            <p:cNvPr id="46" name="Oval 2"/>
            <p:cNvSpPr/>
            <p:nvPr/>
          </p:nvSpPr>
          <p:spPr>
            <a:xfrm rot="20207568">
              <a:off x="5824745" y="4280451"/>
              <a:ext cx="348494" cy="481026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3"/>
            <p:cNvSpPr/>
            <p:nvPr/>
          </p:nvSpPr>
          <p:spPr>
            <a:xfrm rot="2500754">
              <a:off x="5470517" y="4290150"/>
              <a:ext cx="348494" cy="481026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"/>
            <p:cNvSpPr/>
            <p:nvPr/>
          </p:nvSpPr>
          <p:spPr>
            <a:xfrm rot="2500754">
              <a:off x="4885848" y="3293666"/>
              <a:ext cx="348494" cy="4810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5"/>
            <p:cNvSpPr/>
            <p:nvPr/>
          </p:nvSpPr>
          <p:spPr>
            <a:xfrm rot="20155908">
              <a:off x="6458473" y="3283522"/>
              <a:ext cx="348494" cy="4810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6"/>
            <p:cNvSpPr/>
            <p:nvPr/>
          </p:nvSpPr>
          <p:spPr>
            <a:xfrm>
              <a:off x="5285424" y="2606201"/>
              <a:ext cx="1032403" cy="1870582"/>
            </a:xfrm>
            <a:prstGeom prst="trapezoid">
              <a:avLst>
                <a:gd name="adj" fmla="val 17846"/>
              </a:avLst>
            </a:prstGeom>
            <a:solidFill>
              <a:srgbClr val="F4EB74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lowchart: Delay 7"/>
            <p:cNvSpPr/>
            <p:nvPr/>
          </p:nvSpPr>
          <p:spPr>
            <a:xfrm rot="16200000">
              <a:off x="4894920" y="1249267"/>
              <a:ext cx="1860338" cy="1360895"/>
            </a:xfrm>
            <a:prstGeom prst="flowChartDelay">
              <a:avLst/>
            </a:prstGeom>
            <a:solidFill>
              <a:srgbClr val="F4EB74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8"/>
            <p:cNvSpPr/>
            <p:nvPr/>
          </p:nvSpPr>
          <p:spPr>
            <a:xfrm rot="1505404">
              <a:off x="4939183" y="2599760"/>
              <a:ext cx="571422" cy="967329"/>
            </a:xfrm>
            <a:prstGeom prst="trapezoid">
              <a:avLst>
                <a:gd name="adj" fmla="val 29076"/>
              </a:avLst>
            </a:prstGeom>
            <a:solidFill>
              <a:srgbClr val="F4EB74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rapezoid 9"/>
            <p:cNvSpPr/>
            <p:nvPr/>
          </p:nvSpPr>
          <p:spPr>
            <a:xfrm rot="20172944">
              <a:off x="6096207" y="2501133"/>
              <a:ext cx="599623" cy="1057010"/>
            </a:xfrm>
            <a:prstGeom prst="trapezoid">
              <a:avLst/>
            </a:prstGeom>
            <a:solidFill>
              <a:srgbClr val="F4EB74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Cloud 10"/>
            <p:cNvSpPr/>
            <p:nvPr/>
          </p:nvSpPr>
          <p:spPr>
            <a:xfrm rot="4849455" flipH="1">
              <a:off x="5293218" y="2013797"/>
              <a:ext cx="1731066" cy="61427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11"/>
            <p:cNvSpPr/>
            <p:nvPr/>
          </p:nvSpPr>
          <p:spPr>
            <a:xfrm rot="16750545">
              <a:off x="4708609" y="1989254"/>
              <a:ext cx="1681346" cy="61427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Isosceles Triangle 12"/>
            <p:cNvSpPr/>
            <p:nvPr/>
          </p:nvSpPr>
          <p:spPr>
            <a:xfrm rot="10800000">
              <a:off x="5613916" y="2394799"/>
              <a:ext cx="422346" cy="33824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13"/>
            <p:cNvSpPr/>
            <p:nvPr/>
          </p:nvSpPr>
          <p:spPr>
            <a:xfrm>
              <a:off x="5473134" y="1253228"/>
              <a:ext cx="703911" cy="1268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14"/>
            <p:cNvSpPr/>
            <p:nvPr/>
          </p:nvSpPr>
          <p:spPr>
            <a:xfrm>
              <a:off x="5473134" y="1380069"/>
              <a:ext cx="656984" cy="29596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lowchart: Delay 15"/>
            <p:cNvSpPr/>
            <p:nvPr/>
          </p:nvSpPr>
          <p:spPr>
            <a:xfrm rot="5400000">
              <a:off x="5724035" y="908472"/>
              <a:ext cx="295963" cy="985476"/>
            </a:xfrm>
            <a:prstGeom prst="flowChartDelay">
              <a:avLst/>
            </a:prstGeom>
            <a:solidFill>
              <a:srgbClr val="F4EB74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73"/>
            <p:cNvGrpSpPr/>
            <p:nvPr/>
          </p:nvGrpSpPr>
          <p:grpSpPr>
            <a:xfrm>
              <a:off x="5238496" y="1253228"/>
              <a:ext cx="1160108" cy="180905"/>
              <a:chOff x="1600200" y="5029200"/>
              <a:chExt cx="2971800" cy="609600"/>
            </a:xfrm>
          </p:grpSpPr>
          <p:sp>
            <p:nvSpPr>
              <p:cNvPr id="93" name="Rounded Rectangle 53"/>
              <p:cNvSpPr/>
              <p:nvPr/>
            </p:nvSpPr>
            <p:spPr>
              <a:xfrm>
                <a:off x="1600200" y="5029200"/>
                <a:ext cx="2971800" cy="609600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4" name="Group 64"/>
              <p:cNvGrpSpPr/>
              <p:nvPr/>
            </p:nvGrpSpPr>
            <p:grpSpPr>
              <a:xfrm>
                <a:off x="1692639" y="5156616"/>
                <a:ext cx="2743200" cy="381000"/>
                <a:chOff x="1219200" y="2133600"/>
                <a:chExt cx="7086600" cy="685800"/>
              </a:xfrm>
            </p:grpSpPr>
            <p:sp>
              <p:nvSpPr>
                <p:cNvPr id="95" name="&quot;No&quot; Symbol 94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&quot;No&quot; Symbol 95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&quot;No&quot; Symbol 96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&quot;No&quot; Symbol 97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" name="&quot;No&quot; Symbol 16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&quot;No&quot; Symbol 17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" name="&quot;No&quot; Symbol 61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" name="Group 64"/>
            <p:cNvGrpSpPr/>
            <p:nvPr/>
          </p:nvGrpSpPr>
          <p:grpSpPr>
            <a:xfrm>
              <a:off x="5677873" y="2855706"/>
              <a:ext cx="313005" cy="113932"/>
              <a:chOff x="2209800" y="2133600"/>
              <a:chExt cx="2438400" cy="685800"/>
            </a:xfrm>
          </p:grpSpPr>
          <p:sp>
            <p:nvSpPr>
              <p:cNvPr id="91" name="&quot;No&quot; Symbol 90"/>
              <p:cNvSpPr/>
              <p:nvPr/>
            </p:nvSpPr>
            <p:spPr>
              <a:xfrm>
                <a:off x="2209800" y="2133600"/>
                <a:ext cx="1524000" cy="685800"/>
              </a:xfrm>
              <a:prstGeom prst="noSmoking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&quot;No&quot; Symbol 91"/>
              <p:cNvSpPr/>
              <p:nvPr/>
            </p:nvSpPr>
            <p:spPr>
              <a:xfrm>
                <a:off x="3124200" y="2133600"/>
                <a:ext cx="1524000" cy="685800"/>
              </a:xfrm>
              <a:prstGeom prst="noSmoking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62" name="Straight Connector 61"/>
            <p:cNvCxnSpPr>
              <a:stCxn id="54" idx="0"/>
              <a:endCxn id="48" idx="2"/>
            </p:cNvCxnSpPr>
            <p:nvPr/>
          </p:nvCxnSpPr>
          <p:spPr>
            <a:xfrm flipH="1">
              <a:off x="5801626" y="2733042"/>
              <a:ext cx="23462" cy="17437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Group 73"/>
            <p:cNvGrpSpPr/>
            <p:nvPr/>
          </p:nvGrpSpPr>
          <p:grpSpPr>
            <a:xfrm>
              <a:off x="5520061" y="3155846"/>
              <a:ext cx="656984" cy="185063"/>
              <a:chOff x="1600200" y="5029200"/>
              <a:chExt cx="1981200" cy="609600"/>
            </a:xfrm>
          </p:grpSpPr>
          <p:sp>
            <p:nvSpPr>
              <p:cNvPr id="85" name="Rounded Rectangle 41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87" name="&quot;No&quot; Symbol 86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" name="&quot;No&quot; Symbol 87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" name="&quot;No&quot; Symbol 88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" name="&quot;No&quot; Symbol 89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" name="Group 73"/>
            <p:cNvGrpSpPr/>
            <p:nvPr/>
          </p:nvGrpSpPr>
          <p:grpSpPr>
            <a:xfrm>
              <a:off x="5520061" y="3494090"/>
              <a:ext cx="656984" cy="162883"/>
              <a:chOff x="1600200" y="5029200"/>
              <a:chExt cx="1981200" cy="609600"/>
            </a:xfrm>
          </p:grpSpPr>
          <p:sp>
            <p:nvSpPr>
              <p:cNvPr id="79" name="Rounded Rectangle 35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0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81" name="&quot;No&quot; Symbol 80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" name="&quot;No&quot; Symbol 81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" name="&quot;No&quot; Symbol 82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4" name="&quot;No&quot; Symbol 83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" name="Group 73"/>
            <p:cNvGrpSpPr/>
            <p:nvPr/>
          </p:nvGrpSpPr>
          <p:grpSpPr>
            <a:xfrm rot="20185569">
              <a:off x="6261608" y="3307668"/>
              <a:ext cx="600919" cy="224184"/>
              <a:chOff x="1392887" y="5029200"/>
              <a:chExt cx="2188513" cy="666570"/>
            </a:xfrm>
          </p:grpSpPr>
          <p:sp>
            <p:nvSpPr>
              <p:cNvPr id="73" name="Rounded Rectangle 72"/>
              <p:cNvSpPr/>
              <p:nvPr/>
            </p:nvSpPr>
            <p:spPr>
              <a:xfrm>
                <a:off x="1392887" y="5029200"/>
                <a:ext cx="2188513" cy="666570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75" name="&quot;No&quot; Symbol 31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&quot;No&quot; Symbol 32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" name="&quot;No&quot; Symbol 33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" name="&quot;No&quot; Symbol 77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6" name="Group 73"/>
            <p:cNvGrpSpPr/>
            <p:nvPr/>
          </p:nvGrpSpPr>
          <p:grpSpPr>
            <a:xfrm rot="1632826">
              <a:off x="4762079" y="3329849"/>
              <a:ext cx="597614" cy="211885"/>
              <a:chOff x="1494677" y="5015987"/>
              <a:chExt cx="2176474" cy="629999"/>
            </a:xfrm>
          </p:grpSpPr>
          <p:sp>
            <p:nvSpPr>
              <p:cNvPr id="67" name="Rounded Rectangle 66"/>
              <p:cNvSpPr/>
              <p:nvPr/>
            </p:nvSpPr>
            <p:spPr>
              <a:xfrm>
                <a:off x="1494677" y="5015987"/>
                <a:ext cx="2176474" cy="629999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69" name="&quot;No&quot; Symbol 68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&quot;No&quot; Symbol 69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&quot;No&quot; Symbol 27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&quot;No&quot; Symbol 28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02" name="TextBox 101"/>
          <p:cNvSpPr txBox="1"/>
          <p:nvPr/>
        </p:nvSpPr>
        <p:spPr>
          <a:xfrm>
            <a:off x="4170180" y="5057419"/>
            <a:ext cx="1457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Lot’s wife</a:t>
            </a:r>
            <a:endParaRPr lang="en-US" dirty="0"/>
          </a:p>
        </p:txBody>
      </p:sp>
      <p:grpSp>
        <p:nvGrpSpPr>
          <p:cNvPr id="103" name="Group 102"/>
          <p:cNvGrpSpPr/>
          <p:nvPr/>
        </p:nvGrpSpPr>
        <p:grpSpPr>
          <a:xfrm>
            <a:off x="6094391" y="1255075"/>
            <a:ext cx="1866900" cy="4212764"/>
            <a:chOff x="6678921" y="1637318"/>
            <a:chExt cx="1866900" cy="4212764"/>
          </a:xfrm>
        </p:grpSpPr>
        <p:grpSp>
          <p:nvGrpSpPr>
            <p:cNvPr id="104" name="Group 194"/>
            <p:cNvGrpSpPr/>
            <p:nvPr/>
          </p:nvGrpSpPr>
          <p:grpSpPr>
            <a:xfrm>
              <a:off x="6780295" y="1637318"/>
              <a:ext cx="1640789" cy="4212764"/>
              <a:chOff x="381000" y="457200"/>
              <a:chExt cx="1590682" cy="3276600"/>
            </a:xfrm>
          </p:grpSpPr>
          <p:sp>
            <p:nvSpPr>
              <p:cNvPr id="169" name="Oval 168"/>
              <p:cNvSpPr/>
              <p:nvPr/>
            </p:nvSpPr>
            <p:spPr>
              <a:xfrm rot="19671902">
                <a:off x="1593902" y="2080029"/>
                <a:ext cx="377780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rot="2647766">
                <a:off x="381000" y="2012265"/>
                <a:ext cx="336803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rot="19352409">
                <a:off x="1258641" y="3153489"/>
                <a:ext cx="293200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2647766">
                <a:off x="921569" y="3142011"/>
                <a:ext cx="291797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rapezoid 172"/>
              <p:cNvSpPr/>
              <p:nvPr/>
            </p:nvSpPr>
            <p:spPr>
              <a:xfrm rot="20169292">
                <a:off x="1224684" y="1416122"/>
                <a:ext cx="626173" cy="10351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Trapezoid 173"/>
              <p:cNvSpPr/>
              <p:nvPr/>
            </p:nvSpPr>
            <p:spPr>
              <a:xfrm rot="1790291">
                <a:off x="541231" y="1382207"/>
                <a:ext cx="626173" cy="10351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rapezoid 174"/>
              <p:cNvSpPr/>
              <p:nvPr/>
            </p:nvSpPr>
            <p:spPr>
              <a:xfrm>
                <a:off x="725440" y="1549327"/>
                <a:ext cx="934153" cy="1891292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>
                <a:off x="988482" y="1209295"/>
                <a:ext cx="369528" cy="5703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/>
              <p:cNvSpPr/>
              <p:nvPr/>
            </p:nvSpPr>
            <p:spPr>
              <a:xfrm>
                <a:off x="725440" y="560191"/>
                <a:ext cx="890363" cy="10845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loud 177"/>
              <p:cNvSpPr/>
              <p:nvPr/>
            </p:nvSpPr>
            <p:spPr>
              <a:xfrm rot="16552862">
                <a:off x="37467" y="1195899"/>
                <a:ext cx="1421062" cy="438295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Cloud 178"/>
              <p:cNvSpPr/>
              <p:nvPr/>
            </p:nvSpPr>
            <p:spPr>
              <a:xfrm rot="5015418">
                <a:off x="894629" y="1109690"/>
                <a:ext cx="1421062" cy="463775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Cloud 179"/>
              <p:cNvSpPr/>
              <p:nvPr/>
            </p:nvSpPr>
            <p:spPr>
              <a:xfrm>
                <a:off x="717303" y="457200"/>
                <a:ext cx="856957" cy="604911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7219207" y="3904603"/>
              <a:ext cx="793841" cy="484540"/>
              <a:chOff x="633845" y="2275609"/>
              <a:chExt cx="4140682" cy="2253170"/>
            </a:xfrm>
          </p:grpSpPr>
          <p:grpSp>
            <p:nvGrpSpPr>
              <p:cNvPr id="140" name="Group 139"/>
              <p:cNvGrpSpPr/>
              <p:nvPr/>
            </p:nvGrpSpPr>
            <p:grpSpPr>
              <a:xfrm rot="2725275">
                <a:off x="633845" y="2275609"/>
                <a:ext cx="2202873" cy="2202873"/>
                <a:chOff x="633845" y="2275609"/>
                <a:chExt cx="2202873" cy="2202873"/>
              </a:xfrm>
            </p:grpSpPr>
            <p:sp>
              <p:nvSpPr>
                <p:cNvPr id="156" name="Cross 155"/>
                <p:cNvSpPr/>
                <p:nvPr/>
              </p:nvSpPr>
              <p:spPr>
                <a:xfrm>
                  <a:off x="633845" y="2275609"/>
                  <a:ext cx="2202873" cy="2202873"/>
                </a:xfrm>
                <a:prstGeom prst="plus">
                  <a:avLst>
                    <a:gd name="adj" fmla="val 37264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7" name="Group 156"/>
                <p:cNvGrpSpPr/>
                <p:nvPr/>
              </p:nvGrpSpPr>
              <p:grpSpPr>
                <a:xfrm>
                  <a:off x="1267690" y="2953838"/>
                  <a:ext cx="881344" cy="881344"/>
                  <a:chOff x="1267690" y="2953838"/>
                  <a:chExt cx="881344" cy="881344"/>
                </a:xfrm>
              </p:grpSpPr>
              <p:sp>
                <p:nvSpPr>
                  <p:cNvPr id="167" name="Quad Arrow 166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Diamond 167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157"/>
                <p:cNvGrpSpPr/>
                <p:nvPr/>
              </p:nvGrpSpPr>
              <p:grpSpPr>
                <a:xfrm>
                  <a:off x="803563" y="2456527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65" name="Quad Arrow 164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Diamond 165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158"/>
                <p:cNvGrpSpPr/>
                <p:nvPr/>
              </p:nvGrpSpPr>
              <p:grpSpPr>
                <a:xfrm>
                  <a:off x="793172" y="3672263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63" name="Quad Arrow 162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Diamond 163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159"/>
                <p:cNvGrpSpPr/>
                <p:nvPr/>
              </p:nvGrpSpPr>
              <p:grpSpPr>
                <a:xfrm>
                  <a:off x="2060863" y="3693045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61" name="Quad Arrow 160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Diamond 161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1" name="Group 140"/>
              <p:cNvGrpSpPr/>
              <p:nvPr/>
            </p:nvGrpSpPr>
            <p:grpSpPr>
              <a:xfrm rot="2832781">
                <a:off x="2571654" y="2325906"/>
                <a:ext cx="2202873" cy="2202873"/>
                <a:chOff x="633845" y="2275609"/>
                <a:chExt cx="2202873" cy="2202873"/>
              </a:xfrm>
            </p:grpSpPr>
            <p:sp>
              <p:nvSpPr>
                <p:cNvPr id="143" name="Cross 142"/>
                <p:cNvSpPr/>
                <p:nvPr/>
              </p:nvSpPr>
              <p:spPr>
                <a:xfrm>
                  <a:off x="633845" y="2275609"/>
                  <a:ext cx="2202873" cy="2202873"/>
                </a:xfrm>
                <a:prstGeom prst="plus">
                  <a:avLst>
                    <a:gd name="adj" fmla="val 37264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4" name="Group 143"/>
                <p:cNvGrpSpPr/>
                <p:nvPr/>
              </p:nvGrpSpPr>
              <p:grpSpPr>
                <a:xfrm>
                  <a:off x="1267690" y="2953838"/>
                  <a:ext cx="881344" cy="881344"/>
                  <a:chOff x="1267690" y="2953838"/>
                  <a:chExt cx="881344" cy="881344"/>
                </a:xfrm>
              </p:grpSpPr>
              <p:sp>
                <p:nvSpPr>
                  <p:cNvPr id="154" name="Quad Arrow 153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Diamond 154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144"/>
                <p:cNvGrpSpPr/>
                <p:nvPr/>
              </p:nvGrpSpPr>
              <p:grpSpPr>
                <a:xfrm>
                  <a:off x="2033154" y="2449600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52" name="Quad Arrow 151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52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803563" y="2456527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50" name="Quad Arrow 149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Diamond 150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146"/>
                <p:cNvGrpSpPr/>
                <p:nvPr/>
              </p:nvGrpSpPr>
              <p:grpSpPr>
                <a:xfrm>
                  <a:off x="2060863" y="3693045"/>
                  <a:ext cx="623581" cy="623581"/>
                  <a:chOff x="1267690" y="2953838"/>
                  <a:chExt cx="881344" cy="881344"/>
                </a:xfrm>
              </p:grpSpPr>
              <p:sp>
                <p:nvSpPr>
                  <p:cNvPr id="148" name="Quad Arrow 147"/>
                  <p:cNvSpPr/>
                  <p:nvPr/>
                </p:nvSpPr>
                <p:spPr>
                  <a:xfrm>
                    <a:off x="1267690" y="2953838"/>
                    <a:ext cx="881344" cy="881344"/>
                  </a:xfrm>
                  <a:prstGeom prst="quadArrow">
                    <a:avLst>
                      <a:gd name="adj1" fmla="val 41364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Diamond 148"/>
                  <p:cNvSpPr/>
                  <p:nvPr/>
                </p:nvSpPr>
                <p:spPr>
                  <a:xfrm>
                    <a:off x="1517073" y="3117273"/>
                    <a:ext cx="374072" cy="550718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42" name="Diamond 141"/>
              <p:cNvSpPr/>
              <p:nvPr/>
            </p:nvSpPr>
            <p:spPr>
              <a:xfrm rot="238649">
                <a:off x="2497558" y="3115367"/>
                <a:ext cx="374072" cy="550718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105"/>
            <p:cNvGrpSpPr/>
            <p:nvPr/>
          </p:nvGrpSpPr>
          <p:grpSpPr>
            <a:xfrm>
              <a:off x="6678921" y="1804401"/>
              <a:ext cx="1866900" cy="1653261"/>
              <a:chOff x="3179659" y="2024556"/>
              <a:chExt cx="1866900" cy="1653261"/>
            </a:xfrm>
          </p:grpSpPr>
          <p:sp>
            <p:nvSpPr>
              <p:cNvPr id="107" name="Trapezoid 106"/>
              <p:cNvSpPr/>
              <p:nvPr/>
            </p:nvSpPr>
            <p:spPr>
              <a:xfrm rot="469281">
                <a:off x="3179659" y="2408094"/>
                <a:ext cx="592282" cy="1242013"/>
              </a:xfrm>
              <a:prstGeom prst="trapezoid">
                <a:avLst>
                  <a:gd name="adj" fmla="val 39143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910361">
                <a:off x="4454277" y="2435804"/>
                <a:ext cx="592282" cy="1242013"/>
              </a:xfrm>
              <a:prstGeom prst="trapezoid">
                <a:avLst>
                  <a:gd name="adj" fmla="val 39143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3429000" y="2024556"/>
                <a:ext cx="1340427" cy="518711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109"/>
              <p:cNvGrpSpPr/>
              <p:nvPr/>
            </p:nvGrpSpPr>
            <p:grpSpPr>
              <a:xfrm>
                <a:off x="3702292" y="2055078"/>
                <a:ext cx="793841" cy="484540"/>
                <a:chOff x="633845" y="2275609"/>
                <a:chExt cx="4140682" cy="2253170"/>
              </a:xfrm>
            </p:grpSpPr>
            <p:grpSp>
              <p:nvGrpSpPr>
                <p:cNvPr id="111" name="Group 110"/>
                <p:cNvGrpSpPr/>
                <p:nvPr/>
              </p:nvGrpSpPr>
              <p:grpSpPr>
                <a:xfrm rot="2725275">
                  <a:off x="633845" y="2275609"/>
                  <a:ext cx="2202873" cy="2202873"/>
                  <a:chOff x="633845" y="2275609"/>
                  <a:chExt cx="2202873" cy="2202873"/>
                </a:xfrm>
              </p:grpSpPr>
              <p:sp>
                <p:nvSpPr>
                  <p:cNvPr id="127" name="Cross 126"/>
                  <p:cNvSpPr/>
                  <p:nvPr/>
                </p:nvSpPr>
                <p:spPr>
                  <a:xfrm>
                    <a:off x="633845" y="2275609"/>
                    <a:ext cx="2202873" cy="2202873"/>
                  </a:xfrm>
                  <a:prstGeom prst="plus">
                    <a:avLst>
                      <a:gd name="adj" fmla="val 37264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8" name="Group 127"/>
                  <p:cNvGrpSpPr/>
                  <p:nvPr/>
                </p:nvGrpSpPr>
                <p:grpSpPr>
                  <a:xfrm>
                    <a:off x="1267690" y="2953838"/>
                    <a:ext cx="881344" cy="881344"/>
                    <a:chOff x="1267690" y="2953838"/>
                    <a:chExt cx="881344" cy="881344"/>
                  </a:xfrm>
                </p:grpSpPr>
                <p:sp>
                  <p:nvSpPr>
                    <p:cNvPr id="138" name="Quad Arrow 137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Diamond 138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9" name="Group 128"/>
                  <p:cNvGrpSpPr/>
                  <p:nvPr/>
                </p:nvGrpSpPr>
                <p:grpSpPr>
                  <a:xfrm>
                    <a:off x="803563" y="2456527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36" name="Quad Arrow 135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Diamond 136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0" name="Group 129"/>
                  <p:cNvGrpSpPr/>
                  <p:nvPr/>
                </p:nvGrpSpPr>
                <p:grpSpPr>
                  <a:xfrm>
                    <a:off x="793172" y="3672263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34" name="Quad Arrow 133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Diamond 134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1" name="Group 130"/>
                  <p:cNvGrpSpPr/>
                  <p:nvPr/>
                </p:nvGrpSpPr>
                <p:grpSpPr>
                  <a:xfrm>
                    <a:off x="2060863" y="3693045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32" name="Quad Arrow 131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Diamond 132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12" name="Group 111"/>
                <p:cNvGrpSpPr/>
                <p:nvPr/>
              </p:nvGrpSpPr>
              <p:grpSpPr>
                <a:xfrm rot="2832781">
                  <a:off x="2571654" y="2325906"/>
                  <a:ext cx="2202873" cy="2202873"/>
                  <a:chOff x="633845" y="2275609"/>
                  <a:chExt cx="2202873" cy="2202873"/>
                </a:xfrm>
              </p:grpSpPr>
              <p:sp>
                <p:nvSpPr>
                  <p:cNvPr id="114" name="Cross 113"/>
                  <p:cNvSpPr/>
                  <p:nvPr/>
                </p:nvSpPr>
                <p:spPr>
                  <a:xfrm>
                    <a:off x="633845" y="2275609"/>
                    <a:ext cx="2202873" cy="2202873"/>
                  </a:xfrm>
                  <a:prstGeom prst="plus">
                    <a:avLst>
                      <a:gd name="adj" fmla="val 37264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5" name="Group 114"/>
                  <p:cNvGrpSpPr/>
                  <p:nvPr/>
                </p:nvGrpSpPr>
                <p:grpSpPr>
                  <a:xfrm>
                    <a:off x="1267690" y="2953838"/>
                    <a:ext cx="881344" cy="881344"/>
                    <a:chOff x="1267690" y="2953838"/>
                    <a:chExt cx="881344" cy="881344"/>
                  </a:xfrm>
                </p:grpSpPr>
                <p:sp>
                  <p:nvSpPr>
                    <p:cNvPr id="125" name="Quad Arrow 124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Diamond 125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6" name="Group 115"/>
                  <p:cNvGrpSpPr/>
                  <p:nvPr/>
                </p:nvGrpSpPr>
                <p:grpSpPr>
                  <a:xfrm>
                    <a:off x="2033154" y="2449600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23" name="Quad Arrow 122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Diamond 123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7" name="Group 116"/>
                  <p:cNvGrpSpPr/>
                  <p:nvPr/>
                </p:nvGrpSpPr>
                <p:grpSpPr>
                  <a:xfrm>
                    <a:off x="803563" y="2456527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21" name="Quad Arrow 120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Diamond 121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8" name="Group 117"/>
                  <p:cNvGrpSpPr/>
                  <p:nvPr/>
                </p:nvGrpSpPr>
                <p:grpSpPr>
                  <a:xfrm>
                    <a:off x="2060863" y="3693045"/>
                    <a:ext cx="623581" cy="623581"/>
                    <a:chOff x="1267690" y="2953838"/>
                    <a:chExt cx="881344" cy="881344"/>
                  </a:xfrm>
                </p:grpSpPr>
                <p:sp>
                  <p:nvSpPr>
                    <p:cNvPr id="119" name="Quad Arrow 118"/>
                    <p:cNvSpPr/>
                    <p:nvPr/>
                  </p:nvSpPr>
                  <p:spPr>
                    <a:xfrm>
                      <a:off x="1267690" y="2953838"/>
                      <a:ext cx="881344" cy="881344"/>
                    </a:xfrm>
                    <a:prstGeom prst="quadArrow">
                      <a:avLst>
                        <a:gd name="adj1" fmla="val 41364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Diamond 119"/>
                    <p:cNvSpPr/>
                    <p:nvPr/>
                  </p:nvSpPr>
                  <p:spPr>
                    <a:xfrm>
                      <a:off x="1517073" y="3117273"/>
                      <a:ext cx="374072" cy="550718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13" name="Diamond 112"/>
                <p:cNvSpPr/>
                <p:nvPr/>
              </p:nvSpPr>
              <p:spPr>
                <a:xfrm rot="238649">
                  <a:off x="2497558" y="3115367"/>
                  <a:ext cx="374072" cy="550718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81" name="Group 180"/>
          <p:cNvGrpSpPr/>
          <p:nvPr/>
        </p:nvGrpSpPr>
        <p:grpSpPr>
          <a:xfrm>
            <a:off x="7439206" y="2699697"/>
            <a:ext cx="1567838" cy="2991552"/>
            <a:chOff x="9016778" y="2100480"/>
            <a:chExt cx="1567838" cy="2991552"/>
          </a:xfrm>
        </p:grpSpPr>
        <p:grpSp>
          <p:nvGrpSpPr>
            <p:cNvPr id="182" name="Group 174"/>
            <p:cNvGrpSpPr/>
            <p:nvPr/>
          </p:nvGrpSpPr>
          <p:grpSpPr>
            <a:xfrm>
              <a:off x="9098840" y="2100480"/>
              <a:ext cx="1408810" cy="2991552"/>
              <a:chOff x="4114800" y="533400"/>
              <a:chExt cx="2217821" cy="4876800"/>
            </a:xfrm>
          </p:grpSpPr>
          <p:sp>
            <p:nvSpPr>
              <p:cNvPr id="235" name="Oval 234"/>
              <p:cNvSpPr/>
              <p:nvPr/>
            </p:nvSpPr>
            <p:spPr>
              <a:xfrm>
                <a:off x="4191000" y="533400"/>
                <a:ext cx="2057400" cy="2743200"/>
              </a:xfrm>
              <a:prstGeom prst="ellipse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 rot="19671902">
                <a:off x="5805203" y="2969693"/>
                <a:ext cx="527418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Oval 236"/>
              <p:cNvSpPr/>
              <p:nvPr/>
            </p:nvSpPr>
            <p:spPr>
              <a:xfrm rot="2647766">
                <a:off x="4114800" y="2851484"/>
                <a:ext cx="48089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/>
              <p:cNvSpPr/>
              <p:nvPr/>
            </p:nvSpPr>
            <p:spPr>
              <a:xfrm rot="19352409">
                <a:off x="5359057" y="45462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/>
              <p:cNvSpPr/>
              <p:nvPr/>
            </p:nvSpPr>
            <p:spPr>
              <a:xfrm rot="2647766">
                <a:off x="4881374" y="45291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rapezoid 239"/>
              <p:cNvSpPr/>
              <p:nvPr/>
            </p:nvSpPr>
            <p:spPr>
              <a:xfrm rot="20169292">
                <a:off x="5310934" y="195981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rapezoid 240"/>
              <p:cNvSpPr/>
              <p:nvPr/>
            </p:nvSpPr>
            <p:spPr>
              <a:xfrm rot="1790291">
                <a:off x="4342377" y="190932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rapezoid 241"/>
              <p:cNvSpPr/>
              <p:nvPr/>
            </p:nvSpPr>
            <p:spPr>
              <a:xfrm>
                <a:off x="4603430" y="2158122"/>
                <a:ext cx="1323835" cy="281561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4955798" y="1677140"/>
                <a:ext cx="60120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/>
              <p:cNvSpPr/>
              <p:nvPr/>
            </p:nvSpPr>
            <p:spPr>
              <a:xfrm>
                <a:off x="4603430" y="6855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Round Diagonal Corner Rectangle 244"/>
              <p:cNvSpPr/>
              <p:nvPr/>
            </p:nvSpPr>
            <p:spPr>
              <a:xfrm rot="5773116">
                <a:off x="5105400" y="53340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ound Diagonal Corner Rectangle 245"/>
              <p:cNvSpPr/>
              <p:nvPr/>
            </p:nvSpPr>
            <p:spPr>
              <a:xfrm rot="20435048">
                <a:off x="4400769" y="59077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/>
              <p:cNvSpPr/>
              <p:nvPr/>
            </p:nvSpPr>
            <p:spPr>
              <a:xfrm>
                <a:off x="4648200" y="533400"/>
                <a:ext cx="1066800" cy="685800"/>
              </a:xfrm>
              <a:prstGeom prst="ellipse">
                <a:avLst/>
              </a:prstGeom>
              <a:solidFill>
                <a:srgbClr val="AB8E1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3" name="Group 182"/>
            <p:cNvGrpSpPr/>
            <p:nvPr/>
          </p:nvGrpSpPr>
          <p:grpSpPr>
            <a:xfrm>
              <a:off x="9016778" y="2188310"/>
              <a:ext cx="1567838" cy="1388422"/>
              <a:chOff x="1978766" y="1768220"/>
              <a:chExt cx="1866900" cy="1653261"/>
            </a:xfrm>
          </p:grpSpPr>
          <p:sp>
            <p:nvSpPr>
              <p:cNvPr id="210" name="Trapezoid 209"/>
              <p:cNvSpPr/>
              <p:nvPr/>
            </p:nvSpPr>
            <p:spPr>
              <a:xfrm rot="469281">
                <a:off x="1978766" y="2151758"/>
                <a:ext cx="592282" cy="1242013"/>
              </a:xfrm>
              <a:prstGeom prst="trapezoid">
                <a:avLst>
                  <a:gd name="adj" fmla="val 39143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rapezoid 210"/>
              <p:cNvSpPr/>
              <p:nvPr/>
            </p:nvSpPr>
            <p:spPr>
              <a:xfrm rot="20910361">
                <a:off x="3253384" y="2179468"/>
                <a:ext cx="592282" cy="1242013"/>
              </a:xfrm>
              <a:prstGeom prst="trapezoid">
                <a:avLst>
                  <a:gd name="adj" fmla="val 39143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>
                <a:off x="2228107" y="1768220"/>
                <a:ext cx="1340427" cy="449617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3" name="Group 212"/>
              <p:cNvGrpSpPr/>
              <p:nvPr/>
            </p:nvGrpSpPr>
            <p:grpSpPr>
              <a:xfrm>
                <a:off x="2360402" y="1876718"/>
                <a:ext cx="995702" cy="315498"/>
                <a:chOff x="3108707" y="3955473"/>
                <a:chExt cx="2176802" cy="689741"/>
              </a:xfrm>
            </p:grpSpPr>
            <p:grpSp>
              <p:nvGrpSpPr>
                <p:cNvPr id="214" name="Group 213"/>
                <p:cNvGrpSpPr/>
                <p:nvPr/>
              </p:nvGrpSpPr>
              <p:grpSpPr>
                <a:xfrm>
                  <a:off x="3108707" y="3955473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229" name="Frame 228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0" name="Diamond 229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Diamond 230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Diamond 231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Diamond 232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Diamond 233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5" name="Group 214"/>
                <p:cNvGrpSpPr/>
                <p:nvPr/>
              </p:nvGrpSpPr>
              <p:grpSpPr>
                <a:xfrm>
                  <a:off x="3894952" y="3962401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223" name="Frame 222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Diamond 223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Diamond 224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Diamond 225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Diamond 226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Diamond 227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6" name="Group 215"/>
                <p:cNvGrpSpPr/>
                <p:nvPr/>
              </p:nvGrpSpPr>
              <p:grpSpPr>
                <a:xfrm>
                  <a:off x="4674271" y="3962400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217" name="Frame 216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8" name="Diamond 217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Diamond 218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Diamond 219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Diamond 220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Diamond 221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4" name="Group 183"/>
            <p:cNvGrpSpPr/>
            <p:nvPr/>
          </p:nvGrpSpPr>
          <p:grpSpPr>
            <a:xfrm>
              <a:off x="9478398" y="3721654"/>
              <a:ext cx="768535" cy="881920"/>
              <a:chOff x="2506200" y="2836655"/>
              <a:chExt cx="1240568" cy="1423593"/>
            </a:xfrm>
          </p:grpSpPr>
          <p:sp>
            <p:nvSpPr>
              <p:cNvPr id="185" name="Rounded Rectangle 184"/>
              <p:cNvSpPr/>
              <p:nvPr/>
            </p:nvSpPr>
            <p:spPr>
              <a:xfrm rot="5400000">
                <a:off x="2922110" y="3619163"/>
                <a:ext cx="1125702" cy="156468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4754463">
                <a:off x="3105683" y="3605309"/>
                <a:ext cx="1125702" cy="156468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>
                <a:off x="2506200" y="2836655"/>
                <a:ext cx="1125702" cy="377592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8" name="Group 187"/>
              <p:cNvGrpSpPr/>
              <p:nvPr/>
            </p:nvGrpSpPr>
            <p:grpSpPr>
              <a:xfrm>
                <a:off x="2609609" y="2877328"/>
                <a:ext cx="954138" cy="311341"/>
                <a:chOff x="3108707" y="3955473"/>
                <a:chExt cx="2145629" cy="700131"/>
              </a:xfrm>
            </p:grpSpPr>
            <p:grpSp>
              <p:nvGrpSpPr>
                <p:cNvPr id="189" name="Group 188"/>
                <p:cNvGrpSpPr/>
                <p:nvPr/>
              </p:nvGrpSpPr>
              <p:grpSpPr>
                <a:xfrm>
                  <a:off x="3108707" y="3955473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204" name="Frame 203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5" name="Diamond 204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Diamond 205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Diamond 206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Diamond 207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Diamond 208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0" name="Group 189"/>
                <p:cNvGrpSpPr/>
                <p:nvPr/>
              </p:nvGrpSpPr>
              <p:grpSpPr>
                <a:xfrm>
                  <a:off x="3874574" y="3961105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198" name="Frame 197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9" name="Diamond 198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Diamond 199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Diamond 200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Diamond 201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Diamond 202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1" name="Group 190"/>
                <p:cNvGrpSpPr/>
                <p:nvPr/>
              </p:nvGrpSpPr>
              <p:grpSpPr>
                <a:xfrm>
                  <a:off x="4643098" y="3972791"/>
                  <a:ext cx="611238" cy="682813"/>
                  <a:chOff x="3108707" y="3955473"/>
                  <a:chExt cx="2288218" cy="2556164"/>
                </a:xfrm>
              </p:grpSpPr>
              <p:sp>
                <p:nvSpPr>
                  <p:cNvPr id="192" name="Frame 191"/>
                  <p:cNvSpPr/>
                  <p:nvPr/>
                </p:nvSpPr>
                <p:spPr>
                  <a:xfrm rot="2786427">
                    <a:off x="3102959" y="4091800"/>
                    <a:ext cx="2299713" cy="2288218"/>
                  </a:xfrm>
                  <a:prstGeom prst="frame">
                    <a:avLst>
                      <a:gd name="adj1" fmla="val 11027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3" name="Diamond 192"/>
                  <p:cNvSpPr/>
                  <p:nvPr/>
                </p:nvSpPr>
                <p:spPr>
                  <a:xfrm>
                    <a:off x="3553691" y="4545324"/>
                    <a:ext cx="1419058" cy="1419058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iamond 193"/>
                  <p:cNvSpPr/>
                  <p:nvPr/>
                </p:nvSpPr>
                <p:spPr>
                  <a:xfrm>
                    <a:off x="4914898" y="4956464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Diamond 194"/>
                  <p:cNvSpPr/>
                  <p:nvPr/>
                </p:nvSpPr>
                <p:spPr>
                  <a:xfrm>
                    <a:off x="3342407" y="4921827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Diamond 195"/>
                  <p:cNvSpPr/>
                  <p:nvPr/>
                </p:nvSpPr>
                <p:spPr>
                  <a:xfrm>
                    <a:off x="4111334" y="3955473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Diamond 196"/>
                  <p:cNvSpPr/>
                  <p:nvPr/>
                </p:nvSpPr>
                <p:spPr>
                  <a:xfrm>
                    <a:off x="4080162" y="5877791"/>
                    <a:ext cx="311729" cy="633846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248" name="TextBox 247"/>
          <p:cNvSpPr txBox="1"/>
          <p:nvPr/>
        </p:nvSpPr>
        <p:spPr>
          <a:xfrm>
            <a:off x="6298997" y="5870734"/>
            <a:ext cx="1457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Lot’s daughters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56621621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L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136604" y="5801760"/>
            <a:ext cx="201209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Laban—Rebekah’s brother House of </a:t>
            </a:r>
            <a:r>
              <a:rPr lang="en-US" dirty="0" err="1" smtClean="0"/>
              <a:t>nahor</a:t>
            </a:r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710021" y="877127"/>
            <a:ext cx="2396978" cy="4916764"/>
            <a:chOff x="710021" y="877127"/>
            <a:chExt cx="2396978" cy="4916764"/>
          </a:xfrm>
        </p:grpSpPr>
        <p:sp>
          <p:nvSpPr>
            <p:cNvPr id="3" name="Cloud 2"/>
            <p:cNvSpPr/>
            <p:nvPr/>
          </p:nvSpPr>
          <p:spPr>
            <a:xfrm rot="1245649" flipH="1">
              <a:off x="755228" y="1155747"/>
              <a:ext cx="1443129" cy="1735554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9384869">
              <a:off x="1963674" y="900433"/>
              <a:ext cx="1132782" cy="1932898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174113">
              <a:off x="2653468" y="3533031"/>
              <a:ext cx="453531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50494">
              <a:off x="710021" y="3603833"/>
              <a:ext cx="421105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310922">
              <a:off x="1457922" y="5108091"/>
              <a:ext cx="360683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8658575">
              <a:off x="2114740" y="5093174"/>
              <a:ext cx="331681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96156">
              <a:off x="863018" y="2618350"/>
              <a:ext cx="797258" cy="144335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41752">
              <a:off x="982735" y="2442809"/>
              <a:ext cx="792552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9870960">
              <a:off x="2177407" y="2622361"/>
              <a:ext cx="748865" cy="1443356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036208">
              <a:off x="2031126" y="2464764"/>
              <a:ext cx="792552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1363579" y="2502374"/>
              <a:ext cx="1143000" cy="2895600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680148" y="2273774"/>
              <a:ext cx="473372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1335299">
              <a:off x="1987027" y="2449021"/>
              <a:ext cx="551920" cy="272834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353417">
              <a:off x="1350105" y="2425296"/>
              <a:ext cx="551920" cy="277102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243263" y="1034522"/>
              <a:ext cx="144379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5612844" flipH="1">
              <a:off x="1554091" y="2143187"/>
              <a:ext cx="869868" cy="769609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1827630" y="2207013"/>
              <a:ext cx="359777" cy="1745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5559011" flipH="1">
              <a:off x="1572691" y="614162"/>
              <a:ext cx="784933" cy="1310863"/>
            </a:xfrm>
            <a:prstGeom prst="cloud">
              <a:avLst/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20070293">
              <a:off x="1226279" y="1135482"/>
              <a:ext cx="328916" cy="213584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20070293">
              <a:off x="2301468" y="1183489"/>
              <a:ext cx="328916" cy="213584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oup 260"/>
            <p:cNvGrpSpPr/>
            <p:nvPr/>
          </p:nvGrpSpPr>
          <p:grpSpPr>
            <a:xfrm>
              <a:off x="1357227" y="3639315"/>
              <a:ext cx="1161932" cy="326209"/>
              <a:chOff x="3733800" y="3552691"/>
              <a:chExt cx="3043646" cy="964880"/>
            </a:xfrm>
          </p:grpSpPr>
          <p:grpSp>
            <p:nvGrpSpPr>
              <p:cNvPr id="252" name="Group 251"/>
              <p:cNvGrpSpPr/>
              <p:nvPr/>
            </p:nvGrpSpPr>
            <p:grpSpPr>
              <a:xfrm>
                <a:off x="3733800" y="3552691"/>
                <a:ext cx="1066800" cy="943109"/>
                <a:chOff x="3733800" y="3552691"/>
                <a:chExt cx="1066800" cy="943109"/>
              </a:xfrm>
            </p:grpSpPr>
            <p:sp>
              <p:nvSpPr>
                <p:cNvPr id="249" name="6-Point Star 248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6-Point Star 249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Diamond 250"/>
                <p:cNvSpPr/>
                <p:nvPr/>
              </p:nvSpPr>
              <p:spPr>
                <a:xfrm>
                  <a:off x="4648200" y="3581400"/>
                  <a:ext cx="152400" cy="835575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3" name="Group 252"/>
              <p:cNvGrpSpPr/>
              <p:nvPr/>
            </p:nvGrpSpPr>
            <p:grpSpPr>
              <a:xfrm>
                <a:off x="4800600" y="3557045"/>
                <a:ext cx="1066800" cy="943109"/>
                <a:chOff x="3733800" y="3552691"/>
                <a:chExt cx="1066800" cy="943109"/>
              </a:xfrm>
            </p:grpSpPr>
            <p:sp>
              <p:nvSpPr>
                <p:cNvPr id="254" name="6-Point Star 253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6-Point Star 254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Diamond 255"/>
                <p:cNvSpPr/>
                <p:nvPr/>
              </p:nvSpPr>
              <p:spPr>
                <a:xfrm>
                  <a:off x="4648200" y="3581400"/>
                  <a:ext cx="152400" cy="835575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>
                <a:off x="5863046" y="3574462"/>
                <a:ext cx="914400" cy="943109"/>
                <a:chOff x="3733800" y="3552691"/>
                <a:chExt cx="914400" cy="943109"/>
              </a:xfrm>
            </p:grpSpPr>
            <p:sp>
              <p:nvSpPr>
                <p:cNvPr id="258" name="6-Point Star 257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6-Point Star 258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" name="Group 261"/>
            <p:cNvGrpSpPr/>
            <p:nvPr/>
          </p:nvGrpSpPr>
          <p:grpSpPr>
            <a:xfrm>
              <a:off x="908949" y="1257415"/>
              <a:ext cx="2044636" cy="326209"/>
              <a:chOff x="3733800" y="3552691"/>
              <a:chExt cx="3043646" cy="964880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3733800" y="3552691"/>
                <a:ext cx="1066800" cy="943109"/>
                <a:chOff x="3733800" y="3552691"/>
                <a:chExt cx="1066800" cy="943109"/>
              </a:xfrm>
            </p:grpSpPr>
            <p:sp>
              <p:nvSpPr>
                <p:cNvPr id="271" name="6-Point Star 270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6-Point Star 271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Diamond 272"/>
                <p:cNvSpPr/>
                <p:nvPr/>
              </p:nvSpPr>
              <p:spPr>
                <a:xfrm>
                  <a:off x="4648200" y="3581400"/>
                  <a:ext cx="152400" cy="835575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263"/>
              <p:cNvGrpSpPr/>
              <p:nvPr/>
            </p:nvGrpSpPr>
            <p:grpSpPr>
              <a:xfrm>
                <a:off x="4800600" y="3557045"/>
                <a:ext cx="1066800" cy="943109"/>
                <a:chOff x="3733800" y="3552691"/>
                <a:chExt cx="1066800" cy="943109"/>
              </a:xfrm>
            </p:grpSpPr>
            <p:sp>
              <p:nvSpPr>
                <p:cNvPr id="268" name="6-Point Star 267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6-Point Star 268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Diamond 269"/>
                <p:cNvSpPr/>
                <p:nvPr/>
              </p:nvSpPr>
              <p:spPr>
                <a:xfrm>
                  <a:off x="4648200" y="3581400"/>
                  <a:ext cx="152400" cy="835575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" name="Group 264"/>
              <p:cNvGrpSpPr/>
              <p:nvPr/>
            </p:nvGrpSpPr>
            <p:grpSpPr>
              <a:xfrm>
                <a:off x="5863046" y="3574462"/>
                <a:ext cx="914400" cy="943109"/>
                <a:chOff x="3733800" y="3552691"/>
                <a:chExt cx="914400" cy="943109"/>
              </a:xfrm>
            </p:grpSpPr>
            <p:sp>
              <p:nvSpPr>
                <p:cNvPr id="266" name="6-Point Star 265"/>
                <p:cNvSpPr/>
                <p:nvPr/>
              </p:nvSpPr>
              <p:spPr>
                <a:xfrm>
                  <a:off x="3733800" y="3552691"/>
                  <a:ext cx="914400" cy="943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6-Point Star 266"/>
                <p:cNvSpPr/>
                <p:nvPr/>
              </p:nvSpPr>
              <p:spPr>
                <a:xfrm>
                  <a:off x="3921034" y="3739925"/>
                  <a:ext cx="544998" cy="562109"/>
                </a:xfrm>
                <a:prstGeom prst="star6">
                  <a:avLst>
                    <a:gd name="adj" fmla="val 34408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" name="Group 22"/>
          <p:cNvGrpSpPr/>
          <p:nvPr/>
        </p:nvGrpSpPr>
        <p:grpSpPr>
          <a:xfrm>
            <a:off x="5334000" y="1846574"/>
            <a:ext cx="2076460" cy="3639825"/>
            <a:chOff x="5334000" y="1846574"/>
            <a:chExt cx="2076460" cy="3639825"/>
          </a:xfrm>
        </p:grpSpPr>
        <p:grpSp>
          <p:nvGrpSpPr>
            <p:cNvPr id="2" name="Group 1"/>
            <p:cNvGrpSpPr/>
            <p:nvPr/>
          </p:nvGrpSpPr>
          <p:grpSpPr>
            <a:xfrm>
              <a:off x="5719377" y="4498902"/>
              <a:ext cx="1324817" cy="987497"/>
              <a:chOff x="5719377" y="4498902"/>
              <a:chExt cx="1324817" cy="987497"/>
            </a:xfrm>
          </p:grpSpPr>
          <p:sp>
            <p:nvSpPr>
              <p:cNvPr id="61" name="Oval 60"/>
              <p:cNvSpPr/>
              <p:nvPr/>
            </p:nvSpPr>
            <p:spPr>
              <a:xfrm rot="2500661">
                <a:off x="5885883" y="4816778"/>
                <a:ext cx="443483" cy="669621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19779230">
                <a:off x="6461938" y="4816287"/>
                <a:ext cx="443483" cy="669621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19779230">
                <a:off x="6370757" y="4614491"/>
                <a:ext cx="443483" cy="6991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542647">
                <a:off x="5957939" y="4658922"/>
                <a:ext cx="443483" cy="6991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>
                <a:off x="5719377" y="4498902"/>
                <a:ext cx="1324817" cy="499426"/>
              </a:xfrm>
              <a:prstGeom prst="trapezoid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Block Arc 74"/>
              <p:cNvSpPr/>
              <p:nvPr/>
            </p:nvSpPr>
            <p:spPr>
              <a:xfrm>
                <a:off x="5881940" y="5048271"/>
                <a:ext cx="492759" cy="149828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Block Arc 75"/>
              <p:cNvSpPr/>
              <p:nvPr/>
            </p:nvSpPr>
            <p:spPr>
              <a:xfrm rot="21278537">
                <a:off x="6429799" y="5021317"/>
                <a:ext cx="492759" cy="149828"/>
              </a:xfrm>
              <a:prstGeom prst="blockArc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9" name="Oval 58"/>
            <p:cNvSpPr/>
            <p:nvPr/>
          </p:nvSpPr>
          <p:spPr>
            <a:xfrm rot="2542647">
              <a:off x="5334000" y="3643751"/>
              <a:ext cx="343084" cy="5616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19057353" flipH="1">
              <a:off x="7009382" y="3643751"/>
              <a:ext cx="343084" cy="5616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 rot="2292215" flipH="1">
              <a:off x="5616890" y="3104582"/>
              <a:ext cx="462731" cy="799082"/>
            </a:xfrm>
            <a:prstGeom prst="roundRect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 rot="19307785">
              <a:off x="6651684" y="3104583"/>
              <a:ext cx="462731" cy="799082"/>
            </a:xfrm>
            <a:prstGeom prst="roundRect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57"/>
            <p:cNvSpPr/>
            <p:nvPr/>
          </p:nvSpPr>
          <p:spPr>
            <a:xfrm>
              <a:off x="5767575" y="3194959"/>
              <a:ext cx="1231897" cy="1599678"/>
            </a:xfrm>
            <a:prstGeom prst="trapezoid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58"/>
            <p:cNvSpPr/>
            <p:nvPr/>
          </p:nvSpPr>
          <p:spPr>
            <a:xfrm>
              <a:off x="6309610" y="3194959"/>
              <a:ext cx="66208" cy="15996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59"/>
            <p:cNvSpPr/>
            <p:nvPr/>
          </p:nvSpPr>
          <p:spPr>
            <a:xfrm rot="19307785">
              <a:off x="6877697" y="3717127"/>
              <a:ext cx="532763" cy="238827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0"/>
            <p:cNvSpPr/>
            <p:nvPr/>
          </p:nvSpPr>
          <p:spPr>
            <a:xfrm rot="2292215" flipH="1">
              <a:off x="5339905" y="3685955"/>
              <a:ext cx="532763" cy="238827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Manual Input 61"/>
            <p:cNvSpPr/>
            <p:nvPr/>
          </p:nvSpPr>
          <p:spPr>
            <a:xfrm rot="20381299">
              <a:off x="6332300" y="3050567"/>
              <a:ext cx="597474" cy="148635"/>
            </a:xfrm>
            <a:prstGeom prst="flowChartManualInpu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lowchart: Manual Input 71"/>
            <p:cNvSpPr/>
            <p:nvPr/>
          </p:nvSpPr>
          <p:spPr>
            <a:xfrm rot="1218701" flipH="1">
              <a:off x="5789121" y="3052818"/>
              <a:ext cx="609479" cy="144131"/>
            </a:xfrm>
            <a:prstGeom prst="flowChartManualInpu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5825677" y="1927805"/>
              <a:ext cx="1034794" cy="12485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Wave 76"/>
            <p:cNvSpPr/>
            <p:nvPr/>
          </p:nvSpPr>
          <p:spPr>
            <a:xfrm rot="16858595">
              <a:off x="5346042" y="2503879"/>
              <a:ext cx="948909" cy="682627"/>
            </a:xfrm>
            <a:prstGeom prst="wav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Wave 77"/>
            <p:cNvSpPr/>
            <p:nvPr/>
          </p:nvSpPr>
          <p:spPr>
            <a:xfrm rot="4166995">
              <a:off x="6342298" y="2452808"/>
              <a:ext cx="948909" cy="682627"/>
            </a:xfrm>
            <a:prstGeom prst="wav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Wave 70"/>
            <p:cNvSpPr/>
            <p:nvPr/>
          </p:nvSpPr>
          <p:spPr>
            <a:xfrm rot="3710616">
              <a:off x="6291459" y="2497579"/>
              <a:ext cx="1416055" cy="547897"/>
            </a:xfrm>
            <a:prstGeom prst="wav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Wave 84"/>
            <p:cNvSpPr/>
            <p:nvPr/>
          </p:nvSpPr>
          <p:spPr>
            <a:xfrm>
              <a:off x="5750058" y="1966648"/>
              <a:ext cx="948909" cy="682627"/>
            </a:xfrm>
            <a:prstGeom prst="wav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Wave 78"/>
            <p:cNvSpPr/>
            <p:nvPr/>
          </p:nvSpPr>
          <p:spPr>
            <a:xfrm rot="17172890">
              <a:off x="5033444" y="2366130"/>
              <a:ext cx="1476656" cy="682627"/>
            </a:xfrm>
            <a:prstGeom prst="wav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5635560" y="1846574"/>
              <a:ext cx="1379725" cy="612399"/>
              <a:chOff x="5635560" y="1846574"/>
              <a:chExt cx="1379725" cy="612399"/>
            </a:xfrm>
          </p:grpSpPr>
          <p:sp>
            <p:nvSpPr>
              <p:cNvPr id="81" name="Flowchart: Delay 71"/>
              <p:cNvSpPr/>
              <p:nvPr/>
            </p:nvSpPr>
            <p:spPr>
              <a:xfrm rot="16200000">
                <a:off x="6172910" y="1309224"/>
                <a:ext cx="305026" cy="1379725"/>
              </a:xfrm>
              <a:prstGeom prst="flowChartDelay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72"/>
              <p:cNvSpPr/>
              <p:nvPr/>
            </p:nvSpPr>
            <p:spPr>
              <a:xfrm>
                <a:off x="5635560" y="2101658"/>
                <a:ext cx="1377338" cy="357315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ounded Rectangle 73"/>
              <p:cNvSpPr/>
              <p:nvPr/>
            </p:nvSpPr>
            <p:spPr>
              <a:xfrm>
                <a:off x="5635560" y="2101658"/>
                <a:ext cx="1379725" cy="149828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5633173" y="2130755"/>
              <a:ext cx="1387646" cy="84318"/>
              <a:chOff x="4050103" y="1029922"/>
              <a:chExt cx="1585457" cy="309789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4050103" y="1029922"/>
                <a:ext cx="1585457" cy="309789"/>
              </a:xfrm>
              <a:prstGeom prst="round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7" name="Picture 4" descr="http://cdn.shopify.com/s/files/1/0094/1122/products/1012L-Lg-Simple-Scroll-X_grande.png?v=1427394225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t="40000" r="96" b="40667"/>
              <a:stretch/>
            </p:blipFill>
            <p:spPr bwMode="auto">
              <a:xfrm>
                <a:off x="4076229" y="1029922"/>
                <a:ext cx="1518466" cy="29385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90" name="Group 89"/>
            <p:cNvGrpSpPr/>
            <p:nvPr/>
          </p:nvGrpSpPr>
          <p:grpSpPr>
            <a:xfrm rot="2287481">
              <a:off x="5337731" y="3748398"/>
              <a:ext cx="535335" cy="117511"/>
              <a:chOff x="4050103" y="1029922"/>
              <a:chExt cx="1585457" cy="309789"/>
            </a:xfrm>
          </p:grpSpPr>
          <p:sp>
            <p:nvSpPr>
              <p:cNvPr id="91" name="Rounded Rectangle 90"/>
              <p:cNvSpPr/>
              <p:nvPr/>
            </p:nvSpPr>
            <p:spPr>
              <a:xfrm>
                <a:off x="4050103" y="1029922"/>
                <a:ext cx="1585457" cy="309789"/>
              </a:xfrm>
              <a:prstGeom prst="round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92" name="Picture 4" descr="http://cdn.shopify.com/s/files/1/0094/1122/products/1012L-Lg-Simple-Scroll-X_grande.png?v=1427394225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t="40000" r="96" b="40667"/>
              <a:stretch/>
            </p:blipFill>
            <p:spPr bwMode="auto">
              <a:xfrm>
                <a:off x="4076229" y="1029922"/>
                <a:ext cx="1518466" cy="29385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93" name="Group 92"/>
            <p:cNvGrpSpPr/>
            <p:nvPr/>
          </p:nvGrpSpPr>
          <p:grpSpPr>
            <a:xfrm rot="19273707">
              <a:off x="6874794" y="3770169"/>
              <a:ext cx="535335" cy="117511"/>
              <a:chOff x="4050103" y="1029922"/>
              <a:chExt cx="1585457" cy="309789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4050103" y="1029922"/>
                <a:ext cx="1585457" cy="309789"/>
              </a:xfrm>
              <a:prstGeom prst="round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95" name="Picture 4" descr="http://cdn.shopify.com/s/files/1/0094/1122/products/1012L-Lg-Simple-Scroll-X_grande.png?v=1427394225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 t="40000" r="96" b="40667"/>
              <a:stretch/>
            </p:blipFill>
            <p:spPr bwMode="auto">
              <a:xfrm>
                <a:off x="4076229" y="1029922"/>
                <a:ext cx="1518466" cy="29385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97" name="TextBox 96"/>
          <p:cNvSpPr txBox="1"/>
          <p:nvPr/>
        </p:nvSpPr>
        <p:spPr>
          <a:xfrm>
            <a:off x="5877000" y="5749095"/>
            <a:ext cx="821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Leah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65220589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/>
          <p:nvPr/>
        </p:nvGrpSpPr>
        <p:grpSpPr>
          <a:xfrm rot="5400000">
            <a:off x="3645310" y="926690"/>
            <a:ext cx="929148" cy="1514168"/>
            <a:chOff x="1219200" y="1371600"/>
            <a:chExt cx="1676400" cy="2286000"/>
          </a:xfrm>
        </p:grpSpPr>
        <p:sp>
          <p:nvSpPr>
            <p:cNvPr id="8" name="Oval 7"/>
            <p:cNvSpPr/>
            <p:nvPr/>
          </p:nvSpPr>
          <p:spPr>
            <a:xfrm rot="19638581">
              <a:off x="1295400" y="1371600"/>
              <a:ext cx="1600200" cy="22860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97"/>
          <p:cNvGrpSpPr/>
          <p:nvPr/>
        </p:nvGrpSpPr>
        <p:grpSpPr>
          <a:xfrm>
            <a:off x="914400" y="914400"/>
            <a:ext cx="2506235" cy="5401432"/>
            <a:chOff x="349037" y="609600"/>
            <a:chExt cx="2506235" cy="5401432"/>
          </a:xfrm>
        </p:grpSpPr>
        <p:grpSp>
          <p:nvGrpSpPr>
            <p:cNvPr id="4" name="Group 74"/>
            <p:cNvGrpSpPr/>
            <p:nvPr/>
          </p:nvGrpSpPr>
          <p:grpSpPr>
            <a:xfrm rot="5400000" flipH="1">
              <a:off x="1033084" y="5367716"/>
              <a:ext cx="524632" cy="762000"/>
              <a:chOff x="4073016" y="5073073"/>
              <a:chExt cx="677032" cy="834266"/>
            </a:xfrm>
          </p:grpSpPr>
          <p:sp>
            <p:nvSpPr>
              <p:cNvPr id="76" name="Oval 75"/>
              <p:cNvSpPr/>
              <p:nvPr/>
            </p:nvSpPr>
            <p:spPr>
              <a:xfrm rot="2332152">
                <a:off x="4073016" y="5073073"/>
                <a:ext cx="677032" cy="834266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2332152">
                <a:off x="4245222" y="5192854"/>
                <a:ext cx="485866" cy="5870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72"/>
            <p:cNvGrpSpPr/>
            <p:nvPr/>
          </p:nvGrpSpPr>
          <p:grpSpPr>
            <a:xfrm rot="16200000">
              <a:off x="1718884" y="5367716"/>
              <a:ext cx="524632" cy="762000"/>
              <a:chOff x="4073016" y="5073073"/>
              <a:chExt cx="677032" cy="834266"/>
            </a:xfrm>
          </p:grpSpPr>
          <p:sp>
            <p:nvSpPr>
              <p:cNvPr id="15" name="Oval 14"/>
              <p:cNvSpPr/>
              <p:nvPr/>
            </p:nvSpPr>
            <p:spPr>
              <a:xfrm rot="2332152">
                <a:off x="4073016" y="5073073"/>
                <a:ext cx="677032" cy="834266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2332152">
                <a:off x="4245222" y="5192854"/>
                <a:ext cx="485866" cy="5870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Rounded Rectangle 39"/>
            <p:cNvSpPr/>
            <p:nvPr/>
          </p:nvSpPr>
          <p:spPr>
            <a:xfrm>
              <a:off x="533400" y="762000"/>
              <a:ext cx="2133600" cy="1905000"/>
            </a:xfrm>
            <a:prstGeom prst="roundRect">
              <a:avLst>
                <a:gd name="adj" fmla="val 25746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102736" y="3186809"/>
              <a:ext cx="677032" cy="8342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410157" y="3186809"/>
              <a:ext cx="677032" cy="8342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1733689" flipH="1">
              <a:off x="596526" y="2282409"/>
              <a:ext cx="1184805" cy="1592689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19866311">
              <a:off x="1448047" y="2226868"/>
              <a:ext cx="1100778" cy="1592689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lowchart: Merge 21"/>
            <p:cNvSpPr/>
            <p:nvPr/>
          </p:nvSpPr>
          <p:spPr>
            <a:xfrm rot="10800000">
              <a:off x="609598" y="1821645"/>
              <a:ext cx="1905001" cy="3817154"/>
            </a:xfrm>
            <a:prstGeom prst="flowChartMerg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lowchart: Merge 22"/>
            <p:cNvSpPr/>
            <p:nvPr/>
          </p:nvSpPr>
          <p:spPr>
            <a:xfrm>
              <a:off x="1289155" y="2233695"/>
              <a:ext cx="620842" cy="464535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Oval 25"/>
            <p:cNvSpPr/>
            <p:nvPr/>
          </p:nvSpPr>
          <p:spPr>
            <a:xfrm>
              <a:off x="917931" y="835696"/>
              <a:ext cx="1354063" cy="1516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838200" y="838200"/>
              <a:ext cx="1600200" cy="609600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797285" flipH="1">
              <a:off x="465237" y="747652"/>
              <a:ext cx="720808" cy="1567806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802715">
              <a:off x="2075927" y="823803"/>
              <a:ext cx="720808" cy="1571261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685800" y="685800"/>
              <a:ext cx="1828800" cy="457200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54"/>
            <p:cNvGrpSpPr/>
            <p:nvPr/>
          </p:nvGrpSpPr>
          <p:grpSpPr>
            <a:xfrm>
              <a:off x="762000" y="609600"/>
              <a:ext cx="1650357" cy="531471"/>
              <a:chOff x="3124200" y="4800600"/>
              <a:chExt cx="4495800" cy="1447800"/>
            </a:xfrm>
          </p:grpSpPr>
          <p:grpSp>
            <p:nvGrpSpPr>
              <p:cNvPr id="7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43" name="6-Point Star 4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6-Point Star 4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47" name="6-Point Star 4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6-Point Star 47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50" name="6-Point Star 49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6-Point Star 50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61"/>
            <p:cNvGrpSpPr/>
            <p:nvPr/>
          </p:nvGrpSpPr>
          <p:grpSpPr>
            <a:xfrm>
              <a:off x="685800" y="5257800"/>
              <a:ext cx="1752600" cy="392624"/>
              <a:chOff x="3124200" y="4800600"/>
              <a:chExt cx="4495800" cy="1447800"/>
            </a:xfrm>
          </p:grpSpPr>
          <p:grpSp>
            <p:nvGrpSpPr>
              <p:cNvPr id="25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70" name="6-Point Star 69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6-Point Star 70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68" name="6-Point Star 67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6-Point Star 68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66" name="6-Point Star 6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6-Point Star 6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" name="Group 77"/>
            <p:cNvGrpSpPr/>
            <p:nvPr/>
          </p:nvGrpSpPr>
          <p:grpSpPr>
            <a:xfrm rot="19566376">
              <a:off x="2026686" y="3383412"/>
              <a:ext cx="828586" cy="245034"/>
              <a:chOff x="3124200" y="4800600"/>
              <a:chExt cx="4495800" cy="1447800"/>
            </a:xfrm>
          </p:grpSpPr>
          <p:grpSp>
            <p:nvGrpSpPr>
              <p:cNvPr id="32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6" name="6-Point Star 8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6-Point Star 8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4" name="6-Point Star 8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6-Point Star 84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2" name="6-Point Star 81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6-Point Star 8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" name="Group 87"/>
            <p:cNvGrpSpPr/>
            <p:nvPr/>
          </p:nvGrpSpPr>
          <p:grpSpPr>
            <a:xfrm rot="1995662">
              <a:off x="349037" y="3458363"/>
              <a:ext cx="828586" cy="245034"/>
              <a:chOff x="3124200" y="4800600"/>
              <a:chExt cx="4495800" cy="1447800"/>
            </a:xfrm>
          </p:grpSpPr>
          <p:grpSp>
            <p:nvGrpSpPr>
              <p:cNvPr id="36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6" name="6-Point Star 9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6-Point Star 9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4" name="6-Point Star 9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6-Point Star 94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2" name="6-Point Star 91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6-Point Star 9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" name="Group 59"/>
            <p:cNvGrpSpPr/>
            <p:nvPr/>
          </p:nvGrpSpPr>
          <p:grpSpPr>
            <a:xfrm rot="20341678">
              <a:off x="923712" y="2270343"/>
              <a:ext cx="970172" cy="2796501"/>
              <a:chOff x="3429000" y="3048000"/>
              <a:chExt cx="1143000" cy="2514600"/>
            </a:xfrm>
          </p:grpSpPr>
          <p:sp>
            <p:nvSpPr>
              <p:cNvPr id="56" name="Moon 55"/>
              <p:cNvSpPr/>
              <p:nvPr/>
            </p:nvSpPr>
            <p:spPr>
              <a:xfrm>
                <a:off x="3429000" y="3048000"/>
                <a:ext cx="990600" cy="2438400"/>
              </a:xfrm>
              <a:prstGeom prst="moon">
                <a:avLst>
                  <a:gd name="adj" fmla="val 46643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>
                <a:off x="3657600" y="3124200"/>
                <a:ext cx="762000" cy="24384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>
                <a:off x="4114800" y="3124200"/>
                <a:ext cx="457200" cy="24384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6-Point Star 60"/>
            <p:cNvSpPr/>
            <p:nvPr/>
          </p:nvSpPr>
          <p:spPr>
            <a:xfrm>
              <a:off x="990600" y="2209800"/>
              <a:ext cx="559443" cy="531471"/>
            </a:xfrm>
            <a:prstGeom prst="star6">
              <a:avLst>
                <a:gd name="adj" fmla="val 25762"/>
                <a:gd name="hf" fmla="val 115470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177"/>
          <p:cNvGrpSpPr/>
          <p:nvPr/>
        </p:nvGrpSpPr>
        <p:grpSpPr>
          <a:xfrm>
            <a:off x="4876800" y="990600"/>
            <a:ext cx="3795158" cy="4101915"/>
            <a:chOff x="4876800" y="990600"/>
            <a:chExt cx="3795158" cy="4101915"/>
          </a:xfrm>
        </p:grpSpPr>
        <p:grpSp>
          <p:nvGrpSpPr>
            <p:cNvPr id="46" name="Group 162"/>
            <p:cNvGrpSpPr/>
            <p:nvPr/>
          </p:nvGrpSpPr>
          <p:grpSpPr>
            <a:xfrm rot="15530422">
              <a:off x="5776358" y="2196915"/>
              <a:ext cx="3962400" cy="1828800"/>
              <a:chOff x="3429000" y="2133600"/>
              <a:chExt cx="6464410" cy="2362200"/>
            </a:xfrm>
          </p:grpSpPr>
          <p:grpSp>
            <p:nvGrpSpPr>
              <p:cNvPr id="49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172" name="Moon 171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66" name="Moon 165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169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Moon 170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" name="Group 108"/>
            <p:cNvGrpSpPr/>
            <p:nvPr/>
          </p:nvGrpSpPr>
          <p:grpSpPr>
            <a:xfrm rot="5400000">
              <a:off x="3810000" y="2057400"/>
              <a:ext cx="3962400" cy="1828800"/>
              <a:chOff x="3429000" y="2133600"/>
              <a:chExt cx="6464410" cy="2362200"/>
            </a:xfrm>
          </p:grpSpPr>
          <p:grpSp>
            <p:nvGrpSpPr>
              <p:cNvPr id="54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90" name="Moon 89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Moon 10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Moon 10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04" name="Moon 103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" name="Group 109"/>
            <p:cNvGrpSpPr/>
            <p:nvPr/>
          </p:nvGrpSpPr>
          <p:grpSpPr>
            <a:xfrm>
              <a:off x="4876800" y="3276600"/>
              <a:ext cx="2743200" cy="1700969"/>
              <a:chOff x="1676400" y="2819400"/>
              <a:chExt cx="4191000" cy="2783403"/>
            </a:xfrm>
          </p:grpSpPr>
          <p:grpSp>
            <p:nvGrpSpPr>
              <p:cNvPr id="60" name="Group 43"/>
              <p:cNvGrpSpPr/>
              <p:nvPr/>
            </p:nvGrpSpPr>
            <p:grpSpPr>
              <a:xfrm>
                <a:off x="2041283" y="3435094"/>
                <a:ext cx="3778164" cy="1365500"/>
                <a:chOff x="4185613" y="2144107"/>
                <a:chExt cx="5526201" cy="2351694"/>
              </a:xfrm>
            </p:grpSpPr>
            <p:grpSp>
              <p:nvGrpSpPr>
                <p:cNvPr id="62" name="Group 104"/>
                <p:cNvGrpSpPr/>
                <p:nvPr/>
              </p:nvGrpSpPr>
              <p:grpSpPr>
                <a:xfrm rot="265445" flipH="1">
                  <a:off x="4889215" y="2941591"/>
                  <a:ext cx="3696972" cy="638170"/>
                  <a:chOff x="3974547" y="4367303"/>
                  <a:chExt cx="2800421" cy="519963"/>
                </a:xfrm>
              </p:grpSpPr>
              <p:sp>
                <p:nvSpPr>
                  <p:cNvPr id="161" name="Moon 160"/>
                  <p:cNvSpPr/>
                  <p:nvPr/>
                </p:nvSpPr>
                <p:spPr>
                  <a:xfrm rot="16007375">
                    <a:off x="5184980" y="3245533"/>
                    <a:ext cx="468217" cy="271175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16829966">
                    <a:off x="5096319" y="3297278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3" name="Group 104"/>
                <p:cNvGrpSpPr/>
                <p:nvPr/>
              </p:nvGrpSpPr>
              <p:grpSpPr>
                <a:xfrm>
                  <a:off x="4185613" y="3274967"/>
                  <a:ext cx="5526201" cy="1220834"/>
                  <a:chOff x="4074574" y="3931409"/>
                  <a:chExt cx="3602075" cy="795761"/>
                </a:xfrm>
              </p:grpSpPr>
              <p:sp>
                <p:nvSpPr>
                  <p:cNvPr id="158" name="Moon 157"/>
                  <p:cNvSpPr/>
                  <p:nvPr/>
                </p:nvSpPr>
                <p:spPr>
                  <a:xfrm rot="16829966">
                    <a:off x="5196346" y="3137182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16007375">
                    <a:off x="5972755" y="2946324"/>
                    <a:ext cx="466285" cy="2941502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59"/>
                  <p:cNvSpPr/>
                  <p:nvPr/>
                </p:nvSpPr>
                <p:spPr>
                  <a:xfrm rot="17042829">
                    <a:off x="5593617" y="2693801"/>
                    <a:ext cx="466285" cy="2941502"/>
                  </a:xfrm>
                  <a:prstGeom prst="moon">
                    <a:avLst>
                      <a:gd name="adj" fmla="val 50851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" name="Group 93"/>
                <p:cNvGrpSpPr/>
                <p:nvPr/>
              </p:nvGrpSpPr>
              <p:grpSpPr>
                <a:xfrm rot="6039374">
                  <a:off x="5718502" y="1655324"/>
                  <a:ext cx="2070436" cy="3048001"/>
                  <a:chOff x="1219200" y="1323203"/>
                  <a:chExt cx="1821984" cy="2286001"/>
                </a:xfrm>
              </p:grpSpPr>
              <p:sp>
                <p:nvSpPr>
                  <p:cNvPr id="151" name="Oval 150"/>
                  <p:cNvSpPr/>
                  <p:nvPr/>
                </p:nvSpPr>
                <p:spPr>
                  <a:xfrm rot="20960626">
                    <a:off x="1440983" y="1323203"/>
                    <a:ext cx="1600201" cy="2286001"/>
                  </a:xfrm>
                  <a:prstGeom prst="ellipse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1371600" y="1752600"/>
                    <a:ext cx="914400" cy="914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Cloud 152"/>
                  <p:cNvSpPr/>
                  <p:nvPr/>
                </p:nvSpPr>
                <p:spPr>
                  <a:xfrm rot="19132349">
                    <a:off x="1219200" y="1828800"/>
                    <a:ext cx="762000" cy="304800"/>
                  </a:xfrm>
                  <a:prstGeom prst="cloud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Oval 153"/>
                  <p:cNvSpPr/>
                  <p:nvPr/>
                </p:nvSpPr>
                <p:spPr>
                  <a:xfrm rot="2148584">
                    <a:off x="1960450" y="2387289"/>
                    <a:ext cx="258094" cy="53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Oval 154"/>
                  <p:cNvSpPr/>
                  <p:nvPr/>
                </p:nvSpPr>
                <p:spPr>
                  <a:xfrm rot="20368391">
                    <a:off x="1448079" y="2465277"/>
                    <a:ext cx="240166" cy="47970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>
                  <a:xfrm>
                    <a:off x="2133600" y="2133600"/>
                    <a:ext cx="228600" cy="42185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Oval 156"/>
                  <p:cNvSpPr/>
                  <p:nvPr/>
                </p:nvSpPr>
                <p:spPr>
                  <a:xfrm>
                    <a:off x="2133600" y="2438400"/>
                    <a:ext cx="152400" cy="152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accent6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2" name="Oval 111"/>
              <p:cNvSpPr/>
              <p:nvPr/>
            </p:nvSpPr>
            <p:spPr>
              <a:xfrm rot="5160308" flipH="1">
                <a:off x="4744382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 rot="16439692">
                <a:off x="2322591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719538">
                <a:off x="1981200" y="4267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 rot="21412897">
                <a:off x="3028081" y="4380004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 rot="20899586">
                <a:off x="4322395" y="4313545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" name="Group 21"/>
              <p:cNvGrpSpPr/>
              <p:nvPr/>
            </p:nvGrpSpPr>
            <p:grpSpPr>
              <a:xfrm>
                <a:off x="1828800" y="3962401"/>
                <a:ext cx="3962400" cy="630621"/>
                <a:chOff x="1676400" y="3810000"/>
                <a:chExt cx="4419600" cy="703385"/>
              </a:xfrm>
            </p:grpSpPr>
            <p:sp>
              <p:nvSpPr>
                <p:cNvPr id="143" name="Oval 142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2"/>
                <p:cNvSpPr/>
                <p:nvPr/>
              </p:nvSpPr>
              <p:spPr>
                <a:xfrm>
                  <a:off x="28956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716215" y="3979985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8" name="Rounded Rectangle 117"/>
              <p:cNvSpPr/>
              <p:nvPr/>
            </p:nvSpPr>
            <p:spPr>
              <a:xfrm rot="719538">
                <a:off x="1828800" y="4648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 rot="21412897">
                <a:off x="2986236" y="4765877"/>
                <a:ext cx="1261177" cy="565113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 rot="20899586">
                <a:off x="4695558" y="4593669"/>
                <a:ext cx="1025972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 rot="21165820">
                <a:off x="4116011" y="4675076"/>
                <a:ext cx="1003686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 rot="719538">
                <a:off x="1856704" y="5108331"/>
                <a:ext cx="1371600" cy="304401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2667000" y="5181600"/>
                <a:ext cx="1371600" cy="304800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 rot="20899586">
                <a:off x="4438816" y="5088348"/>
                <a:ext cx="1371600" cy="330139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 rot="21425915">
                <a:off x="3803309" y="5181770"/>
                <a:ext cx="1371600" cy="308634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22"/>
              <p:cNvGrpSpPr/>
              <p:nvPr/>
            </p:nvGrpSpPr>
            <p:grpSpPr>
              <a:xfrm>
                <a:off x="1676400" y="5105398"/>
                <a:ext cx="4191000" cy="497405"/>
                <a:chOff x="1676400" y="3810000"/>
                <a:chExt cx="4419600" cy="746108"/>
              </a:xfrm>
            </p:grpSpPr>
            <p:sp>
              <p:nvSpPr>
                <p:cNvPr id="137" name="Oval 136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5814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>
                  <a:off x="41148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/>
                <p:cNvSpPr/>
                <p:nvPr/>
              </p:nvSpPr>
              <p:spPr>
                <a:xfrm>
                  <a:off x="3026833" y="4022708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Oval 126"/>
              <p:cNvSpPr/>
              <p:nvPr/>
            </p:nvSpPr>
            <p:spPr>
              <a:xfrm rot="16439692">
                <a:off x="1772583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16439692">
                <a:off x="1789191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18538004">
                <a:off x="1914682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14273093">
                <a:off x="2202392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 rot="16439692">
                <a:off x="2322591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 rot="5160308" flipH="1">
                <a:off x="5294390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 rot="5160308" flipH="1">
                <a:off x="5277782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 rot="3061996" flipH="1">
                <a:off x="5152291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 rot="7326907" flipH="1">
                <a:off x="4864581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 rot="5160308" flipH="1">
                <a:off x="4744382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3" name="TextBox 16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M</a:t>
            </a:r>
            <a:endParaRPr lang="en-US" sz="6600" dirty="0"/>
          </a:p>
        </p:txBody>
      </p:sp>
      <p:grpSp>
        <p:nvGrpSpPr>
          <p:cNvPr id="164" name="Group 163"/>
          <p:cNvGrpSpPr/>
          <p:nvPr/>
        </p:nvGrpSpPr>
        <p:grpSpPr>
          <a:xfrm>
            <a:off x="3481093" y="4443916"/>
            <a:ext cx="1420625" cy="2121644"/>
            <a:chOff x="8784892" y="1793823"/>
            <a:chExt cx="1420625" cy="2121644"/>
          </a:xfrm>
        </p:grpSpPr>
        <p:grpSp>
          <p:nvGrpSpPr>
            <p:cNvPr id="165" name="Group 164"/>
            <p:cNvGrpSpPr/>
            <p:nvPr/>
          </p:nvGrpSpPr>
          <p:grpSpPr>
            <a:xfrm>
              <a:off x="8784892" y="1835224"/>
              <a:ext cx="1420625" cy="1421055"/>
              <a:chOff x="4131632" y="1030352"/>
              <a:chExt cx="1179889" cy="1039235"/>
            </a:xfrm>
            <a:solidFill>
              <a:srgbClr val="FFFF66"/>
            </a:solidFill>
          </p:grpSpPr>
          <p:sp>
            <p:nvSpPr>
              <p:cNvPr id="210" name="Trapezoid 209"/>
              <p:cNvSpPr/>
              <p:nvPr/>
            </p:nvSpPr>
            <p:spPr>
              <a:xfrm>
                <a:off x="4131632" y="1030352"/>
                <a:ext cx="1179889" cy="1039235"/>
              </a:xfrm>
              <a:prstGeom prst="trapezoid">
                <a:avLst>
                  <a:gd name="adj" fmla="val 13837"/>
                </a:avLst>
              </a:prstGeom>
              <a:grp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1" name="Straight Connector 210"/>
              <p:cNvCxnSpPr/>
              <p:nvPr/>
            </p:nvCxnSpPr>
            <p:spPr>
              <a:xfrm>
                <a:off x="4191000" y="1752311"/>
                <a:ext cx="1077686" cy="6820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4232731" y="1463464"/>
                <a:ext cx="983702" cy="16993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>
                <a:off x="4153988" y="1958576"/>
                <a:ext cx="1140823" cy="853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>
                <a:off x="4263630" y="1229578"/>
                <a:ext cx="935387" cy="7039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/>
            <p:cNvSpPr/>
            <p:nvPr/>
          </p:nvSpPr>
          <p:spPr>
            <a:xfrm>
              <a:off x="9304930" y="3053579"/>
              <a:ext cx="408872" cy="4955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96642" y="2717236"/>
              <a:ext cx="1219200" cy="1198231"/>
              <a:chOff x="4572000" y="2404134"/>
              <a:chExt cx="2438400" cy="2396462"/>
            </a:xfrm>
          </p:grpSpPr>
          <p:grpSp>
            <p:nvGrpSpPr>
              <p:cNvPr id="197" name="Group 196"/>
              <p:cNvGrpSpPr/>
              <p:nvPr/>
            </p:nvGrpSpPr>
            <p:grpSpPr>
              <a:xfrm>
                <a:off x="4572000" y="2404134"/>
                <a:ext cx="2438400" cy="2396462"/>
                <a:chOff x="3660114" y="4532531"/>
                <a:chExt cx="800936" cy="825686"/>
              </a:xfrm>
            </p:grpSpPr>
            <p:sp>
              <p:nvSpPr>
                <p:cNvPr id="206" name="Block Arc 205"/>
                <p:cNvSpPr/>
                <p:nvPr/>
              </p:nvSpPr>
              <p:spPr>
                <a:xfrm rot="10800000">
                  <a:off x="3660114" y="4532531"/>
                  <a:ext cx="800936" cy="825686"/>
                </a:xfrm>
                <a:prstGeom prst="blockArc">
                  <a:avLst>
                    <a:gd name="adj1" fmla="val 10800000"/>
                    <a:gd name="adj2" fmla="val 10"/>
                    <a:gd name="adj3" fmla="val 33491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7" name="Diamond 206"/>
                <p:cNvSpPr/>
                <p:nvPr/>
              </p:nvSpPr>
              <p:spPr>
                <a:xfrm>
                  <a:off x="4022170" y="5098176"/>
                  <a:ext cx="76823" cy="252818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Diamond 207"/>
                <p:cNvSpPr/>
                <p:nvPr/>
              </p:nvSpPr>
              <p:spPr>
                <a:xfrm rot="18845998">
                  <a:off x="4237170" y="5012384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Diamond 208"/>
                <p:cNvSpPr/>
                <p:nvPr/>
              </p:nvSpPr>
              <p:spPr>
                <a:xfrm rot="3043014">
                  <a:off x="3802440" y="4998491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8" name="Diamond 197"/>
              <p:cNvSpPr/>
              <p:nvPr/>
            </p:nvSpPr>
            <p:spPr>
              <a:xfrm rot="20288921">
                <a:off x="6122532" y="4267200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Diamond 198"/>
              <p:cNvSpPr/>
              <p:nvPr/>
            </p:nvSpPr>
            <p:spPr>
              <a:xfrm rot="1589692">
                <a:off x="5235365" y="4233084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Diamond 199"/>
              <p:cNvSpPr/>
              <p:nvPr/>
            </p:nvSpPr>
            <p:spPr>
              <a:xfrm rot="17042312">
                <a:off x="6630457" y="3567501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Diamond 200"/>
              <p:cNvSpPr/>
              <p:nvPr/>
            </p:nvSpPr>
            <p:spPr>
              <a:xfrm rot="4413290">
                <a:off x="4715807" y="3544606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Hexagon 201"/>
              <p:cNvSpPr/>
              <p:nvPr/>
            </p:nvSpPr>
            <p:spPr>
              <a:xfrm rot="1434975">
                <a:off x="5394531" y="3979329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Hexagon 202"/>
              <p:cNvSpPr/>
              <p:nvPr/>
            </p:nvSpPr>
            <p:spPr>
              <a:xfrm rot="19383674">
                <a:off x="5930109" y="3992392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Hexagon 203"/>
              <p:cNvSpPr/>
              <p:nvPr/>
            </p:nvSpPr>
            <p:spPr>
              <a:xfrm rot="5176697">
                <a:off x="5111503" y="3600506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Hexagon 204"/>
              <p:cNvSpPr/>
              <p:nvPr/>
            </p:nvSpPr>
            <p:spPr>
              <a:xfrm rot="16760392">
                <a:off x="6217491" y="3600505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Rounded Rectangle 179"/>
            <p:cNvSpPr/>
            <p:nvPr/>
          </p:nvSpPr>
          <p:spPr>
            <a:xfrm>
              <a:off x="8984595" y="2298999"/>
              <a:ext cx="220897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9825315" y="2303613"/>
              <a:ext cx="182839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gular Pentagon 181"/>
            <p:cNvSpPr/>
            <p:nvPr/>
          </p:nvSpPr>
          <p:spPr>
            <a:xfrm rot="10800000">
              <a:off x="9057162" y="2396773"/>
              <a:ext cx="915806" cy="1099749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lowchart: Delay 182"/>
            <p:cNvSpPr/>
            <p:nvPr/>
          </p:nvSpPr>
          <p:spPr>
            <a:xfrm rot="5400000">
              <a:off x="9392263" y="2000085"/>
              <a:ext cx="197786" cy="85510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4" name="Group 183"/>
            <p:cNvGrpSpPr/>
            <p:nvPr/>
          </p:nvGrpSpPr>
          <p:grpSpPr>
            <a:xfrm>
              <a:off x="9029603" y="1793823"/>
              <a:ext cx="943365" cy="400788"/>
              <a:chOff x="5956171" y="626664"/>
              <a:chExt cx="990609" cy="400788"/>
            </a:xfrm>
            <a:solidFill>
              <a:srgbClr val="FFFF66"/>
            </a:solidFill>
          </p:grpSpPr>
          <p:sp>
            <p:nvSpPr>
              <p:cNvPr id="192" name="Flowchart: Delay 191"/>
              <p:cNvSpPr/>
              <p:nvPr/>
            </p:nvSpPr>
            <p:spPr>
              <a:xfrm rot="16200000">
                <a:off x="6253259" y="329576"/>
                <a:ext cx="396434" cy="990609"/>
              </a:xfrm>
              <a:prstGeom prst="flowChartDelay">
                <a:avLst/>
              </a:prstGeom>
              <a:grp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3" name="Straight Connector 192"/>
              <p:cNvCxnSpPr/>
              <p:nvPr/>
            </p:nvCxnSpPr>
            <p:spPr>
              <a:xfrm flipV="1">
                <a:off x="6106623" y="672914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 flipV="1">
                <a:off x="6311274" y="651142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 flipV="1">
                <a:off x="6555115" y="651142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flipV="1">
                <a:off x="6772828" y="677268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5" name="Group 184"/>
            <p:cNvGrpSpPr/>
            <p:nvPr/>
          </p:nvGrpSpPr>
          <p:grpSpPr>
            <a:xfrm>
              <a:off x="9001738" y="2171930"/>
              <a:ext cx="1009373" cy="212891"/>
              <a:chOff x="1326756" y="752481"/>
              <a:chExt cx="1009373" cy="212891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1326756" y="785152"/>
                <a:ext cx="1009373" cy="180220"/>
              </a:xfrm>
              <a:prstGeom prst="roundRect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Diamond 186"/>
              <p:cNvSpPr/>
              <p:nvPr/>
            </p:nvSpPr>
            <p:spPr>
              <a:xfrm>
                <a:off x="1779914" y="753052"/>
                <a:ext cx="84954" cy="20243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Diamond 187"/>
              <p:cNvSpPr/>
              <p:nvPr/>
            </p:nvSpPr>
            <p:spPr>
              <a:xfrm>
                <a:off x="2038820" y="77258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Diamond 188"/>
              <p:cNvSpPr/>
              <p:nvPr/>
            </p:nvSpPr>
            <p:spPr>
              <a:xfrm>
                <a:off x="1495603" y="75559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Hexagon 189"/>
              <p:cNvSpPr/>
              <p:nvPr/>
            </p:nvSpPr>
            <p:spPr>
              <a:xfrm>
                <a:off x="1870628" y="752481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Hexagon 190"/>
              <p:cNvSpPr/>
              <p:nvPr/>
            </p:nvSpPr>
            <p:spPr>
              <a:xfrm>
                <a:off x="1622434" y="765544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9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68" name="Rectangle 67"/>
            <p:cNvSpPr/>
            <p:nvPr/>
          </p:nvSpPr>
          <p:spPr>
            <a:xfrm>
              <a:off x="0" y="0"/>
              <a:ext cx="9144000" cy="29718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0" y="2895600"/>
              <a:ext cx="9144000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Double Wave 69"/>
            <p:cNvSpPr/>
            <p:nvPr/>
          </p:nvSpPr>
          <p:spPr>
            <a:xfrm>
              <a:off x="0" y="3200400"/>
              <a:ext cx="9144000" cy="1295400"/>
            </a:xfrm>
            <a:prstGeom prst="doubleWav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>
              <a:off x="5562600" y="762000"/>
              <a:ext cx="2362200" cy="2133600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762000" y="2667000"/>
              <a:ext cx="73914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1447800" y="2438400"/>
              <a:ext cx="60198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78"/>
            <p:cNvGrpSpPr/>
            <p:nvPr/>
          </p:nvGrpSpPr>
          <p:grpSpPr>
            <a:xfrm>
              <a:off x="228600" y="0"/>
              <a:ext cx="1295400" cy="2895600"/>
              <a:chOff x="457200" y="0"/>
              <a:chExt cx="1295400" cy="2895600"/>
            </a:xfrm>
          </p:grpSpPr>
          <p:sp>
            <p:nvSpPr>
              <p:cNvPr id="75" name="Rectangle 74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72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79"/>
            <p:cNvGrpSpPr/>
            <p:nvPr/>
          </p:nvGrpSpPr>
          <p:grpSpPr>
            <a:xfrm>
              <a:off x="7391400" y="0"/>
              <a:ext cx="1295400" cy="2895600"/>
              <a:chOff x="457200" y="0"/>
              <a:chExt cx="1295400" cy="2895600"/>
            </a:xfrm>
          </p:grpSpPr>
          <p:sp>
            <p:nvSpPr>
              <p:cNvPr id="81" name="Rectangle 80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86"/>
            <p:cNvGrpSpPr/>
            <p:nvPr/>
          </p:nvGrpSpPr>
          <p:grpSpPr>
            <a:xfrm>
              <a:off x="2743200" y="0"/>
              <a:ext cx="990600" cy="2438400"/>
              <a:chOff x="457200" y="0"/>
              <a:chExt cx="1295400" cy="2895600"/>
            </a:xfrm>
          </p:grpSpPr>
          <p:sp>
            <p:nvSpPr>
              <p:cNvPr id="88" name="Rectangle 87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3"/>
            <p:cNvGrpSpPr/>
            <p:nvPr/>
          </p:nvGrpSpPr>
          <p:grpSpPr>
            <a:xfrm>
              <a:off x="5105400" y="0"/>
              <a:ext cx="990600" cy="2438400"/>
              <a:chOff x="457200" y="0"/>
              <a:chExt cx="1295400" cy="2895600"/>
            </a:xfrm>
          </p:grpSpPr>
          <p:sp>
            <p:nvSpPr>
              <p:cNvPr id="95" name="Rectangle 94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95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7"/>
            <p:cNvGrpSpPr/>
            <p:nvPr/>
          </p:nvGrpSpPr>
          <p:grpSpPr>
            <a:xfrm>
              <a:off x="1600200" y="838200"/>
              <a:ext cx="1131405" cy="2438400"/>
              <a:chOff x="349037" y="609600"/>
              <a:chExt cx="2506235" cy="5401432"/>
            </a:xfrm>
          </p:grpSpPr>
          <p:grpSp>
            <p:nvGrpSpPr>
              <p:cNvPr id="8" name="Group 74"/>
              <p:cNvGrpSpPr/>
              <p:nvPr/>
            </p:nvGrpSpPr>
            <p:grpSpPr>
              <a:xfrm rot="5400000" flipH="1">
                <a:off x="10330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66" name="Oval 165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72"/>
              <p:cNvGrpSpPr/>
              <p:nvPr/>
            </p:nvGrpSpPr>
            <p:grpSpPr>
              <a:xfrm rot="16200000">
                <a:off x="17188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64" name="Oval 163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Oval 164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Rounded Rectangle 106"/>
              <p:cNvSpPr/>
              <p:nvPr/>
            </p:nvSpPr>
            <p:spPr>
              <a:xfrm>
                <a:off x="533400" y="762000"/>
                <a:ext cx="2133600" cy="1905000"/>
              </a:xfrm>
              <a:prstGeom prst="roundRect">
                <a:avLst>
                  <a:gd name="adj" fmla="val 25746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102736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410157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 rot="1733689" flipH="1">
                <a:off x="596526" y="2282409"/>
                <a:ext cx="1184805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19866311">
                <a:off x="1448047" y="2226868"/>
                <a:ext cx="1100778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lowchart: Merge 111"/>
              <p:cNvSpPr/>
              <p:nvPr/>
            </p:nvSpPr>
            <p:spPr>
              <a:xfrm rot="10800000">
                <a:off x="609598" y="1821645"/>
                <a:ext cx="1905001" cy="3817154"/>
              </a:xfrm>
              <a:prstGeom prst="flowChartMerg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lowchart: Merge 112"/>
              <p:cNvSpPr/>
              <p:nvPr/>
            </p:nvSpPr>
            <p:spPr>
              <a:xfrm>
                <a:off x="1289155" y="2233695"/>
                <a:ext cx="620842" cy="464535"/>
              </a:xfrm>
              <a:prstGeom prst="flowChartMerg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917931" y="835696"/>
                <a:ext cx="1354063" cy="1516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>
                <a:off x="838200" y="838200"/>
                <a:ext cx="1600200" cy="609600"/>
              </a:xfrm>
              <a:prstGeom prst="round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rapezoid 115"/>
              <p:cNvSpPr/>
              <p:nvPr/>
            </p:nvSpPr>
            <p:spPr>
              <a:xfrm rot="797285" flipH="1">
                <a:off x="465237" y="747652"/>
                <a:ext cx="720808" cy="1567806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16"/>
              <p:cNvSpPr/>
              <p:nvPr/>
            </p:nvSpPr>
            <p:spPr>
              <a:xfrm rot="20802715">
                <a:off x="2075927" y="823803"/>
                <a:ext cx="720808" cy="1571261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685800" y="685800"/>
                <a:ext cx="1828800" cy="457200"/>
              </a:xfrm>
              <a:prstGeom prst="roundRect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54"/>
              <p:cNvGrpSpPr/>
              <p:nvPr/>
            </p:nvGrpSpPr>
            <p:grpSpPr>
              <a:xfrm>
                <a:off x="762000" y="609600"/>
                <a:ext cx="1650357" cy="531471"/>
                <a:chOff x="3124200" y="4800600"/>
                <a:chExt cx="4495800" cy="1447800"/>
              </a:xfrm>
            </p:grpSpPr>
            <p:grpSp>
              <p:nvGrpSpPr>
                <p:cNvPr id="11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2" name="6-Point Star 16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6-Point Star 4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0" name="6-Point Star 15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6-Point Star 16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8" name="6-Point Star 157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6-Point Star 15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" name="Group 61"/>
              <p:cNvGrpSpPr/>
              <p:nvPr/>
            </p:nvGrpSpPr>
            <p:grpSpPr>
              <a:xfrm>
                <a:off x="685800" y="5257800"/>
                <a:ext cx="1752600" cy="392624"/>
                <a:chOff x="3124200" y="4800600"/>
                <a:chExt cx="4495800" cy="1447800"/>
              </a:xfrm>
            </p:grpSpPr>
            <p:grpSp>
              <p:nvGrpSpPr>
                <p:cNvPr id="15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3" name="6-Point Star 15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6-Point Star 15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1" name="6-Point Star 15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6-Point Star 15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9" name="6-Point Star 14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6-Point Star 14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" name="Group 77"/>
              <p:cNvGrpSpPr/>
              <p:nvPr/>
            </p:nvGrpSpPr>
            <p:grpSpPr>
              <a:xfrm rot="19566376">
                <a:off x="2026686" y="3383412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19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4" name="6-Point Star 14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6-Point Star 14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2" name="6-Point Star 14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6-Point Star 14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0" name="6-Point Star 13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6-Point Star 14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87"/>
              <p:cNvGrpSpPr/>
              <p:nvPr/>
            </p:nvGrpSpPr>
            <p:grpSpPr>
              <a:xfrm rot="1995662">
                <a:off x="349037" y="3458363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23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5" name="6-Point Star 13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6-Point Star 135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3" name="6-Point Star 13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6-Point Star 13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1" name="6-Point Star 13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6-Point Star 13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59"/>
              <p:cNvGrpSpPr/>
              <p:nvPr/>
            </p:nvGrpSpPr>
            <p:grpSpPr>
              <a:xfrm rot="20341678">
                <a:off x="923712" y="2270343"/>
                <a:ext cx="970172" cy="2796501"/>
                <a:chOff x="3429000" y="3048000"/>
                <a:chExt cx="1143000" cy="2514600"/>
              </a:xfrm>
            </p:grpSpPr>
            <p:sp>
              <p:nvSpPr>
                <p:cNvPr id="125" name="Moon 124"/>
                <p:cNvSpPr/>
                <p:nvPr/>
              </p:nvSpPr>
              <p:spPr>
                <a:xfrm>
                  <a:off x="3429000" y="3048000"/>
                  <a:ext cx="990600" cy="2438400"/>
                </a:xfrm>
                <a:prstGeom prst="moon">
                  <a:avLst>
                    <a:gd name="adj" fmla="val 46643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>
                  <a:off x="3657600" y="3124200"/>
                  <a:ext cx="7620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>
                  <a:off x="4114800" y="3124200"/>
                  <a:ext cx="4572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4" name="6-Point Star 123"/>
              <p:cNvSpPr/>
              <p:nvPr/>
            </p:nvSpPr>
            <p:spPr>
              <a:xfrm>
                <a:off x="990600" y="2209800"/>
                <a:ext cx="559443" cy="531471"/>
              </a:xfrm>
              <a:prstGeom prst="star6">
                <a:avLst>
                  <a:gd name="adj" fmla="val 25762"/>
                  <a:gd name="hf" fmla="val 11547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162"/>
            <p:cNvGrpSpPr/>
            <p:nvPr/>
          </p:nvGrpSpPr>
          <p:grpSpPr>
            <a:xfrm rot="15530422">
              <a:off x="6467124" y="3369738"/>
              <a:ext cx="3132337" cy="1311954"/>
              <a:chOff x="3429000" y="2133600"/>
              <a:chExt cx="6464410" cy="2362200"/>
            </a:xfrm>
          </p:grpSpPr>
          <p:grpSp>
            <p:nvGrpSpPr>
              <p:cNvPr id="28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47" name="Moon 246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24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24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25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5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41" name="Moon 240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Moon 243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" name="Group 108"/>
            <p:cNvGrpSpPr/>
            <p:nvPr/>
          </p:nvGrpSpPr>
          <p:grpSpPr>
            <a:xfrm rot="5400000">
              <a:off x="4381500" y="3238500"/>
              <a:ext cx="3048000" cy="1143000"/>
              <a:chOff x="3429000" y="2133600"/>
              <a:chExt cx="6464410" cy="2362200"/>
            </a:xfrm>
          </p:grpSpPr>
          <p:grpSp>
            <p:nvGrpSpPr>
              <p:cNvPr id="31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33" name="Moon 232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Moon 235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27" name="Moon 226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" name="Group 109"/>
            <p:cNvGrpSpPr/>
            <p:nvPr/>
          </p:nvGrpSpPr>
          <p:grpSpPr>
            <a:xfrm>
              <a:off x="2819400" y="2971800"/>
              <a:ext cx="2743200" cy="1700969"/>
              <a:chOff x="1676400" y="2819400"/>
              <a:chExt cx="4191000" cy="2783403"/>
            </a:xfrm>
          </p:grpSpPr>
          <p:grpSp>
            <p:nvGrpSpPr>
              <p:cNvPr id="239" name="Group 43"/>
              <p:cNvGrpSpPr/>
              <p:nvPr/>
            </p:nvGrpSpPr>
            <p:grpSpPr>
              <a:xfrm>
                <a:off x="2041283" y="3435094"/>
                <a:ext cx="3778164" cy="1365500"/>
                <a:chOff x="4185613" y="2144107"/>
                <a:chExt cx="5526201" cy="2351694"/>
              </a:xfrm>
            </p:grpSpPr>
            <p:grpSp>
              <p:nvGrpSpPr>
                <p:cNvPr id="240" name="Group 104"/>
                <p:cNvGrpSpPr/>
                <p:nvPr/>
              </p:nvGrpSpPr>
              <p:grpSpPr>
                <a:xfrm rot="265445" flipH="1">
                  <a:off x="4889215" y="2941591"/>
                  <a:ext cx="3696972" cy="638170"/>
                  <a:chOff x="3974547" y="4367303"/>
                  <a:chExt cx="2800421" cy="519963"/>
                </a:xfrm>
              </p:grpSpPr>
              <p:sp>
                <p:nvSpPr>
                  <p:cNvPr id="223" name="Moon 222"/>
                  <p:cNvSpPr/>
                  <p:nvPr/>
                </p:nvSpPr>
                <p:spPr>
                  <a:xfrm rot="16007375">
                    <a:off x="5184980" y="3245533"/>
                    <a:ext cx="468217" cy="271175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Moon 223"/>
                  <p:cNvSpPr/>
                  <p:nvPr/>
                </p:nvSpPr>
                <p:spPr>
                  <a:xfrm rot="16829966">
                    <a:off x="5096319" y="3297278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3" name="Group 104"/>
                <p:cNvGrpSpPr/>
                <p:nvPr/>
              </p:nvGrpSpPr>
              <p:grpSpPr>
                <a:xfrm>
                  <a:off x="4185613" y="3274967"/>
                  <a:ext cx="5526201" cy="1220834"/>
                  <a:chOff x="4074574" y="3931409"/>
                  <a:chExt cx="3602075" cy="795761"/>
                </a:xfrm>
              </p:grpSpPr>
              <p:sp>
                <p:nvSpPr>
                  <p:cNvPr id="220" name="Moon 219"/>
                  <p:cNvSpPr/>
                  <p:nvPr/>
                </p:nvSpPr>
                <p:spPr>
                  <a:xfrm rot="16829966">
                    <a:off x="5196346" y="3137182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Moon 220"/>
                  <p:cNvSpPr/>
                  <p:nvPr/>
                </p:nvSpPr>
                <p:spPr>
                  <a:xfrm rot="16007375">
                    <a:off x="5972755" y="2946324"/>
                    <a:ext cx="466285" cy="2941502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Moon 221"/>
                  <p:cNvSpPr/>
                  <p:nvPr/>
                </p:nvSpPr>
                <p:spPr>
                  <a:xfrm rot="17042829">
                    <a:off x="5593617" y="2693801"/>
                    <a:ext cx="466285" cy="2941502"/>
                  </a:xfrm>
                  <a:prstGeom prst="moon">
                    <a:avLst>
                      <a:gd name="adj" fmla="val 50851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93"/>
                <p:cNvGrpSpPr/>
                <p:nvPr/>
              </p:nvGrpSpPr>
              <p:grpSpPr>
                <a:xfrm rot="6039374">
                  <a:off x="5718502" y="1655324"/>
                  <a:ext cx="2070436" cy="3048001"/>
                  <a:chOff x="1219200" y="1323203"/>
                  <a:chExt cx="1821984" cy="2286001"/>
                </a:xfrm>
              </p:grpSpPr>
              <p:sp>
                <p:nvSpPr>
                  <p:cNvPr id="213" name="Oval 212"/>
                  <p:cNvSpPr/>
                  <p:nvPr/>
                </p:nvSpPr>
                <p:spPr>
                  <a:xfrm rot="20960626">
                    <a:off x="1440983" y="1323203"/>
                    <a:ext cx="1600201" cy="2286001"/>
                  </a:xfrm>
                  <a:prstGeom prst="ellipse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213"/>
                  <p:cNvSpPr/>
                  <p:nvPr/>
                </p:nvSpPr>
                <p:spPr>
                  <a:xfrm>
                    <a:off x="1371600" y="1752600"/>
                    <a:ext cx="914400" cy="914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Cloud 214"/>
                  <p:cNvSpPr/>
                  <p:nvPr/>
                </p:nvSpPr>
                <p:spPr>
                  <a:xfrm rot="19132349">
                    <a:off x="1219200" y="1828800"/>
                    <a:ext cx="762000" cy="304800"/>
                  </a:xfrm>
                  <a:prstGeom prst="cloud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Oval 215"/>
                  <p:cNvSpPr/>
                  <p:nvPr/>
                </p:nvSpPr>
                <p:spPr>
                  <a:xfrm rot="2148584">
                    <a:off x="1960450" y="2387289"/>
                    <a:ext cx="258094" cy="53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Oval 216"/>
                  <p:cNvSpPr/>
                  <p:nvPr/>
                </p:nvSpPr>
                <p:spPr>
                  <a:xfrm rot="20368391">
                    <a:off x="1448079" y="2465277"/>
                    <a:ext cx="240166" cy="47970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Oval 217"/>
                  <p:cNvSpPr/>
                  <p:nvPr/>
                </p:nvSpPr>
                <p:spPr>
                  <a:xfrm>
                    <a:off x="2133600" y="2133600"/>
                    <a:ext cx="228600" cy="42185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Oval 218"/>
                  <p:cNvSpPr/>
                  <p:nvPr/>
                </p:nvSpPr>
                <p:spPr>
                  <a:xfrm>
                    <a:off x="2133600" y="2438400"/>
                    <a:ext cx="152400" cy="152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accent6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4" name="Oval 173"/>
              <p:cNvSpPr/>
              <p:nvPr/>
            </p:nvSpPr>
            <p:spPr>
              <a:xfrm rot="5160308" flipH="1">
                <a:off x="4744382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 rot="16439692">
                <a:off x="2322591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719538">
                <a:off x="1981200" y="4267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 rot="21412897">
                <a:off x="3028081" y="4380004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 rot="20899586">
                <a:off x="4322395" y="4313545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5" name="Group 21"/>
              <p:cNvGrpSpPr/>
              <p:nvPr/>
            </p:nvGrpSpPr>
            <p:grpSpPr>
              <a:xfrm>
                <a:off x="1828800" y="3962401"/>
                <a:ext cx="3962400" cy="630621"/>
                <a:chOff x="1676400" y="3810000"/>
                <a:chExt cx="4419600" cy="703385"/>
              </a:xfrm>
            </p:grpSpPr>
            <p:sp>
              <p:nvSpPr>
                <p:cNvPr id="205" name="Oval 204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"/>
                <p:cNvSpPr/>
                <p:nvPr/>
              </p:nvSpPr>
              <p:spPr>
                <a:xfrm>
                  <a:off x="28956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3716215" y="3979985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Rounded Rectangle 179"/>
              <p:cNvSpPr/>
              <p:nvPr/>
            </p:nvSpPr>
            <p:spPr>
              <a:xfrm rot="719538">
                <a:off x="1828800" y="4648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21412897">
                <a:off x="2986236" y="4765877"/>
                <a:ext cx="1261177" cy="565113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20899586">
                <a:off x="4695558" y="4593669"/>
                <a:ext cx="1025972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21165820">
                <a:off x="4116011" y="4675076"/>
                <a:ext cx="1003686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 rot="719538">
                <a:off x="1856704" y="5108331"/>
                <a:ext cx="1371600" cy="304401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2667000" y="5181600"/>
                <a:ext cx="1371600" cy="304800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20899586">
                <a:off x="4438816" y="5088348"/>
                <a:ext cx="1371600" cy="330139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 rot="21425915">
                <a:off x="3803309" y="5181770"/>
                <a:ext cx="1371600" cy="308634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6" name="Group 22"/>
              <p:cNvGrpSpPr/>
              <p:nvPr/>
            </p:nvGrpSpPr>
            <p:grpSpPr>
              <a:xfrm>
                <a:off x="1676400" y="5105398"/>
                <a:ext cx="4191000" cy="497405"/>
                <a:chOff x="1676400" y="3810000"/>
                <a:chExt cx="4419600" cy="746108"/>
              </a:xfrm>
            </p:grpSpPr>
            <p:sp>
              <p:nvSpPr>
                <p:cNvPr id="199" name="Oval 198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/>
                <p:cNvSpPr/>
                <p:nvPr/>
              </p:nvSpPr>
              <p:spPr>
                <a:xfrm>
                  <a:off x="35814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41148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3026833" y="4022708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9" name="Oval 188"/>
              <p:cNvSpPr/>
              <p:nvPr/>
            </p:nvSpPr>
            <p:spPr>
              <a:xfrm rot="16439692">
                <a:off x="1772583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 rot="16439692">
                <a:off x="1789191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 rot="18538004">
                <a:off x="1914682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 rot="14273093">
                <a:off x="2202392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 rot="16439692">
                <a:off x="2322591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/>
              <p:cNvSpPr/>
              <p:nvPr/>
            </p:nvSpPr>
            <p:spPr>
              <a:xfrm rot="5160308" flipH="1">
                <a:off x="5294390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 rot="5160308" flipH="1">
                <a:off x="5277782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195"/>
              <p:cNvSpPr/>
              <p:nvPr/>
            </p:nvSpPr>
            <p:spPr>
              <a:xfrm rot="3061996" flipH="1">
                <a:off x="5152291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 rot="7326907" flipH="1">
                <a:off x="4864581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5160308" flipH="1">
                <a:off x="4744382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8" name="Double Wave 167"/>
            <p:cNvSpPr/>
            <p:nvPr/>
          </p:nvSpPr>
          <p:spPr>
            <a:xfrm>
              <a:off x="0" y="4343400"/>
              <a:ext cx="9144000" cy="1295400"/>
            </a:xfrm>
            <a:prstGeom prst="doubleWav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9" name="Group 108"/>
            <p:cNvGrpSpPr/>
            <p:nvPr/>
          </p:nvGrpSpPr>
          <p:grpSpPr>
            <a:xfrm rot="5400000">
              <a:off x="5372100" y="4533900"/>
              <a:ext cx="3048000" cy="1143000"/>
              <a:chOff x="3429000" y="2133600"/>
              <a:chExt cx="6464410" cy="2362200"/>
            </a:xfrm>
          </p:grpSpPr>
          <p:grpSp>
            <p:nvGrpSpPr>
              <p:cNvPr id="64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63" name="Moon 262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Moon 266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Moon 267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57" name="Moon 256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Moon 25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26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0" name="Rectangle 269"/>
            <p:cNvSpPr/>
            <p:nvPr/>
          </p:nvSpPr>
          <p:spPr>
            <a:xfrm>
              <a:off x="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ectangle 270"/>
            <p:cNvSpPr/>
            <p:nvPr/>
          </p:nvSpPr>
          <p:spPr>
            <a:xfrm>
              <a:off x="16764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33528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ectangle 272"/>
            <p:cNvSpPr/>
            <p:nvPr/>
          </p:nvSpPr>
          <p:spPr>
            <a:xfrm>
              <a:off x="50292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Rectangle 273"/>
            <p:cNvSpPr/>
            <p:nvPr/>
          </p:nvSpPr>
          <p:spPr>
            <a:xfrm>
              <a:off x="67056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ectangle 274"/>
            <p:cNvSpPr/>
            <p:nvPr/>
          </p:nvSpPr>
          <p:spPr>
            <a:xfrm>
              <a:off x="8382000" y="64008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ectangle 275"/>
            <p:cNvSpPr/>
            <p:nvPr/>
          </p:nvSpPr>
          <p:spPr>
            <a:xfrm>
              <a:off x="76962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62484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Rectangle 277"/>
            <p:cNvSpPr/>
            <p:nvPr/>
          </p:nvSpPr>
          <p:spPr>
            <a:xfrm>
              <a:off x="4800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2514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10668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0" y="5943600"/>
              <a:ext cx="1066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3962400" y="5943600"/>
              <a:ext cx="914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ectangle 282"/>
            <p:cNvSpPr/>
            <p:nvPr/>
          </p:nvSpPr>
          <p:spPr>
            <a:xfrm>
              <a:off x="67818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>
              <a:off x="51054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34290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ectangle 285"/>
            <p:cNvSpPr/>
            <p:nvPr/>
          </p:nvSpPr>
          <p:spPr>
            <a:xfrm>
              <a:off x="17526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Rectangle 286"/>
            <p:cNvSpPr/>
            <p:nvPr/>
          </p:nvSpPr>
          <p:spPr>
            <a:xfrm>
              <a:off x="457200" y="5486400"/>
              <a:ext cx="1295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Rectangle 287"/>
            <p:cNvSpPr/>
            <p:nvPr/>
          </p:nvSpPr>
          <p:spPr>
            <a:xfrm>
              <a:off x="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Rectangle 288"/>
            <p:cNvSpPr/>
            <p:nvPr/>
          </p:nvSpPr>
          <p:spPr>
            <a:xfrm>
              <a:off x="838200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Rectangle 289"/>
            <p:cNvSpPr/>
            <p:nvPr/>
          </p:nvSpPr>
          <p:spPr>
            <a:xfrm>
              <a:off x="0" y="5410200"/>
              <a:ext cx="9144000" cy="152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4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grpSp>
          <p:nvGrpSpPr>
            <p:cNvPr id="8" name="Group 1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0" y="0"/>
                <a:ext cx="9144000" cy="259080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Freeform 3"/>
              <p:cNvSpPr/>
              <p:nvPr/>
            </p:nvSpPr>
            <p:spPr>
              <a:xfrm>
                <a:off x="0" y="914400"/>
                <a:ext cx="1371600" cy="1295400"/>
              </a:xfrm>
              <a:custGeom>
                <a:avLst/>
                <a:gdLst>
                  <a:gd name="connsiteX0" fmla="*/ 143531 w 5846228"/>
                  <a:gd name="connsiteY0" fmla="*/ 1528996 h 1798889"/>
                  <a:gd name="connsiteX1" fmla="*/ 143531 w 5846228"/>
                  <a:gd name="connsiteY1" fmla="*/ 1528996 h 1798889"/>
                  <a:gd name="connsiteX2" fmla="*/ 563255 w 5846228"/>
                  <a:gd name="connsiteY2" fmla="*/ 1514006 h 1798889"/>
                  <a:gd name="connsiteX3" fmla="*/ 653196 w 5846228"/>
                  <a:gd name="connsiteY3" fmla="*/ 1469036 h 1798889"/>
                  <a:gd name="connsiteX4" fmla="*/ 683176 w 5846228"/>
                  <a:gd name="connsiteY4" fmla="*/ 1439055 h 1798889"/>
                  <a:gd name="connsiteX5" fmla="*/ 728147 w 5846228"/>
                  <a:gd name="connsiteY5" fmla="*/ 1409075 h 1798889"/>
                  <a:gd name="connsiteX6" fmla="*/ 773117 w 5846228"/>
                  <a:gd name="connsiteY6" fmla="*/ 1364105 h 1798889"/>
                  <a:gd name="connsiteX7" fmla="*/ 833078 w 5846228"/>
                  <a:gd name="connsiteY7" fmla="*/ 1334124 h 1798889"/>
                  <a:gd name="connsiteX8" fmla="*/ 908029 w 5846228"/>
                  <a:gd name="connsiteY8" fmla="*/ 1259173 h 1798889"/>
                  <a:gd name="connsiteX9" fmla="*/ 997970 w 5846228"/>
                  <a:gd name="connsiteY9" fmla="*/ 1184223 h 1798889"/>
                  <a:gd name="connsiteX10" fmla="*/ 1042940 w 5846228"/>
                  <a:gd name="connsiteY10" fmla="*/ 1109272 h 1798889"/>
                  <a:gd name="connsiteX11" fmla="*/ 1087911 w 5846228"/>
                  <a:gd name="connsiteY11" fmla="*/ 1004341 h 1798889"/>
                  <a:gd name="connsiteX12" fmla="*/ 1117891 w 5846228"/>
                  <a:gd name="connsiteY12" fmla="*/ 899409 h 1798889"/>
                  <a:gd name="connsiteX13" fmla="*/ 1147872 w 5846228"/>
                  <a:gd name="connsiteY13" fmla="*/ 809468 h 1798889"/>
                  <a:gd name="connsiteX14" fmla="*/ 1162862 w 5846228"/>
                  <a:gd name="connsiteY14" fmla="*/ 764498 h 1798889"/>
                  <a:gd name="connsiteX15" fmla="*/ 1207832 w 5846228"/>
                  <a:gd name="connsiteY15" fmla="*/ 614596 h 1798889"/>
                  <a:gd name="connsiteX16" fmla="*/ 1237813 w 5846228"/>
                  <a:gd name="connsiteY16" fmla="*/ 584616 h 1798889"/>
                  <a:gd name="connsiteX17" fmla="*/ 1327753 w 5846228"/>
                  <a:gd name="connsiteY17" fmla="*/ 434714 h 1798889"/>
                  <a:gd name="connsiteX18" fmla="*/ 1402704 w 5846228"/>
                  <a:gd name="connsiteY18" fmla="*/ 359764 h 1798889"/>
                  <a:gd name="connsiteX19" fmla="*/ 1477655 w 5846228"/>
                  <a:gd name="connsiteY19" fmla="*/ 284813 h 1798889"/>
                  <a:gd name="connsiteX20" fmla="*/ 1492645 w 5846228"/>
                  <a:gd name="connsiteY20" fmla="*/ 239842 h 1798889"/>
                  <a:gd name="connsiteX21" fmla="*/ 1582586 w 5846228"/>
                  <a:gd name="connsiteY21" fmla="*/ 224852 h 1798889"/>
                  <a:gd name="connsiteX22" fmla="*/ 1657537 w 5846228"/>
                  <a:gd name="connsiteY22" fmla="*/ 209862 h 1798889"/>
                  <a:gd name="connsiteX23" fmla="*/ 1792449 w 5846228"/>
                  <a:gd name="connsiteY23" fmla="*/ 164891 h 1798889"/>
                  <a:gd name="connsiteX24" fmla="*/ 1837419 w 5846228"/>
                  <a:gd name="connsiteY24" fmla="*/ 149901 h 1798889"/>
                  <a:gd name="connsiteX25" fmla="*/ 2077262 w 5846228"/>
                  <a:gd name="connsiteY25" fmla="*/ 119921 h 1798889"/>
                  <a:gd name="connsiteX26" fmla="*/ 2122232 w 5846228"/>
                  <a:gd name="connsiteY26" fmla="*/ 104931 h 1798889"/>
                  <a:gd name="connsiteX27" fmla="*/ 2242153 w 5846228"/>
                  <a:gd name="connsiteY27" fmla="*/ 74950 h 1798889"/>
                  <a:gd name="connsiteX28" fmla="*/ 2347085 w 5846228"/>
                  <a:gd name="connsiteY28" fmla="*/ 44970 h 1798889"/>
                  <a:gd name="connsiteX29" fmla="*/ 2437026 w 5846228"/>
                  <a:gd name="connsiteY29" fmla="*/ 29980 h 1798889"/>
                  <a:gd name="connsiteX30" fmla="*/ 2586927 w 5846228"/>
                  <a:gd name="connsiteY30" fmla="*/ 0 h 1798889"/>
                  <a:gd name="connsiteX31" fmla="*/ 2661878 w 5846228"/>
                  <a:gd name="connsiteY31" fmla="*/ 14990 h 1798889"/>
                  <a:gd name="connsiteX32" fmla="*/ 3276475 w 5846228"/>
                  <a:gd name="connsiteY32" fmla="*/ 29980 h 1798889"/>
                  <a:gd name="connsiteX33" fmla="*/ 3381406 w 5846228"/>
                  <a:gd name="connsiteY33" fmla="*/ 59960 h 1798889"/>
                  <a:gd name="connsiteX34" fmla="*/ 3441367 w 5846228"/>
                  <a:gd name="connsiteY34" fmla="*/ 74950 h 1798889"/>
                  <a:gd name="connsiteX35" fmla="*/ 3516317 w 5846228"/>
                  <a:gd name="connsiteY35" fmla="*/ 104931 h 1798889"/>
                  <a:gd name="connsiteX36" fmla="*/ 3576278 w 5846228"/>
                  <a:gd name="connsiteY36" fmla="*/ 119921 h 1798889"/>
                  <a:gd name="connsiteX37" fmla="*/ 3666219 w 5846228"/>
                  <a:gd name="connsiteY37" fmla="*/ 149901 h 1798889"/>
                  <a:gd name="connsiteX38" fmla="*/ 3756160 w 5846228"/>
                  <a:gd name="connsiteY38" fmla="*/ 224852 h 1798889"/>
                  <a:gd name="connsiteX39" fmla="*/ 3786140 w 5846228"/>
                  <a:gd name="connsiteY39" fmla="*/ 329783 h 1798889"/>
                  <a:gd name="connsiteX40" fmla="*/ 3876081 w 5846228"/>
                  <a:gd name="connsiteY40" fmla="*/ 449705 h 1798889"/>
                  <a:gd name="connsiteX41" fmla="*/ 3906062 w 5846228"/>
                  <a:gd name="connsiteY41" fmla="*/ 569626 h 1798889"/>
                  <a:gd name="connsiteX42" fmla="*/ 3966022 w 5846228"/>
                  <a:gd name="connsiteY42" fmla="*/ 659567 h 1798889"/>
                  <a:gd name="connsiteX43" fmla="*/ 3996003 w 5846228"/>
                  <a:gd name="connsiteY43" fmla="*/ 719527 h 1798889"/>
                  <a:gd name="connsiteX44" fmla="*/ 4025983 w 5846228"/>
                  <a:gd name="connsiteY44" fmla="*/ 749508 h 1798889"/>
                  <a:gd name="connsiteX45" fmla="*/ 4085944 w 5846228"/>
                  <a:gd name="connsiteY45" fmla="*/ 839449 h 1798889"/>
                  <a:gd name="connsiteX46" fmla="*/ 4160894 w 5846228"/>
                  <a:gd name="connsiteY46" fmla="*/ 914400 h 1798889"/>
                  <a:gd name="connsiteX47" fmla="*/ 4205865 w 5846228"/>
                  <a:gd name="connsiteY47" fmla="*/ 929390 h 1798889"/>
                  <a:gd name="connsiteX48" fmla="*/ 4250835 w 5846228"/>
                  <a:gd name="connsiteY48" fmla="*/ 974360 h 1798889"/>
                  <a:gd name="connsiteX49" fmla="*/ 4295806 w 5846228"/>
                  <a:gd name="connsiteY49" fmla="*/ 989350 h 1798889"/>
                  <a:gd name="connsiteX50" fmla="*/ 4325786 w 5846228"/>
                  <a:gd name="connsiteY50" fmla="*/ 1034321 h 1798889"/>
                  <a:gd name="connsiteX51" fmla="*/ 4370757 w 5846228"/>
                  <a:gd name="connsiteY51" fmla="*/ 1049311 h 1798889"/>
                  <a:gd name="connsiteX52" fmla="*/ 4445708 w 5846228"/>
                  <a:gd name="connsiteY52" fmla="*/ 1079291 h 1798889"/>
                  <a:gd name="connsiteX53" fmla="*/ 4505668 w 5846228"/>
                  <a:gd name="connsiteY53" fmla="*/ 1094282 h 1798889"/>
                  <a:gd name="connsiteX54" fmla="*/ 4550639 w 5846228"/>
                  <a:gd name="connsiteY54" fmla="*/ 1109272 h 1798889"/>
                  <a:gd name="connsiteX55" fmla="*/ 4595609 w 5846228"/>
                  <a:gd name="connsiteY55" fmla="*/ 1154242 h 1798889"/>
                  <a:gd name="connsiteX56" fmla="*/ 4640580 w 5846228"/>
                  <a:gd name="connsiteY56" fmla="*/ 1169232 h 1798889"/>
                  <a:gd name="connsiteX57" fmla="*/ 4760501 w 5846228"/>
                  <a:gd name="connsiteY57" fmla="*/ 1214203 h 1798889"/>
                  <a:gd name="connsiteX58" fmla="*/ 4805472 w 5846228"/>
                  <a:gd name="connsiteY58" fmla="*/ 1244183 h 1798889"/>
                  <a:gd name="connsiteX59" fmla="*/ 4910403 w 5846228"/>
                  <a:gd name="connsiteY59" fmla="*/ 1319134 h 1798889"/>
                  <a:gd name="connsiteX60" fmla="*/ 5000344 w 5846228"/>
                  <a:gd name="connsiteY60" fmla="*/ 1349114 h 1798889"/>
                  <a:gd name="connsiteX61" fmla="*/ 5150245 w 5846228"/>
                  <a:gd name="connsiteY61" fmla="*/ 1409075 h 1798889"/>
                  <a:gd name="connsiteX62" fmla="*/ 5195216 w 5846228"/>
                  <a:gd name="connsiteY62" fmla="*/ 1424065 h 1798889"/>
                  <a:gd name="connsiteX63" fmla="*/ 5554980 w 5846228"/>
                  <a:gd name="connsiteY63" fmla="*/ 1439055 h 1798889"/>
                  <a:gd name="connsiteX64" fmla="*/ 5719872 w 5846228"/>
                  <a:gd name="connsiteY64" fmla="*/ 1454046 h 1798889"/>
                  <a:gd name="connsiteX65" fmla="*/ 5779832 w 5846228"/>
                  <a:gd name="connsiteY65" fmla="*/ 1558977 h 1798889"/>
                  <a:gd name="connsiteX66" fmla="*/ 5764842 w 5846228"/>
                  <a:gd name="connsiteY66" fmla="*/ 1573967 h 1798889"/>
                  <a:gd name="connsiteX67" fmla="*/ 5495019 w 5846228"/>
                  <a:gd name="connsiteY67" fmla="*/ 1618937 h 1798889"/>
                  <a:gd name="connsiteX68" fmla="*/ 5375098 w 5846228"/>
                  <a:gd name="connsiteY68" fmla="*/ 1648918 h 1798889"/>
                  <a:gd name="connsiteX69" fmla="*/ 5300147 w 5846228"/>
                  <a:gd name="connsiteY69" fmla="*/ 1663908 h 1798889"/>
                  <a:gd name="connsiteX70" fmla="*/ 5225196 w 5846228"/>
                  <a:gd name="connsiteY70" fmla="*/ 1693888 h 1798889"/>
                  <a:gd name="connsiteX71" fmla="*/ 5060304 w 5846228"/>
                  <a:gd name="connsiteY71" fmla="*/ 1708878 h 1798889"/>
                  <a:gd name="connsiteX72" fmla="*/ 3711190 w 5846228"/>
                  <a:gd name="connsiteY72" fmla="*/ 1738859 h 1798889"/>
                  <a:gd name="connsiteX73" fmla="*/ 2766809 w 5846228"/>
                  <a:gd name="connsiteY73" fmla="*/ 1753849 h 1798889"/>
                  <a:gd name="connsiteX74" fmla="*/ 2377065 w 5846228"/>
                  <a:gd name="connsiteY74" fmla="*/ 1753849 h 1798889"/>
                  <a:gd name="connsiteX75" fmla="*/ 1762468 w 5846228"/>
                  <a:gd name="connsiteY75" fmla="*/ 1768839 h 1798889"/>
                  <a:gd name="connsiteX76" fmla="*/ 668186 w 5846228"/>
                  <a:gd name="connsiteY76" fmla="*/ 1798819 h 1798889"/>
                  <a:gd name="connsiteX77" fmla="*/ 368383 w 5846228"/>
                  <a:gd name="connsiteY77" fmla="*/ 1783829 h 1798889"/>
                  <a:gd name="connsiteX78" fmla="*/ 323413 w 5846228"/>
                  <a:gd name="connsiteY78" fmla="*/ 1768839 h 1798889"/>
                  <a:gd name="connsiteX79" fmla="*/ 68580 w 5846228"/>
                  <a:gd name="connsiteY79" fmla="*/ 1723868 h 1798889"/>
                  <a:gd name="connsiteX80" fmla="*/ 23609 w 5846228"/>
                  <a:gd name="connsiteY80" fmla="*/ 1693888 h 1798889"/>
                  <a:gd name="connsiteX81" fmla="*/ 23609 w 5846228"/>
                  <a:gd name="connsiteY81" fmla="*/ 1588957 h 1798889"/>
                  <a:gd name="connsiteX82" fmla="*/ 293432 w 5846228"/>
                  <a:gd name="connsiteY82" fmla="*/ 1543987 h 1798889"/>
                  <a:gd name="connsiteX83" fmla="*/ 398363 w 5846228"/>
                  <a:gd name="connsiteY83" fmla="*/ 1543987 h 1798889"/>
                  <a:gd name="connsiteX84" fmla="*/ 398363 w 5846228"/>
                  <a:gd name="connsiteY84" fmla="*/ 1543987 h 1798889"/>
                  <a:gd name="connsiteX85" fmla="*/ 548265 w 5846228"/>
                  <a:gd name="connsiteY85" fmla="*/ 1514006 h 1798889"/>
                  <a:gd name="connsiteX86" fmla="*/ 548265 w 5846228"/>
                  <a:gd name="connsiteY86" fmla="*/ 1514006 h 1798889"/>
                  <a:gd name="connsiteX87" fmla="*/ 413353 w 5846228"/>
                  <a:gd name="connsiteY87" fmla="*/ 1499016 h 1798889"/>
                  <a:gd name="connsiteX88" fmla="*/ 638206 w 5846228"/>
                  <a:gd name="connsiteY88" fmla="*/ 1469036 h 17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846228" h="1798889">
                    <a:moveTo>
                      <a:pt x="143531" y="1528996"/>
                    </a:moveTo>
                    <a:lnTo>
                      <a:pt x="143531" y="1528996"/>
                    </a:lnTo>
                    <a:cubicBezTo>
                      <a:pt x="283439" y="1523999"/>
                      <a:pt x="423548" y="1523019"/>
                      <a:pt x="563255" y="1514006"/>
                    </a:cubicBezTo>
                    <a:cubicBezTo>
                      <a:pt x="593393" y="1512062"/>
                      <a:pt x="631477" y="1486412"/>
                      <a:pt x="653196" y="1469036"/>
                    </a:cubicBezTo>
                    <a:cubicBezTo>
                      <a:pt x="664232" y="1460207"/>
                      <a:pt x="672140" y="1447884"/>
                      <a:pt x="683176" y="1439055"/>
                    </a:cubicBezTo>
                    <a:cubicBezTo>
                      <a:pt x="697244" y="1427800"/>
                      <a:pt x="714307" y="1420608"/>
                      <a:pt x="728147" y="1409075"/>
                    </a:cubicBezTo>
                    <a:cubicBezTo>
                      <a:pt x="744433" y="1395504"/>
                      <a:pt x="755867" y="1376427"/>
                      <a:pt x="773117" y="1364105"/>
                    </a:cubicBezTo>
                    <a:cubicBezTo>
                      <a:pt x="791301" y="1351116"/>
                      <a:pt x="815439" y="1347843"/>
                      <a:pt x="833078" y="1334124"/>
                    </a:cubicBezTo>
                    <a:cubicBezTo>
                      <a:pt x="860968" y="1312432"/>
                      <a:pt x="878631" y="1278772"/>
                      <a:pt x="908029" y="1259173"/>
                    </a:cubicBezTo>
                    <a:cubicBezTo>
                      <a:pt x="946115" y="1233783"/>
                      <a:pt x="969117" y="1222694"/>
                      <a:pt x="997970" y="1184223"/>
                    </a:cubicBezTo>
                    <a:cubicBezTo>
                      <a:pt x="1015451" y="1160915"/>
                      <a:pt x="1027950" y="1134256"/>
                      <a:pt x="1042940" y="1109272"/>
                    </a:cubicBezTo>
                    <a:cubicBezTo>
                      <a:pt x="1093875" y="905541"/>
                      <a:pt x="1018892" y="1176890"/>
                      <a:pt x="1087911" y="1004341"/>
                    </a:cubicBezTo>
                    <a:cubicBezTo>
                      <a:pt x="1101421" y="970566"/>
                      <a:pt x="1107193" y="934177"/>
                      <a:pt x="1117891" y="899409"/>
                    </a:cubicBezTo>
                    <a:cubicBezTo>
                      <a:pt x="1127185" y="869204"/>
                      <a:pt x="1137878" y="839448"/>
                      <a:pt x="1147872" y="809468"/>
                    </a:cubicBezTo>
                    <a:cubicBezTo>
                      <a:pt x="1152869" y="794478"/>
                      <a:pt x="1159030" y="779827"/>
                      <a:pt x="1162862" y="764498"/>
                    </a:cubicBezTo>
                    <a:cubicBezTo>
                      <a:pt x="1169655" y="737325"/>
                      <a:pt x="1195667" y="626761"/>
                      <a:pt x="1207832" y="614596"/>
                    </a:cubicBezTo>
                    <a:lnTo>
                      <a:pt x="1237813" y="584616"/>
                    </a:lnTo>
                    <a:cubicBezTo>
                      <a:pt x="1261470" y="537302"/>
                      <a:pt x="1291576" y="470891"/>
                      <a:pt x="1327753" y="434714"/>
                    </a:cubicBezTo>
                    <a:cubicBezTo>
                      <a:pt x="1352737" y="409731"/>
                      <a:pt x="1383105" y="389162"/>
                      <a:pt x="1402704" y="359764"/>
                    </a:cubicBezTo>
                    <a:cubicBezTo>
                      <a:pt x="1442678" y="299803"/>
                      <a:pt x="1417695" y="324787"/>
                      <a:pt x="1477655" y="284813"/>
                    </a:cubicBezTo>
                    <a:cubicBezTo>
                      <a:pt x="1482652" y="269823"/>
                      <a:pt x="1478926" y="247682"/>
                      <a:pt x="1492645" y="239842"/>
                    </a:cubicBezTo>
                    <a:cubicBezTo>
                      <a:pt x="1519034" y="224762"/>
                      <a:pt x="1552682" y="230289"/>
                      <a:pt x="1582586" y="224852"/>
                    </a:cubicBezTo>
                    <a:cubicBezTo>
                      <a:pt x="1607653" y="220294"/>
                      <a:pt x="1632956" y="216566"/>
                      <a:pt x="1657537" y="209862"/>
                    </a:cubicBezTo>
                    <a:cubicBezTo>
                      <a:pt x="1657575" y="209852"/>
                      <a:pt x="1769946" y="172392"/>
                      <a:pt x="1792449" y="164891"/>
                    </a:cubicBezTo>
                    <a:cubicBezTo>
                      <a:pt x="1807439" y="159894"/>
                      <a:pt x="1821697" y="151473"/>
                      <a:pt x="1837419" y="149901"/>
                    </a:cubicBezTo>
                    <a:cubicBezTo>
                      <a:pt x="2017564" y="131887"/>
                      <a:pt x="1937788" y="143166"/>
                      <a:pt x="2077262" y="119921"/>
                    </a:cubicBezTo>
                    <a:cubicBezTo>
                      <a:pt x="2092252" y="114924"/>
                      <a:pt x="2106988" y="109089"/>
                      <a:pt x="2122232" y="104931"/>
                    </a:cubicBezTo>
                    <a:cubicBezTo>
                      <a:pt x="2161984" y="94089"/>
                      <a:pt x="2203063" y="87980"/>
                      <a:pt x="2242153" y="74950"/>
                    </a:cubicBezTo>
                    <a:cubicBezTo>
                      <a:pt x="2285014" y="60663"/>
                      <a:pt x="2300029" y="54381"/>
                      <a:pt x="2347085" y="44970"/>
                    </a:cubicBezTo>
                    <a:cubicBezTo>
                      <a:pt x="2376889" y="39009"/>
                      <a:pt x="2407046" y="34977"/>
                      <a:pt x="2437026" y="29980"/>
                    </a:cubicBezTo>
                    <a:cubicBezTo>
                      <a:pt x="2492406" y="11520"/>
                      <a:pt x="2518028" y="0"/>
                      <a:pt x="2586927" y="0"/>
                    </a:cubicBezTo>
                    <a:cubicBezTo>
                      <a:pt x="2612405" y="0"/>
                      <a:pt x="2636424" y="13883"/>
                      <a:pt x="2661878" y="14990"/>
                    </a:cubicBezTo>
                    <a:cubicBezTo>
                      <a:pt x="2866611" y="23891"/>
                      <a:pt x="3071609" y="24983"/>
                      <a:pt x="3276475" y="29980"/>
                    </a:cubicBezTo>
                    <a:cubicBezTo>
                      <a:pt x="3463932" y="76844"/>
                      <a:pt x="3230860" y="16948"/>
                      <a:pt x="3381406" y="59960"/>
                    </a:cubicBezTo>
                    <a:cubicBezTo>
                      <a:pt x="3401215" y="65620"/>
                      <a:pt x="3421822" y="68435"/>
                      <a:pt x="3441367" y="74950"/>
                    </a:cubicBezTo>
                    <a:cubicBezTo>
                      <a:pt x="3466894" y="83459"/>
                      <a:pt x="3490790" y="96422"/>
                      <a:pt x="3516317" y="104931"/>
                    </a:cubicBezTo>
                    <a:cubicBezTo>
                      <a:pt x="3535862" y="111446"/>
                      <a:pt x="3556545" y="114001"/>
                      <a:pt x="3576278" y="119921"/>
                    </a:cubicBezTo>
                    <a:cubicBezTo>
                      <a:pt x="3606547" y="129002"/>
                      <a:pt x="3666219" y="149901"/>
                      <a:pt x="3666219" y="149901"/>
                    </a:cubicBezTo>
                    <a:cubicBezTo>
                      <a:pt x="3699401" y="172023"/>
                      <a:pt x="3733077" y="190227"/>
                      <a:pt x="3756160" y="224852"/>
                    </a:cubicBezTo>
                    <a:cubicBezTo>
                      <a:pt x="3770894" y="246953"/>
                      <a:pt x="3776146" y="309794"/>
                      <a:pt x="3786140" y="329783"/>
                    </a:cubicBezTo>
                    <a:cubicBezTo>
                      <a:pt x="3820039" y="397581"/>
                      <a:pt x="3833920" y="407543"/>
                      <a:pt x="3876081" y="449705"/>
                    </a:cubicBezTo>
                    <a:cubicBezTo>
                      <a:pt x="3880234" y="470467"/>
                      <a:pt x="3891659" y="543700"/>
                      <a:pt x="3906062" y="569626"/>
                    </a:cubicBezTo>
                    <a:cubicBezTo>
                      <a:pt x="3923560" y="601124"/>
                      <a:pt x="3949908" y="627339"/>
                      <a:pt x="3966022" y="659567"/>
                    </a:cubicBezTo>
                    <a:cubicBezTo>
                      <a:pt x="3976016" y="679554"/>
                      <a:pt x="3983608" y="700934"/>
                      <a:pt x="3996003" y="719527"/>
                    </a:cubicBezTo>
                    <a:cubicBezTo>
                      <a:pt x="4003843" y="731286"/>
                      <a:pt x="4017503" y="738202"/>
                      <a:pt x="4025983" y="749508"/>
                    </a:cubicBezTo>
                    <a:cubicBezTo>
                      <a:pt x="4047602" y="778334"/>
                      <a:pt x="4065957" y="809469"/>
                      <a:pt x="4085944" y="839449"/>
                    </a:cubicBezTo>
                    <a:cubicBezTo>
                      <a:pt x="4115923" y="884418"/>
                      <a:pt x="4110928" y="889417"/>
                      <a:pt x="4160894" y="914400"/>
                    </a:cubicBezTo>
                    <a:cubicBezTo>
                      <a:pt x="4175027" y="921467"/>
                      <a:pt x="4190875" y="924393"/>
                      <a:pt x="4205865" y="929390"/>
                    </a:cubicBezTo>
                    <a:cubicBezTo>
                      <a:pt x="4220855" y="944380"/>
                      <a:pt x="4233196" y="962601"/>
                      <a:pt x="4250835" y="974360"/>
                    </a:cubicBezTo>
                    <a:cubicBezTo>
                      <a:pt x="4263982" y="983125"/>
                      <a:pt x="4283467" y="979479"/>
                      <a:pt x="4295806" y="989350"/>
                    </a:cubicBezTo>
                    <a:cubicBezTo>
                      <a:pt x="4309874" y="1000605"/>
                      <a:pt x="4311718" y="1023066"/>
                      <a:pt x="4325786" y="1034321"/>
                    </a:cubicBezTo>
                    <a:cubicBezTo>
                      <a:pt x="4338125" y="1044192"/>
                      <a:pt x="4355962" y="1043763"/>
                      <a:pt x="4370757" y="1049311"/>
                    </a:cubicBezTo>
                    <a:cubicBezTo>
                      <a:pt x="4395952" y="1058759"/>
                      <a:pt x="4420181" y="1070782"/>
                      <a:pt x="4445708" y="1079291"/>
                    </a:cubicBezTo>
                    <a:cubicBezTo>
                      <a:pt x="4465253" y="1085806"/>
                      <a:pt x="4485859" y="1088622"/>
                      <a:pt x="4505668" y="1094282"/>
                    </a:cubicBezTo>
                    <a:cubicBezTo>
                      <a:pt x="4520861" y="1098623"/>
                      <a:pt x="4535649" y="1104275"/>
                      <a:pt x="4550639" y="1109272"/>
                    </a:cubicBezTo>
                    <a:cubicBezTo>
                      <a:pt x="4565629" y="1124262"/>
                      <a:pt x="4577970" y="1142483"/>
                      <a:pt x="4595609" y="1154242"/>
                    </a:cubicBezTo>
                    <a:cubicBezTo>
                      <a:pt x="4608756" y="1163007"/>
                      <a:pt x="4626447" y="1162165"/>
                      <a:pt x="4640580" y="1169232"/>
                    </a:cubicBezTo>
                    <a:cubicBezTo>
                      <a:pt x="4743512" y="1220699"/>
                      <a:pt x="4615893" y="1185282"/>
                      <a:pt x="4760501" y="1214203"/>
                    </a:cubicBezTo>
                    <a:cubicBezTo>
                      <a:pt x="4775491" y="1224196"/>
                      <a:pt x="4791404" y="1232928"/>
                      <a:pt x="4805472" y="1244183"/>
                    </a:cubicBezTo>
                    <a:cubicBezTo>
                      <a:pt x="4867559" y="1293853"/>
                      <a:pt x="4799614" y="1268776"/>
                      <a:pt x="4910403" y="1319134"/>
                    </a:cubicBezTo>
                    <a:cubicBezTo>
                      <a:pt x="4939172" y="1332211"/>
                      <a:pt x="4973246" y="1332855"/>
                      <a:pt x="5000344" y="1349114"/>
                    </a:cubicBezTo>
                    <a:cubicBezTo>
                      <a:pt x="5114051" y="1417340"/>
                      <a:pt x="5031937" y="1379498"/>
                      <a:pt x="5150245" y="1409075"/>
                    </a:cubicBezTo>
                    <a:cubicBezTo>
                      <a:pt x="5165574" y="1412907"/>
                      <a:pt x="5179458" y="1422898"/>
                      <a:pt x="5195216" y="1424065"/>
                    </a:cubicBezTo>
                    <a:cubicBezTo>
                      <a:pt x="5314913" y="1432931"/>
                      <a:pt x="5435059" y="1434058"/>
                      <a:pt x="5554980" y="1439055"/>
                    </a:cubicBezTo>
                    <a:cubicBezTo>
                      <a:pt x="5609944" y="1444052"/>
                      <a:pt x="5667897" y="1435483"/>
                      <a:pt x="5719872" y="1454046"/>
                    </a:cubicBezTo>
                    <a:cubicBezTo>
                      <a:pt x="5770584" y="1472158"/>
                      <a:pt x="5759306" y="1524767"/>
                      <a:pt x="5779832" y="1558977"/>
                    </a:cubicBezTo>
                    <a:cubicBezTo>
                      <a:pt x="5800408" y="1593271"/>
                      <a:pt x="5846228" y="1601095"/>
                      <a:pt x="5764842" y="1573967"/>
                    </a:cubicBezTo>
                    <a:cubicBezTo>
                      <a:pt x="5628588" y="1590999"/>
                      <a:pt x="5641124" y="1586469"/>
                      <a:pt x="5495019" y="1618937"/>
                    </a:cubicBezTo>
                    <a:cubicBezTo>
                      <a:pt x="5454796" y="1627875"/>
                      <a:pt x="5415502" y="1640837"/>
                      <a:pt x="5375098" y="1648918"/>
                    </a:cubicBezTo>
                    <a:cubicBezTo>
                      <a:pt x="5350114" y="1653915"/>
                      <a:pt x="5324551" y="1656587"/>
                      <a:pt x="5300147" y="1663908"/>
                    </a:cubicBezTo>
                    <a:cubicBezTo>
                      <a:pt x="5274374" y="1671640"/>
                      <a:pt x="5251643" y="1688929"/>
                      <a:pt x="5225196" y="1693888"/>
                    </a:cubicBezTo>
                    <a:cubicBezTo>
                      <a:pt x="5170951" y="1704059"/>
                      <a:pt x="5115470" y="1707239"/>
                      <a:pt x="5060304" y="1708878"/>
                    </a:cubicBezTo>
                    <a:lnTo>
                      <a:pt x="3711190" y="1738859"/>
                    </a:lnTo>
                    <a:lnTo>
                      <a:pt x="2766809" y="1753849"/>
                    </a:lnTo>
                    <a:cubicBezTo>
                      <a:pt x="2548084" y="1790303"/>
                      <a:pt x="2806272" y="1753849"/>
                      <a:pt x="2377065" y="1753849"/>
                    </a:cubicBezTo>
                    <a:cubicBezTo>
                      <a:pt x="2172138" y="1753849"/>
                      <a:pt x="1967334" y="1763842"/>
                      <a:pt x="1762468" y="1768839"/>
                    </a:cubicBezTo>
                    <a:cubicBezTo>
                      <a:pt x="1311710" y="1798889"/>
                      <a:pt x="1368446" y="1798819"/>
                      <a:pt x="668186" y="1798819"/>
                    </a:cubicBezTo>
                    <a:cubicBezTo>
                      <a:pt x="568127" y="1798819"/>
                      <a:pt x="468317" y="1788826"/>
                      <a:pt x="368383" y="1783829"/>
                    </a:cubicBezTo>
                    <a:cubicBezTo>
                      <a:pt x="353393" y="1778832"/>
                      <a:pt x="338809" y="1772392"/>
                      <a:pt x="323413" y="1768839"/>
                    </a:cubicBezTo>
                    <a:cubicBezTo>
                      <a:pt x="203465" y="1741159"/>
                      <a:pt x="179164" y="1739667"/>
                      <a:pt x="68580" y="1723868"/>
                    </a:cubicBezTo>
                    <a:cubicBezTo>
                      <a:pt x="53590" y="1713875"/>
                      <a:pt x="34864" y="1707956"/>
                      <a:pt x="23609" y="1693888"/>
                    </a:cubicBezTo>
                    <a:cubicBezTo>
                      <a:pt x="5776" y="1671597"/>
                      <a:pt x="0" y="1609194"/>
                      <a:pt x="23609" y="1588957"/>
                    </a:cubicBezTo>
                    <a:cubicBezTo>
                      <a:pt x="70669" y="1548620"/>
                      <a:pt x="272379" y="1545095"/>
                      <a:pt x="293432" y="1543987"/>
                    </a:cubicBezTo>
                    <a:cubicBezTo>
                      <a:pt x="328361" y="1542149"/>
                      <a:pt x="363386" y="1543987"/>
                      <a:pt x="398363" y="1543987"/>
                    </a:cubicBezTo>
                    <a:lnTo>
                      <a:pt x="398363" y="1543987"/>
                    </a:lnTo>
                    <a:lnTo>
                      <a:pt x="548265" y="1514006"/>
                    </a:lnTo>
                    <a:lnTo>
                      <a:pt x="548265" y="1514006"/>
                    </a:lnTo>
                    <a:lnTo>
                      <a:pt x="413353" y="1499016"/>
                    </a:lnTo>
                    <a:lnTo>
                      <a:pt x="638206" y="1469036"/>
                    </a:lnTo>
                  </a:path>
                </a:pathLst>
              </a:cu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0" y="2057400"/>
                <a:ext cx="9144000" cy="4800600"/>
              </a:xfrm>
              <a:prstGeom prst="rect">
                <a:avLst/>
              </a:prstGeom>
              <a:solidFill>
                <a:srgbClr val="DEBE6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Freeform 5"/>
              <p:cNvSpPr/>
              <p:nvPr/>
            </p:nvSpPr>
            <p:spPr>
              <a:xfrm>
                <a:off x="2514600" y="838200"/>
                <a:ext cx="4421038" cy="1360357"/>
              </a:xfrm>
              <a:custGeom>
                <a:avLst/>
                <a:gdLst>
                  <a:gd name="connsiteX0" fmla="*/ 143531 w 5846228"/>
                  <a:gd name="connsiteY0" fmla="*/ 1528996 h 1798889"/>
                  <a:gd name="connsiteX1" fmla="*/ 143531 w 5846228"/>
                  <a:gd name="connsiteY1" fmla="*/ 1528996 h 1798889"/>
                  <a:gd name="connsiteX2" fmla="*/ 563255 w 5846228"/>
                  <a:gd name="connsiteY2" fmla="*/ 1514006 h 1798889"/>
                  <a:gd name="connsiteX3" fmla="*/ 653196 w 5846228"/>
                  <a:gd name="connsiteY3" fmla="*/ 1469036 h 1798889"/>
                  <a:gd name="connsiteX4" fmla="*/ 683176 w 5846228"/>
                  <a:gd name="connsiteY4" fmla="*/ 1439055 h 1798889"/>
                  <a:gd name="connsiteX5" fmla="*/ 728147 w 5846228"/>
                  <a:gd name="connsiteY5" fmla="*/ 1409075 h 1798889"/>
                  <a:gd name="connsiteX6" fmla="*/ 773117 w 5846228"/>
                  <a:gd name="connsiteY6" fmla="*/ 1364105 h 1798889"/>
                  <a:gd name="connsiteX7" fmla="*/ 833078 w 5846228"/>
                  <a:gd name="connsiteY7" fmla="*/ 1334124 h 1798889"/>
                  <a:gd name="connsiteX8" fmla="*/ 908029 w 5846228"/>
                  <a:gd name="connsiteY8" fmla="*/ 1259173 h 1798889"/>
                  <a:gd name="connsiteX9" fmla="*/ 997970 w 5846228"/>
                  <a:gd name="connsiteY9" fmla="*/ 1184223 h 1798889"/>
                  <a:gd name="connsiteX10" fmla="*/ 1042940 w 5846228"/>
                  <a:gd name="connsiteY10" fmla="*/ 1109272 h 1798889"/>
                  <a:gd name="connsiteX11" fmla="*/ 1087911 w 5846228"/>
                  <a:gd name="connsiteY11" fmla="*/ 1004341 h 1798889"/>
                  <a:gd name="connsiteX12" fmla="*/ 1117891 w 5846228"/>
                  <a:gd name="connsiteY12" fmla="*/ 899409 h 1798889"/>
                  <a:gd name="connsiteX13" fmla="*/ 1147872 w 5846228"/>
                  <a:gd name="connsiteY13" fmla="*/ 809468 h 1798889"/>
                  <a:gd name="connsiteX14" fmla="*/ 1162862 w 5846228"/>
                  <a:gd name="connsiteY14" fmla="*/ 764498 h 1798889"/>
                  <a:gd name="connsiteX15" fmla="*/ 1207832 w 5846228"/>
                  <a:gd name="connsiteY15" fmla="*/ 614596 h 1798889"/>
                  <a:gd name="connsiteX16" fmla="*/ 1237813 w 5846228"/>
                  <a:gd name="connsiteY16" fmla="*/ 584616 h 1798889"/>
                  <a:gd name="connsiteX17" fmla="*/ 1327753 w 5846228"/>
                  <a:gd name="connsiteY17" fmla="*/ 434714 h 1798889"/>
                  <a:gd name="connsiteX18" fmla="*/ 1402704 w 5846228"/>
                  <a:gd name="connsiteY18" fmla="*/ 359764 h 1798889"/>
                  <a:gd name="connsiteX19" fmla="*/ 1477655 w 5846228"/>
                  <a:gd name="connsiteY19" fmla="*/ 284813 h 1798889"/>
                  <a:gd name="connsiteX20" fmla="*/ 1492645 w 5846228"/>
                  <a:gd name="connsiteY20" fmla="*/ 239842 h 1798889"/>
                  <a:gd name="connsiteX21" fmla="*/ 1582586 w 5846228"/>
                  <a:gd name="connsiteY21" fmla="*/ 224852 h 1798889"/>
                  <a:gd name="connsiteX22" fmla="*/ 1657537 w 5846228"/>
                  <a:gd name="connsiteY22" fmla="*/ 209862 h 1798889"/>
                  <a:gd name="connsiteX23" fmla="*/ 1792449 w 5846228"/>
                  <a:gd name="connsiteY23" fmla="*/ 164891 h 1798889"/>
                  <a:gd name="connsiteX24" fmla="*/ 1837419 w 5846228"/>
                  <a:gd name="connsiteY24" fmla="*/ 149901 h 1798889"/>
                  <a:gd name="connsiteX25" fmla="*/ 2077262 w 5846228"/>
                  <a:gd name="connsiteY25" fmla="*/ 119921 h 1798889"/>
                  <a:gd name="connsiteX26" fmla="*/ 2122232 w 5846228"/>
                  <a:gd name="connsiteY26" fmla="*/ 104931 h 1798889"/>
                  <a:gd name="connsiteX27" fmla="*/ 2242153 w 5846228"/>
                  <a:gd name="connsiteY27" fmla="*/ 74950 h 1798889"/>
                  <a:gd name="connsiteX28" fmla="*/ 2347085 w 5846228"/>
                  <a:gd name="connsiteY28" fmla="*/ 44970 h 1798889"/>
                  <a:gd name="connsiteX29" fmla="*/ 2437026 w 5846228"/>
                  <a:gd name="connsiteY29" fmla="*/ 29980 h 1798889"/>
                  <a:gd name="connsiteX30" fmla="*/ 2586927 w 5846228"/>
                  <a:gd name="connsiteY30" fmla="*/ 0 h 1798889"/>
                  <a:gd name="connsiteX31" fmla="*/ 2661878 w 5846228"/>
                  <a:gd name="connsiteY31" fmla="*/ 14990 h 1798889"/>
                  <a:gd name="connsiteX32" fmla="*/ 3276475 w 5846228"/>
                  <a:gd name="connsiteY32" fmla="*/ 29980 h 1798889"/>
                  <a:gd name="connsiteX33" fmla="*/ 3381406 w 5846228"/>
                  <a:gd name="connsiteY33" fmla="*/ 59960 h 1798889"/>
                  <a:gd name="connsiteX34" fmla="*/ 3441367 w 5846228"/>
                  <a:gd name="connsiteY34" fmla="*/ 74950 h 1798889"/>
                  <a:gd name="connsiteX35" fmla="*/ 3516317 w 5846228"/>
                  <a:gd name="connsiteY35" fmla="*/ 104931 h 1798889"/>
                  <a:gd name="connsiteX36" fmla="*/ 3576278 w 5846228"/>
                  <a:gd name="connsiteY36" fmla="*/ 119921 h 1798889"/>
                  <a:gd name="connsiteX37" fmla="*/ 3666219 w 5846228"/>
                  <a:gd name="connsiteY37" fmla="*/ 149901 h 1798889"/>
                  <a:gd name="connsiteX38" fmla="*/ 3756160 w 5846228"/>
                  <a:gd name="connsiteY38" fmla="*/ 224852 h 1798889"/>
                  <a:gd name="connsiteX39" fmla="*/ 3786140 w 5846228"/>
                  <a:gd name="connsiteY39" fmla="*/ 329783 h 1798889"/>
                  <a:gd name="connsiteX40" fmla="*/ 3876081 w 5846228"/>
                  <a:gd name="connsiteY40" fmla="*/ 449705 h 1798889"/>
                  <a:gd name="connsiteX41" fmla="*/ 3906062 w 5846228"/>
                  <a:gd name="connsiteY41" fmla="*/ 569626 h 1798889"/>
                  <a:gd name="connsiteX42" fmla="*/ 3966022 w 5846228"/>
                  <a:gd name="connsiteY42" fmla="*/ 659567 h 1798889"/>
                  <a:gd name="connsiteX43" fmla="*/ 3996003 w 5846228"/>
                  <a:gd name="connsiteY43" fmla="*/ 719527 h 1798889"/>
                  <a:gd name="connsiteX44" fmla="*/ 4025983 w 5846228"/>
                  <a:gd name="connsiteY44" fmla="*/ 749508 h 1798889"/>
                  <a:gd name="connsiteX45" fmla="*/ 4085944 w 5846228"/>
                  <a:gd name="connsiteY45" fmla="*/ 839449 h 1798889"/>
                  <a:gd name="connsiteX46" fmla="*/ 4160894 w 5846228"/>
                  <a:gd name="connsiteY46" fmla="*/ 914400 h 1798889"/>
                  <a:gd name="connsiteX47" fmla="*/ 4205865 w 5846228"/>
                  <a:gd name="connsiteY47" fmla="*/ 929390 h 1798889"/>
                  <a:gd name="connsiteX48" fmla="*/ 4250835 w 5846228"/>
                  <a:gd name="connsiteY48" fmla="*/ 974360 h 1798889"/>
                  <a:gd name="connsiteX49" fmla="*/ 4295806 w 5846228"/>
                  <a:gd name="connsiteY49" fmla="*/ 989350 h 1798889"/>
                  <a:gd name="connsiteX50" fmla="*/ 4325786 w 5846228"/>
                  <a:gd name="connsiteY50" fmla="*/ 1034321 h 1798889"/>
                  <a:gd name="connsiteX51" fmla="*/ 4370757 w 5846228"/>
                  <a:gd name="connsiteY51" fmla="*/ 1049311 h 1798889"/>
                  <a:gd name="connsiteX52" fmla="*/ 4445708 w 5846228"/>
                  <a:gd name="connsiteY52" fmla="*/ 1079291 h 1798889"/>
                  <a:gd name="connsiteX53" fmla="*/ 4505668 w 5846228"/>
                  <a:gd name="connsiteY53" fmla="*/ 1094282 h 1798889"/>
                  <a:gd name="connsiteX54" fmla="*/ 4550639 w 5846228"/>
                  <a:gd name="connsiteY54" fmla="*/ 1109272 h 1798889"/>
                  <a:gd name="connsiteX55" fmla="*/ 4595609 w 5846228"/>
                  <a:gd name="connsiteY55" fmla="*/ 1154242 h 1798889"/>
                  <a:gd name="connsiteX56" fmla="*/ 4640580 w 5846228"/>
                  <a:gd name="connsiteY56" fmla="*/ 1169232 h 1798889"/>
                  <a:gd name="connsiteX57" fmla="*/ 4760501 w 5846228"/>
                  <a:gd name="connsiteY57" fmla="*/ 1214203 h 1798889"/>
                  <a:gd name="connsiteX58" fmla="*/ 4805472 w 5846228"/>
                  <a:gd name="connsiteY58" fmla="*/ 1244183 h 1798889"/>
                  <a:gd name="connsiteX59" fmla="*/ 4910403 w 5846228"/>
                  <a:gd name="connsiteY59" fmla="*/ 1319134 h 1798889"/>
                  <a:gd name="connsiteX60" fmla="*/ 5000344 w 5846228"/>
                  <a:gd name="connsiteY60" fmla="*/ 1349114 h 1798889"/>
                  <a:gd name="connsiteX61" fmla="*/ 5150245 w 5846228"/>
                  <a:gd name="connsiteY61" fmla="*/ 1409075 h 1798889"/>
                  <a:gd name="connsiteX62" fmla="*/ 5195216 w 5846228"/>
                  <a:gd name="connsiteY62" fmla="*/ 1424065 h 1798889"/>
                  <a:gd name="connsiteX63" fmla="*/ 5554980 w 5846228"/>
                  <a:gd name="connsiteY63" fmla="*/ 1439055 h 1798889"/>
                  <a:gd name="connsiteX64" fmla="*/ 5719872 w 5846228"/>
                  <a:gd name="connsiteY64" fmla="*/ 1454046 h 1798889"/>
                  <a:gd name="connsiteX65" fmla="*/ 5779832 w 5846228"/>
                  <a:gd name="connsiteY65" fmla="*/ 1558977 h 1798889"/>
                  <a:gd name="connsiteX66" fmla="*/ 5764842 w 5846228"/>
                  <a:gd name="connsiteY66" fmla="*/ 1573967 h 1798889"/>
                  <a:gd name="connsiteX67" fmla="*/ 5495019 w 5846228"/>
                  <a:gd name="connsiteY67" fmla="*/ 1618937 h 1798889"/>
                  <a:gd name="connsiteX68" fmla="*/ 5375098 w 5846228"/>
                  <a:gd name="connsiteY68" fmla="*/ 1648918 h 1798889"/>
                  <a:gd name="connsiteX69" fmla="*/ 5300147 w 5846228"/>
                  <a:gd name="connsiteY69" fmla="*/ 1663908 h 1798889"/>
                  <a:gd name="connsiteX70" fmla="*/ 5225196 w 5846228"/>
                  <a:gd name="connsiteY70" fmla="*/ 1693888 h 1798889"/>
                  <a:gd name="connsiteX71" fmla="*/ 5060304 w 5846228"/>
                  <a:gd name="connsiteY71" fmla="*/ 1708878 h 1798889"/>
                  <a:gd name="connsiteX72" fmla="*/ 3711190 w 5846228"/>
                  <a:gd name="connsiteY72" fmla="*/ 1738859 h 1798889"/>
                  <a:gd name="connsiteX73" fmla="*/ 2766809 w 5846228"/>
                  <a:gd name="connsiteY73" fmla="*/ 1753849 h 1798889"/>
                  <a:gd name="connsiteX74" fmla="*/ 2377065 w 5846228"/>
                  <a:gd name="connsiteY74" fmla="*/ 1753849 h 1798889"/>
                  <a:gd name="connsiteX75" fmla="*/ 1762468 w 5846228"/>
                  <a:gd name="connsiteY75" fmla="*/ 1768839 h 1798889"/>
                  <a:gd name="connsiteX76" fmla="*/ 668186 w 5846228"/>
                  <a:gd name="connsiteY76" fmla="*/ 1798819 h 1798889"/>
                  <a:gd name="connsiteX77" fmla="*/ 368383 w 5846228"/>
                  <a:gd name="connsiteY77" fmla="*/ 1783829 h 1798889"/>
                  <a:gd name="connsiteX78" fmla="*/ 323413 w 5846228"/>
                  <a:gd name="connsiteY78" fmla="*/ 1768839 h 1798889"/>
                  <a:gd name="connsiteX79" fmla="*/ 68580 w 5846228"/>
                  <a:gd name="connsiteY79" fmla="*/ 1723868 h 1798889"/>
                  <a:gd name="connsiteX80" fmla="*/ 23609 w 5846228"/>
                  <a:gd name="connsiteY80" fmla="*/ 1693888 h 1798889"/>
                  <a:gd name="connsiteX81" fmla="*/ 23609 w 5846228"/>
                  <a:gd name="connsiteY81" fmla="*/ 1588957 h 1798889"/>
                  <a:gd name="connsiteX82" fmla="*/ 293432 w 5846228"/>
                  <a:gd name="connsiteY82" fmla="*/ 1543987 h 1798889"/>
                  <a:gd name="connsiteX83" fmla="*/ 398363 w 5846228"/>
                  <a:gd name="connsiteY83" fmla="*/ 1543987 h 1798889"/>
                  <a:gd name="connsiteX84" fmla="*/ 398363 w 5846228"/>
                  <a:gd name="connsiteY84" fmla="*/ 1543987 h 1798889"/>
                  <a:gd name="connsiteX85" fmla="*/ 548265 w 5846228"/>
                  <a:gd name="connsiteY85" fmla="*/ 1514006 h 1798889"/>
                  <a:gd name="connsiteX86" fmla="*/ 548265 w 5846228"/>
                  <a:gd name="connsiteY86" fmla="*/ 1514006 h 1798889"/>
                  <a:gd name="connsiteX87" fmla="*/ 413353 w 5846228"/>
                  <a:gd name="connsiteY87" fmla="*/ 1499016 h 1798889"/>
                  <a:gd name="connsiteX88" fmla="*/ 638206 w 5846228"/>
                  <a:gd name="connsiteY88" fmla="*/ 1469036 h 17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846228" h="1798889">
                    <a:moveTo>
                      <a:pt x="143531" y="1528996"/>
                    </a:moveTo>
                    <a:lnTo>
                      <a:pt x="143531" y="1528996"/>
                    </a:lnTo>
                    <a:cubicBezTo>
                      <a:pt x="283439" y="1523999"/>
                      <a:pt x="423548" y="1523019"/>
                      <a:pt x="563255" y="1514006"/>
                    </a:cubicBezTo>
                    <a:cubicBezTo>
                      <a:pt x="593393" y="1512062"/>
                      <a:pt x="631477" y="1486412"/>
                      <a:pt x="653196" y="1469036"/>
                    </a:cubicBezTo>
                    <a:cubicBezTo>
                      <a:pt x="664232" y="1460207"/>
                      <a:pt x="672140" y="1447884"/>
                      <a:pt x="683176" y="1439055"/>
                    </a:cubicBezTo>
                    <a:cubicBezTo>
                      <a:pt x="697244" y="1427800"/>
                      <a:pt x="714307" y="1420608"/>
                      <a:pt x="728147" y="1409075"/>
                    </a:cubicBezTo>
                    <a:cubicBezTo>
                      <a:pt x="744433" y="1395504"/>
                      <a:pt x="755867" y="1376427"/>
                      <a:pt x="773117" y="1364105"/>
                    </a:cubicBezTo>
                    <a:cubicBezTo>
                      <a:pt x="791301" y="1351116"/>
                      <a:pt x="815439" y="1347843"/>
                      <a:pt x="833078" y="1334124"/>
                    </a:cubicBezTo>
                    <a:cubicBezTo>
                      <a:pt x="860968" y="1312432"/>
                      <a:pt x="878631" y="1278772"/>
                      <a:pt x="908029" y="1259173"/>
                    </a:cubicBezTo>
                    <a:cubicBezTo>
                      <a:pt x="946115" y="1233783"/>
                      <a:pt x="969117" y="1222694"/>
                      <a:pt x="997970" y="1184223"/>
                    </a:cubicBezTo>
                    <a:cubicBezTo>
                      <a:pt x="1015451" y="1160915"/>
                      <a:pt x="1027950" y="1134256"/>
                      <a:pt x="1042940" y="1109272"/>
                    </a:cubicBezTo>
                    <a:cubicBezTo>
                      <a:pt x="1093875" y="905541"/>
                      <a:pt x="1018892" y="1176890"/>
                      <a:pt x="1087911" y="1004341"/>
                    </a:cubicBezTo>
                    <a:cubicBezTo>
                      <a:pt x="1101421" y="970566"/>
                      <a:pt x="1107193" y="934177"/>
                      <a:pt x="1117891" y="899409"/>
                    </a:cubicBezTo>
                    <a:cubicBezTo>
                      <a:pt x="1127185" y="869204"/>
                      <a:pt x="1137878" y="839448"/>
                      <a:pt x="1147872" y="809468"/>
                    </a:cubicBezTo>
                    <a:cubicBezTo>
                      <a:pt x="1152869" y="794478"/>
                      <a:pt x="1159030" y="779827"/>
                      <a:pt x="1162862" y="764498"/>
                    </a:cubicBezTo>
                    <a:cubicBezTo>
                      <a:pt x="1169655" y="737325"/>
                      <a:pt x="1195667" y="626761"/>
                      <a:pt x="1207832" y="614596"/>
                    </a:cubicBezTo>
                    <a:lnTo>
                      <a:pt x="1237813" y="584616"/>
                    </a:lnTo>
                    <a:cubicBezTo>
                      <a:pt x="1261470" y="537302"/>
                      <a:pt x="1291576" y="470891"/>
                      <a:pt x="1327753" y="434714"/>
                    </a:cubicBezTo>
                    <a:cubicBezTo>
                      <a:pt x="1352737" y="409731"/>
                      <a:pt x="1383105" y="389162"/>
                      <a:pt x="1402704" y="359764"/>
                    </a:cubicBezTo>
                    <a:cubicBezTo>
                      <a:pt x="1442678" y="299803"/>
                      <a:pt x="1417695" y="324787"/>
                      <a:pt x="1477655" y="284813"/>
                    </a:cubicBezTo>
                    <a:cubicBezTo>
                      <a:pt x="1482652" y="269823"/>
                      <a:pt x="1478926" y="247682"/>
                      <a:pt x="1492645" y="239842"/>
                    </a:cubicBezTo>
                    <a:cubicBezTo>
                      <a:pt x="1519034" y="224762"/>
                      <a:pt x="1552682" y="230289"/>
                      <a:pt x="1582586" y="224852"/>
                    </a:cubicBezTo>
                    <a:cubicBezTo>
                      <a:pt x="1607653" y="220294"/>
                      <a:pt x="1632956" y="216566"/>
                      <a:pt x="1657537" y="209862"/>
                    </a:cubicBezTo>
                    <a:cubicBezTo>
                      <a:pt x="1657575" y="209852"/>
                      <a:pt x="1769946" y="172392"/>
                      <a:pt x="1792449" y="164891"/>
                    </a:cubicBezTo>
                    <a:cubicBezTo>
                      <a:pt x="1807439" y="159894"/>
                      <a:pt x="1821697" y="151473"/>
                      <a:pt x="1837419" y="149901"/>
                    </a:cubicBezTo>
                    <a:cubicBezTo>
                      <a:pt x="2017564" y="131887"/>
                      <a:pt x="1937788" y="143166"/>
                      <a:pt x="2077262" y="119921"/>
                    </a:cubicBezTo>
                    <a:cubicBezTo>
                      <a:pt x="2092252" y="114924"/>
                      <a:pt x="2106988" y="109089"/>
                      <a:pt x="2122232" y="104931"/>
                    </a:cubicBezTo>
                    <a:cubicBezTo>
                      <a:pt x="2161984" y="94089"/>
                      <a:pt x="2203063" y="87980"/>
                      <a:pt x="2242153" y="74950"/>
                    </a:cubicBezTo>
                    <a:cubicBezTo>
                      <a:pt x="2285014" y="60663"/>
                      <a:pt x="2300029" y="54381"/>
                      <a:pt x="2347085" y="44970"/>
                    </a:cubicBezTo>
                    <a:cubicBezTo>
                      <a:pt x="2376889" y="39009"/>
                      <a:pt x="2407046" y="34977"/>
                      <a:pt x="2437026" y="29980"/>
                    </a:cubicBezTo>
                    <a:cubicBezTo>
                      <a:pt x="2492406" y="11520"/>
                      <a:pt x="2518028" y="0"/>
                      <a:pt x="2586927" y="0"/>
                    </a:cubicBezTo>
                    <a:cubicBezTo>
                      <a:pt x="2612405" y="0"/>
                      <a:pt x="2636424" y="13883"/>
                      <a:pt x="2661878" y="14990"/>
                    </a:cubicBezTo>
                    <a:cubicBezTo>
                      <a:pt x="2866611" y="23891"/>
                      <a:pt x="3071609" y="24983"/>
                      <a:pt x="3276475" y="29980"/>
                    </a:cubicBezTo>
                    <a:cubicBezTo>
                      <a:pt x="3463932" y="76844"/>
                      <a:pt x="3230860" y="16948"/>
                      <a:pt x="3381406" y="59960"/>
                    </a:cubicBezTo>
                    <a:cubicBezTo>
                      <a:pt x="3401215" y="65620"/>
                      <a:pt x="3421822" y="68435"/>
                      <a:pt x="3441367" y="74950"/>
                    </a:cubicBezTo>
                    <a:cubicBezTo>
                      <a:pt x="3466894" y="83459"/>
                      <a:pt x="3490790" y="96422"/>
                      <a:pt x="3516317" y="104931"/>
                    </a:cubicBezTo>
                    <a:cubicBezTo>
                      <a:pt x="3535862" y="111446"/>
                      <a:pt x="3556545" y="114001"/>
                      <a:pt x="3576278" y="119921"/>
                    </a:cubicBezTo>
                    <a:cubicBezTo>
                      <a:pt x="3606547" y="129002"/>
                      <a:pt x="3666219" y="149901"/>
                      <a:pt x="3666219" y="149901"/>
                    </a:cubicBezTo>
                    <a:cubicBezTo>
                      <a:pt x="3699401" y="172023"/>
                      <a:pt x="3733077" y="190227"/>
                      <a:pt x="3756160" y="224852"/>
                    </a:cubicBezTo>
                    <a:cubicBezTo>
                      <a:pt x="3770894" y="246953"/>
                      <a:pt x="3776146" y="309794"/>
                      <a:pt x="3786140" y="329783"/>
                    </a:cubicBezTo>
                    <a:cubicBezTo>
                      <a:pt x="3820039" y="397581"/>
                      <a:pt x="3833920" y="407543"/>
                      <a:pt x="3876081" y="449705"/>
                    </a:cubicBezTo>
                    <a:cubicBezTo>
                      <a:pt x="3880234" y="470467"/>
                      <a:pt x="3891659" y="543700"/>
                      <a:pt x="3906062" y="569626"/>
                    </a:cubicBezTo>
                    <a:cubicBezTo>
                      <a:pt x="3923560" y="601124"/>
                      <a:pt x="3949908" y="627339"/>
                      <a:pt x="3966022" y="659567"/>
                    </a:cubicBezTo>
                    <a:cubicBezTo>
                      <a:pt x="3976016" y="679554"/>
                      <a:pt x="3983608" y="700934"/>
                      <a:pt x="3996003" y="719527"/>
                    </a:cubicBezTo>
                    <a:cubicBezTo>
                      <a:pt x="4003843" y="731286"/>
                      <a:pt x="4017503" y="738202"/>
                      <a:pt x="4025983" y="749508"/>
                    </a:cubicBezTo>
                    <a:cubicBezTo>
                      <a:pt x="4047602" y="778334"/>
                      <a:pt x="4065957" y="809469"/>
                      <a:pt x="4085944" y="839449"/>
                    </a:cubicBezTo>
                    <a:cubicBezTo>
                      <a:pt x="4115923" y="884418"/>
                      <a:pt x="4110928" y="889417"/>
                      <a:pt x="4160894" y="914400"/>
                    </a:cubicBezTo>
                    <a:cubicBezTo>
                      <a:pt x="4175027" y="921467"/>
                      <a:pt x="4190875" y="924393"/>
                      <a:pt x="4205865" y="929390"/>
                    </a:cubicBezTo>
                    <a:cubicBezTo>
                      <a:pt x="4220855" y="944380"/>
                      <a:pt x="4233196" y="962601"/>
                      <a:pt x="4250835" y="974360"/>
                    </a:cubicBezTo>
                    <a:cubicBezTo>
                      <a:pt x="4263982" y="983125"/>
                      <a:pt x="4283467" y="979479"/>
                      <a:pt x="4295806" y="989350"/>
                    </a:cubicBezTo>
                    <a:cubicBezTo>
                      <a:pt x="4309874" y="1000605"/>
                      <a:pt x="4311718" y="1023066"/>
                      <a:pt x="4325786" y="1034321"/>
                    </a:cubicBezTo>
                    <a:cubicBezTo>
                      <a:pt x="4338125" y="1044192"/>
                      <a:pt x="4355962" y="1043763"/>
                      <a:pt x="4370757" y="1049311"/>
                    </a:cubicBezTo>
                    <a:cubicBezTo>
                      <a:pt x="4395952" y="1058759"/>
                      <a:pt x="4420181" y="1070782"/>
                      <a:pt x="4445708" y="1079291"/>
                    </a:cubicBezTo>
                    <a:cubicBezTo>
                      <a:pt x="4465253" y="1085806"/>
                      <a:pt x="4485859" y="1088622"/>
                      <a:pt x="4505668" y="1094282"/>
                    </a:cubicBezTo>
                    <a:cubicBezTo>
                      <a:pt x="4520861" y="1098623"/>
                      <a:pt x="4535649" y="1104275"/>
                      <a:pt x="4550639" y="1109272"/>
                    </a:cubicBezTo>
                    <a:cubicBezTo>
                      <a:pt x="4565629" y="1124262"/>
                      <a:pt x="4577970" y="1142483"/>
                      <a:pt x="4595609" y="1154242"/>
                    </a:cubicBezTo>
                    <a:cubicBezTo>
                      <a:pt x="4608756" y="1163007"/>
                      <a:pt x="4626447" y="1162165"/>
                      <a:pt x="4640580" y="1169232"/>
                    </a:cubicBezTo>
                    <a:cubicBezTo>
                      <a:pt x="4743512" y="1220699"/>
                      <a:pt x="4615893" y="1185282"/>
                      <a:pt x="4760501" y="1214203"/>
                    </a:cubicBezTo>
                    <a:cubicBezTo>
                      <a:pt x="4775491" y="1224196"/>
                      <a:pt x="4791404" y="1232928"/>
                      <a:pt x="4805472" y="1244183"/>
                    </a:cubicBezTo>
                    <a:cubicBezTo>
                      <a:pt x="4867559" y="1293853"/>
                      <a:pt x="4799614" y="1268776"/>
                      <a:pt x="4910403" y="1319134"/>
                    </a:cubicBezTo>
                    <a:cubicBezTo>
                      <a:pt x="4939172" y="1332211"/>
                      <a:pt x="4973246" y="1332855"/>
                      <a:pt x="5000344" y="1349114"/>
                    </a:cubicBezTo>
                    <a:cubicBezTo>
                      <a:pt x="5114051" y="1417340"/>
                      <a:pt x="5031937" y="1379498"/>
                      <a:pt x="5150245" y="1409075"/>
                    </a:cubicBezTo>
                    <a:cubicBezTo>
                      <a:pt x="5165574" y="1412907"/>
                      <a:pt x="5179458" y="1422898"/>
                      <a:pt x="5195216" y="1424065"/>
                    </a:cubicBezTo>
                    <a:cubicBezTo>
                      <a:pt x="5314913" y="1432931"/>
                      <a:pt x="5435059" y="1434058"/>
                      <a:pt x="5554980" y="1439055"/>
                    </a:cubicBezTo>
                    <a:cubicBezTo>
                      <a:pt x="5609944" y="1444052"/>
                      <a:pt x="5667897" y="1435483"/>
                      <a:pt x="5719872" y="1454046"/>
                    </a:cubicBezTo>
                    <a:cubicBezTo>
                      <a:pt x="5770584" y="1472158"/>
                      <a:pt x="5759306" y="1524767"/>
                      <a:pt x="5779832" y="1558977"/>
                    </a:cubicBezTo>
                    <a:cubicBezTo>
                      <a:pt x="5800408" y="1593271"/>
                      <a:pt x="5846228" y="1601095"/>
                      <a:pt x="5764842" y="1573967"/>
                    </a:cubicBezTo>
                    <a:cubicBezTo>
                      <a:pt x="5628588" y="1590999"/>
                      <a:pt x="5641124" y="1586469"/>
                      <a:pt x="5495019" y="1618937"/>
                    </a:cubicBezTo>
                    <a:cubicBezTo>
                      <a:pt x="5454796" y="1627875"/>
                      <a:pt x="5415502" y="1640837"/>
                      <a:pt x="5375098" y="1648918"/>
                    </a:cubicBezTo>
                    <a:cubicBezTo>
                      <a:pt x="5350114" y="1653915"/>
                      <a:pt x="5324551" y="1656587"/>
                      <a:pt x="5300147" y="1663908"/>
                    </a:cubicBezTo>
                    <a:cubicBezTo>
                      <a:pt x="5274374" y="1671640"/>
                      <a:pt x="5251643" y="1688929"/>
                      <a:pt x="5225196" y="1693888"/>
                    </a:cubicBezTo>
                    <a:cubicBezTo>
                      <a:pt x="5170951" y="1704059"/>
                      <a:pt x="5115470" y="1707239"/>
                      <a:pt x="5060304" y="1708878"/>
                    </a:cubicBezTo>
                    <a:lnTo>
                      <a:pt x="3711190" y="1738859"/>
                    </a:lnTo>
                    <a:lnTo>
                      <a:pt x="2766809" y="1753849"/>
                    </a:lnTo>
                    <a:cubicBezTo>
                      <a:pt x="2548084" y="1790303"/>
                      <a:pt x="2806272" y="1753849"/>
                      <a:pt x="2377065" y="1753849"/>
                    </a:cubicBezTo>
                    <a:cubicBezTo>
                      <a:pt x="2172138" y="1753849"/>
                      <a:pt x="1967334" y="1763842"/>
                      <a:pt x="1762468" y="1768839"/>
                    </a:cubicBezTo>
                    <a:cubicBezTo>
                      <a:pt x="1311710" y="1798889"/>
                      <a:pt x="1368446" y="1798819"/>
                      <a:pt x="668186" y="1798819"/>
                    </a:cubicBezTo>
                    <a:cubicBezTo>
                      <a:pt x="568127" y="1798819"/>
                      <a:pt x="468317" y="1788826"/>
                      <a:pt x="368383" y="1783829"/>
                    </a:cubicBezTo>
                    <a:cubicBezTo>
                      <a:pt x="353393" y="1778832"/>
                      <a:pt x="338809" y="1772392"/>
                      <a:pt x="323413" y="1768839"/>
                    </a:cubicBezTo>
                    <a:cubicBezTo>
                      <a:pt x="203465" y="1741159"/>
                      <a:pt x="179164" y="1739667"/>
                      <a:pt x="68580" y="1723868"/>
                    </a:cubicBezTo>
                    <a:cubicBezTo>
                      <a:pt x="53590" y="1713875"/>
                      <a:pt x="34864" y="1707956"/>
                      <a:pt x="23609" y="1693888"/>
                    </a:cubicBezTo>
                    <a:cubicBezTo>
                      <a:pt x="5776" y="1671597"/>
                      <a:pt x="0" y="1609194"/>
                      <a:pt x="23609" y="1588957"/>
                    </a:cubicBezTo>
                    <a:cubicBezTo>
                      <a:pt x="70669" y="1548620"/>
                      <a:pt x="272379" y="1545095"/>
                      <a:pt x="293432" y="1543987"/>
                    </a:cubicBezTo>
                    <a:cubicBezTo>
                      <a:pt x="328361" y="1542149"/>
                      <a:pt x="363386" y="1543987"/>
                      <a:pt x="398363" y="1543987"/>
                    </a:cubicBezTo>
                    <a:lnTo>
                      <a:pt x="398363" y="1543987"/>
                    </a:lnTo>
                    <a:lnTo>
                      <a:pt x="548265" y="1514006"/>
                    </a:lnTo>
                    <a:lnTo>
                      <a:pt x="548265" y="1514006"/>
                    </a:lnTo>
                    <a:lnTo>
                      <a:pt x="413353" y="1499016"/>
                    </a:lnTo>
                    <a:lnTo>
                      <a:pt x="638206" y="1469036"/>
                    </a:lnTo>
                  </a:path>
                </a:pathLst>
              </a:cu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6"/>
              <p:cNvSpPr/>
              <p:nvPr/>
            </p:nvSpPr>
            <p:spPr>
              <a:xfrm>
                <a:off x="381000" y="914400"/>
                <a:ext cx="5486400" cy="1447800"/>
              </a:xfrm>
              <a:custGeom>
                <a:avLst/>
                <a:gdLst>
                  <a:gd name="connsiteX0" fmla="*/ 0 w 6335651"/>
                  <a:gd name="connsiteY0" fmla="*/ 1918741 h 2083633"/>
                  <a:gd name="connsiteX1" fmla="*/ 0 w 6335651"/>
                  <a:gd name="connsiteY1" fmla="*/ 1918741 h 2083633"/>
                  <a:gd name="connsiteX2" fmla="*/ 389745 w 6335651"/>
                  <a:gd name="connsiteY2" fmla="*/ 1903751 h 2083633"/>
                  <a:gd name="connsiteX3" fmla="*/ 509666 w 6335651"/>
                  <a:gd name="connsiteY3" fmla="*/ 1888761 h 2083633"/>
                  <a:gd name="connsiteX4" fmla="*/ 539646 w 6335651"/>
                  <a:gd name="connsiteY4" fmla="*/ 1858780 h 2083633"/>
                  <a:gd name="connsiteX5" fmla="*/ 599607 w 6335651"/>
                  <a:gd name="connsiteY5" fmla="*/ 1843790 h 2083633"/>
                  <a:gd name="connsiteX6" fmla="*/ 869430 w 6335651"/>
                  <a:gd name="connsiteY6" fmla="*/ 1648918 h 2083633"/>
                  <a:gd name="connsiteX7" fmla="*/ 1004341 w 6335651"/>
                  <a:gd name="connsiteY7" fmla="*/ 1514007 h 2083633"/>
                  <a:gd name="connsiteX8" fmla="*/ 1049312 w 6335651"/>
                  <a:gd name="connsiteY8" fmla="*/ 1469036 h 2083633"/>
                  <a:gd name="connsiteX9" fmla="*/ 1079292 w 6335651"/>
                  <a:gd name="connsiteY9" fmla="*/ 1409075 h 2083633"/>
                  <a:gd name="connsiteX10" fmla="*/ 1154243 w 6335651"/>
                  <a:gd name="connsiteY10" fmla="*/ 1349115 h 2083633"/>
                  <a:gd name="connsiteX11" fmla="*/ 1184223 w 6335651"/>
                  <a:gd name="connsiteY11" fmla="*/ 1304144 h 2083633"/>
                  <a:gd name="connsiteX12" fmla="*/ 1214204 w 6335651"/>
                  <a:gd name="connsiteY12" fmla="*/ 1274164 h 2083633"/>
                  <a:gd name="connsiteX13" fmla="*/ 1229194 w 6335651"/>
                  <a:gd name="connsiteY13" fmla="*/ 1229193 h 2083633"/>
                  <a:gd name="connsiteX14" fmla="*/ 1259174 w 6335651"/>
                  <a:gd name="connsiteY14" fmla="*/ 1184223 h 2083633"/>
                  <a:gd name="connsiteX15" fmla="*/ 1319135 w 6335651"/>
                  <a:gd name="connsiteY15" fmla="*/ 1094282 h 2083633"/>
                  <a:gd name="connsiteX16" fmla="*/ 1349115 w 6335651"/>
                  <a:gd name="connsiteY16" fmla="*/ 1004341 h 2083633"/>
                  <a:gd name="connsiteX17" fmla="*/ 1394086 w 6335651"/>
                  <a:gd name="connsiteY17" fmla="*/ 914400 h 2083633"/>
                  <a:gd name="connsiteX18" fmla="*/ 1424066 w 6335651"/>
                  <a:gd name="connsiteY18" fmla="*/ 824459 h 2083633"/>
                  <a:gd name="connsiteX19" fmla="*/ 1469036 w 6335651"/>
                  <a:gd name="connsiteY19" fmla="*/ 719528 h 2083633"/>
                  <a:gd name="connsiteX20" fmla="*/ 1499017 w 6335651"/>
                  <a:gd name="connsiteY20" fmla="*/ 614597 h 2083633"/>
                  <a:gd name="connsiteX21" fmla="*/ 1558977 w 6335651"/>
                  <a:gd name="connsiteY21" fmla="*/ 524656 h 2083633"/>
                  <a:gd name="connsiteX22" fmla="*/ 1588958 w 6335651"/>
                  <a:gd name="connsiteY22" fmla="*/ 464695 h 2083633"/>
                  <a:gd name="connsiteX23" fmla="*/ 1663909 w 6335651"/>
                  <a:gd name="connsiteY23" fmla="*/ 389744 h 2083633"/>
                  <a:gd name="connsiteX24" fmla="*/ 1708879 w 6335651"/>
                  <a:gd name="connsiteY24" fmla="*/ 344774 h 2083633"/>
                  <a:gd name="connsiteX25" fmla="*/ 1738859 w 6335651"/>
                  <a:gd name="connsiteY25" fmla="*/ 314793 h 2083633"/>
                  <a:gd name="connsiteX26" fmla="*/ 1828800 w 6335651"/>
                  <a:gd name="connsiteY26" fmla="*/ 254833 h 2083633"/>
                  <a:gd name="connsiteX27" fmla="*/ 1888761 w 6335651"/>
                  <a:gd name="connsiteY27" fmla="*/ 209862 h 2083633"/>
                  <a:gd name="connsiteX28" fmla="*/ 1978702 w 6335651"/>
                  <a:gd name="connsiteY28" fmla="*/ 164892 h 2083633"/>
                  <a:gd name="connsiteX29" fmla="*/ 2008682 w 6335651"/>
                  <a:gd name="connsiteY29" fmla="*/ 134911 h 2083633"/>
                  <a:gd name="connsiteX30" fmla="*/ 2053653 w 6335651"/>
                  <a:gd name="connsiteY30" fmla="*/ 119921 h 2083633"/>
                  <a:gd name="connsiteX31" fmla="*/ 2113614 w 6335651"/>
                  <a:gd name="connsiteY31" fmla="*/ 89941 h 2083633"/>
                  <a:gd name="connsiteX32" fmla="*/ 2158584 w 6335651"/>
                  <a:gd name="connsiteY32" fmla="*/ 59961 h 2083633"/>
                  <a:gd name="connsiteX33" fmla="*/ 2263515 w 6335651"/>
                  <a:gd name="connsiteY33" fmla="*/ 29980 h 2083633"/>
                  <a:gd name="connsiteX34" fmla="*/ 2413417 w 6335651"/>
                  <a:gd name="connsiteY34" fmla="*/ 0 h 2083633"/>
                  <a:gd name="connsiteX35" fmla="*/ 3222886 w 6335651"/>
                  <a:gd name="connsiteY35" fmla="*/ 14990 h 2083633"/>
                  <a:gd name="connsiteX36" fmla="*/ 3312827 w 6335651"/>
                  <a:gd name="connsiteY36" fmla="*/ 29980 h 2083633"/>
                  <a:gd name="connsiteX37" fmla="*/ 4167266 w 6335651"/>
                  <a:gd name="connsiteY37" fmla="*/ 44970 h 2083633"/>
                  <a:gd name="connsiteX38" fmla="*/ 4257207 w 6335651"/>
                  <a:gd name="connsiteY38" fmla="*/ 59961 h 2083633"/>
                  <a:gd name="connsiteX39" fmla="*/ 4377128 w 6335651"/>
                  <a:gd name="connsiteY39" fmla="*/ 74951 h 2083633"/>
                  <a:gd name="connsiteX40" fmla="*/ 4422099 w 6335651"/>
                  <a:gd name="connsiteY40" fmla="*/ 89941 h 2083633"/>
                  <a:gd name="connsiteX41" fmla="*/ 4482059 w 6335651"/>
                  <a:gd name="connsiteY41" fmla="*/ 104931 h 2083633"/>
                  <a:gd name="connsiteX42" fmla="*/ 4601981 w 6335651"/>
                  <a:gd name="connsiteY42" fmla="*/ 134911 h 2083633"/>
                  <a:gd name="connsiteX43" fmla="*/ 4646951 w 6335651"/>
                  <a:gd name="connsiteY43" fmla="*/ 164892 h 2083633"/>
                  <a:gd name="connsiteX44" fmla="*/ 4766873 w 6335651"/>
                  <a:gd name="connsiteY44" fmla="*/ 209862 h 2083633"/>
                  <a:gd name="connsiteX45" fmla="*/ 4856814 w 6335651"/>
                  <a:gd name="connsiteY45" fmla="*/ 269823 h 2083633"/>
                  <a:gd name="connsiteX46" fmla="*/ 4976735 w 6335651"/>
                  <a:gd name="connsiteY46" fmla="*/ 359764 h 2083633"/>
                  <a:gd name="connsiteX47" fmla="*/ 5081666 w 6335651"/>
                  <a:gd name="connsiteY47" fmla="*/ 449705 h 2083633"/>
                  <a:gd name="connsiteX48" fmla="*/ 5156617 w 6335651"/>
                  <a:gd name="connsiteY48" fmla="*/ 524656 h 2083633"/>
                  <a:gd name="connsiteX49" fmla="*/ 5201587 w 6335651"/>
                  <a:gd name="connsiteY49" fmla="*/ 554636 h 2083633"/>
                  <a:gd name="connsiteX50" fmla="*/ 5246558 w 6335651"/>
                  <a:gd name="connsiteY50" fmla="*/ 614597 h 2083633"/>
                  <a:gd name="connsiteX51" fmla="*/ 5306518 w 6335651"/>
                  <a:gd name="connsiteY51" fmla="*/ 704538 h 2083633"/>
                  <a:gd name="connsiteX52" fmla="*/ 5336499 w 6335651"/>
                  <a:gd name="connsiteY52" fmla="*/ 749508 h 2083633"/>
                  <a:gd name="connsiteX53" fmla="*/ 5366479 w 6335651"/>
                  <a:gd name="connsiteY53" fmla="*/ 809469 h 2083633"/>
                  <a:gd name="connsiteX54" fmla="*/ 5471410 w 6335651"/>
                  <a:gd name="connsiteY54" fmla="*/ 899410 h 2083633"/>
                  <a:gd name="connsiteX55" fmla="*/ 5516381 w 6335651"/>
                  <a:gd name="connsiteY55" fmla="*/ 959370 h 2083633"/>
                  <a:gd name="connsiteX56" fmla="*/ 5546361 w 6335651"/>
                  <a:gd name="connsiteY56" fmla="*/ 989351 h 2083633"/>
                  <a:gd name="connsiteX57" fmla="*/ 5666282 w 6335651"/>
                  <a:gd name="connsiteY57" fmla="*/ 1064302 h 2083633"/>
                  <a:gd name="connsiteX58" fmla="*/ 5711253 w 6335651"/>
                  <a:gd name="connsiteY58" fmla="*/ 1079292 h 2083633"/>
                  <a:gd name="connsiteX59" fmla="*/ 5756223 w 6335651"/>
                  <a:gd name="connsiteY59" fmla="*/ 1124262 h 2083633"/>
                  <a:gd name="connsiteX60" fmla="*/ 5846164 w 6335651"/>
                  <a:gd name="connsiteY60" fmla="*/ 1184223 h 2083633"/>
                  <a:gd name="connsiteX61" fmla="*/ 5906125 w 6335651"/>
                  <a:gd name="connsiteY61" fmla="*/ 1244184 h 2083633"/>
                  <a:gd name="connsiteX62" fmla="*/ 5981076 w 6335651"/>
                  <a:gd name="connsiteY62" fmla="*/ 1304144 h 2083633"/>
                  <a:gd name="connsiteX63" fmla="*/ 6041036 w 6335651"/>
                  <a:gd name="connsiteY63" fmla="*/ 1394085 h 2083633"/>
                  <a:gd name="connsiteX64" fmla="*/ 6086007 w 6335651"/>
                  <a:gd name="connsiteY64" fmla="*/ 1469036 h 2083633"/>
                  <a:gd name="connsiteX65" fmla="*/ 6130977 w 6335651"/>
                  <a:gd name="connsiteY65" fmla="*/ 1528997 h 2083633"/>
                  <a:gd name="connsiteX66" fmla="*/ 6160958 w 6335651"/>
                  <a:gd name="connsiteY66" fmla="*/ 1588957 h 2083633"/>
                  <a:gd name="connsiteX67" fmla="*/ 6190938 w 6335651"/>
                  <a:gd name="connsiteY67" fmla="*/ 1618938 h 2083633"/>
                  <a:gd name="connsiteX68" fmla="*/ 6250899 w 6335651"/>
                  <a:gd name="connsiteY68" fmla="*/ 1723869 h 2083633"/>
                  <a:gd name="connsiteX69" fmla="*/ 6310859 w 6335651"/>
                  <a:gd name="connsiteY69" fmla="*/ 1828800 h 2083633"/>
                  <a:gd name="connsiteX70" fmla="*/ 6295869 w 6335651"/>
                  <a:gd name="connsiteY70" fmla="*/ 1873770 h 2083633"/>
                  <a:gd name="connsiteX71" fmla="*/ 6250899 w 6335651"/>
                  <a:gd name="connsiteY71" fmla="*/ 1888761 h 2083633"/>
                  <a:gd name="connsiteX72" fmla="*/ 6056027 w 6335651"/>
                  <a:gd name="connsiteY72" fmla="*/ 1933731 h 2083633"/>
                  <a:gd name="connsiteX73" fmla="*/ 6011056 w 6335651"/>
                  <a:gd name="connsiteY73" fmla="*/ 1948721 h 2083633"/>
                  <a:gd name="connsiteX74" fmla="*/ 5741233 w 6335651"/>
                  <a:gd name="connsiteY74" fmla="*/ 1978702 h 2083633"/>
                  <a:gd name="connsiteX75" fmla="*/ 5141627 w 6335651"/>
                  <a:gd name="connsiteY75" fmla="*/ 2008682 h 2083633"/>
                  <a:gd name="connsiteX76" fmla="*/ 4991725 w 6335651"/>
                  <a:gd name="connsiteY76" fmla="*/ 2023672 h 2083633"/>
                  <a:gd name="connsiteX77" fmla="*/ 4886794 w 6335651"/>
                  <a:gd name="connsiteY77" fmla="*/ 2038662 h 2083633"/>
                  <a:gd name="connsiteX78" fmla="*/ 4182256 w 6335651"/>
                  <a:gd name="connsiteY78" fmla="*/ 2023672 h 2083633"/>
                  <a:gd name="connsiteX79" fmla="*/ 1948722 w 6335651"/>
                  <a:gd name="connsiteY79" fmla="*/ 2038662 h 2083633"/>
                  <a:gd name="connsiteX80" fmla="*/ 1738859 w 6335651"/>
                  <a:gd name="connsiteY80" fmla="*/ 2053652 h 2083633"/>
                  <a:gd name="connsiteX81" fmla="*/ 1499017 w 6335651"/>
                  <a:gd name="connsiteY81" fmla="*/ 2083633 h 2083633"/>
                  <a:gd name="connsiteX82" fmla="*/ 749509 w 6335651"/>
                  <a:gd name="connsiteY82" fmla="*/ 2068643 h 2083633"/>
                  <a:gd name="connsiteX83" fmla="*/ 539646 w 6335651"/>
                  <a:gd name="connsiteY83" fmla="*/ 2038662 h 2083633"/>
                  <a:gd name="connsiteX84" fmla="*/ 389745 w 6335651"/>
                  <a:gd name="connsiteY84" fmla="*/ 2023672 h 2083633"/>
                  <a:gd name="connsiteX85" fmla="*/ 194873 w 6335651"/>
                  <a:gd name="connsiteY85" fmla="*/ 1978702 h 2083633"/>
                  <a:gd name="connsiteX86" fmla="*/ 149902 w 6335651"/>
                  <a:gd name="connsiteY86" fmla="*/ 1963711 h 2083633"/>
                  <a:gd name="connsiteX87" fmla="*/ 74951 w 6335651"/>
                  <a:gd name="connsiteY87" fmla="*/ 1903751 h 2083633"/>
                  <a:gd name="connsiteX88" fmla="*/ 44971 w 6335651"/>
                  <a:gd name="connsiteY88" fmla="*/ 1888761 h 2083633"/>
                  <a:gd name="connsiteX89" fmla="*/ 0 w 6335651"/>
                  <a:gd name="connsiteY89" fmla="*/ 1918741 h 208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6335651" h="2083633">
                    <a:moveTo>
                      <a:pt x="0" y="1918741"/>
                    </a:moveTo>
                    <a:lnTo>
                      <a:pt x="0" y="1918741"/>
                    </a:lnTo>
                    <a:cubicBezTo>
                      <a:pt x="129915" y="1913744"/>
                      <a:pt x="259958" y="1911385"/>
                      <a:pt x="389745" y="1903751"/>
                    </a:cubicBezTo>
                    <a:cubicBezTo>
                      <a:pt x="429960" y="1901385"/>
                      <a:pt x="471080" y="1900337"/>
                      <a:pt x="509666" y="1888761"/>
                    </a:cubicBezTo>
                    <a:cubicBezTo>
                      <a:pt x="523203" y="1884700"/>
                      <a:pt x="527005" y="1865101"/>
                      <a:pt x="539646" y="1858780"/>
                    </a:cubicBezTo>
                    <a:cubicBezTo>
                      <a:pt x="558073" y="1849566"/>
                      <a:pt x="579620" y="1848787"/>
                      <a:pt x="599607" y="1843790"/>
                    </a:cubicBezTo>
                    <a:cubicBezTo>
                      <a:pt x="669611" y="1797121"/>
                      <a:pt x="810241" y="1708107"/>
                      <a:pt x="869430" y="1648918"/>
                    </a:cubicBezTo>
                    <a:lnTo>
                      <a:pt x="1004341" y="1514007"/>
                    </a:lnTo>
                    <a:lnTo>
                      <a:pt x="1049312" y="1469036"/>
                    </a:lnTo>
                    <a:cubicBezTo>
                      <a:pt x="1059305" y="1449049"/>
                      <a:pt x="1066897" y="1427668"/>
                      <a:pt x="1079292" y="1409075"/>
                    </a:cubicBezTo>
                    <a:cubicBezTo>
                      <a:pt x="1096379" y="1383445"/>
                      <a:pt x="1130190" y="1365150"/>
                      <a:pt x="1154243" y="1349115"/>
                    </a:cubicBezTo>
                    <a:cubicBezTo>
                      <a:pt x="1164236" y="1334125"/>
                      <a:pt x="1172968" y="1318212"/>
                      <a:pt x="1184223" y="1304144"/>
                    </a:cubicBezTo>
                    <a:cubicBezTo>
                      <a:pt x="1193052" y="1293108"/>
                      <a:pt x="1206933" y="1286283"/>
                      <a:pt x="1214204" y="1274164"/>
                    </a:cubicBezTo>
                    <a:cubicBezTo>
                      <a:pt x="1222334" y="1260615"/>
                      <a:pt x="1222128" y="1243326"/>
                      <a:pt x="1229194" y="1229193"/>
                    </a:cubicBezTo>
                    <a:cubicBezTo>
                      <a:pt x="1237251" y="1213079"/>
                      <a:pt x="1249181" y="1199213"/>
                      <a:pt x="1259174" y="1184223"/>
                    </a:cubicBezTo>
                    <a:cubicBezTo>
                      <a:pt x="1308765" y="1035447"/>
                      <a:pt x="1225563" y="1262710"/>
                      <a:pt x="1319135" y="1094282"/>
                    </a:cubicBezTo>
                    <a:cubicBezTo>
                      <a:pt x="1334482" y="1066657"/>
                      <a:pt x="1334982" y="1032607"/>
                      <a:pt x="1349115" y="1004341"/>
                    </a:cubicBezTo>
                    <a:cubicBezTo>
                      <a:pt x="1364105" y="974361"/>
                      <a:pt x="1381194" y="945341"/>
                      <a:pt x="1394086" y="914400"/>
                    </a:cubicBezTo>
                    <a:cubicBezTo>
                      <a:pt x="1406241" y="885229"/>
                      <a:pt x="1409933" y="852725"/>
                      <a:pt x="1424066" y="824459"/>
                    </a:cubicBezTo>
                    <a:cubicBezTo>
                      <a:pt x="1450716" y="771159"/>
                      <a:pt x="1454331" y="770994"/>
                      <a:pt x="1469036" y="719528"/>
                    </a:cubicBezTo>
                    <a:cubicBezTo>
                      <a:pt x="1473601" y="703550"/>
                      <a:pt x="1488447" y="633622"/>
                      <a:pt x="1499017" y="614597"/>
                    </a:cubicBezTo>
                    <a:cubicBezTo>
                      <a:pt x="1516515" y="583100"/>
                      <a:pt x="1542863" y="556884"/>
                      <a:pt x="1558977" y="524656"/>
                    </a:cubicBezTo>
                    <a:cubicBezTo>
                      <a:pt x="1568971" y="504669"/>
                      <a:pt x="1575239" y="482334"/>
                      <a:pt x="1588958" y="464695"/>
                    </a:cubicBezTo>
                    <a:cubicBezTo>
                      <a:pt x="1610650" y="436805"/>
                      <a:pt x="1638925" y="414728"/>
                      <a:pt x="1663909" y="389744"/>
                    </a:cubicBezTo>
                    <a:lnTo>
                      <a:pt x="1708879" y="344774"/>
                    </a:lnTo>
                    <a:cubicBezTo>
                      <a:pt x="1718872" y="334780"/>
                      <a:pt x="1727100" y="322632"/>
                      <a:pt x="1738859" y="314793"/>
                    </a:cubicBezTo>
                    <a:cubicBezTo>
                      <a:pt x="1768839" y="294806"/>
                      <a:pt x="1799975" y="276452"/>
                      <a:pt x="1828800" y="254833"/>
                    </a:cubicBezTo>
                    <a:cubicBezTo>
                      <a:pt x="1848787" y="239843"/>
                      <a:pt x="1867338" y="222716"/>
                      <a:pt x="1888761" y="209862"/>
                    </a:cubicBezTo>
                    <a:cubicBezTo>
                      <a:pt x="1917503" y="192617"/>
                      <a:pt x="1948722" y="179882"/>
                      <a:pt x="1978702" y="164892"/>
                    </a:cubicBezTo>
                    <a:cubicBezTo>
                      <a:pt x="1988695" y="154898"/>
                      <a:pt x="1996563" y="142182"/>
                      <a:pt x="2008682" y="134911"/>
                    </a:cubicBezTo>
                    <a:cubicBezTo>
                      <a:pt x="2022231" y="126781"/>
                      <a:pt x="2039129" y="126145"/>
                      <a:pt x="2053653" y="119921"/>
                    </a:cubicBezTo>
                    <a:cubicBezTo>
                      <a:pt x="2074192" y="111119"/>
                      <a:pt x="2094212" y="101028"/>
                      <a:pt x="2113614" y="89941"/>
                    </a:cubicBezTo>
                    <a:cubicBezTo>
                      <a:pt x="2129256" y="81003"/>
                      <a:pt x="2142470" y="68018"/>
                      <a:pt x="2158584" y="59961"/>
                    </a:cubicBezTo>
                    <a:cubicBezTo>
                      <a:pt x="2178250" y="50128"/>
                      <a:pt x="2246700" y="33583"/>
                      <a:pt x="2263515" y="29980"/>
                    </a:cubicBezTo>
                    <a:cubicBezTo>
                      <a:pt x="2313341" y="19303"/>
                      <a:pt x="2413417" y="0"/>
                      <a:pt x="2413417" y="0"/>
                    </a:cubicBezTo>
                    <a:lnTo>
                      <a:pt x="3222886" y="14990"/>
                    </a:lnTo>
                    <a:cubicBezTo>
                      <a:pt x="3253263" y="16003"/>
                      <a:pt x="3282448" y="29016"/>
                      <a:pt x="3312827" y="29980"/>
                    </a:cubicBezTo>
                    <a:cubicBezTo>
                      <a:pt x="3597540" y="39018"/>
                      <a:pt x="3882453" y="39973"/>
                      <a:pt x="4167266" y="44970"/>
                    </a:cubicBezTo>
                    <a:cubicBezTo>
                      <a:pt x="4197246" y="49967"/>
                      <a:pt x="4227119" y="55663"/>
                      <a:pt x="4257207" y="59961"/>
                    </a:cubicBezTo>
                    <a:cubicBezTo>
                      <a:pt x="4297087" y="65658"/>
                      <a:pt x="4337493" y="67745"/>
                      <a:pt x="4377128" y="74951"/>
                    </a:cubicBezTo>
                    <a:cubicBezTo>
                      <a:pt x="4392674" y="77778"/>
                      <a:pt x="4406906" y="85600"/>
                      <a:pt x="4422099" y="89941"/>
                    </a:cubicBezTo>
                    <a:cubicBezTo>
                      <a:pt x="4441908" y="95601"/>
                      <a:pt x="4461948" y="100462"/>
                      <a:pt x="4482059" y="104931"/>
                    </a:cubicBezTo>
                    <a:cubicBezTo>
                      <a:pt x="4590595" y="129050"/>
                      <a:pt x="4521619" y="108124"/>
                      <a:pt x="4601981" y="134911"/>
                    </a:cubicBezTo>
                    <a:cubicBezTo>
                      <a:pt x="4616971" y="144905"/>
                      <a:pt x="4630837" y="156835"/>
                      <a:pt x="4646951" y="164892"/>
                    </a:cubicBezTo>
                    <a:cubicBezTo>
                      <a:pt x="4682798" y="182816"/>
                      <a:pt x="4727952" y="196889"/>
                      <a:pt x="4766873" y="209862"/>
                    </a:cubicBezTo>
                    <a:cubicBezTo>
                      <a:pt x="4796853" y="229849"/>
                      <a:pt x="4831336" y="244344"/>
                      <a:pt x="4856814" y="269823"/>
                    </a:cubicBezTo>
                    <a:cubicBezTo>
                      <a:pt x="4932575" y="345585"/>
                      <a:pt x="4891492" y="317143"/>
                      <a:pt x="4976735" y="359764"/>
                    </a:cubicBezTo>
                    <a:cubicBezTo>
                      <a:pt x="5038847" y="452932"/>
                      <a:pt x="4965439" y="356723"/>
                      <a:pt x="5081666" y="449705"/>
                    </a:cubicBezTo>
                    <a:cubicBezTo>
                      <a:pt x="5109256" y="471777"/>
                      <a:pt x="5127219" y="505057"/>
                      <a:pt x="5156617" y="524656"/>
                    </a:cubicBezTo>
                    <a:cubicBezTo>
                      <a:pt x="5171607" y="534649"/>
                      <a:pt x="5188848" y="541897"/>
                      <a:pt x="5201587" y="554636"/>
                    </a:cubicBezTo>
                    <a:cubicBezTo>
                      <a:pt x="5219253" y="572302"/>
                      <a:pt x="5232231" y="594129"/>
                      <a:pt x="5246558" y="614597"/>
                    </a:cubicBezTo>
                    <a:cubicBezTo>
                      <a:pt x="5267221" y="644115"/>
                      <a:pt x="5286531" y="674558"/>
                      <a:pt x="5306518" y="704538"/>
                    </a:cubicBezTo>
                    <a:cubicBezTo>
                      <a:pt x="5316511" y="719528"/>
                      <a:pt x="5328442" y="733394"/>
                      <a:pt x="5336499" y="749508"/>
                    </a:cubicBezTo>
                    <a:cubicBezTo>
                      <a:pt x="5346492" y="769495"/>
                      <a:pt x="5353491" y="791285"/>
                      <a:pt x="5366479" y="809469"/>
                    </a:cubicBezTo>
                    <a:cubicBezTo>
                      <a:pt x="5407266" y="866571"/>
                      <a:pt x="5420241" y="848241"/>
                      <a:pt x="5471410" y="899410"/>
                    </a:cubicBezTo>
                    <a:cubicBezTo>
                      <a:pt x="5489076" y="917076"/>
                      <a:pt x="5500387" y="940177"/>
                      <a:pt x="5516381" y="959370"/>
                    </a:cubicBezTo>
                    <a:cubicBezTo>
                      <a:pt x="5525429" y="970227"/>
                      <a:pt x="5535504" y="980303"/>
                      <a:pt x="5546361" y="989351"/>
                    </a:cubicBezTo>
                    <a:cubicBezTo>
                      <a:pt x="5591929" y="1027324"/>
                      <a:pt x="5612839" y="1041398"/>
                      <a:pt x="5666282" y="1064302"/>
                    </a:cubicBezTo>
                    <a:cubicBezTo>
                      <a:pt x="5680806" y="1070526"/>
                      <a:pt x="5696263" y="1074295"/>
                      <a:pt x="5711253" y="1079292"/>
                    </a:cubicBezTo>
                    <a:cubicBezTo>
                      <a:pt x="5726243" y="1094282"/>
                      <a:pt x="5739489" y="1111247"/>
                      <a:pt x="5756223" y="1124262"/>
                    </a:cubicBezTo>
                    <a:cubicBezTo>
                      <a:pt x="5784665" y="1146383"/>
                      <a:pt x="5820686" y="1158745"/>
                      <a:pt x="5846164" y="1184223"/>
                    </a:cubicBezTo>
                    <a:cubicBezTo>
                      <a:pt x="5866151" y="1204210"/>
                      <a:pt x="5882606" y="1228505"/>
                      <a:pt x="5906125" y="1244184"/>
                    </a:cubicBezTo>
                    <a:cubicBezTo>
                      <a:pt x="5962854" y="1282004"/>
                      <a:pt x="5938356" y="1261425"/>
                      <a:pt x="5981076" y="1304144"/>
                    </a:cubicBezTo>
                    <a:cubicBezTo>
                      <a:pt x="6011139" y="1394334"/>
                      <a:pt x="5973665" y="1304257"/>
                      <a:pt x="6041036" y="1394085"/>
                    </a:cubicBezTo>
                    <a:cubicBezTo>
                      <a:pt x="6058517" y="1417394"/>
                      <a:pt x="6069845" y="1444794"/>
                      <a:pt x="6086007" y="1469036"/>
                    </a:cubicBezTo>
                    <a:cubicBezTo>
                      <a:pt x="6099865" y="1489824"/>
                      <a:pt x="6117736" y="1507811"/>
                      <a:pt x="6130977" y="1528997"/>
                    </a:cubicBezTo>
                    <a:cubicBezTo>
                      <a:pt x="6142820" y="1547946"/>
                      <a:pt x="6148563" y="1570364"/>
                      <a:pt x="6160958" y="1588957"/>
                    </a:cubicBezTo>
                    <a:cubicBezTo>
                      <a:pt x="6168798" y="1600716"/>
                      <a:pt x="6182109" y="1607902"/>
                      <a:pt x="6190938" y="1618938"/>
                    </a:cubicBezTo>
                    <a:cubicBezTo>
                      <a:pt x="6227459" y="1664590"/>
                      <a:pt x="6220123" y="1670011"/>
                      <a:pt x="6250899" y="1723869"/>
                    </a:cubicBezTo>
                    <a:cubicBezTo>
                      <a:pt x="6335640" y="1872164"/>
                      <a:pt x="6220274" y="1647626"/>
                      <a:pt x="6310859" y="1828800"/>
                    </a:cubicBezTo>
                    <a:cubicBezTo>
                      <a:pt x="6305862" y="1843790"/>
                      <a:pt x="6307042" y="1862597"/>
                      <a:pt x="6295869" y="1873770"/>
                    </a:cubicBezTo>
                    <a:cubicBezTo>
                      <a:pt x="6284696" y="1884943"/>
                      <a:pt x="6266143" y="1884603"/>
                      <a:pt x="6250899" y="1888761"/>
                    </a:cubicBezTo>
                    <a:cubicBezTo>
                      <a:pt x="5840595" y="2000663"/>
                      <a:pt x="6335651" y="1863826"/>
                      <a:pt x="6056027" y="1933731"/>
                    </a:cubicBezTo>
                    <a:cubicBezTo>
                      <a:pt x="6040698" y="1937563"/>
                      <a:pt x="6026698" y="1946486"/>
                      <a:pt x="6011056" y="1948721"/>
                    </a:cubicBezTo>
                    <a:cubicBezTo>
                      <a:pt x="5921471" y="1961519"/>
                      <a:pt x="5830818" y="1965904"/>
                      <a:pt x="5741233" y="1978702"/>
                    </a:cubicBezTo>
                    <a:cubicBezTo>
                      <a:pt x="5472993" y="2017022"/>
                      <a:pt x="5671618" y="1992622"/>
                      <a:pt x="5141627" y="2008682"/>
                    </a:cubicBezTo>
                    <a:lnTo>
                      <a:pt x="4991725" y="2023672"/>
                    </a:lnTo>
                    <a:cubicBezTo>
                      <a:pt x="4956635" y="2027800"/>
                      <a:pt x="4922126" y="2038662"/>
                      <a:pt x="4886794" y="2038662"/>
                    </a:cubicBezTo>
                    <a:cubicBezTo>
                      <a:pt x="4651895" y="2038662"/>
                      <a:pt x="4417102" y="2028669"/>
                      <a:pt x="4182256" y="2023672"/>
                    </a:cubicBezTo>
                    <a:lnTo>
                      <a:pt x="1948722" y="2038662"/>
                    </a:lnTo>
                    <a:cubicBezTo>
                      <a:pt x="1878595" y="2039522"/>
                      <a:pt x="1808749" y="2047828"/>
                      <a:pt x="1738859" y="2053652"/>
                    </a:cubicBezTo>
                    <a:cubicBezTo>
                      <a:pt x="1594754" y="2065661"/>
                      <a:pt x="1616678" y="2064023"/>
                      <a:pt x="1499017" y="2083633"/>
                    </a:cubicBezTo>
                    <a:lnTo>
                      <a:pt x="749509" y="2068643"/>
                    </a:lnTo>
                    <a:cubicBezTo>
                      <a:pt x="423702" y="2057783"/>
                      <a:pt x="712082" y="2063295"/>
                      <a:pt x="539646" y="2038662"/>
                    </a:cubicBezTo>
                    <a:cubicBezTo>
                      <a:pt x="489934" y="2031560"/>
                      <a:pt x="439712" y="2028669"/>
                      <a:pt x="389745" y="2023672"/>
                    </a:cubicBezTo>
                    <a:cubicBezTo>
                      <a:pt x="266285" y="1982519"/>
                      <a:pt x="331088" y="1998161"/>
                      <a:pt x="194873" y="1978702"/>
                    </a:cubicBezTo>
                    <a:cubicBezTo>
                      <a:pt x="179883" y="1973705"/>
                      <a:pt x="164035" y="1970778"/>
                      <a:pt x="149902" y="1963711"/>
                    </a:cubicBezTo>
                    <a:cubicBezTo>
                      <a:pt x="76537" y="1927028"/>
                      <a:pt x="130721" y="1945578"/>
                      <a:pt x="74951" y="1903751"/>
                    </a:cubicBezTo>
                    <a:cubicBezTo>
                      <a:pt x="66013" y="1897047"/>
                      <a:pt x="54964" y="1893758"/>
                      <a:pt x="44971" y="1888761"/>
                    </a:cubicBezTo>
                    <a:lnTo>
                      <a:pt x="0" y="1918741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9"/>
              <p:cNvGrpSpPr/>
              <p:nvPr/>
            </p:nvGrpSpPr>
            <p:grpSpPr>
              <a:xfrm>
                <a:off x="0" y="1905000"/>
                <a:ext cx="3886200" cy="2971800"/>
                <a:chOff x="0" y="1905000"/>
                <a:chExt cx="3886200" cy="2971800"/>
              </a:xfrm>
            </p:grpSpPr>
            <p:sp>
              <p:nvSpPr>
                <p:cNvPr id="38" name="Double Wave 37"/>
                <p:cNvSpPr/>
                <p:nvPr/>
              </p:nvSpPr>
              <p:spPr>
                <a:xfrm>
                  <a:off x="0" y="1905000"/>
                  <a:ext cx="3886200" cy="1905000"/>
                </a:xfrm>
                <a:prstGeom prst="doubleWav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ouble Wave 38"/>
                <p:cNvSpPr/>
                <p:nvPr/>
              </p:nvSpPr>
              <p:spPr>
                <a:xfrm>
                  <a:off x="0" y="22860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ouble Wave 39"/>
                <p:cNvSpPr/>
                <p:nvPr/>
              </p:nvSpPr>
              <p:spPr>
                <a:xfrm>
                  <a:off x="0" y="29718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10"/>
              <p:cNvGrpSpPr/>
              <p:nvPr/>
            </p:nvGrpSpPr>
            <p:grpSpPr>
              <a:xfrm>
                <a:off x="5791200" y="1981200"/>
                <a:ext cx="3352800" cy="2971800"/>
                <a:chOff x="0" y="1905000"/>
                <a:chExt cx="3886200" cy="2971800"/>
              </a:xfrm>
            </p:grpSpPr>
            <p:sp>
              <p:nvSpPr>
                <p:cNvPr id="35" name="Double Wave 34"/>
                <p:cNvSpPr/>
                <p:nvPr/>
              </p:nvSpPr>
              <p:spPr>
                <a:xfrm>
                  <a:off x="0" y="1905000"/>
                  <a:ext cx="3886200" cy="1905000"/>
                </a:xfrm>
                <a:prstGeom prst="doubleWav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ouble Wave 35"/>
                <p:cNvSpPr/>
                <p:nvPr/>
              </p:nvSpPr>
              <p:spPr>
                <a:xfrm>
                  <a:off x="0" y="22860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ouble Wave 36"/>
                <p:cNvSpPr/>
                <p:nvPr/>
              </p:nvSpPr>
              <p:spPr>
                <a:xfrm>
                  <a:off x="0" y="29718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Cloud 9"/>
              <p:cNvSpPr/>
              <p:nvPr/>
            </p:nvSpPr>
            <p:spPr>
              <a:xfrm>
                <a:off x="3352800" y="2057400"/>
                <a:ext cx="838200" cy="14478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Cloud 10"/>
              <p:cNvSpPr/>
              <p:nvPr/>
            </p:nvSpPr>
            <p:spPr>
              <a:xfrm rot="5148344">
                <a:off x="3170847" y="2340970"/>
                <a:ext cx="838200" cy="1005897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3276600" y="3124200"/>
                <a:ext cx="838200" cy="17526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>
                <a:off x="5334000" y="3200400"/>
                <a:ext cx="838200" cy="16764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>
                <a:off x="5410200" y="2133600"/>
                <a:ext cx="838200" cy="15240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 rot="3129569">
                <a:off x="5675754" y="2771214"/>
                <a:ext cx="838200" cy="1005897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45"/>
              <p:cNvGrpSpPr/>
              <p:nvPr/>
            </p:nvGrpSpPr>
            <p:grpSpPr>
              <a:xfrm>
                <a:off x="3733800" y="3733800"/>
                <a:ext cx="1676400" cy="2514600"/>
                <a:chOff x="457200" y="609600"/>
                <a:chExt cx="2743200" cy="5638800"/>
              </a:xfrm>
            </p:grpSpPr>
            <p:sp>
              <p:nvSpPr>
                <p:cNvPr id="17" name="Oval 16"/>
                <p:cNvSpPr/>
                <p:nvPr/>
              </p:nvSpPr>
              <p:spPr>
                <a:xfrm>
                  <a:off x="914400" y="5638800"/>
                  <a:ext cx="762000" cy="609600"/>
                </a:xfrm>
                <a:prstGeom prst="ellipse">
                  <a:avLst/>
                </a:prstGeom>
                <a:solidFill>
                  <a:srgbClr val="8241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Oval 17"/>
                <p:cNvSpPr/>
                <p:nvPr/>
              </p:nvSpPr>
              <p:spPr>
                <a:xfrm>
                  <a:off x="1676400" y="5638800"/>
                  <a:ext cx="762000" cy="609600"/>
                </a:xfrm>
                <a:prstGeom prst="ellipse">
                  <a:avLst/>
                </a:prstGeom>
                <a:solidFill>
                  <a:srgbClr val="8241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>
                  <a:off x="457200" y="3810000"/>
                  <a:ext cx="3810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rapezoid 19"/>
                <p:cNvSpPr/>
                <p:nvPr/>
              </p:nvSpPr>
              <p:spPr>
                <a:xfrm rot="1480658">
                  <a:off x="628371" y="2410529"/>
                  <a:ext cx="990600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Trapezoid 20"/>
                <p:cNvSpPr/>
                <p:nvPr/>
              </p:nvSpPr>
              <p:spPr>
                <a:xfrm rot="1447265">
                  <a:off x="795966" y="2302294"/>
                  <a:ext cx="762000" cy="144780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Trapezoid 21"/>
                <p:cNvSpPr/>
                <p:nvPr/>
              </p:nvSpPr>
              <p:spPr>
                <a:xfrm>
                  <a:off x="762000" y="2514600"/>
                  <a:ext cx="1981200" cy="34290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Trapezoid 22"/>
                <p:cNvSpPr/>
                <p:nvPr/>
              </p:nvSpPr>
              <p:spPr>
                <a:xfrm>
                  <a:off x="838200" y="2286000"/>
                  <a:ext cx="1828800" cy="236220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402310">
                  <a:off x="840217" y="2448358"/>
                  <a:ext cx="762000" cy="3300306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Cloud 24"/>
                <p:cNvSpPr/>
                <p:nvPr/>
              </p:nvSpPr>
              <p:spPr>
                <a:xfrm>
                  <a:off x="990600" y="685800"/>
                  <a:ext cx="609600" cy="1524000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Cloud 25"/>
                <p:cNvSpPr/>
                <p:nvPr/>
              </p:nvSpPr>
              <p:spPr>
                <a:xfrm rot="21175570">
                  <a:off x="1999055" y="722052"/>
                  <a:ext cx="685800" cy="1569896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1219200" y="6096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Trapezoid 27"/>
                <p:cNvSpPr/>
                <p:nvPr/>
              </p:nvSpPr>
              <p:spPr>
                <a:xfrm rot="21185207">
                  <a:off x="1905000" y="2514600"/>
                  <a:ext cx="762000" cy="3300306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1" name="Group 23"/>
                <p:cNvGrpSpPr/>
                <p:nvPr/>
              </p:nvGrpSpPr>
              <p:grpSpPr>
                <a:xfrm>
                  <a:off x="2088948" y="2293712"/>
                  <a:ext cx="1111452" cy="2049688"/>
                  <a:chOff x="4755948" y="2903312"/>
                  <a:chExt cx="1111452" cy="2049688"/>
                </a:xfrm>
              </p:grpSpPr>
              <p:sp>
                <p:nvSpPr>
                  <p:cNvPr id="32" name="Oval 31"/>
                  <p:cNvSpPr/>
                  <p:nvPr/>
                </p:nvSpPr>
                <p:spPr>
                  <a:xfrm>
                    <a:off x="5486400" y="4267200"/>
                    <a:ext cx="381000" cy="685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Trapezoid 32"/>
                  <p:cNvSpPr/>
                  <p:nvPr/>
                </p:nvSpPr>
                <p:spPr>
                  <a:xfrm rot="19830111">
                    <a:off x="4816550" y="2903312"/>
                    <a:ext cx="822282" cy="1828800"/>
                  </a:xfrm>
                  <a:prstGeom prst="trapezoid">
                    <a:avLst>
                      <a:gd name="adj" fmla="val 30469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Trapezoid 33"/>
                  <p:cNvSpPr/>
                  <p:nvPr/>
                </p:nvSpPr>
                <p:spPr>
                  <a:xfrm rot="19749421">
                    <a:off x="4755948" y="3014181"/>
                    <a:ext cx="877678" cy="1504779"/>
                  </a:xfrm>
                  <a:prstGeom prst="trapezoid">
                    <a:avLst>
                      <a:gd name="adj" fmla="val 30469"/>
                    </a:avLst>
                  </a:prstGeom>
                  <a:solidFill>
                    <a:srgbClr val="DAC15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" name="Cloud 29"/>
                <p:cNvSpPr/>
                <p:nvPr/>
              </p:nvSpPr>
              <p:spPr>
                <a:xfrm rot="21175570">
                  <a:off x="1217431" y="1589727"/>
                  <a:ext cx="1146537" cy="1279673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 rot="5225831">
                  <a:off x="1667189" y="1748164"/>
                  <a:ext cx="272564" cy="4460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" name="Group 66"/>
            <p:cNvGrpSpPr/>
            <p:nvPr/>
          </p:nvGrpSpPr>
          <p:grpSpPr>
            <a:xfrm>
              <a:off x="5029200" y="2819400"/>
              <a:ext cx="314325" cy="663575"/>
              <a:chOff x="2895600" y="304800"/>
              <a:chExt cx="2186496" cy="3771554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2971800" y="304800"/>
                <a:ext cx="1981200" cy="2743200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rot="4427519">
                <a:off x="35357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rot="17172481" flipH="1">
                <a:off x="40691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Isosceles Triangle 44"/>
              <p:cNvSpPr/>
              <p:nvPr/>
            </p:nvSpPr>
            <p:spPr>
              <a:xfrm>
                <a:off x="3234606" y="1676400"/>
                <a:ext cx="1676400" cy="21336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Isosceles Triangle 45"/>
              <p:cNvSpPr/>
              <p:nvPr/>
            </p:nvSpPr>
            <p:spPr>
              <a:xfrm rot="10800000">
                <a:off x="3844206" y="1905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rot="19411276">
                <a:off x="4560557" y="2413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2820608">
                <a:off x="3062510" y="2395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 rot="2242960">
                <a:off x="3208542" y="1520223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19284057">
                <a:off x="3983610" y="1519669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3539406" y="609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Cloud 51"/>
              <p:cNvSpPr/>
              <p:nvPr/>
            </p:nvSpPr>
            <p:spPr>
              <a:xfrm>
                <a:off x="3539406" y="609600"/>
                <a:ext cx="990600" cy="38100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Cloud 52"/>
              <p:cNvSpPr/>
              <p:nvPr/>
            </p:nvSpPr>
            <p:spPr>
              <a:xfrm rot="5107997">
                <a:off x="4041679" y="1076272"/>
                <a:ext cx="1200554" cy="57006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loud 53"/>
              <p:cNvSpPr/>
              <p:nvPr/>
            </p:nvSpPr>
            <p:spPr>
              <a:xfrm rot="6038579">
                <a:off x="2795611" y="1017359"/>
                <a:ext cx="1206533" cy="64105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 rot="1062586">
                <a:off x="2948999" y="461940"/>
                <a:ext cx="462280" cy="1844703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>
                <a:off x="3505200" y="2895600"/>
                <a:ext cx="1143000" cy="2286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20537414" flipH="1">
                <a:off x="4619816" y="482741"/>
                <a:ext cx="462280" cy="1889380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lowchart: Stored Data 57"/>
              <p:cNvSpPr/>
              <p:nvPr/>
            </p:nvSpPr>
            <p:spPr>
              <a:xfrm rot="5400000">
                <a:off x="3657600" y="-228600"/>
                <a:ext cx="685800" cy="17526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109"/>
            <p:cNvGrpSpPr/>
            <p:nvPr/>
          </p:nvGrpSpPr>
          <p:grpSpPr>
            <a:xfrm>
              <a:off x="4648200" y="1828800"/>
              <a:ext cx="384175" cy="733425"/>
              <a:chOff x="1143000" y="1066800"/>
              <a:chExt cx="1127234" cy="2686339"/>
            </a:xfrm>
          </p:grpSpPr>
          <p:sp>
            <p:nvSpPr>
              <p:cNvPr id="60" name="Oval 59"/>
              <p:cNvSpPr/>
              <p:nvPr/>
            </p:nvSpPr>
            <p:spPr>
              <a:xfrm rot="3435232" flipH="1">
                <a:off x="1937323" y="2838046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18164768">
                <a:off x="1099123" y="2838047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20260128">
                <a:off x="1371600" y="3581400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101605">
                <a:off x="1533234" y="3600739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>
                <a:off x="1371600" y="2362200"/>
                <a:ext cx="609600" cy="1295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20676161" flipH="1">
                <a:off x="1778512" y="2173915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996339">
                <a:off x="1176071" y="2175726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Cloud 66"/>
              <p:cNvSpPr/>
              <p:nvPr/>
            </p:nvSpPr>
            <p:spPr>
              <a:xfrm rot="21374563">
                <a:off x="1143000" y="1066800"/>
                <a:ext cx="1066800" cy="17526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>
                <a:off x="1371600" y="2209800"/>
                <a:ext cx="609600" cy="129540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524000" y="1905000"/>
                <a:ext cx="3048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Half Frame 69"/>
              <p:cNvSpPr/>
              <p:nvPr/>
            </p:nvSpPr>
            <p:spPr>
              <a:xfrm rot="13396727">
                <a:off x="1502076" y="2117791"/>
                <a:ext cx="303577" cy="255955"/>
              </a:xfrm>
              <a:prstGeom prst="halfFrame">
                <a:avLst>
                  <a:gd name="adj1" fmla="val 24893"/>
                  <a:gd name="adj2" fmla="val 33333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1295400" y="1219200"/>
                <a:ext cx="7620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Cloud 71"/>
              <p:cNvSpPr/>
              <p:nvPr/>
            </p:nvSpPr>
            <p:spPr>
              <a:xfrm>
                <a:off x="1371600" y="1219200"/>
                <a:ext cx="533400" cy="3810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Quad Arrow 72"/>
              <p:cNvSpPr/>
              <p:nvPr/>
            </p:nvSpPr>
            <p:spPr>
              <a:xfrm>
                <a:off x="13716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Quad Arrow 73"/>
              <p:cNvSpPr/>
              <p:nvPr/>
            </p:nvSpPr>
            <p:spPr>
              <a:xfrm>
                <a:off x="16764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996339">
                <a:off x="1149519" y="1240328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20603661" flipH="1">
                <a:off x="1892752" y="1240489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Cross 76"/>
              <p:cNvSpPr/>
              <p:nvPr/>
            </p:nvSpPr>
            <p:spPr>
              <a:xfrm>
                <a:off x="1371600" y="1219200"/>
                <a:ext cx="609600" cy="2286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128"/>
            <p:cNvGrpSpPr/>
            <p:nvPr/>
          </p:nvGrpSpPr>
          <p:grpSpPr>
            <a:xfrm>
              <a:off x="4572000" y="2590800"/>
              <a:ext cx="488950" cy="733425"/>
              <a:chOff x="1565994" y="990600"/>
              <a:chExt cx="2085014" cy="3466754"/>
            </a:xfrm>
          </p:grpSpPr>
          <p:sp>
            <p:nvSpPr>
              <p:cNvPr id="79" name="Oval 78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Isosceles Triangle 81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Cloud 87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Cloud 88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Cloud 89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91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lowchart: Stored Data 92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Cross 93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Cross 94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Cross 95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Cross 96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256"/>
            <p:cNvGrpSpPr/>
            <p:nvPr/>
          </p:nvGrpSpPr>
          <p:grpSpPr>
            <a:xfrm>
              <a:off x="4343400" y="2057400"/>
              <a:ext cx="279400" cy="803275"/>
              <a:chOff x="1524000" y="1478095"/>
              <a:chExt cx="2286000" cy="4770305"/>
            </a:xfrm>
          </p:grpSpPr>
          <p:sp>
            <p:nvSpPr>
              <p:cNvPr id="99" name="Oval 98"/>
              <p:cNvSpPr/>
              <p:nvPr/>
            </p:nvSpPr>
            <p:spPr>
              <a:xfrm rot="528476">
                <a:off x="2057400" y="5257800"/>
                <a:ext cx="762000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20854625">
                <a:off x="2557022" y="5224103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1524000" y="4114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124200" y="4191000"/>
                <a:ext cx="6858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1905000" y="5105400"/>
                <a:ext cx="1600200" cy="685800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103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32635">
                <a:off x="2521696" y="2514749"/>
                <a:ext cx="986357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2362200" y="27432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952071">
                <a:off x="2795146" y="3195544"/>
                <a:ext cx="575812" cy="2235732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108"/>
              <p:cNvSpPr/>
              <p:nvPr/>
            </p:nvSpPr>
            <p:spPr>
              <a:xfrm rot="339967">
                <a:off x="2047834" y="3235884"/>
                <a:ext cx="626968" cy="2235731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gonal Stripe 109"/>
              <p:cNvSpPr/>
              <p:nvPr/>
            </p:nvSpPr>
            <p:spPr>
              <a:xfrm rot="1483530">
                <a:off x="2103244" y="4364922"/>
                <a:ext cx="1326628" cy="509981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Diagonal Stripe 110"/>
              <p:cNvSpPr/>
              <p:nvPr/>
            </p:nvSpPr>
            <p:spPr>
              <a:xfrm rot="5400000">
                <a:off x="2819400" y="47244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Diagonal Stripe 111"/>
              <p:cNvSpPr/>
              <p:nvPr/>
            </p:nvSpPr>
            <p:spPr>
              <a:xfrm rot="16200000" flipH="1">
                <a:off x="2590800" y="48006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Flowchart: Display 112"/>
              <p:cNvSpPr/>
              <p:nvPr/>
            </p:nvSpPr>
            <p:spPr>
              <a:xfrm>
                <a:off x="3048000" y="4415654"/>
                <a:ext cx="381000" cy="304800"/>
              </a:xfrm>
              <a:prstGeom prst="flowChartDisplay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2057397" y="1550449"/>
                <a:ext cx="1434963" cy="18129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 rot="19066372">
                <a:off x="2722041" y="1478095"/>
                <a:ext cx="795875" cy="105119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3077158">
                <a:off x="2039910" y="1250601"/>
                <a:ext cx="685800" cy="1260959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67"/>
            <p:cNvGrpSpPr/>
            <p:nvPr/>
          </p:nvGrpSpPr>
          <p:grpSpPr>
            <a:xfrm>
              <a:off x="4267200" y="2667000"/>
              <a:ext cx="384175" cy="838200"/>
              <a:chOff x="166466" y="1905000"/>
              <a:chExt cx="1814734" cy="3657600"/>
            </a:xfrm>
          </p:grpSpPr>
          <p:sp>
            <p:nvSpPr>
              <p:cNvPr id="118" name="Oval 117"/>
              <p:cNvSpPr/>
              <p:nvPr/>
            </p:nvSpPr>
            <p:spPr>
              <a:xfrm rot="6128217">
                <a:off x="1213418" y="5132464"/>
                <a:ext cx="362002" cy="47399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4472555">
                <a:off x="773717" y="5144601"/>
                <a:ext cx="362002" cy="47399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 rot="2901859">
                <a:off x="310667" y="3805958"/>
                <a:ext cx="173481" cy="46188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20226769">
                <a:off x="1684063" y="3785761"/>
                <a:ext cx="297137" cy="4348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>
                <a:off x="1177571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>
                <a:off x="731865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>
                <a:off x="533772" y="3072231"/>
                <a:ext cx="1287595" cy="2034216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rapezoid 124"/>
              <p:cNvSpPr/>
              <p:nvPr/>
            </p:nvSpPr>
            <p:spPr>
              <a:xfrm>
                <a:off x="682341" y="3887592"/>
                <a:ext cx="990458" cy="163073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 rot="10800000">
                <a:off x="979479" y="3072231"/>
                <a:ext cx="396183" cy="380502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rot="1442139">
                <a:off x="487882" y="2938657"/>
                <a:ext cx="359102" cy="1171133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20249249">
                <a:off x="1467198" y="2939994"/>
                <a:ext cx="359102" cy="1171133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82341" y="1985081"/>
                <a:ext cx="940936" cy="1250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Cloud 129"/>
              <p:cNvSpPr/>
              <p:nvPr/>
            </p:nvSpPr>
            <p:spPr>
              <a:xfrm rot="600599">
                <a:off x="712682" y="1905000"/>
                <a:ext cx="911362" cy="51874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Cloud 130"/>
              <p:cNvSpPr/>
              <p:nvPr/>
            </p:nvSpPr>
            <p:spPr>
              <a:xfrm rot="18382183">
                <a:off x="418114" y="2222224"/>
                <a:ext cx="616956" cy="37581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loud 131"/>
              <p:cNvSpPr/>
              <p:nvPr/>
            </p:nvSpPr>
            <p:spPr>
              <a:xfrm rot="5749123">
                <a:off x="1304537" y="2264017"/>
                <a:ext cx="568652" cy="37581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583296" y="2093796"/>
                <a:ext cx="1089504" cy="217430"/>
              </a:xfrm>
              <a:prstGeom prst="roundRect">
                <a:avLst>
                  <a:gd name="adj" fmla="val 50000"/>
                </a:avLst>
              </a:prstGeom>
              <a:solidFill>
                <a:srgbClr val="E2AC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Trapezoid 133"/>
              <p:cNvSpPr/>
              <p:nvPr/>
            </p:nvSpPr>
            <p:spPr>
              <a:xfrm rot="10800000">
                <a:off x="682341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rapezoid 134"/>
              <p:cNvSpPr/>
              <p:nvPr/>
            </p:nvSpPr>
            <p:spPr>
              <a:xfrm rot="10800000">
                <a:off x="880433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Trapezoid 135"/>
              <p:cNvSpPr/>
              <p:nvPr/>
            </p:nvSpPr>
            <p:spPr>
              <a:xfrm rot="10800000">
                <a:off x="1078525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Trapezoid 136"/>
              <p:cNvSpPr/>
              <p:nvPr/>
            </p:nvSpPr>
            <p:spPr>
              <a:xfrm rot="10800000">
                <a:off x="1276616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 rot="10800000">
                <a:off x="1474708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0" name="Group 180"/>
              <p:cNvGrpSpPr/>
              <p:nvPr/>
            </p:nvGrpSpPr>
            <p:grpSpPr>
              <a:xfrm>
                <a:off x="533400" y="4786313"/>
                <a:ext cx="1295400" cy="287677"/>
                <a:chOff x="3352800" y="5486400"/>
                <a:chExt cx="1219200" cy="654390"/>
              </a:xfrm>
            </p:grpSpPr>
            <p:grpSp>
              <p:nvGrpSpPr>
                <p:cNvPr id="141" name="Group 172"/>
                <p:cNvGrpSpPr/>
                <p:nvPr/>
              </p:nvGrpSpPr>
              <p:grpSpPr>
                <a:xfrm>
                  <a:off x="3352800" y="5867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148" name="Trapezoid 147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Trapezoid 148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Trapezoid 149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Trapezoid 150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Trapezoid 151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173"/>
                <p:cNvGrpSpPr/>
                <p:nvPr/>
              </p:nvGrpSpPr>
              <p:grpSpPr>
                <a:xfrm rot="10800000">
                  <a:off x="3352800" y="5486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143" name="Trapezoid 142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Trapezoid 143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Trapezoid 144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Trapezoid 145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Trapezoid 146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2" name="Trapezoid 141"/>
                <p:cNvSpPr/>
                <p:nvPr/>
              </p:nvSpPr>
              <p:spPr>
                <a:xfrm>
                  <a:off x="3352800" y="5715001"/>
                  <a:ext cx="1219200" cy="152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0" name="Group 203"/>
            <p:cNvGrpSpPr/>
            <p:nvPr/>
          </p:nvGrpSpPr>
          <p:grpSpPr>
            <a:xfrm>
              <a:off x="5029200" y="2057400"/>
              <a:ext cx="314325" cy="663575"/>
              <a:chOff x="7243695" y="3657601"/>
              <a:chExt cx="1609100" cy="2924089"/>
            </a:xfrm>
          </p:grpSpPr>
          <p:sp>
            <p:nvSpPr>
              <p:cNvPr id="154" name="Cloud 153"/>
              <p:cNvSpPr/>
              <p:nvPr/>
            </p:nvSpPr>
            <p:spPr>
              <a:xfrm>
                <a:off x="8382000" y="3962400"/>
                <a:ext cx="304800" cy="762000"/>
              </a:xfrm>
              <a:prstGeom prst="cloud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Cloud 154"/>
              <p:cNvSpPr/>
              <p:nvPr/>
            </p:nvSpPr>
            <p:spPr>
              <a:xfrm>
                <a:off x="7467600" y="3962400"/>
                <a:ext cx="304800" cy="762000"/>
              </a:xfrm>
              <a:prstGeom prst="cloud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 rot="6128217">
                <a:off x="8187288" y="6199704"/>
                <a:ext cx="280332" cy="483640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4472555">
                <a:off x="7724609" y="6173318"/>
                <a:ext cx="242471" cy="535689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2901859">
                <a:off x="7323988" y="5170035"/>
                <a:ext cx="277908" cy="43849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20226769">
                <a:off x="8596271" y="5191585"/>
                <a:ext cx="256524" cy="4136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Trapezoid 159"/>
              <p:cNvSpPr/>
              <p:nvPr/>
            </p:nvSpPr>
            <p:spPr>
              <a:xfrm>
                <a:off x="7515578" y="4638511"/>
                <a:ext cx="1177462" cy="1750807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rapezoid 160"/>
              <p:cNvSpPr/>
              <p:nvPr/>
            </p:nvSpPr>
            <p:spPr>
              <a:xfrm rot="1442139">
                <a:off x="7473613" y="4533883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Trapezoid 161"/>
              <p:cNvSpPr/>
              <p:nvPr/>
            </p:nvSpPr>
            <p:spPr>
              <a:xfrm rot="20249249">
                <a:off x="8369163" y="4534931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 rot="5400000">
                <a:off x="7894623" y="3330854"/>
                <a:ext cx="333136" cy="98662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>
                <a:off x="7391400" y="4800600"/>
                <a:ext cx="1371600" cy="1590460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164"/>
              <p:cNvSpPr/>
              <p:nvPr/>
            </p:nvSpPr>
            <p:spPr>
              <a:xfrm>
                <a:off x="7391400" y="4648200"/>
                <a:ext cx="838200" cy="1676400"/>
              </a:xfrm>
              <a:prstGeom prst="trapezoid">
                <a:avLst>
                  <a:gd name="adj" fmla="val 42843"/>
                </a:avLst>
              </a:prstGeom>
              <a:solidFill>
                <a:srgbClr val="DB924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165"/>
              <p:cNvSpPr/>
              <p:nvPr/>
            </p:nvSpPr>
            <p:spPr>
              <a:xfrm>
                <a:off x="7924800" y="4648200"/>
                <a:ext cx="838200" cy="1676400"/>
              </a:xfrm>
              <a:prstGeom prst="trapezoid">
                <a:avLst>
                  <a:gd name="adj" fmla="val 42843"/>
                </a:avLst>
              </a:prstGeom>
              <a:solidFill>
                <a:srgbClr val="DB924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7848600" y="4419600"/>
                <a:ext cx="445704" cy="5778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7633652" y="3857482"/>
                <a:ext cx="860453" cy="9792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>
                <a:off x="7567876" y="3857482"/>
                <a:ext cx="996313" cy="17031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5" name="Group 43"/>
              <p:cNvGrpSpPr/>
              <p:nvPr/>
            </p:nvGrpSpPr>
            <p:grpSpPr>
              <a:xfrm>
                <a:off x="7467600" y="5486400"/>
                <a:ext cx="1327870" cy="745538"/>
                <a:chOff x="4309849" y="4876800"/>
                <a:chExt cx="1063369" cy="745538"/>
              </a:xfrm>
            </p:grpSpPr>
            <p:sp>
              <p:nvSpPr>
                <p:cNvPr id="171" name="Diagonal Stripe 170"/>
                <p:cNvSpPr/>
                <p:nvPr/>
              </p:nvSpPr>
              <p:spPr>
                <a:xfrm rot="1443364">
                  <a:off x="4309849" y="4945456"/>
                  <a:ext cx="896741" cy="466807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Diagonal Stripe 171"/>
                <p:cNvSpPr/>
                <p:nvPr/>
              </p:nvSpPr>
              <p:spPr>
                <a:xfrm rot="16200000" flipH="1">
                  <a:off x="4746158" y="5159842"/>
                  <a:ext cx="669336" cy="255653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3" name="Diagonal Stripe 172"/>
                <p:cNvSpPr/>
                <p:nvPr/>
              </p:nvSpPr>
              <p:spPr>
                <a:xfrm rot="5400000">
                  <a:off x="4904641" y="5153760"/>
                  <a:ext cx="669336" cy="267819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4" name="Flowchart: Display 173"/>
                <p:cNvSpPr/>
                <p:nvPr/>
              </p:nvSpPr>
              <p:spPr>
                <a:xfrm>
                  <a:off x="4969250" y="4876800"/>
                  <a:ext cx="330702" cy="267439"/>
                </a:xfrm>
                <a:prstGeom prst="flowChartDisplay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126"/>
          <p:cNvGrpSpPr/>
          <p:nvPr/>
        </p:nvGrpSpPr>
        <p:grpSpPr>
          <a:xfrm>
            <a:off x="3990090" y="526432"/>
            <a:ext cx="3128491" cy="5360642"/>
            <a:chOff x="3990090" y="526432"/>
            <a:chExt cx="3128491" cy="5360642"/>
          </a:xfrm>
        </p:grpSpPr>
        <p:sp>
          <p:nvSpPr>
            <p:cNvPr id="96" name="Oval 95"/>
            <p:cNvSpPr/>
            <p:nvPr/>
          </p:nvSpPr>
          <p:spPr>
            <a:xfrm rot="20950279">
              <a:off x="4769039" y="5331999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0950279">
              <a:off x="5531041" y="5331998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 rot="20950279">
              <a:off x="3990090" y="42668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602317" flipH="1">
              <a:off x="6276089" y="41144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1217087" flipH="1">
              <a:off x="4376605" y="2616314"/>
              <a:ext cx="821445" cy="184628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20382913">
              <a:off x="5999732" y="2606855"/>
              <a:ext cx="754619" cy="178170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>
              <a:off x="4694999" y="2532652"/>
              <a:ext cx="1825584" cy="3078007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7621963">
              <a:off x="4853222" y="563675"/>
              <a:ext cx="1799756" cy="1983060"/>
            </a:xfrm>
            <a:prstGeom prst="chord">
              <a:avLst>
                <a:gd name="adj1" fmla="val 2700000"/>
                <a:gd name="adj2" fmla="val 15640335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3750173">
              <a:off x="4211366" y="3992801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 rot="671737">
              <a:off x="4573997" y="1030680"/>
              <a:ext cx="651921" cy="243922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 rot="20928263" flipH="1">
              <a:off x="5993896" y="1272641"/>
              <a:ext cx="762456" cy="216267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5291528" y="2578308"/>
              <a:ext cx="652072" cy="6706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4384463">
              <a:off x="3827107" y="4066227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4351830">
              <a:off x="4069000" y="4063690"/>
              <a:ext cx="3051046" cy="384882"/>
            </a:xfrm>
            <a:prstGeom prst="trapezoid">
              <a:avLst>
                <a:gd name="adj" fmla="val 863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107"/>
            <p:cNvGrpSpPr/>
            <p:nvPr/>
          </p:nvGrpSpPr>
          <p:grpSpPr>
            <a:xfrm>
              <a:off x="4724400" y="2590800"/>
              <a:ext cx="685800" cy="838200"/>
              <a:chOff x="8077200" y="2590800"/>
              <a:chExt cx="685800" cy="838200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8077200" y="2590800"/>
                <a:ext cx="685800" cy="838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Quad Arrow 106"/>
              <p:cNvSpPr/>
              <p:nvPr/>
            </p:nvSpPr>
            <p:spPr>
              <a:xfrm>
                <a:off x="8077200" y="2667000"/>
                <a:ext cx="685800" cy="685800"/>
              </a:xfrm>
              <a:prstGeom prst="quadArrow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Oval 94"/>
            <p:cNvSpPr/>
            <p:nvPr/>
          </p:nvSpPr>
          <p:spPr>
            <a:xfrm>
              <a:off x="4800599" y="725994"/>
              <a:ext cx="1600201" cy="22583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Moon 108"/>
            <p:cNvSpPr/>
            <p:nvPr/>
          </p:nvSpPr>
          <p:spPr>
            <a:xfrm rot="5743566">
              <a:off x="5384800" y="-19307"/>
              <a:ext cx="812800" cy="1981200"/>
            </a:xfrm>
            <a:prstGeom prst="moon">
              <a:avLst>
                <a:gd name="adj" fmla="val 87500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Moon 109"/>
            <p:cNvSpPr/>
            <p:nvPr/>
          </p:nvSpPr>
          <p:spPr>
            <a:xfrm rot="5743566">
              <a:off x="5447734" y="-79953"/>
              <a:ext cx="667004" cy="1879774"/>
            </a:xfrm>
            <a:prstGeom prst="moon">
              <a:avLst>
                <a:gd name="adj" fmla="val 65725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124"/>
            <p:cNvGrpSpPr/>
            <p:nvPr/>
          </p:nvGrpSpPr>
          <p:grpSpPr>
            <a:xfrm>
              <a:off x="5105400" y="914400"/>
              <a:ext cx="1272905" cy="371557"/>
              <a:chOff x="7557386" y="1121682"/>
              <a:chExt cx="1272905" cy="371557"/>
            </a:xfrm>
          </p:grpSpPr>
          <p:grpSp>
            <p:nvGrpSpPr>
              <p:cNvPr id="28" name="Group 110"/>
              <p:cNvGrpSpPr/>
              <p:nvPr/>
            </p:nvGrpSpPr>
            <p:grpSpPr>
              <a:xfrm rot="401849">
                <a:off x="7557386" y="1163079"/>
                <a:ext cx="359190" cy="254000"/>
                <a:chOff x="8077200" y="2590800"/>
                <a:chExt cx="687114" cy="838200"/>
              </a:xfrm>
            </p:grpSpPr>
            <p:sp>
              <p:nvSpPr>
                <p:cNvPr id="112" name="Oval 111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12"/>
                <p:cNvSpPr/>
                <p:nvPr/>
              </p:nvSpPr>
              <p:spPr>
                <a:xfrm>
                  <a:off x="8078513" y="2666734"/>
                  <a:ext cx="685801" cy="685799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113"/>
              <p:cNvGrpSpPr/>
              <p:nvPr/>
            </p:nvGrpSpPr>
            <p:grpSpPr>
              <a:xfrm rot="401849">
                <a:off x="7854102" y="1121682"/>
                <a:ext cx="358503" cy="254000"/>
                <a:chOff x="8077200" y="2590800"/>
                <a:chExt cx="685800" cy="838200"/>
              </a:xfrm>
            </p:grpSpPr>
            <p:sp>
              <p:nvSpPr>
                <p:cNvPr id="115" name="Oval 114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Quad Arrow 115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116"/>
              <p:cNvGrpSpPr/>
              <p:nvPr/>
            </p:nvGrpSpPr>
            <p:grpSpPr>
              <a:xfrm rot="401849">
                <a:off x="8150815" y="1156524"/>
                <a:ext cx="358503" cy="254000"/>
                <a:chOff x="8077200" y="2590800"/>
                <a:chExt cx="685800" cy="838200"/>
              </a:xfrm>
            </p:grpSpPr>
            <p:sp>
              <p:nvSpPr>
                <p:cNvPr id="118" name="Oval 117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Quad Arrow 118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119"/>
              <p:cNvGrpSpPr/>
              <p:nvPr/>
            </p:nvGrpSpPr>
            <p:grpSpPr>
              <a:xfrm rot="401849">
                <a:off x="8471788" y="1239239"/>
                <a:ext cx="358503" cy="254000"/>
                <a:chOff x="8077200" y="2590800"/>
                <a:chExt cx="685800" cy="838200"/>
              </a:xfrm>
            </p:grpSpPr>
            <p:sp>
              <p:nvSpPr>
                <p:cNvPr id="121" name="Oval 120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Quad Arrow 121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6" name="TextBox 125"/>
          <p:cNvSpPr txBox="1"/>
          <p:nvPr/>
        </p:nvSpPr>
        <p:spPr>
          <a:xfrm>
            <a:off x="5181407" y="6161705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Malachi</a:t>
            </a:r>
            <a:endParaRPr lang="en-US" dirty="0"/>
          </a:p>
        </p:txBody>
      </p:sp>
      <p:sp>
        <p:nvSpPr>
          <p:cNvPr id="108" name="TextBox 10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M</a:t>
            </a:r>
          </a:p>
        </p:txBody>
      </p:sp>
      <p:grpSp>
        <p:nvGrpSpPr>
          <p:cNvPr id="111" name="Group 88"/>
          <p:cNvGrpSpPr/>
          <p:nvPr/>
        </p:nvGrpSpPr>
        <p:grpSpPr>
          <a:xfrm>
            <a:off x="457200" y="609600"/>
            <a:ext cx="2743200" cy="5638800"/>
            <a:chOff x="3048000" y="304800"/>
            <a:chExt cx="2743200" cy="5638800"/>
          </a:xfrm>
        </p:grpSpPr>
        <p:sp>
          <p:nvSpPr>
            <p:cNvPr id="114" name="Oval 113"/>
            <p:cNvSpPr/>
            <p:nvPr/>
          </p:nvSpPr>
          <p:spPr>
            <a:xfrm>
              <a:off x="3505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4267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>
              <a:off x="3048000" y="3505200"/>
              <a:ext cx="3810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1480658">
              <a:off x="3219171" y="2105729"/>
              <a:ext cx="990600" cy="1828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1447265">
              <a:off x="3386766" y="1997494"/>
              <a:ext cx="762000" cy="14478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3352800" y="2209800"/>
              <a:ext cx="1981200" cy="34290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3429000" y="1981200"/>
              <a:ext cx="1828800" cy="23622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402310">
              <a:off x="3431017" y="2143558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>
              <a:off x="3581400" y="381000"/>
              <a:ext cx="609600" cy="1524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Cloud 129"/>
            <p:cNvSpPr/>
            <p:nvPr/>
          </p:nvSpPr>
          <p:spPr>
            <a:xfrm rot="21175570">
              <a:off x="4589855" y="417252"/>
              <a:ext cx="685800" cy="1569896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3810000" y="304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21185207">
              <a:off x="4495800" y="2209800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" name="Group 18"/>
            <p:cNvGrpSpPr/>
            <p:nvPr/>
          </p:nvGrpSpPr>
          <p:grpSpPr>
            <a:xfrm rot="1104790">
              <a:off x="3859816" y="2815196"/>
              <a:ext cx="1752600" cy="2046934"/>
              <a:chOff x="5638800" y="3962400"/>
              <a:chExt cx="1752600" cy="1705928"/>
            </a:xfrm>
          </p:grpSpPr>
          <p:sp>
            <p:nvSpPr>
              <p:cNvPr id="140" name="Flowchart: Delay 15"/>
              <p:cNvSpPr/>
              <p:nvPr/>
            </p:nvSpPr>
            <p:spPr>
              <a:xfrm rot="15782805">
                <a:off x="60198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Flowchart: Delay 140"/>
              <p:cNvSpPr/>
              <p:nvPr/>
            </p:nvSpPr>
            <p:spPr>
              <a:xfrm rot="15844793">
                <a:off x="58674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lowchart: Delay 141"/>
              <p:cNvSpPr/>
              <p:nvPr/>
            </p:nvSpPr>
            <p:spPr>
              <a:xfrm rot="16200000">
                <a:off x="55626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lowchart: Delay 14"/>
              <p:cNvSpPr/>
              <p:nvPr/>
            </p:nvSpPr>
            <p:spPr>
              <a:xfrm rot="16200000">
                <a:off x="54102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5715000" y="4191000"/>
                <a:ext cx="1143000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The Ten Commandments</a:t>
                </a:r>
              </a:p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Law of</a:t>
                </a:r>
              </a:p>
              <a:p>
                <a:r>
                  <a:rPr lang="en-US" dirty="0" err="1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moses</a:t>
                </a:r>
                <a:endParaRPr lang="en-US" dirty="0">
                  <a:solidFill>
                    <a:schemeClr val="bg2">
                      <a:lumMod val="25000"/>
                    </a:schemeClr>
                  </a:solidFill>
                  <a:latin typeface="Symbol" pitchFamily="18" charset="2"/>
                </a:endParaRPr>
              </a:p>
            </p:txBody>
          </p:sp>
        </p:grpSp>
        <p:grpSp>
          <p:nvGrpSpPr>
            <p:cNvPr id="134" name="Group 23"/>
            <p:cNvGrpSpPr/>
            <p:nvPr/>
          </p:nvGrpSpPr>
          <p:grpSpPr>
            <a:xfrm>
              <a:off x="4679748" y="1988912"/>
              <a:ext cx="1111452" cy="2049688"/>
              <a:chOff x="4755948" y="2903312"/>
              <a:chExt cx="1111452" cy="2049688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rapezoid 138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Cloud 134"/>
            <p:cNvSpPr/>
            <p:nvPr/>
          </p:nvSpPr>
          <p:spPr>
            <a:xfrm rot="21175570">
              <a:off x="3808231" y="1284927"/>
              <a:ext cx="1146537" cy="1279673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 rot="5225831">
              <a:off x="4207009" y="1442440"/>
              <a:ext cx="298123" cy="5049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5" name="TextBox 144"/>
          <p:cNvSpPr txBox="1"/>
          <p:nvPr/>
        </p:nvSpPr>
        <p:spPr>
          <a:xfrm>
            <a:off x="1371600" y="6324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grpSp>
        <p:nvGrpSpPr>
          <p:cNvPr id="146" name="Group 326"/>
          <p:cNvGrpSpPr/>
          <p:nvPr/>
        </p:nvGrpSpPr>
        <p:grpSpPr>
          <a:xfrm>
            <a:off x="7391400" y="3962400"/>
            <a:ext cx="1295400" cy="2590800"/>
            <a:chOff x="3937483" y="513080"/>
            <a:chExt cx="681026" cy="1754293"/>
          </a:xfrm>
        </p:grpSpPr>
        <p:sp>
          <p:nvSpPr>
            <p:cNvPr id="147" name="Oval 28"/>
            <p:cNvSpPr/>
            <p:nvPr/>
          </p:nvSpPr>
          <p:spPr>
            <a:xfrm>
              <a:off x="4050987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29"/>
            <p:cNvSpPr/>
            <p:nvPr/>
          </p:nvSpPr>
          <p:spPr>
            <a:xfrm>
              <a:off x="4240161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30"/>
            <p:cNvSpPr/>
            <p:nvPr/>
          </p:nvSpPr>
          <p:spPr>
            <a:xfrm>
              <a:off x="3937483" y="1508760"/>
              <a:ext cx="94587" cy="189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Trapezoid 31"/>
            <p:cNvSpPr/>
            <p:nvPr/>
          </p:nvSpPr>
          <p:spPr>
            <a:xfrm rot="1480658">
              <a:off x="3979978" y="1073369"/>
              <a:ext cx="245926" cy="56896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rapezoid 32"/>
            <p:cNvSpPr/>
            <p:nvPr/>
          </p:nvSpPr>
          <p:spPr>
            <a:xfrm rot="1447265">
              <a:off x="4021585" y="1039696"/>
              <a:ext cx="189174" cy="45042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Trapezoid 33"/>
            <p:cNvSpPr/>
            <p:nvPr/>
          </p:nvSpPr>
          <p:spPr>
            <a:xfrm>
              <a:off x="4013152" y="1105747"/>
              <a:ext cx="491852" cy="1066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34"/>
            <p:cNvSpPr/>
            <p:nvPr/>
          </p:nvSpPr>
          <p:spPr>
            <a:xfrm>
              <a:off x="4032069" y="1034627"/>
              <a:ext cx="454017" cy="73490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35"/>
            <p:cNvSpPr/>
            <p:nvPr/>
          </p:nvSpPr>
          <p:spPr>
            <a:xfrm rot="402310">
              <a:off x="4032570" y="1085138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Cloud 36"/>
            <p:cNvSpPr/>
            <p:nvPr/>
          </p:nvSpPr>
          <p:spPr>
            <a:xfrm>
              <a:off x="4069905" y="536787"/>
              <a:ext cx="151339" cy="47413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Cloud 37"/>
            <p:cNvSpPr/>
            <p:nvPr/>
          </p:nvSpPr>
          <p:spPr>
            <a:xfrm rot="21175570">
              <a:off x="4320263" y="548065"/>
              <a:ext cx="170257" cy="48841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38"/>
            <p:cNvSpPr/>
            <p:nvPr/>
          </p:nvSpPr>
          <p:spPr>
            <a:xfrm>
              <a:off x="4126657" y="513080"/>
              <a:ext cx="302678" cy="568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39"/>
            <p:cNvSpPr/>
            <p:nvPr/>
          </p:nvSpPr>
          <p:spPr>
            <a:xfrm rot="21185207">
              <a:off x="4296914" y="1105747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lowchart: Delay 15"/>
            <p:cNvSpPr/>
            <p:nvPr/>
          </p:nvSpPr>
          <p:spPr>
            <a:xfrm rot="16887595">
              <a:off x="4134715" y="1481449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lowchart: Delay 48"/>
            <p:cNvSpPr/>
            <p:nvPr/>
          </p:nvSpPr>
          <p:spPr>
            <a:xfrm rot="16949583">
              <a:off x="4098816" y="1466674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Delay 49"/>
            <p:cNvSpPr/>
            <p:nvPr/>
          </p:nvSpPr>
          <p:spPr>
            <a:xfrm rot="17304790">
              <a:off x="4019753" y="1464113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lowchart: Delay 14"/>
            <p:cNvSpPr/>
            <p:nvPr/>
          </p:nvSpPr>
          <p:spPr>
            <a:xfrm rot="17304790">
              <a:off x="3983856" y="1449338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" name="Group 23"/>
            <p:cNvGrpSpPr/>
            <p:nvPr/>
          </p:nvGrpSpPr>
          <p:grpSpPr>
            <a:xfrm>
              <a:off x="4342580" y="1037026"/>
              <a:ext cx="275929" cy="637681"/>
              <a:chOff x="4755948" y="2903312"/>
              <a:chExt cx="1111452" cy="2049688"/>
            </a:xfrm>
          </p:grpSpPr>
          <p:sp>
            <p:nvSpPr>
              <p:cNvPr id="166" name="Oval 44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rapezoid 45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Trapezoid 46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4" name="Cloud 42"/>
            <p:cNvSpPr/>
            <p:nvPr/>
          </p:nvSpPr>
          <p:spPr>
            <a:xfrm rot="21175570">
              <a:off x="4126218" y="818008"/>
              <a:ext cx="284639" cy="39812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43"/>
            <p:cNvSpPr/>
            <p:nvPr/>
          </p:nvSpPr>
          <p:spPr>
            <a:xfrm rot="5225831">
              <a:off x="4212676" y="879010"/>
              <a:ext cx="93451" cy="1176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9" name="TextBox 168"/>
          <p:cNvSpPr txBox="1"/>
          <p:nvPr/>
        </p:nvSpPr>
        <p:spPr>
          <a:xfrm>
            <a:off x="7848600" y="35052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grpSp>
        <p:nvGrpSpPr>
          <p:cNvPr id="88" name="Group 326"/>
          <p:cNvGrpSpPr/>
          <p:nvPr/>
        </p:nvGrpSpPr>
        <p:grpSpPr>
          <a:xfrm>
            <a:off x="7348222" y="508596"/>
            <a:ext cx="1095469" cy="2585930"/>
            <a:chOff x="3937483" y="513080"/>
            <a:chExt cx="681026" cy="1754293"/>
          </a:xfrm>
        </p:grpSpPr>
        <p:sp>
          <p:nvSpPr>
            <p:cNvPr id="90" name="Oval 28"/>
            <p:cNvSpPr/>
            <p:nvPr/>
          </p:nvSpPr>
          <p:spPr>
            <a:xfrm>
              <a:off x="4050987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29"/>
            <p:cNvSpPr/>
            <p:nvPr/>
          </p:nvSpPr>
          <p:spPr>
            <a:xfrm>
              <a:off x="4240161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30"/>
            <p:cNvSpPr/>
            <p:nvPr/>
          </p:nvSpPr>
          <p:spPr>
            <a:xfrm>
              <a:off x="3937483" y="1508760"/>
              <a:ext cx="94587" cy="189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31"/>
            <p:cNvSpPr/>
            <p:nvPr/>
          </p:nvSpPr>
          <p:spPr>
            <a:xfrm rot="1480658">
              <a:off x="3979978" y="1073369"/>
              <a:ext cx="245926" cy="56896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32"/>
            <p:cNvSpPr/>
            <p:nvPr/>
          </p:nvSpPr>
          <p:spPr>
            <a:xfrm rot="1447265">
              <a:off x="4021585" y="1039696"/>
              <a:ext cx="189174" cy="45042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33"/>
            <p:cNvSpPr/>
            <p:nvPr/>
          </p:nvSpPr>
          <p:spPr>
            <a:xfrm>
              <a:off x="4013152" y="1105747"/>
              <a:ext cx="491852" cy="1066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34"/>
            <p:cNvSpPr/>
            <p:nvPr/>
          </p:nvSpPr>
          <p:spPr>
            <a:xfrm>
              <a:off x="4032069" y="1034627"/>
              <a:ext cx="454017" cy="73490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35"/>
            <p:cNvSpPr/>
            <p:nvPr/>
          </p:nvSpPr>
          <p:spPr>
            <a:xfrm rot="402310">
              <a:off x="4032570" y="1085138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36"/>
            <p:cNvSpPr/>
            <p:nvPr/>
          </p:nvSpPr>
          <p:spPr>
            <a:xfrm>
              <a:off x="4069905" y="536787"/>
              <a:ext cx="151339" cy="47413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Cloud 37"/>
            <p:cNvSpPr/>
            <p:nvPr/>
          </p:nvSpPr>
          <p:spPr>
            <a:xfrm rot="21175570">
              <a:off x="4320263" y="548065"/>
              <a:ext cx="170257" cy="48841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38"/>
            <p:cNvSpPr/>
            <p:nvPr/>
          </p:nvSpPr>
          <p:spPr>
            <a:xfrm>
              <a:off x="4126657" y="513080"/>
              <a:ext cx="302678" cy="568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39"/>
            <p:cNvSpPr/>
            <p:nvPr/>
          </p:nvSpPr>
          <p:spPr>
            <a:xfrm rot="21185207">
              <a:off x="4296914" y="1105747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23"/>
            <p:cNvGrpSpPr/>
            <p:nvPr/>
          </p:nvGrpSpPr>
          <p:grpSpPr>
            <a:xfrm>
              <a:off x="4342580" y="1037026"/>
              <a:ext cx="275929" cy="637681"/>
              <a:chOff x="4755948" y="2903312"/>
              <a:chExt cx="1111452" cy="2049688"/>
            </a:xfrm>
          </p:grpSpPr>
          <p:sp>
            <p:nvSpPr>
              <p:cNvPr id="181" name="Oval 180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Trapezoid 181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Trapezoid 182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Cloud 178"/>
            <p:cNvSpPr/>
            <p:nvPr/>
          </p:nvSpPr>
          <p:spPr>
            <a:xfrm rot="21175570">
              <a:off x="4126218" y="818008"/>
              <a:ext cx="284639" cy="39812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 rot="5225831">
              <a:off x="4219687" y="866621"/>
              <a:ext cx="86412" cy="1358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3150166" y="370911"/>
            <a:ext cx="1222217" cy="1258432"/>
            <a:chOff x="6355533" y="1738265"/>
            <a:chExt cx="1222217" cy="1258432"/>
          </a:xfrm>
        </p:grpSpPr>
        <p:sp>
          <p:nvSpPr>
            <p:cNvPr id="185" name="Rectangle 184"/>
            <p:cNvSpPr/>
            <p:nvPr/>
          </p:nvSpPr>
          <p:spPr>
            <a:xfrm>
              <a:off x="6355533" y="1738265"/>
              <a:ext cx="1222217" cy="125843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6536602" y="1837854"/>
              <a:ext cx="886886" cy="1122630"/>
              <a:chOff x="3893697" y="1275560"/>
              <a:chExt cx="1061470" cy="1411588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187" name="Trapezoid 34"/>
              <p:cNvSpPr/>
              <p:nvPr/>
            </p:nvSpPr>
            <p:spPr>
              <a:xfrm>
                <a:off x="3989177" y="2219039"/>
                <a:ext cx="809039" cy="468109"/>
              </a:xfrm>
              <a:prstGeom prst="trapezoid">
                <a:avLst>
                  <a:gd name="adj" fmla="val 30469"/>
                </a:avLst>
              </a:prstGeom>
              <a:grpFill/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8" name="Group 326"/>
              <p:cNvGrpSpPr/>
              <p:nvPr/>
            </p:nvGrpSpPr>
            <p:grpSpPr>
              <a:xfrm>
                <a:off x="3893697" y="1275560"/>
                <a:ext cx="1061470" cy="1342845"/>
                <a:chOff x="4069905" y="513080"/>
                <a:chExt cx="420615" cy="703048"/>
              </a:xfrm>
              <a:grpFill/>
            </p:grpSpPr>
            <p:sp>
              <p:nvSpPr>
                <p:cNvPr id="189" name="Cloud 36"/>
                <p:cNvSpPr/>
                <p:nvPr/>
              </p:nvSpPr>
              <p:spPr>
                <a:xfrm>
                  <a:off x="4069905" y="536787"/>
                  <a:ext cx="151339" cy="474133"/>
                </a:xfrm>
                <a:prstGeom prst="cloud">
                  <a:avLst/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Cloud 37"/>
                <p:cNvSpPr/>
                <p:nvPr/>
              </p:nvSpPr>
              <p:spPr>
                <a:xfrm rot="21175570">
                  <a:off x="4320263" y="548065"/>
                  <a:ext cx="170257" cy="488412"/>
                </a:xfrm>
                <a:prstGeom prst="cloud">
                  <a:avLst/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38"/>
                <p:cNvSpPr/>
                <p:nvPr/>
              </p:nvSpPr>
              <p:spPr>
                <a:xfrm>
                  <a:off x="4126657" y="513080"/>
                  <a:ext cx="302678" cy="568960"/>
                </a:xfrm>
                <a:prstGeom prst="ellipse">
                  <a:avLst/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Cloud 191"/>
                <p:cNvSpPr/>
                <p:nvPr/>
              </p:nvSpPr>
              <p:spPr>
                <a:xfrm rot="21175570">
                  <a:off x="4126218" y="818008"/>
                  <a:ext cx="284639" cy="398120"/>
                </a:xfrm>
                <a:prstGeom prst="cloud">
                  <a:avLst/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 rot="5225831">
                  <a:off x="4219687" y="866621"/>
                  <a:ext cx="86412" cy="135813"/>
                </a:xfrm>
                <a:prstGeom prst="ellipse">
                  <a:avLst/>
                </a:prstGeom>
                <a:grpFill/>
                <a:ln w="12700">
                  <a:solidFill>
                    <a:schemeClr val="tx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TextBox 125"/>
          <p:cNvSpPr txBox="1"/>
          <p:nvPr/>
        </p:nvSpPr>
        <p:spPr>
          <a:xfrm>
            <a:off x="5181407" y="6161705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Malachi</a:t>
            </a:r>
            <a:endParaRPr lang="en-US" dirty="0"/>
          </a:p>
        </p:txBody>
      </p:sp>
      <p:sp>
        <p:nvSpPr>
          <p:cNvPr id="108" name="TextBox 10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M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371600" y="6324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sp>
        <p:nvSpPr>
          <p:cNvPr id="169" name="TextBox 168"/>
          <p:cNvSpPr txBox="1"/>
          <p:nvPr/>
        </p:nvSpPr>
        <p:spPr>
          <a:xfrm>
            <a:off x="7848600" y="35052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2042336" y="928860"/>
            <a:ext cx="1269478" cy="3790670"/>
            <a:chOff x="2042336" y="928860"/>
            <a:chExt cx="1269478" cy="3790670"/>
          </a:xfrm>
        </p:grpSpPr>
        <p:sp>
          <p:nvSpPr>
            <p:cNvPr id="90" name="Oval 28"/>
            <p:cNvSpPr/>
            <p:nvPr/>
          </p:nvSpPr>
          <p:spPr>
            <a:xfrm>
              <a:off x="2285999" y="4398781"/>
              <a:ext cx="381000" cy="320749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29"/>
            <p:cNvSpPr/>
            <p:nvPr/>
          </p:nvSpPr>
          <p:spPr>
            <a:xfrm>
              <a:off x="2667000" y="4398781"/>
              <a:ext cx="381000" cy="320749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 rot="8274513">
              <a:off x="2042336" y="1811975"/>
              <a:ext cx="662126" cy="1260386"/>
              <a:chOff x="2057400" y="2496897"/>
              <a:chExt cx="662126" cy="1260386"/>
            </a:xfrm>
          </p:grpSpPr>
          <p:sp>
            <p:nvSpPr>
              <p:cNvPr id="94" name="Oval 30"/>
              <p:cNvSpPr/>
              <p:nvPr/>
            </p:nvSpPr>
            <p:spPr>
              <a:xfrm>
                <a:off x="2057400" y="3436534"/>
                <a:ext cx="190500" cy="3207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31"/>
              <p:cNvSpPr/>
              <p:nvPr/>
            </p:nvSpPr>
            <p:spPr>
              <a:xfrm rot="1480658">
                <a:off x="2142986" y="2700183"/>
                <a:ext cx="495300" cy="962248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rapezoid 32"/>
              <p:cNvSpPr/>
              <p:nvPr/>
            </p:nvSpPr>
            <p:spPr>
              <a:xfrm rot="1447265">
                <a:off x="2231512" y="2496897"/>
                <a:ext cx="488014" cy="105618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1" name="Trapezoid 33"/>
            <p:cNvSpPr/>
            <p:nvPr/>
          </p:nvSpPr>
          <p:spPr>
            <a:xfrm>
              <a:off x="2209799" y="2754942"/>
              <a:ext cx="990600" cy="1804215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34"/>
            <p:cNvSpPr/>
            <p:nvPr/>
          </p:nvSpPr>
          <p:spPr>
            <a:xfrm>
              <a:off x="2247898" y="2634661"/>
              <a:ext cx="914399" cy="1242904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35"/>
            <p:cNvSpPr/>
            <p:nvPr/>
          </p:nvSpPr>
          <p:spPr>
            <a:xfrm rot="402310">
              <a:off x="2248907" y="2720087"/>
              <a:ext cx="381000" cy="1736501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36"/>
            <p:cNvSpPr/>
            <p:nvPr/>
          </p:nvSpPr>
          <p:spPr>
            <a:xfrm>
              <a:off x="2324101" y="1792694"/>
              <a:ext cx="304800" cy="80187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Cloud 37"/>
            <p:cNvSpPr/>
            <p:nvPr/>
          </p:nvSpPr>
          <p:spPr>
            <a:xfrm rot="21175570">
              <a:off x="2828327" y="1811768"/>
              <a:ext cx="342901" cy="82602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38"/>
            <p:cNvSpPr/>
            <p:nvPr/>
          </p:nvSpPr>
          <p:spPr>
            <a:xfrm>
              <a:off x="2438400" y="1752600"/>
              <a:ext cx="609600" cy="96224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39"/>
            <p:cNvSpPr/>
            <p:nvPr/>
          </p:nvSpPr>
          <p:spPr>
            <a:xfrm rot="21185207">
              <a:off x="2781301" y="2754942"/>
              <a:ext cx="381000" cy="1736501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23"/>
            <p:cNvGrpSpPr/>
            <p:nvPr/>
          </p:nvGrpSpPr>
          <p:grpSpPr>
            <a:xfrm rot="577305">
              <a:off x="2753199" y="2697652"/>
              <a:ext cx="558615" cy="1078471"/>
              <a:chOff x="4750172" y="2903312"/>
              <a:chExt cx="1117228" cy="2049688"/>
            </a:xfrm>
          </p:grpSpPr>
          <p:sp>
            <p:nvSpPr>
              <p:cNvPr id="181" name="Oval 180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Trapezoid 181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Trapezoid 182"/>
              <p:cNvSpPr/>
              <p:nvPr/>
            </p:nvSpPr>
            <p:spPr>
              <a:xfrm rot="19749421">
                <a:off x="4750172" y="2994280"/>
                <a:ext cx="959374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Cloud 178"/>
            <p:cNvSpPr/>
            <p:nvPr/>
          </p:nvSpPr>
          <p:spPr>
            <a:xfrm rot="21175570">
              <a:off x="2437516" y="2268306"/>
              <a:ext cx="573269" cy="673316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 rot="5225831">
              <a:off x="2639711" y="2328604"/>
              <a:ext cx="146143" cy="2735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 rot="1591217">
              <a:off x="2055941" y="928860"/>
              <a:ext cx="68805" cy="2099533"/>
              <a:chOff x="609600" y="2183606"/>
              <a:chExt cx="152400" cy="1854994"/>
            </a:xfrm>
          </p:grpSpPr>
          <p:sp>
            <p:nvSpPr>
              <p:cNvPr id="5" name="Rounded Rectangle 4"/>
              <p:cNvSpPr/>
              <p:nvPr/>
            </p:nvSpPr>
            <p:spPr>
              <a:xfrm>
                <a:off x="609600" y="2235570"/>
                <a:ext cx="152400" cy="180303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609600" y="2183606"/>
                <a:ext cx="152400" cy="11725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4" name="Oval 193"/>
            <p:cNvSpPr/>
            <p:nvPr/>
          </p:nvSpPr>
          <p:spPr>
            <a:xfrm rot="2910980">
              <a:off x="2162496" y="1761221"/>
              <a:ext cx="110475" cy="1424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78690">
              <a:off x="2064930" y="1717473"/>
              <a:ext cx="91979" cy="1745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Oval 28"/>
          <p:cNvSpPr/>
          <p:nvPr/>
        </p:nvSpPr>
        <p:spPr>
          <a:xfrm>
            <a:off x="4508471" y="3131721"/>
            <a:ext cx="304297" cy="279560"/>
          </a:xfrm>
          <a:prstGeom prst="ellips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29"/>
          <p:cNvSpPr/>
          <p:nvPr/>
        </p:nvSpPr>
        <p:spPr>
          <a:xfrm>
            <a:off x="4812768" y="3131721"/>
            <a:ext cx="304297" cy="279560"/>
          </a:xfrm>
          <a:prstGeom prst="ellips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0"/>
          <p:cNvSpPr/>
          <p:nvPr/>
        </p:nvSpPr>
        <p:spPr>
          <a:xfrm>
            <a:off x="4325893" y="2293041"/>
            <a:ext cx="152149" cy="27956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rapezoid 31"/>
          <p:cNvSpPr/>
          <p:nvPr/>
        </p:nvSpPr>
        <p:spPr>
          <a:xfrm rot="1480658">
            <a:off x="4394249" y="1651250"/>
            <a:ext cx="395586" cy="838680"/>
          </a:xfrm>
          <a:prstGeom prst="trapezoid">
            <a:avLst>
              <a:gd name="adj" fmla="val 30469"/>
            </a:avLst>
          </a:prstGeom>
          <a:solidFill>
            <a:schemeClr val="bg2">
              <a:lumMod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rapezoid 32"/>
          <p:cNvSpPr/>
          <p:nvPr/>
        </p:nvSpPr>
        <p:spPr>
          <a:xfrm rot="1447265">
            <a:off x="4461176" y="1601614"/>
            <a:ext cx="304297" cy="663956"/>
          </a:xfrm>
          <a:prstGeom prst="trapezoid">
            <a:avLst>
              <a:gd name="adj" fmla="val 30469"/>
            </a:avLst>
          </a:prstGeom>
          <a:solidFill>
            <a:srgbClr val="DAC15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rapezoid 33"/>
          <p:cNvSpPr/>
          <p:nvPr/>
        </p:nvSpPr>
        <p:spPr>
          <a:xfrm>
            <a:off x="4447611" y="1698977"/>
            <a:ext cx="791172" cy="1572525"/>
          </a:xfrm>
          <a:prstGeom prst="trapezoid">
            <a:avLst>
              <a:gd name="adj" fmla="val 30469"/>
            </a:avLst>
          </a:prstGeom>
          <a:solidFill>
            <a:schemeClr val="bg2">
              <a:lumMod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rapezoid 35"/>
          <p:cNvSpPr/>
          <p:nvPr/>
        </p:nvSpPr>
        <p:spPr>
          <a:xfrm rot="402310">
            <a:off x="4478846" y="1668598"/>
            <a:ext cx="304297" cy="1513507"/>
          </a:xfrm>
          <a:prstGeom prst="trapezoid">
            <a:avLst>
              <a:gd name="adj" fmla="val 30469"/>
            </a:avLst>
          </a:prstGeom>
          <a:solidFill>
            <a:srgbClr val="927B4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rapezoid 39"/>
          <p:cNvSpPr/>
          <p:nvPr/>
        </p:nvSpPr>
        <p:spPr>
          <a:xfrm rot="21185207">
            <a:off x="4904058" y="1698977"/>
            <a:ext cx="304297" cy="1513507"/>
          </a:xfrm>
          <a:prstGeom prst="trapezoid">
            <a:avLst>
              <a:gd name="adj" fmla="val 30469"/>
            </a:avLst>
          </a:prstGeom>
          <a:solidFill>
            <a:srgbClr val="927B4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23"/>
          <p:cNvGrpSpPr/>
          <p:nvPr/>
        </p:nvGrpSpPr>
        <p:grpSpPr>
          <a:xfrm>
            <a:off x="4977515" y="1597678"/>
            <a:ext cx="443847" cy="939979"/>
            <a:chOff x="4755948" y="2903312"/>
            <a:chExt cx="1111452" cy="2049688"/>
          </a:xfrm>
        </p:grpSpPr>
        <p:sp>
          <p:nvSpPr>
            <p:cNvPr id="47" name="Oval 46"/>
            <p:cNvSpPr/>
            <p:nvPr/>
          </p:nvSpPr>
          <p:spPr>
            <a:xfrm>
              <a:off x="5486400" y="4267200"/>
              <a:ext cx="3810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19830111">
              <a:off x="4816550" y="2903312"/>
              <a:ext cx="822282" cy="1828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19749421">
              <a:off x="4755948" y="3014181"/>
              <a:ext cx="877678" cy="1504779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784377" y="3058971"/>
            <a:ext cx="1857829" cy="1931327"/>
            <a:chOff x="5784377" y="3058971"/>
            <a:chExt cx="1857829" cy="1931327"/>
          </a:xfrm>
        </p:grpSpPr>
        <p:grpSp>
          <p:nvGrpSpPr>
            <p:cNvPr id="52" name="Group 51"/>
            <p:cNvGrpSpPr/>
            <p:nvPr/>
          </p:nvGrpSpPr>
          <p:grpSpPr>
            <a:xfrm>
              <a:off x="5784377" y="3058971"/>
              <a:ext cx="1857829" cy="1931327"/>
              <a:chOff x="6812404" y="4014427"/>
              <a:chExt cx="1532462" cy="1723166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6884974" y="4061842"/>
                <a:ext cx="1410168" cy="1623855"/>
              </a:xfrm>
              <a:prstGeom prst="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ame 60"/>
              <p:cNvSpPr/>
              <p:nvPr/>
            </p:nvSpPr>
            <p:spPr>
              <a:xfrm>
                <a:off x="6812404" y="4014427"/>
                <a:ext cx="1532462" cy="1723166"/>
              </a:xfrm>
              <a:prstGeom prst="frame">
                <a:avLst>
                  <a:gd name="adj1" fmla="val 6592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6191033" y="3376217"/>
              <a:ext cx="1007278" cy="1494234"/>
              <a:chOff x="4538901" y="825351"/>
              <a:chExt cx="676583" cy="1133739"/>
            </a:xfrm>
          </p:grpSpPr>
          <p:sp>
            <p:nvSpPr>
              <p:cNvPr id="38" name="Trapezoid 34"/>
              <p:cNvSpPr/>
              <p:nvPr/>
            </p:nvSpPr>
            <p:spPr>
              <a:xfrm>
                <a:off x="4601463" y="1549353"/>
                <a:ext cx="554267" cy="409737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Cloud 36"/>
              <p:cNvSpPr/>
              <p:nvPr/>
            </p:nvSpPr>
            <p:spPr>
              <a:xfrm>
                <a:off x="4538901" y="860296"/>
                <a:ext cx="243437" cy="698900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Cloud 37"/>
              <p:cNvSpPr/>
              <p:nvPr/>
            </p:nvSpPr>
            <p:spPr>
              <a:xfrm rot="21175570">
                <a:off x="4941616" y="876921"/>
                <a:ext cx="273868" cy="719948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38"/>
              <p:cNvSpPr/>
              <p:nvPr/>
            </p:nvSpPr>
            <p:spPr>
              <a:xfrm>
                <a:off x="4630190" y="825351"/>
                <a:ext cx="486875" cy="8386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 rot="21175570">
                <a:off x="4629484" y="1274833"/>
                <a:ext cx="457858" cy="586852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5225831">
                <a:off x="4785645" y="1337358"/>
                <a:ext cx="127376" cy="2184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063844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581400" y="457200"/>
            <a:ext cx="2286000" cy="4876800"/>
            <a:chOff x="3581400" y="457200"/>
            <a:chExt cx="2286000" cy="4876800"/>
          </a:xfrm>
        </p:grpSpPr>
        <p:grpSp>
          <p:nvGrpSpPr>
            <p:cNvPr id="3" name="Group 41"/>
            <p:cNvGrpSpPr/>
            <p:nvPr/>
          </p:nvGrpSpPr>
          <p:grpSpPr>
            <a:xfrm>
              <a:off x="3581400" y="457200"/>
              <a:ext cx="2286000" cy="4876800"/>
              <a:chOff x="2209800" y="1066800"/>
              <a:chExt cx="2895600" cy="48768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4495800" y="38100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2209800" y="3810000"/>
                <a:ext cx="5334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3048000" y="52578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581400" y="52578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1996156">
                <a:off x="2337756" y="2782976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2041752">
                <a:off x="2489398" y="2607435"/>
                <a:ext cx="1003899" cy="130645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19870960">
                <a:off x="4002649" y="2786987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20036208">
                <a:off x="3817360" y="2629390"/>
                <a:ext cx="1003899" cy="130645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>
                <a:off x="2971800" y="2667000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3372787" y="2438400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21335299">
                <a:off x="3751512" y="2513918"/>
                <a:ext cx="699099" cy="2898914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353417">
                <a:off x="2954733" y="2589922"/>
                <a:ext cx="699099" cy="277102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18"/>
              <p:cNvGrpSpPr/>
              <p:nvPr/>
            </p:nvGrpSpPr>
            <p:grpSpPr>
              <a:xfrm>
                <a:off x="2950727" y="1066800"/>
                <a:ext cx="1529921" cy="1676400"/>
                <a:chOff x="2950727" y="1066800"/>
                <a:chExt cx="1529921" cy="1676400"/>
              </a:xfrm>
            </p:grpSpPr>
            <p:sp>
              <p:nvSpPr>
                <p:cNvPr id="29" name="Oval 28"/>
                <p:cNvSpPr/>
                <p:nvPr/>
              </p:nvSpPr>
              <p:spPr>
                <a:xfrm>
                  <a:off x="2981960" y="1199148"/>
                  <a:ext cx="1447800" cy="15440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Moon 29"/>
                <p:cNvSpPr/>
                <p:nvPr/>
              </p:nvSpPr>
              <p:spPr>
                <a:xfrm rot="6174437">
                  <a:off x="3168804" y="1002653"/>
                  <a:ext cx="549524" cy="985677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Moon 30"/>
                <p:cNvSpPr/>
                <p:nvPr/>
              </p:nvSpPr>
              <p:spPr>
                <a:xfrm rot="4898057">
                  <a:off x="3762395" y="1088363"/>
                  <a:ext cx="546598" cy="889908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Moon 31"/>
                <p:cNvSpPr/>
                <p:nvPr/>
              </p:nvSpPr>
              <p:spPr>
                <a:xfrm rot="6938956">
                  <a:off x="3469398" y="943473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Moon 32"/>
                <p:cNvSpPr/>
                <p:nvPr/>
              </p:nvSpPr>
              <p:spPr>
                <a:xfrm rot="14661044" flipH="1">
                  <a:off x="3368946" y="943474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3266913" y="1226742"/>
                  <a:ext cx="954298" cy="41088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>
                  <a:off x="3078480" y="1331495"/>
                  <a:ext cx="1254760" cy="116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147"/>
            <p:cNvGrpSpPr/>
            <p:nvPr/>
          </p:nvGrpSpPr>
          <p:grpSpPr>
            <a:xfrm>
              <a:off x="4495800" y="2815652"/>
              <a:ext cx="482184" cy="232348"/>
              <a:chOff x="4495800" y="2815652"/>
              <a:chExt cx="482184" cy="232348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48"/>
            <p:cNvGrpSpPr/>
            <p:nvPr/>
          </p:nvGrpSpPr>
          <p:grpSpPr>
            <a:xfrm>
              <a:off x="4495800" y="3200400"/>
              <a:ext cx="482184" cy="232348"/>
              <a:chOff x="4495800" y="2815652"/>
              <a:chExt cx="482184" cy="232348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152"/>
            <p:cNvGrpSpPr/>
            <p:nvPr/>
          </p:nvGrpSpPr>
          <p:grpSpPr>
            <a:xfrm>
              <a:off x="4495800" y="3657600"/>
              <a:ext cx="482184" cy="232348"/>
              <a:chOff x="4495800" y="2815652"/>
              <a:chExt cx="482184" cy="232348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6" name="TextBox 85"/>
          <p:cNvSpPr txBox="1"/>
          <p:nvPr/>
        </p:nvSpPr>
        <p:spPr>
          <a:xfrm>
            <a:off x="3581400" y="55626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Isaac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6934200" y="5791200"/>
            <a:ext cx="152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</a:t>
            </a:r>
            <a:endParaRPr lang="en-US" dirty="0"/>
          </a:p>
        </p:txBody>
      </p:sp>
      <p:sp>
        <p:nvSpPr>
          <p:cNvPr id="88" name="TextBox 87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grpSp>
        <p:nvGrpSpPr>
          <p:cNvPr id="36" name="Group 88"/>
          <p:cNvGrpSpPr/>
          <p:nvPr/>
        </p:nvGrpSpPr>
        <p:grpSpPr>
          <a:xfrm>
            <a:off x="457200" y="609600"/>
            <a:ext cx="2743200" cy="5638800"/>
            <a:chOff x="3048000" y="304800"/>
            <a:chExt cx="2743200" cy="5638800"/>
          </a:xfrm>
        </p:grpSpPr>
        <p:sp>
          <p:nvSpPr>
            <p:cNvPr id="90" name="Oval 89"/>
            <p:cNvSpPr/>
            <p:nvPr/>
          </p:nvSpPr>
          <p:spPr>
            <a:xfrm>
              <a:off x="3505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4267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3048000" y="3505200"/>
              <a:ext cx="3810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1480658">
              <a:off x="3219171" y="2105729"/>
              <a:ext cx="990600" cy="1828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447265">
              <a:off x="3386766" y="1997494"/>
              <a:ext cx="762000" cy="14478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3352800" y="2209800"/>
              <a:ext cx="1981200" cy="34290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>
              <a:off x="3429000" y="1981200"/>
              <a:ext cx="1828800" cy="23622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402310">
              <a:off x="3431017" y="2143558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loud 97"/>
            <p:cNvSpPr/>
            <p:nvPr/>
          </p:nvSpPr>
          <p:spPr>
            <a:xfrm>
              <a:off x="3581400" y="381000"/>
              <a:ext cx="609600" cy="1524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Cloud 98"/>
            <p:cNvSpPr/>
            <p:nvPr/>
          </p:nvSpPr>
          <p:spPr>
            <a:xfrm rot="21175570">
              <a:off x="4589855" y="417252"/>
              <a:ext cx="685800" cy="1569896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3810000" y="304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1185207">
              <a:off x="4495800" y="2209800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18"/>
            <p:cNvGrpSpPr/>
            <p:nvPr/>
          </p:nvGrpSpPr>
          <p:grpSpPr>
            <a:xfrm rot="1104790">
              <a:off x="3859816" y="2815196"/>
              <a:ext cx="1752600" cy="2046934"/>
              <a:chOff x="5638800" y="3962400"/>
              <a:chExt cx="1752600" cy="1705928"/>
            </a:xfrm>
          </p:grpSpPr>
          <p:sp>
            <p:nvSpPr>
              <p:cNvPr id="109" name="Flowchart: Delay 15"/>
              <p:cNvSpPr/>
              <p:nvPr/>
            </p:nvSpPr>
            <p:spPr>
              <a:xfrm rot="15782805">
                <a:off x="60198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lowchart: Delay 109"/>
              <p:cNvSpPr/>
              <p:nvPr/>
            </p:nvSpPr>
            <p:spPr>
              <a:xfrm rot="15844793">
                <a:off x="58674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lowchart: Delay 110"/>
              <p:cNvSpPr/>
              <p:nvPr/>
            </p:nvSpPr>
            <p:spPr>
              <a:xfrm rot="16200000">
                <a:off x="55626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lowchart: Delay 14"/>
              <p:cNvSpPr/>
              <p:nvPr/>
            </p:nvSpPr>
            <p:spPr>
              <a:xfrm rot="16200000">
                <a:off x="54102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5715000" y="4191000"/>
                <a:ext cx="1143000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The Ten Commandments</a:t>
                </a:r>
              </a:p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Law of</a:t>
                </a:r>
              </a:p>
              <a:p>
                <a:r>
                  <a:rPr lang="en-US" dirty="0" err="1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moses</a:t>
                </a:r>
                <a:endParaRPr lang="en-US" dirty="0">
                  <a:solidFill>
                    <a:schemeClr val="bg2">
                      <a:lumMod val="25000"/>
                    </a:schemeClr>
                  </a:solidFill>
                  <a:latin typeface="Symbol" pitchFamily="18" charset="2"/>
                </a:endParaRPr>
              </a:p>
            </p:txBody>
          </p:sp>
        </p:grpSp>
        <p:grpSp>
          <p:nvGrpSpPr>
            <p:cNvPr id="51" name="Group 23"/>
            <p:cNvGrpSpPr/>
            <p:nvPr/>
          </p:nvGrpSpPr>
          <p:grpSpPr>
            <a:xfrm>
              <a:off x="4679748" y="1988912"/>
              <a:ext cx="1111452" cy="2049688"/>
              <a:chOff x="4755948" y="2903312"/>
              <a:chExt cx="1111452" cy="2049688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Cloud 103"/>
            <p:cNvSpPr/>
            <p:nvPr/>
          </p:nvSpPr>
          <p:spPr>
            <a:xfrm rot="21175570">
              <a:off x="3808231" y="1284927"/>
              <a:ext cx="1146537" cy="1279673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5225831">
              <a:off x="4285607" y="1433870"/>
              <a:ext cx="189493" cy="315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1371600" y="6324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grpSp>
        <p:nvGrpSpPr>
          <p:cNvPr id="52" name="Group 115"/>
          <p:cNvGrpSpPr/>
          <p:nvPr/>
        </p:nvGrpSpPr>
        <p:grpSpPr>
          <a:xfrm>
            <a:off x="6248400" y="522866"/>
            <a:ext cx="2386263" cy="4963534"/>
            <a:chOff x="6248400" y="522866"/>
            <a:chExt cx="2386263" cy="4963534"/>
          </a:xfrm>
        </p:grpSpPr>
        <p:sp>
          <p:nvSpPr>
            <p:cNvPr id="37" name="Oval 36"/>
            <p:cNvSpPr/>
            <p:nvPr/>
          </p:nvSpPr>
          <p:spPr>
            <a:xfrm>
              <a:off x="8153400" y="3276600"/>
              <a:ext cx="481263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6248400" y="3200400"/>
              <a:ext cx="421105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6986337" y="48006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7407442" y="48006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 rot="1996156">
              <a:off x="6425618" y="2325776"/>
              <a:ext cx="797258" cy="1443356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2041752">
              <a:off x="6545335" y="2150235"/>
              <a:ext cx="792552" cy="130645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19870960">
              <a:off x="7740007" y="2329787"/>
              <a:ext cx="748865" cy="1443356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20036208">
              <a:off x="7593726" y="2172190"/>
              <a:ext cx="792552" cy="130645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6926179" y="2209800"/>
              <a:ext cx="1143000" cy="2895600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7242748" y="1981200"/>
              <a:ext cx="473372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21335299">
              <a:off x="7541741" y="2056718"/>
              <a:ext cx="551920" cy="2898914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353417">
              <a:off x="6912705" y="2162703"/>
              <a:ext cx="551920" cy="277102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6934200" y="741948"/>
              <a:ext cx="11430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132"/>
            <p:cNvGrpSpPr/>
            <p:nvPr/>
          </p:nvGrpSpPr>
          <p:grpSpPr>
            <a:xfrm rot="5652533">
              <a:off x="6137535" y="3376222"/>
              <a:ext cx="2286000" cy="110552"/>
              <a:chOff x="1412199" y="5878018"/>
              <a:chExt cx="3858717" cy="630212"/>
            </a:xfrm>
            <a:solidFill>
              <a:schemeClr val="accent2">
                <a:lumMod val="75000"/>
              </a:schemeClr>
            </a:solidFill>
          </p:grpSpPr>
          <p:grpSp>
            <p:nvGrpSpPr>
              <p:cNvPr id="66" name="Group 122"/>
              <p:cNvGrpSpPr/>
              <p:nvPr/>
            </p:nvGrpSpPr>
            <p:grpSpPr>
              <a:xfrm>
                <a:off x="3628244" y="589051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4" name="Flowchart: Collate 83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Flowchart: Collate 84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" name="Group 123"/>
              <p:cNvGrpSpPr/>
              <p:nvPr/>
            </p:nvGrpSpPr>
            <p:grpSpPr>
              <a:xfrm>
                <a:off x="2514600" y="589863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2" name="Flowchart: Collate 81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" name="Flowchart: Collate 82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" name="Group 126"/>
              <p:cNvGrpSpPr/>
              <p:nvPr/>
            </p:nvGrpSpPr>
            <p:grpSpPr>
              <a:xfrm>
                <a:off x="1412199" y="5878018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0" name="Flowchart: Collate 79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" name="Flowchart: Collate 80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9" name="Flowchart: Collate 78"/>
              <p:cNvSpPr/>
              <p:nvPr/>
            </p:nvSpPr>
            <p:spPr>
              <a:xfrm rot="5400000">
                <a:off x="4699416" y="5928610"/>
                <a:ext cx="609600" cy="533400"/>
              </a:xfrm>
              <a:prstGeom prst="flowChartCollat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" name="Group 133"/>
            <p:cNvGrpSpPr/>
            <p:nvPr/>
          </p:nvGrpSpPr>
          <p:grpSpPr>
            <a:xfrm rot="5135575">
              <a:off x="6619944" y="3374592"/>
              <a:ext cx="2286000" cy="110552"/>
              <a:chOff x="1412199" y="5878018"/>
              <a:chExt cx="3858717" cy="630212"/>
            </a:xfrm>
            <a:solidFill>
              <a:schemeClr val="accent2">
                <a:lumMod val="75000"/>
              </a:schemeClr>
            </a:solidFill>
          </p:grpSpPr>
          <p:grpSp>
            <p:nvGrpSpPr>
              <p:cNvPr id="77" name="Group 122"/>
              <p:cNvGrpSpPr/>
              <p:nvPr/>
            </p:nvGrpSpPr>
            <p:grpSpPr>
              <a:xfrm>
                <a:off x="3628244" y="589051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4" name="Flowchart: Collate 73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Flowchart: Collate 74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" name="Group 123"/>
              <p:cNvGrpSpPr/>
              <p:nvPr/>
            </p:nvGrpSpPr>
            <p:grpSpPr>
              <a:xfrm>
                <a:off x="2514600" y="589863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2" name="Flowchart: Collate 71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Flowchart: Collate 72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" name="Group 126"/>
              <p:cNvGrpSpPr/>
              <p:nvPr/>
            </p:nvGrpSpPr>
            <p:grpSpPr>
              <a:xfrm>
                <a:off x="1412199" y="5878018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0" name="Flowchart: Collate 69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Flowchart: Collate 70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9" name="Flowchart: Collate 68"/>
              <p:cNvSpPr/>
              <p:nvPr/>
            </p:nvSpPr>
            <p:spPr>
              <a:xfrm rot="5400000">
                <a:off x="4699416" y="5928610"/>
                <a:ext cx="609600" cy="533400"/>
              </a:xfrm>
              <a:prstGeom prst="flowChartCollat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2" name="Group 161"/>
            <p:cNvGrpSpPr/>
            <p:nvPr/>
          </p:nvGrpSpPr>
          <p:grpSpPr>
            <a:xfrm rot="10800000">
              <a:off x="7132782" y="4572000"/>
              <a:ext cx="152400" cy="457200"/>
              <a:chOff x="5562600" y="5410200"/>
              <a:chExt cx="762000" cy="990600"/>
            </a:xfrm>
          </p:grpSpPr>
          <p:sp>
            <p:nvSpPr>
              <p:cNvPr id="61" name="Isosceles Triangle 60"/>
              <p:cNvSpPr/>
              <p:nvPr/>
            </p:nvSpPr>
            <p:spPr>
              <a:xfrm>
                <a:off x="57912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59436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>
                <a:off x="5638800" y="54864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>
                <a:off x="5562600" y="5943600"/>
                <a:ext cx="762000" cy="4572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5715000" y="5867399"/>
                <a:ext cx="457200" cy="228601"/>
              </a:xfrm>
              <a:prstGeom prst="ellipse">
                <a:avLst/>
              </a:prstGeom>
              <a:solidFill>
                <a:srgbClr val="EFBD6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62"/>
            <p:cNvGrpSpPr/>
            <p:nvPr/>
          </p:nvGrpSpPr>
          <p:grpSpPr>
            <a:xfrm rot="10800000">
              <a:off x="7772400" y="4495800"/>
              <a:ext cx="152400" cy="457200"/>
              <a:chOff x="5562600" y="5410200"/>
              <a:chExt cx="762000" cy="990600"/>
            </a:xfrm>
          </p:grpSpPr>
          <p:sp>
            <p:nvSpPr>
              <p:cNvPr id="56" name="Isosceles Triangle 55"/>
              <p:cNvSpPr/>
              <p:nvPr/>
            </p:nvSpPr>
            <p:spPr>
              <a:xfrm>
                <a:off x="57912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Isosceles Triangle 56"/>
              <p:cNvSpPr/>
              <p:nvPr/>
            </p:nvSpPr>
            <p:spPr>
              <a:xfrm>
                <a:off x="59436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>
                <a:off x="5638800" y="54864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>
                <a:off x="5562600" y="5943600"/>
                <a:ext cx="762000" cy="4572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5715000" y="5867400"/>
                <a:ext cx="457200" cy="228600"/>
              </a:xfrm>
              <a:prstGeom prst="ellipse">
                <a:avLst/>
              </a:prstGeom>
              <a:solidFill>
                <a:srgbClr val="EFBD6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Cloud 53"/>
            <p:cNvSpPr/>
            <p:nvPr/>
          </p:nvSpPr>
          <p:spPr>
            <a:xfrm rot="2502709" flipH="1">
              <a:off x="6672396" y="522866"/>
              <a:ext cx="696793" cy="1310863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 rot="7219208" flipH="1">
              <a:off x="7475024" y="363891"/>
              <a:ext cx="710332" cy="1307413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7086600" y="685800"/>
              <a:ext cx="609600" cy="5334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3"/>
          <p:cNvGrpSpPr/>
          <p:nvPr/>
        </p:nvGrpSpPr>
        <p:grpSpPr>
          <a:xfrm>
            <a:off x="71718" y="1120588"/>
            <a:ext cx="3048000" cy="4572000"/>
            <a:chOff x="838200" y="1066800"/>
            <a:chExt cx="2438400" cy="3352800"/>
          </a:xfrm>
        </p:grpSpPr>
        <p:sp>
          <p:nvSpPr>
            <p:cNvPr id="2" name="Rounded Rectangle 1"/>
            <p:cNvSpPr/>
            <p:nvPr/>
          </p:nvSpPr>
          <p:spPr>
            <a:xfrm>
              <a:off x="1066800" y="12954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1143000" y="12192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1219200" y="11430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295400" y="10668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nut 5"/>
            <p:cNvSpPr/>
            <p:nvPr/>
          </p:nvSpPr>
          <p:spPr>
            <a:xfrm>
              <a:off x="838200" y="1676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Donut 6"/>
            <p:cNvSpPr/>
            <p:nvPr/>
          </p:nvSpPr>
          <p:spPr>
            <a:xfrm>
              <a:off x="838200" y="2438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Donut 7"/>
            <p:cNvSpPr/>
            <p:nvPr/>
          </p:nvSpPr>
          <p:spPr>
            <a:xfrm>
              <a:off x="838200" y="3200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Plaque 8"/>
            <p:cNvSpPr/>
            <p:nvPr/>
          </p:nvSpPr>
          <p:spPr>
            <a:xfrm>
              <a:off x="990600" y="1981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Plaque 9"/>
            <p:cNvSpPr/>
            <p:nvPr/>
          </p:nvSpPr>
          <p:spPr>
            <a:xfrm>
              <a:off x="990600" y="2743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Plaque 10"/>
            <p:cNvSpPr/>
            <p:nvPr/>
          </p:nvSpPr>
          <p:spPr>
            <a:xfrm>
              <a:off x="990600" y="3505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8"/>
          <p:cNvGrpSpPr/>
          <p:nvPr/>
        </p:nvGrpSpPr>
        <p:grpSpPr>
          <a:xfrm>
            <a:off x="5715000" y="457200"/>
            <a:ext cx="1371600" cy="1447800"/>
            <a:chOff x="2133600" y="1981200"/>
            <a:chExt cx="1143000" cy="1143000"/>
          </a:xfrm>
        </p:grpSpPr>
        <p:sp>
          <p:nvSpPr>
            <p:cNvPr id="20" name="Oval 19"/>
            <p:cNvSpPr/>
            <p:nvPr/>
          </p:nvSpPr>
          <p:spPr>
            <a:xfrm>
              <a:off x="2133600" y="1981200"/>
              <a:ext cx="1143000" cy="1143000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2484408" y="2493034"/>
              <a:ext cx="537238" cy="552091"/>
            </a:xfrm>
            <a:custGeom>
              <a:avLst/>
              <a:gdLst>
                <a:gd name="connsiteX0" fmla="*/ 0 w 537238"/>
                <a:gd name="connsiteY0" fmla="*/ 526211 h 552091"/>
                <a:gd name="connsiteX1" fmla="*/ 0 w 537238"/>
                <a:gd name="connsiteY1" fmla="*/ 526211 h 552091"/>
                <a:gd name="connsiteX2" fmla="*/ 69011 w 537238"/>
                <a:gd name="connsiteY2" fmla="*/ 483079 h 552091"/>
                <a:gd name="connsiteX3" fmla="*/ 129396 w 537238"/>
                <a:gd name="connsiteY3" fmla="*/ 448574 h 552091"/>
                <a:gd name="connsiteX4" fmla="*/ 138022 w 537238"/>
                <a:gd name="connsiteY4" fmla="*/ 414068 h 552091"/>
                <a:gd name="connsiteX5" fmla="*/ 172528 w 537238"/>
                <a:gd name="connsiteY5" fmla="*/ 362309 h 552091"/>
                <a:gd name="connsiteX6" fmla="*/ 189781 w 537238"/>
                <a:gd name="connsiteY6" fmla="*/ 310551 h 552091"/>
                <a:gd name="connsiteX7" fmla="*/ 181154 w 537238"/>
                <a:gd name="connsiteY7" fmla="*/ 241540 h 552091"/>
                <a:gd name="connsiteX8" fmla="*/ 172528 w 537238"/>
                <a:gd name="connsiteY8" fmla="*/ 215660 h 552091"/>
                <a:gd name="connsiteX9" fmla="*/ 120769 w 537238"/>
                <a:gd name="connsiteY9" fmla="*/ 163902 h 552091"/>
                <a:gd name="connsiteX10" fmla="*/ 94890 w 537238"/>
                <a:gd name="connsiteY10" fmla="*/ 155275 h 552091"/>
                <a:gd name="connsiteX11" fmla="*/ 77637 w 537238"/>
                <a:gd name="connsiteY11" fmla="*/ 129396 h 552091"/>
                <a:gd name="connsiteX12" fmla="*/ 34505 w 537238"/>
                <a:gd name="connsiteY12" fmla="*/ 86264 h 552091"/>
                <a:gd name="connsiteX13" fmla="*/ 25879 w 537238"/>
                <a:gd name="connsiteY13" fmla="*/ 60385 h 552091"/>
                <a:gd name="connsiteX14" fmla="*/ 77637 w 537238"/>
                <a:gd name="connsiteY14" fmla="*/ 17253 h 552091"/>
                <a:gd name="connsiteX15" fmla="*/ 103517 w 537238"/>
                <a:gd name="connsiteY15" fmla="*/ 0 h 552091"/>
                <a:gd name="connsiteX16" fmla="*/ 241539 w 537238"/>
                <a:gd name="connsiteY16" fmla="*/ 8626 h 552091"/>
                <a:gd name="connsiteX17" fmla="*/ 310550 w 537238"/>
                <a:gd name="connsiteY17" fmla="*/ 43132 h 552091"/>
                <a:gd name="connsiteX18" fmla="*/ 370935 w 537238"/>
                <a:gd name="connsiteY18" fmla="*/ 69011 h 552091"/>
                <a:gd name="connsiteX19" fmla="*/ 396815 w 537238"/>
                <a:gd name="connsiteY19" fmla="*/ 86264 h 552091"/>
                <a:gd name="connsiteX20" fmla="*/ 448573 w 537238"/>
                <a:gd name="connsiteY20" fmla="*/ 103517 h 552091"/>
                <a:gd name="connsiteX21" fmla="*/ 500332 w 537238"/>
                <a:gd name="connsiteY21" fmla="*/ 146649 h 552091"/>
                <a:gd name="connsiteX22" fmla="*/ 508958 w 537238"/>
                <a:gd name="connsiteY22" fmla="*/ 172528 h 552091"/>
                <a:gd name="connsiteX23" fmla="*/ 526211 w 537238"/>
                <a:gd name="connsiteY23" fmla="*/ 198408 h 552091"/>
                <a:gd name="connsiteX24" fmla="*/ 491705 w 537238"/>
                <a:gd name="connsiteY24" fmla="*/ 276045 h 552091"/>
                <a:gd name="connsiteX25" fmla="*/ 474452 w 537238"/>
                <a:gd name="connsiteY25" fmla="*/ 327804 h 552091"/>
                <a:gd name="connsiteX26" fmla="*/ 431320 w 537238"/>
                <a:gd name="connsiteY26" fmla="*/ 448574 h 552091"/>
                <a:gd name="connsiteX27" fmla="*/ 405441 w 537238"/>
                <a:gd name="connsiteY27" fmla="*/ 457200 h 552091"/>
                <a:gd name="connsiteX28" fmla="*/ 353683 w 537238"/>
                <a:gd name="connsiteY28" fmla="*/ 491706 h 552091"/>
                <a:gd name="connsiteX29" fmla="*/ 327803 w 537238"/>
                <a:gd name="connsiteY29" fmla="*/ 517585 h 552091"/>
                <a:gd name="connsiteX30" fmla="*/ 276045 w 537238"/>
                <a:gd name="connsiteY30" fmla="*/ 534838 h 552091"/>
                <a:gd name="connsiteX31" fmla="*/ 215660 w 537238"/>
                <a:gd name="connsiteY31" fmla="*/ 552091 h 552091"/>
                <a:gd name="connsiteX32" fmla="*/ 86264 w 537238"/>
                <a:gd name="connsiteY32" fmla="*/ 543464 h 552091"/>
                <a:gd name="connsiteX33" fmla="*/ 60384 w 537238"/>
                <a:gd name="connsiteY33" fmla="*/ 534838 h 552091"/>
                <a:gd name="connsiteX34" fmla="*/ 0 w 537238"/>
                <a:gd name="connsiteY34" fmla="*/ 526211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7238" h="552091">
                  <a:moveTo>
                    <a:pt x="0" y="526211"/>
                  </a:moveTo>
                  <a:lnTo>
                    <a:pt x="0" y="526211"/>
                  </a:lnTo>
                  <a:cubicBezTo>
                    <a:pt x="23004" y="511834"/>
                    <a:pt x="45579" y="496748"/>
                    <a:pt x="69011" y="483079"/>
                  </a:cubicBezTo>
                  <a:cubicBezTo>
                    <a:pt x="156583" y="431995"/>
                    <a:pt x="57511" y="496496"/>
                    <a:pt x="129396" y="448574"/>
                  </a:cubicBezTo>
                  <a:cubicBezTo>
                    <a:pt x="132271" y="437072"/>
                    <a:pt x="132720" y="424672"/>
                    <a:pt x="138022" y="414068"/>
                  </a:cubicBezTo>
                  <a:cubicBezTo>
                    <a:pt x="147295" y="395522"/>
                    <a:pt x="172528" y="362309"/>
                    <a:pt x="172528" y="362309"/>
                  </a:cubicBezTo>
                  <a:cubicBezTo>
                    <a:pt x="178279" y="345056"/>
                    <a:pt x="192037" y="328596"/>
                    <a:pt x="189781" y="310551"/>
                  </a:cubicBezTo>
                  <a:cubicBezTo>
                    <a:pt x="186905" y="287547"/>
                    <a:pt x="185301" y="264349"/>
                    <a:pt x="181154" y="241540"/>
                  </a:cubicBezTo>
                  <a:cubicBezTo>
                    <a:pt x="179527" y="232593"/>
                    <a:pt x="178111" y="222838"/>
                    <a:pt x="172528" y="215660"/>
                  </a:cubicBezTo>
                  <a:cubicBezTo>
                    <a:pt x="157548" y="196400"/>
                    <a:pt x="143916" y="171618"/>
                    <a:pt x="120769" y="163902"/>
                  </a:cubicBezTo>
                  <a:lnTo>
                    <a:pt x="94890" y="155275"/>
                  </a:lnTo>
                  <a:cubicBezTo>
                    <a:pt x="89139" y="146649"/>
                    <a:pt x="84968" y="136727"/>
                    <a:pt x="77637" y="129396"/>
                  </a:cubicBezTo>
                  <a:cubicBezTo>
                    <a:pt x="20128" y="71887"/>
                    <a:pt x="80513" y="155275"/>
                    <a:pt x="34505" y="86264"/>
                  </a:cubicBezTo>
                  <a:cubicBezTo>
                    <a:pt x="31630" y="77638"/>
                    <a:pt x="24384" y="69354"/>
                    <a:pt x="25879" y="60385"/>
                  </a:cubicBezTo>
                  <a:cubicBezTo>
                    <a:pt x="30515" y="32572"/>
                    <a:pt x="58356" y="28271"/>
                    <a:pt x="77637" y="17253"/>
                  </a:cubicBezTo>
                  <a:cubicBezTo>
                    <a:pt x="86639" y="12109"/>
                    <a:pt x="94890" y="5751"/>
                    <a:pt x="103517" y="0"/>
                  </a:cubicBezTo>
                  <a:cubicBezTo>
                    <a:pt x="149524" y="2875"/>
                    <a:pt x="195695" y="3800"/>
                    <a:pt x="241539" y="8626"/>
                  </a:cubicBezTo>
                  <a:cubicBezTo>
                    <a:pt x="264884" y="11083"/>
                    <a:pt x="293623" y="33728"/>
                    <a:pt x="310550" y="43132"/>
                  </a:cubicBezTo>
                  <a:cubicBezTo>
                    <a:pt x="342530" y="60899"/>
                    <a:pt x="340393" y="58831"/>
                    <a:pt x="370935" y="69011"/>
                  </a:cubicBezTo>
                  <a:cubicBezTo>
                    <a:pt x="379562" y="74762"/>
                    <a:pt x="387341" y="82053"/>
                    <a:pt x="396815" y="86264"/>
                  </a:cubicBezTo>
                  <a:cubicBezTo>
                    <a:pt x="413434" y="93650"/>
                    <a:pt x="448573" y="103517"/>
                    <a:pt x="448573" y="103517"/>
                  </a:cubicBezTo>
                  <a:cubicBezTo>
                    <a:pt x="467667" y="116247"/>
                    <a:pt x="487049" y="126725"/>
                    <a:pt x="500332" y="146649"/>
                  </a:cubicBezTo>
                  <a:cubicBezTo>
                    <a:pt x="505376" y="154215"/>
                    <a:pt x="504892" y="164395"/>
                    <a:pt x="508958" y="172528"/>
                  </a:cubicBezTo>
                  <a:cubicBezTo>
                    <a:pt x="513595" y="181801"/>
                    <a:pt x="520460" y="189781"/>
                    <a:pt x="526211" y="198408"/>
                  </a:cubicBezTo>
                  <a:cubicBezTo>
                    <a:pt x="505132" y="324871"/>
                    <a:pt x="537238" y="194086"/>
                    <a:pt x="491705" y="276045"/>
                  </a:cubicBezTo>
                  <a:cubicBezTo>
                    <a:pt x="482873" y="291943"/>
                    <a:pt x="474452" y="327804"/>
                    <a:pt x="474452" y="327804"/>
                  </a:cubicBezTo>
                  <a:cubicBezTo>
                    <a:pt x="471312" y="352923"/>
                    <a:pt x="471478" y="435189"/>
                    <a:pt x="431320" y="448574"/>
                  </a:cubicBezTo>
                  <a:lnTo>
                    <a:pt x="405441" y="457200"/>
                  </a:lnTo>
                  <a:cubicBezTo>
                    <a:pt x="388188" y="468702"/>
                    <a:pt x="368345" y="477044"/>
                    <a:pt x="353683" y="491706"/>
                  </a:cubicBezTo>
                  <a:cubicBezTo>
                    <a:pt x="345056" y="500332"/>
                    <a:pt x="338467" y="511660"/>
                    <a:pt x="327803" y="517585"/>
                  </a:cubicBezTo>
                  <a:cubicBezTo>
                    <a:pt x="311906" y="526417"/>
                    <a:pt x="293688" y="530428"/>
                    <a:pt x="276045" y="534838"/>
                  </a:cubicBezTo>
                  <a:cubicBezTo>
                    <a:pt x="232717" y="545669"/>
                    <a:pt x="252786" y="539715"/>
                    <a:pt x="215660" y="552091"/>
                  </a:cubicBezTo>
                  <a:cubicBezTo>
                    <a:pt x="172528" y="549215"/>
                    <a:pt x="129227" y="548238"/>
                    <a:pt x="86264" y="543464"/>
                  </a:cubicBezTo>
                  <a:cubicBezTo>
                    <a:pt x="77226" y="542460"/>
                    <a:pt x="68333" y="539254"/>
                    <a:pt x="60384" y="534838"/>
                  </a:cubicBezTo>
                  <a:cubicBezTo>
                    <a:pt x="6234" y="504755"/>
                    <a:pt x="10064" y="527649"/>
                    <a:pt x="0" y="52621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325558" y="2087592"/>
              <a:ext cx="686636" cy="391003"/>
            </a:xfrm>
            <a:custGeom>
              <a:avLst/>
              <a:gdLst>
                <a:gd name="connsiteX0" fmla="*/ 89838 w 686636"/>
                <a:gd name="connsiteY0" fmla="*/ 207034 h 391003"/>
                <a:gd name="connsiteX1" fmla="*/ 89838 w 686636"/>
                <a:gd name="connsiteY1" fmla="*/ 207034 h 391003"/>
                <a:gd name="connsiteX2" fmla="*/ 20827 w 686636"/>
                <a:gd name="connsiteY2" fmla="*/ 293299 h 391003"/>
                <a:gd name="connsiteX3" fmla="*/ 3574 w 686636"/>
                <a:gd name="connsiteY3" fmla="*/ 345057 h 391003"/>
                <a:gd name="connsiteX4" fmla="*/ 12200 w 686636"/>
                <a:gd name="connsiteY4" fmla="*/ 388189 h 391003"/>
                <a:gd name="connsiteX5" fmla="*/ 81212 w 686636"/>
                <a:gd name="connsiteY5" fmla="*/ 370936 h 391003"/>
                <a:gd name="connsiteX6" fmla="*/ 132970 w 686636"/>
                <a:gd name="connsiteY6" fmla="*/ 327804 h 391003"/>
                <a:gd name="connsiteX7" fmla="*/ 167476 w 686636"/>
                <a:gd name="connsiteY7" fmla="*/ 310551 h 391003"/>
                <a:gd name="connsiteX8" fmla="*/ 236487 w 686636"/>
                <a:gd name="connsiteY8" fmla="*/ 284672 h 391003"/>
                <a:gd name="connsiteX9" fmla="*/ 348631 w 686636"/>
                <a:gd name="connsiteY9" fmla="*/ 301925 h 391003"/>
                <a:gd name="connsiteX10" fmla="*/ 400389 w 686636"/>
                <a:gd name="connsiteY10" fmla="*/ 336431 h 391003"/>
                <a:gd name="connsiteX11" fmla="*/ 486653 w 686636"/>
                <a:gd name="connsiteY11" fmla="*/ 362310 h 391003"/>
                <a:gd name="connsiteX12" fmla="*/ 512533 w 686636"/>
                <a:gd name="connsiteY12" fmla="*/ 370936 h 391003"/>
                <a:gd name="connsiteX13" fmla="*/ 572917 w 686636"/>
                <a:gd name="connsiteY13" fmla="*/ 362310 h 391003"/>
                <a:gd name="connsiteX14" fmla="*/ 633302 w 686636"/>
                <a:gd name="connsiteY14" fmla="*/ 345057 h 391003"/>
                <a:gd name="connsiteX15" fmla="*/ 650555 w 686636"/>
                <a:gd name="connsiteY15" fmla="*/ 258793 h 391003"/>
                <a:gd name="connsiteX16" fmla="*/ 598797 w 686636"/>
                <a:gd name="connsiteY16" fmla="*/ 224287 h 391003"/>
                <a:gd name="connsiteX17" fmla="*/ 572917 w 686636"/>
                <a:gd name="connsiteY17" fmla="*/ 207034 h 391003"/>
                <a:gd name="connsiteX18" fmla="*/ 521159 w 686636"/>
                <a:gd name="connsiteY18" fmla="*/ 189782 h 391003"/>
                <a:gd name="connsiteX19" fmla="*/ 452148 w 686636"/>
                <a:gd name="connsiteY19" fmla="*/ 163902 h 391003"/>
                <a:gd name="connsiteX20" fmla="*/ 400389 w 686636"/>
                <a:gd name="connsiteY20" fmla="*/ 120770 h 391003"/>
                <a:gd name="connsiteX21" fmla="*/ 391763 w 686636"/>
                <a:gd name="connsiteY21" fmla="*/ 86265 h 391003"/>
                <a:gd name="connsiteX22" fmla="*/ 383136 w 686636"/>
                <a:gd name="connsiteY22" fmla="*/ 25880 h 391003"/>
                <a:gd name="connsiteX23" fmla="*/ 365884 w 686636"/>
                <a:gd name="connsiteY23" fmla="*/ 0 h 391003"/>
                <a:gd name="connsiteX24" fmla="*/ 296872 w 686636"/>
                <a:gd name="connsiteY24" fmla="*/ 8627 h 391003"/>
                <a:gd name="connsiteX25" fmla="*/ 253740 w 686636"/>
                <a:gd name="connsiteY25" fmla="*/ 0 h 391003"/>
                <a:gd name="connsiteX26" fmla="*/ 98465 w 686636"/>
                <a:gd name="connsiteY26" fmla="*/ 8627 h 391003"/>
                <a:gd name="connsiteX27" fmla="*/ 72585 w 686636"/>
                <a:gd name="connsiteY27" fmla="*/ 25880 h 391003"/>
                <a:gd name="connsiteX28" fmla="*/ 72585 w 686636"/>
                <a:gd name="connsiteY28" fmla="*/ 77638 h 391003"/>
                <a:gd name="connsiteX29" fmla="*/ 107091 w 686636"/>
                <a:gd name="connsiteY29" fmla="*/ 129397 h 391003"/>
                <a:gd name="connsiteX30" fmla="*/ 98465 w 686636"/>
                <a:gd name="connsiteY30" fmla="*/ 155276 h 391003"/>
                <a:gd name="connsiteX31" fmla="*/ 89838 w 686636"/>
                <a:gd name="connsiteY31" fmla="*/ 207034 h 39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6636" h="391003">
                  <a:moveTo>
                    <a:pt x="89838" y="207034"/>
                  </a:moveTo>
                  <a:lnTo>
                    <a:pt x="89838" y="207034"/>
                  </a:lnTo>
                  <a:cubicBezTo>
                    <a:pt x="87904" y="209291"/>
                    <a:pt x="30661" y="271173"/>
                    <a:pt x="20827" y="293299"/>
                  </a:cubicBezTo>
                  <a:cubicBezTo>
                    <a:pt x="13441" y="309918"/>
                    <a:pt x="3574" y="345057"/>
                    <a:pt x="3574" y="345057"/>
                  </a:cubicBezTo>
                  <a:cubicBezTo>
                    <a:pt x="6449" y="359434"/>
                    <a:pt x="0" y="380056"/>
                    <a:pt x="12200" y="388189"/>
                  </a:cubicBezTo>
                  <a:cubicBezTo>
                    <a:pt x="16420" y="391003"/>
                    <a:pt x="71085" y="376000"/>
                    <a:pt x="81212" y="370936"/>
                  </a:cubicBezTo>
                  <a:cubicBezTo>
                    <a:pt x="126852" y="348115"/>
                    <a:pt x="88452" y="359603"/>
                    <a:pt x="132970" y="327804"/>
                  </a:cubicBezTo>
                  <a:cubicBezTo>
                    <a:pt x="143434" y="320330"/>
                    <a:pt x="156311" y="316931"/>
                    <a:pt x="167476" y="310551"/>
                  </a:cubicBezTo>
                  <a:cubicBezTo>
                    <a:pt x="215318" y="283213"/>
                    <a:pt x="169382" y="298094"/>
                    <a:pt x="236487" y="284672"/>
                  </a:cubicBezTo>
                  <a:cubicBezTo>
                    <a:pt x="241518" y="285231"/>
                    <a:pt x="327288" y="291254"/>
                    <a:pt x="348631" y="301925"/>
                  </a:cubicBezTo>
                  <a:cubicBezTo>
                    <a:pt x="367177" y="311198"/>
                    <a:pt x="380273" y="331402"/>
                    <a:pt x="400389" y="336431"/>
                  </a:cubicBezTo>
                  <a:cubicBezTo>
                    <a:pt x="452543" y="349469"/>
                    <a:pt x="423639" y="341306"/>
                    <a:pt x="486653" y="362310"/>
                  </a:cubicBezTo>
                  <a:lnTo>
                    <a:pt x="512533" y="370936"/>
                  </a:lnTo>
                  <a:cubicBezTo>
                    <a:pt x="532661" y="368061"/>
                    <a:pt x="552913" y="365947"/>
                    <a:pt x="572917" y="362310"/>
                  </a:cubicBezTo>
                  <a:cubicBezTo>
                    <a:pt x="596742" y="357978"/>
                    <a:pt x="611133" y="352446"/>
                    <a:pt x="633302" y="345057"/>
                  </a:cubicBezTo>
                  <a:cubicBezTo>
                    <a:pt x="666768" y="322747"/>
                    <a:pt x="686636" y="320647"/>
                    <a:pt x="650555" y="258793"/>
                  </a:cubicBezTo>
                  <a:cubicBezTo>
                    <a:pt x="640107" y="240882"/>
                    <a:pt x="616050" y="235789"/>
                    <a:pt x="598797" y="224287"/>
                  </a:cubicBezTo>
                  <a:cubicBezTo>
                    <a:pt x="590170" y="218536"/>
                    <a:pt x="582753" y="210313"/>
                    <a:pt x="572917" y="207034"/>
                  </a:cubicBezTo>
                  <a:lnTo>
                    <a:pt x="521159" y="189782"/>
                  </a:lnTo>
                  <a:cubicBezTo>
                    <a:pt x="460472" y="149323"/>
                    <a:pt x="537419" y="195878"/>
                    <a:pt x="452148" y="163902"/>
                  </a:cubicBezTo>
                  <a:cubicBezTo>
                    <a:pt x="432928" y="156695"/>
                    <a:pt x="413818" y="134199"/>
                    <a:pt x="400389" y="120770"/>
                  </a:cubicBezTo>
                  <a:cubicBezTo>
                    <a:pt x="397514" y="109268"/>
                    <a:pt x="393884" y="97929"/>
                    <a:pt x="391763" y="86265"/>
                  </a:cubicBezTo>
                  <a:cubicBezTo>
                    <a:pt x="388126" y="66260"/>
                    <a:pt x="388978" y="45355"/>
                    <a:pt x="383136" y="25880"/>
                  </a:cubicBezTo>
                  <a:cubicBezTo>
                    <a:pt x="380157" y="15950"/>
                    <a:pt x="371635" y="8627"/>
                    <a:pt x="365884" y="0"/>
                  </a:cubicBezTo>
                  <a:cubicBezTo>
                    <a:pt x="342880" y="2876"/>
                    <a:pt x="320055" y="8627"/>
                    <a:pt x="296872" y="8627"/>
                  </a:cubicBezTo>
                  <a:cubicBezTo>
                    <a:pt x="282210" y="8627"/>
                    <a:pt x="268402" y="0"/>
                    <a:pt x="253740" y="0"/>
                  </a:cubicBezTo>
                  <a:cubicBezTo>
                    <a:pt x="201902" y="0"/>
                    <a:pt x="150223" y="5751"/>
                    <a:pt x="98465" y="8627"/>
                  </a:cubicBezTo>
                  <a:cubicBezTo>
                    <a:pt x="89838" y="14378"/>
                    <a:pt x="79062" y="17784"/>
                    <a:pt x="72585" y="25880"/>
                  </a:cubicBezTo>
                  <a:cubicBezTo>
                    <a:pt x="59010" y="42849"/>
                    <a:pt x="63158" y="60669"/>
                    <a:pt x="72585" y="77638"/>
                  </a:cubicBezTo>
                  <a:cubicBezTo>
                    <a:pt x="82655" y="95764"/>
                    <a:pt x="107091" y="129397"/>
                    <a:pt x="107091" y="129397"/>
                  </a:cubicBezTo>
                  <a:cubicBezTo>
                    <a:pt x="104216" y="138023"/>
                    <a:pt x="102881" y="147327"/>
                    <a:pt x="98465" y="155276"/>
                  </a:cubicBezTo>
                  <a:cubicBezTo>
                    <a:pt x="75492" y="196627"/>
                    <a:pt x="91276" y="198408"/>
                    <a:pt x="89838" y="20703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22"/>
          <p:cNvGrpSpPr/>
          <p:nvPr/>
        </p:nvGrpSpPr>
        <p:grpSpPr>
          <a:xfrm>
            <a:off x="7239000" y="609600"/>
            <a:ext cx="1600200" cy="1676400"/>
            <a:chOff x="0" y="228600"/>
            <a:chExt cx="5943600" cy="6477000"/>
          </a:xfrm>
        </p:grpSpPr>
        <p:sp>
          <p:nvSpPr>
            <p:cNvPr id="25" name="Rounded Rectangle 24"/>
            <p:cNvSpPr/>
            <p:nvPr/>
          </p:nvSpPr>
          <p:spPr>
            <a:xfrm>
              <a:off x="0" y="228600"/>
              <a:ext cx="5943600" cy="6477000"/>
            </a:xfrm>
            <a:prstGeom prst="round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381000" y="1828800"/>
              <a:ext cx="2514600" cy="2438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2057400" y="762000"/>
              <a:ext cx="2133600" cy="3886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1066800" y="914400"/>
              <a:ext cx="1828800" cy="2286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3200400" y="1676400"/>
              <a:ext cx="2514600" cy="2438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2387893">
              <a:off x="4699515" y="3198961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18542915">
              <a:off x="797162" y="321422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7204752">
              <a:off x="2756011" y="329293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387893">
              <a:off x="2489715" y="3275160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2280925">
              <a:off x="1035452" y="2471330"/>
              <a:ext cx="762000" cy="1084922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9556788">
              <a:off x="2148158" y="2444851"/>
              <a:ext cx="7620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>
              <a:off x="1219200" y="3429000"/>
              <a:ext cx="14478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447800" y="2438400"/>
              <a:ext cx="1066800" cy="14478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1447800" y="3657600"/>
              <a:ext cx="1066800" cy="228600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 rot="3629068">
              <a:off x="1743932" y="4046499"/>
              <a:ext cx="931738" cy="173024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 rot="4838901">
              <a:off x="1600194" y="4044824"/>
              <a:ext cx="931738" cy="173024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 rot="3629068">
              <a:off x="1853914" y="3635339"/>
              <a:ext cx="238771" cy="196922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Isosceles Triangle 43"/>
            <p:cNvSpPr/>
            <p:nvPr/>
          </p:nvSpPr>
          <p:spPr>
            <a:xfrm rot="10800000">
              <a:off x="1752600" y="2438400"/>
              <a:ext cx="5334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1673599">
              <a:off x="2932649" y="2239857"/>
              <a:ext cx="762000" cy="1217258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9808278">
              <a:off x="4275147" y="2293760"/>
              <a:ext cx="762000" cy="1212833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3352800" y="2286000"/>
              <a:ext cx="1219200" cy="23622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3429000" y="3886200"/>
              <a:ext cx="1066800" cy="2286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4134678" y="2286000"/>
              <a:ext cx="513521" cy="2362200"/>
            </a:xfrm>
            <a:prstGeom prst="roundRect">
              <a:avLst>
                <a:gd name="adj" fmla="val 50000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352799" y="2286000"/>
              <a:ext cx="523461" cy="2362200"/>
            </a:xfrm>
            <a:prstGeom prst="roundRect">
              <a:avLst>
                <a:gd name="adj" fmla="val 41877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3581400" y="2057400"/>
              <a:ext cx="838200" cy="685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3429000" y="1143000"/>
              <a:ext cx="10668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1524000" y="1295400"/>
              <a:ext cx="990600" cy="12192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>
              <a:off x="228600" y="3962400"/>
              <a:ext cx="2133600" cy="18288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 rot="5884912">
              <a:off x="2062586" y="3953698"/>
              <a:ext cx="1584987" cy="184620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 rot="16200000">
              <a:off x="3581402" y="4114800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4952528">
              <a:off x="2023463" y="4149807"/>
              <a:ext cx="1664127" cy="2722307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16200000">
              <a:off x="4038601" y="4419599"/>
              <a:ext cx="1295399" cy="1295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>
              <a:off x="1219200" y="762000"/>
              <a:ext cx="1447800" cy="8382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rot="3184928">
              <a:off x="3810000" y="990600"/>
              <a:ext cx="914400" cy="762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3352800" y="762000"/>
              <a:ext cx="990600" cy="9144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16200000">
              <a:off x="4495801" y="39623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 rot="16200000">
              <a:off x="2" y="41147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Rectangle 19"/>
          <p:cNvSpPr/>
          <p:nvPr/>
        </p:nvSpPr>
        <p:spPr>
          <a:xfrm>
            <a:off x="3180787" y="228600"/>
            <a:ext cx="2270087" cy="73490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Hexagon 20"/>
          <p:cNvSpPr/>
          <p:nvPr/>
        </p:nvSpPr>
        <p:spPr>
          <a:xfrm rot="2230914">
            <a:off x="4503226" y="710982"/>
            <a:ext cx="1059374" cy="1066800"/>
          </a:xfrm>
          <a:prstGeom prst="hexagon">
            <a:avLst>
              <a:gd name="adj" fmla="val 38255"/>
              <a:gd name="vf" fmla="val 115470"/>
            </a:avLst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Hexagon 21"/>
          <p:cNvSpPr/>
          <p:nvPr/>
        </p:nvSpPr>
        <p:spPr>
          <a:xfrm rot="1641638">
            <a:off x="3124200" y="610385"/>
            <a:ext cx="1098743" cy="1066800"/>
          </a:xfrm>
          <a:prstGeom prst="hexagon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Hexagon 22"/>
          <p:cNvSpPr/>
          <p:nvPr/>
        </p:nvSpPr>
        <p:spPr>
          <a:xfrm rot="2427994">
            <a:off x="3916760" y="531803"/>
            <a:ext cx="1059374" cy="1066800"/>
          </a:xfrm>
          <a:prstGeom prst="hexagon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Isosceles Triangle 23"/>
          <p:cNvSpPr/>
          <p:nvPr/>
        </p:nvSpPr>
        <p:spPr>
          <a:xfrm>
            <a:off x="4429335" y="631613"/>
            <a:ext cx="813448" cy="829733"/>
          </a:xfrm>
          <a:prstGeom prst="triangl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Isosceles Triangle 24"/>
          <p:cNvSpPr/>
          <p:nvPr/>
        </p:nvSpPr>
        <p:spPr>
          <a:xfrm>
            <a:off x="3596970" y="394547"/>
            <a:ext cx="813448" cy="1090507"/>
          </a:xfrm>
          <a:prstGeom prst="triangl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25"/>
          <p:cNvSpPr/>
          <p:nvPr/>
        </p:nvSpPr>
        <p:spPr>
          <a:xfrm>
            <a:off x="3180787" y="1816947"/>
            <a:ext cx="2270087" cy="545253"/>
          </a:xfrm>
          <a:prstGeom prst="rect">
            <a:avLst/>
          </a:prstGeom>
          <a:solidFill>
            <a:srgbClr val="AE924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Double Wave 26"/>
          <p:cNvSpPr/>
          <p:nvPr/>
        </p:nvSpPr>
        <p:spPr>
          <a:xfrm>
            <a:off x="3180787" y="1247987"/>
            <a:ext cx="2270087" cy="687493"/>
          </a:xfrm>
          <a:prstGeom prst="doubleWave">
            <a:avLst/>
          </a:prstGeom>
          <a:solidFill>
            <a:srgbClr val="E4D28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284"/>
          <p:cNvGrpSpPr/>
          <p:nvPr/>
        </p:nvGrpSpPr>
        <p:grpSpPr>
          <a:xfrm>
            <a:off x="3937483" y="513080"/>
            <a:ext cx="681026" cy="1754293"/>
            <a:chOff x="3937483" y="513080"/>
            <a:chExt cx="681026" cy="1754293"/>
          </a:xfrm>
        </p:grpSpPr>
        <p:sp>
          <p:nvSpPr>
            <p:cNvPr id="74" name="Oval 28"/>
            <p:cNvSpPr/>
            <p:nvPr/>
          </p:nvSpPr>
          <p:spPr>
            <a:xfrm>
              <a:off x="4050987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29"/>
            <p:cNvSpPr/>
            <p:nvPr/>
          </p:nvSpPr>
          <p:spPr>
            <a:xfrm>
              <a:off x="4240161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30"/>
            <p:cNvSpPr/>
            <p:nvPr/>
          </p:nvSpPr>
          <p:spPr>
            <a:xfrm>
              <a:off x="3937483" y="1508760"/>
              <a:ext cx="94587" cy="189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31"/>
            <p:cNvSpPr/>
            <p:nvPr/>
          </p:nvSpPr>
          <p:spPr>
            <a:xfrm rot="1480658">
              <a:off x="3979978" y="1073369"/>
              <a:ext cx="245926" cy="56896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32"/>
            <p:cNvSpPr/>
            <p:nvPr/>
          </p:nvSpPr>
          <p:spPr>
            <a:xfrm rot="1447265">
              <a:off x="4021585" y="1039696"/>
              <a:ext cx="189174" cy="45042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33"/>
            <p:cNvSpPr/>
            <p:nvPr/>
          </p:nvSpPr>
          <p:spPr>
            <a:xfrm>
              <a:off x="4013152" y="1105747"/>
              <a:ext cx="491852" cy="1066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34"/>
            <p:cNvSpPr/>
            <p:nvPr/>
          </p:nvSpPr>
          <p:spPr>
            <a:xfrm>
              <a:off x="4032069" y="1034627"/>
              <a:ext cx="454017" cy="73490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35"/>
            <p:cNvSpPr/>
            <p:nvPr/>
          </p:nvSpPr>
          <p:spPr>
            <a:xfrm rot="402310">
              <a:off x="4032570" y="1085138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36"/>
            <p:cNvSpPr/>
            <p:nvPr/>
          </p:nvSpPr>
          <p:spPr>
            <a:xfrm>
              <a:off x="4069905" y="536787"/>
              <a:ext cx="151339" cy="47413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37"/>
            <p:cNvSpPr/>
            <p:nvPr/>
          </p:nvSpPr>
          <p:spPr>
            <a:xfrm rot="21175570">
              <a:off x="4320263" y="548065"/>
              <a:ext cx="170257" cy="48841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38"/>
            <p:cNvSpPr/>
            <p:nvPr/>
          </p:nvSpPr>
          <p:spPr>
            <a:xfrm>
              <a:off x="4126657" y="513080"/>
              <a:ext cx="302678" cy="568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39"/>
            <p:cNvSpPr/>
            <p:nvPr/>
          </p:nvSpPr>
          <p:spPr>
            <a:xfrm rot="21185207">
              <a:off x="4296914" y="1105747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Delay 15"/>
            <p:cNvSpPr/>
            <p:nvPr/>
          </p:nvSpPr>
          <p:spPr>
            <a:xfrm rot="16887595">
              <a:off x="4134715" y="1481449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lowchart: Delay 48"/>
            <p:cNvSpPr/>
            <p:nvPr/>
          </p:nvSpPr>
          <p:spPr>
            <a:xfrm rot="16949583">
              <a:off x="4098816" y="1466674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Delay 49"/>
            <p:cNvSpPr/>
            <p:nvPr/>
          </p:nvSpPr>
          <p:spPr>
            <a:xfrm rot="17304790">
              <a:off x="4019753" y="1464113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lowchart: Delay 14"/>
            <p:cNvSpPr/>
            <p:nvPr/>
          </p:nvSpPr>
          <p:spPr>
            <a:xfrm rot="17304790">
              <a:off x="3983856" y="1449338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23"/>
            <p:cNvGrpSpPr/>
            <p:nvPr/>
          </p:nvGrpSpPr>
          <p:grpSpPr>
            <a:xfrm>
              <a:off x="4342580" y="1037026"/>
              <a:ext cx="275929" cy="637681"/>
              <a:chOff x="4755948" y="2903312"/>
              <a:chExt cx="1111452" cy="2049688"/>
            </a:xfrm>
          </p:grpSpPr>
          <p:sp>
            <p:nvSpPr>
              <p:cNvPr id="90" name="Oval 44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45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46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Cloud 42"/>
            <p:cNvSpPr/>
            <p:nvPr/>
          </p:nvSpPr>
          <p:spPr>
            <a:xfrm rot="21175570">
              <a:off x="4126218" y="818008"/>
              <a:ext cx="284639" cy="39812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43"/>
            <p:cNvSpPr/>
            <p:nvPr/>
          </p:nvSpPr>
          <p:spPr>
            <a:xfrm rot="5225831">
              <a:off x="4190711" y="874832"/>
              <a:ext cx="142240" cy="1891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45"/>
          <p:cNvGrpSpPr/>
          <p:nvPr/>
        </p:nvGrpSpPr>
        <p:grpSpPr>
          <a:xfrm>
            <a:off x="7010400" y="3352800"/>
            <a:ext cx="1524000" cy="3124200"/>
            <a:chOff x="6096000" y="2133600"/>
            <a:chExt cx="1524000" cy="3124200"/>
          </a:xfrm>
        </p:grpSpPr>
        <p:sp>
          <p:nvSpPr>
            <p:cNvPr id="145" name="Oval 144"/>
            <p:cNvSpPr/>
            <p:nvPr/>
          </p:nvSpPr>
          <p:spPr>
            <a:xfrm>
              <a:off x="6096000" y="2133600"/>
              <a:ext cx="1524000" cy="3124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98"/>
            <p:cNvGrpSpPr/>
            <p:nvPr/>
          </p:nvGrpSpPr>
          <p:grpSpPr>
            <a:xfrm>
              <a:off x="6248400" y="2362200"/>
              <a:ext cx="1219200" cy="2590800"/>
              <a:chOff x="2514600" y="1066800"/>
              <a:chExt cx="2209800" cy="5005100"/>
            </a:xfrm>
          </p:grpSpPr>
          <p:sp>
            <p:nvSpPr>
              <p:cNvPr id="100" name="Oval 99"/>
              <p:cNvSpPr/>
              <p:nvPr/>
            </p:nvSpPr>
            <p:spPr>
              <a:xfrm rot="19336703">
                <a:off x="3555011" y="5498608"/>
                <a:ext cx="381000" cy="573292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2192056">
                <a:off x="3104341" y="5467500"/>
                <a:ext cx="381000" cy="571048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>
                <a:off x="3048000" y="3124200"/>
                <a:ext cx="1219200" cy="2590800"/>
              </a:xfrm>
              <a:prstGeom prst="trapezoid">
                <a:avLst/>
              </a:prstGeom>
              <a:solidFill>
                <a:schemeClr val="tx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4343400" y="38100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2514600" y="37338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84891">
                <a:off x="3962961" y="2716343"/>
                <a:ext cx="533400" cy="1391997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2090544">
                <a:off x="2785537" y="2767002"/>
                <a:ext cx="533400" cy="1318871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>
                <a:off x="3048000" y="2819400"/>
                <a:ext cx="1219200" cy="25908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Cloud 107"/>
              <p:cNvSpPr/>
              <p:nvPr/>
            </p:nvSpPr>
            <p:spPr>
              <a:xfrm rot="17395536">
                <a:off x="2595701" y="1695920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Cloud 108"/>
              <p:cNvSpPr/>
              <p:nvPr/>
            </p:nvSpPr>
            <p:spPr>
              <a:xfrm rot="15902291">
                <a:off x="3686099" y="1721966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Cloud 109"/>
              <p:cNvSpPr/>
              <p:nvPr/>
            </p:nvSpPr>
            <p:spPr>
              <a:xfrm>
                <a:off x="2971800" y="1295400"/>
                <a:ext cx="1371600" cy="53340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Isosceles Triangle 110"/>
              <p:cNvSpPr/>
              <p:nvPr/>
            </p:nvSpPr>
            <p:spPr>
              <a:xfrm rot="10800000">
                <a:off x="3429000" y="2895600"/>
                <a:ext cx="457200" cy="304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rapezoid 111"/>
              <p:cNvSpPr/>
              <p:nvPr/>
            </p:nvSpPr>
            <p:spPr>
              <a:xfrm rot="657615">
                <a:off x="2858604" y="2851428"/>
                <a:ext cx="609600" cy="2842344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 rot="21232594">
                <a:off x="3733236" y="2843697"/>
                <a:ext cx="609600" cy="2879451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3124200" y="1676400"/>
                <a:ext cx="106680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7"/>
              <p:cNvGrpSpPr/>
              <p:nvPr/>
            </p:nvGrpSpPr>
            <p:grpSpPr>
              <a:xfrm>
                <a:off x="2895600" y="1066800"/>
                <a:ext cx="1600200" cy="838200"/>
                <a:chOff x="5486400" y="1371600"/>
                <a:chExt cx="1143000" cy="762000"/>
              </a:xfrm>
            </p:grpSpPr>
            <p:sp>
              <p:nvSpPr>
                <p:cNvPr id="141" name="Isosceles Triangle 2"/>
                <p:cNvSpPr/>
                <p:nvPr/>
              </p:nvSpPr>
              <p:spPr>
                <a:xfrm>
                  <a:off x="5715000" y="1371600"/>
                  <a:ext cx="685800" cy="7620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Isosceles Triangle 3"/>
                <p:cNvSpPr/>
                <p:nvPr/>
              </p:nvSpPr>
              <p:spPr>
                <a:xfrm>
                  <a:off x="54864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Isosceles Triangle 4"/>
                <p:cNvSpPr/>
                <p:nvPr/>
              </p:nvSpPr>
              <p:spPr>
                <a:xfrm>
                  <a:off x="61722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ounded Rectangle 5"/>
                <p:cNvSpPr/>
                <p:nvPr/>
              </p:nvSpPr>
              <p:spPr>
                <a:xfrm>
                  <a:off x="5486400" y="1905000"/>
                  <a:ext cx="1143000" cy="2286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5"/>
              <p:cNvGrpSpPr/>
              <p:nvPr/>
            </p:nvGrpSpPr>
            <p:grpSpPr>
              <a:xfrm rot="21175658">
                <a:off x="3886200" y="5410200"/>
                <a:ext cx="609600" cy="304800"/>
                <a:chOff x="5638800" y="4267200"/>
                <a:chExt cx="2590800" cy="838200"/>
              </a:xfrm>
            </p:grpSpPr>
            <p:sp>
              <p:nvSpPr>
                <p:cNvPr id="137" name="Left-Right-Up Arrow 21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Left-Right-Up Arrow 22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eft-Right-Up Arrow 23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Left-Right-Up Arrow 24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6"/>
              <p:cNvGrpSpPr/>
              <p:nvPr/>
            </p:nvGrpSpPr>
            <p:grpSpPr>
              <a:xfrm rot="718744">
                <a:off x="2655450" y="5340783"/>
                <a:ext cx="544238" cy="304800"/>
                <a:chOff x="5638800" y="4267200"/>
                <a:chExt cx="2590800" cy="838200"/>
              </a:xfrm>
            </p:grpSpPr>
            <p:sp>
              <p:nvSpPr>
                <p:cNvPr id="133" name="Left-Right-Up Arrow 27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Left-Right-Up Arrow 28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eft-Right-Up Arrow 134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Left-Right-Up Arrow 135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44"/>
              <p:cNvGrpSpPr/>
              <p:nvPr/>
            </p:nvGrpSpPr>
            <p:grpSpPr>
              <a:xfrm>
                <a:off x="3352800" y="2895600"/>
                <a:ext cx="457200" cy="914400"/>
                <a:chOff x="5867400" y="3048000"/>
                <a:chExt cx="723987" cy="1541930"/>
              </a:xfrm>
            </p:grpSpPr>
            <p:sp>
              <p:nvSpPr>
                <p:cNvPr id="122" name="Hexagon 121"/>
                <p:cNvSpPr/>
                <p:nvPr/>
              </p:nvSpPr>
              <p:spPr>
                <a:xfrm>
                  <a:off x="5957047" y="3980330"/>
                  <a:ext cx="609600" cy="609600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3" name="Hexagon 122"/>
                <p:cNvSpPr/>
                <p:nvPr/>
              </p:nvSpPr>
              <p:spPr>
                <a:xfrm>
                  <a:off x="6096000" y="4114800"/>
                  <a:ext cx="309282" cy="349624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grpSp>
              <p:nvGrpSpPr>
                <p:cNvPr id="224" name="Group 42"/>
                <p:cNvGrpSpPr/>
                <p:nvPr/>
              </p:nvGrpSpPr>
              <p:grpSpPr>
                <a:xfrm>
                  <a:off x="5867400" y="3048000"/>
                  <a:ext cx="723987" cy="1012242"/>
                  <a:chOff x="6286413" y="968958"/>
                  <a:chExt cx="2408834" cy="2185901"/>
                </a:xfrm>
                <a:solidFill>
                  <a:srgbClr val="FFC000"/>
                </a:solidFill>
              </p:grpSpPr>
              <p:grpSp>
                <p:nvGrpSpPr>
                  <p:cNvPr id="225" name="Group 37"/>
                  <p:cNvGrpSpPr/>
                  <p:nvPr/>
                </p:nvGrpSpPr>
                <p:grpSpPr>
                  <a:xfrm>
                    <a:off x="6286413" y="968958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130" name="Donut 129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1" name="Donut 130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2" name="Donut 131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26" name="Group 38"/>
                  <p:cNvGrpSpPr/>
                  <p:nvPr/>
                </p:nvGrpSpPr>
                <p:grpSpPr>
                  <a:xfrm flipH="1">
                    <a:off x="7543800" y="990600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127" name="Donut 126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Donut 127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9" name="Donut 128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7" name="Group 58"/>
              <p:cNvGrpSpPr/>
              <p:nvPr/>
            </p:nvGrpSpPr>
            <p:grpSpPr>
              <a:xfrm>
                <a:off x="3505200" y="1447800"/>
                <a:ext cx="384964" cy="361507"/>
                <a:chOff x="5847812" y="3296093"/>
                <a:chExt cx="384964" cy="361507"/>
              </a:xfrm>
            </p:grpSpPr>
            <p:sp>
              <p:nvSpPr>
                <p:cNvPr id="120" name="Hexagon 119"/>
                <p:cNvSpPr/>
                <p:nvPr/>
              </p:nvSpPr>
              <p:spPr>
                <a:xfrm>
                  <a:off x="5847812" y="3296093"/>
                  <a:ext cx="384964" cy="36150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1" name="Hexagon 120"/>
                <p:cNvSpPr/>
                <p:nvPr/>
              </p:nvSpPr>
              <p:spPr>
                <a:xfrm>
                  <a:off x="5935562" y="3375837"/>
                  <a:ext cx="195313" cy="207335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</p:grpSp>
      <p:grpSp>
        <p:nvGrpSpPr>
          <p:cNvPr id="228" name="Group 2"/>
          <p:cNvGrpSpPr/>
          <p:nvPr/>
        </p:nvGrpSpPr>
        <p:grpSpPr>
          <a:xfrm>
            <a:off x="3352800" y="3962400"/>
            <a:ext cx="3048000" cy="2590800"/>
            <a:chOff x="228600" y="228600"/>
            <a:chExt cx="4038600" cy="2971800"/>
          </a:xfrm>
        </p:grpSpPr>
        <p:sp>
          <p:nvSpPr>
            <p:cNvPr id="148" name="Rectangle 3"/>
            <p:cNvSpPr/>
            <p:nvPr/>
          </p:nvSpPr>
          <p:spPr>
            <a:xfrm rot="5400000">
              <a:off x="3159569" y="540823"/>
              <a:ext cx="1283277" cy="793913"/>
            </a:xfrm>
            <a:prstGeom prst="rect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Isosceles Triangle 148"/>
            <p:cNvSpPr/>
            <p:nvPr/>
          </p:nvSpPr>
          <p:spPr>
            <a:xfrm>
              <a:off x="1264138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Isosceles Triangle 9"/>
            <p:cNvSpPr/>
            <p:nvPr/>
          </p:nvSpPr>
          <p:spPr>
            <a:xfrm>
              <a:off x="1160585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Isosceles Triangle 150"/>
            <p:cNvSpPr/>
            <p:nvPr/>
          </p:nvSpPr>
          <p:spPr>
            <a:xfrm>
              <a:off x="1057031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Isosceles Triangle 151"/>
            <p:cNvSpPr/>
            <p:nvPr/>
          </p:nvSpPr>
          <p:spPr>
            <a:xfrm>
              <a:off x="953477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 rot="5400000">
              <a:off x="1154912" y="1791451"/>
              <a:ext cx="1046884" cy="69035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Isosceles Triangle 153"/>
            <p:cNvSpPr/>
            <p:nvPr/>
          </p:nvSpPr>
          <p:spPr>
            <a:xfrm>
              <a:off x="1505764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Isosceles Triangle 154"/>
            <p:cNvSpPr/>
            <p:nvPr/>
          </p:nvSpPr>
          <p:spPr>
            <a:xfrm>
              <a:off x="1609318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Isosceles Triangle 155"/>
            <p:cNvSpPr/>
            <p:nvPr/>
          </p:nvSpPr>
          <p:spPr>
            <a:xfrm>
              <a:off x="1712872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Isosceles Triangle 156"/>
            <p:cNvSpPr/>
            <p:nvPr/>
          </p:nvSpPr>
          <p:spPr>
            <a:xfrm>
              <a:off x="1816426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Isosceles Triangle 157"/>
            <p:cNvSpPr/>
            <p:nvPr/>
          </p:nvSpPr>
          <p:spPr>
            <a:xfrm>
              <a:off x="1989015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/>
            <p:cNvSpPr/>
            <p:nvPr/>
          </p:nvSpPr>
          <p:spPr>
            <a:xfrm>
              <a:off x="2127087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Isosceles Triangle 159"/>
            <p:cNvSpPr/>
            <p:nvPr/>
          </p:nvSpPr>
          <p:spPr>
            <a:xfrm>
              <a:off x="2265159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/>
            <p:cNvSpPr/>
            <p:nvPr/>
          </p:nvSpPr>
          <p:spPr>
            <a:xfrm>
              <a:off x="2403231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Isosceles Triangle 161"/>
            <p:cNvSpPr/>
            <p:nvPr/>
          </p:nvSpPr>
          <p:spPr>
            <a:xfrm>
              <a:off x="2541303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Isosceles Triangle 162"/>
            <p:cNvSpPr/>
            <p:nvPr/>
          </p:nvSpPr>
          <p:spPr>
            <a:xfrm>
              <a:off x="2679374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Isosceles Triangle 163"/>
            <p:cNvSpPr/>
            <p:nvPr/>
          </p:nvSpPr>
          <p:spPr>
            <a:xfrm>
              <a:off x="2817446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Isosceles Triangle 164"/>
            <p:cNvSpPr/>
            <p:nvPr/>
          </p:nvSpPr>
          <p:spPr>
            <a:xfrm>
              <a:off x="2955518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Isosceles Triangle 165"/>
            <p:cNvSpPr/>
            <p:nvPr/>
          </p:nvSpPr>
          <p:spPr>
            <a:xfrm>
              <a:off x="3093590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Isosceles Triangle 26"/>
            <p:cNvSpPr/>
            <p:nvPr/>
          </p:nvSpPr>
          <p:spPr>
            <a:xfrm>
              <a:off x="3231662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Isosceles Triangle 167"/>
            <p:cNvSpPr/>
            <p:nvPr/>
          </p:nvSpPr>
          <p:spPr>
            <a:xfrm>
              <a:off x="3369733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 rot="5400000">
              <a:off x="2411079" y="42182"/>
              <a:ext cx="709180" cy="1622344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 rot="5400000">
              <a:off x="1324138" y="476272"/>
              <a:ext cx="742950" cy="517769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1436728" y="431223"/>
              <a:ext cx="517769" cy="3377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1954497" y="566305"/>
              <a:ext cx="1622344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 rot="5400000">
              <a:off x="806369" y="577584"/>
              <a:ext cx="742950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 rot="5400000">
              <a:off x="288599" y="746436"/>
              <a:ext cx="742950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 rot="5400000">
              <a:off x="1495233" y="813977"/>
              <a:ext cx="607868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 175"/>
            <p:cNvSpPr/>
            <p:nvPr/>
          </p:nvSpPr>
          <p:spPr>
            <a:xfrm rot="5400000">
              <a:off x="977463" y="1016599"/>
              <a:ext cx="607868" cy="517769"/>
            </a:xfrm>
            <a:prstGeom prst="rect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 rot="5400000">
              <a:off x="122363" y="1314180"/>
              <a:ext cx="1317048" cy="1104574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37"/>
            <p:cNvSpPr/>
            <p:nvPr/>
          </p:nvSpPr>
          <p:spPr>
            <a:xfrm rot="5400000">
              <a:off x="2392699" y="569361"/>
              <a:ext cx="607868" cy="1277164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38"/>
            <p:cNvSpPr/>
            <p:nvPr/>
          </p:nvSpPr>
          <p:spPr>
            <a:xfrm rot="5400000">
              <a:off x="3324684" y="704443"/>
              <a:ext cx="607868" cy="1277164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39"/>
            <p:cNvSpPr/>
            <p:nvPr/>
          </p:nvSpPr>
          <p:spPr>
            <a:xfrm rot="5400000">
              <a:off x="2400174" y="1587707"/>
              <a:ext cx="1283277" cy="793913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40"/>
            <p:cNvSpPr/>
            <p:nvPr/>
          </p:nvSpPr>
          <p:spPr>
            <a:xfrm rot="5400000">
              <a:off x="3209477" y="1741169"/>
              <a:ext cx="1114425" cy="655841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ounded Rectangle 41"/>
            <p:cNvSpPr/>
            <p:nvPr/>
          </p:nvSpPr>
          <p:spPr>
            <a:xfrm>
              <a:off x="677333" y="1950893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ounded Rectangle 42"/>
            <p:cNvSpPr/>
            <p:nvPr/>
          </p:nvSpPr>
          <p:spPr>
            <a:xfrm>
              <a:off x="366672" y="1376795"/>
              <a:ext cx="241626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ed Rectangle 43"/>
            <p:cNvSpPr/>
            <p:nvPr/>
          </p:nvSpPr>
          <p:spPr>
            <a:xfrm>
              <a:off x="849923" y="1376795"/>
              <a:ext cx="241626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Rounded Rectangle 44"/>
            <p:cNvSpPr/>
            <p:nvPr/>
          </p:nvSpPr>
          <p:spPr>
            <a:xfrm>
              <a:off x="1471246" y="2085975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ounded Rectangle 45"/>
            <p:cNvSpPr/>
            <p:nvPr/>
          </p:nvSpPr>
          <p:spPr>
            <a:xfrm>
              <a:off x="1402210" y="1680730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87" name="Rounded Rectangle 46"/>
            <p:cNvSpPr/>
            <p:nvPr/>
          </p:nvSpPr>
          <p:spPr>
            <a:xfrm>
              <a:off x="1747390" y="1680730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ounded Rectangle 47"/>
            <p:cNvSpPr/>
            <p:nvPr/>
          </p:nvSpPr>
          <p:spPr>
            <a:xfrm>
              <a:off x="2886482" y="2052205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ounded Rectangle 48"/>
            <p:cNvSpPr/>
            <p:nvPr/>
          </p:nvSpPr>
          <p:spPr>
            <a:xfrm>
              <a:off x="3162626" y="1478107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ounded Rectangle 49"/>
            <p:cNvSpPr/>
            <p:nvPr/>
          </p:nvSpPr>
          <p:spPr>
            <a:xfrm>
              <a:off x="2817446" y="1478107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ounded Rectangle 50"/>
            <p:cNvSpPr/>
            <p:nvPr/>
          </p:nvSpPr>
          <p:spPr>
            <a:xfrm>
              <a:off x="3542323" y="1714500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ounded Rectangle 51"/>
            <p:cNvSpPr/>
            <p:nvPr/>
          </p:nvSpPr>
          <p:spPr>
            <a:xfrm>
              <a:off x="3818467" y="1714500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ectangle 52"/>
            <p:cNvSpPr/>
            <p:nvPr/>
          </p:nvSpPr>
          <p:spPr>
            <a:xfrm>
              <a:off x="2817446" y="2558761"/>
              <a:ext cx="1242646" cy="168852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Flowchart: Delay 53"/>
            <p:cNvSpPr/>
            <p:nvPr/>
          </p:nvSpPr>
          <p:spPr>
            <a:xfrm rot="16200000">
              <a:off x="3528428" y="300319"/>
              <a:ext cx="303934" cy="1173610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Flowchart: Delay 54"/>
            <p:cNvSpPr/>
            <p:nvPr/>
          </p:nvSpPr>
          <p:spPr>
            <a:xfrm rot="16200000">
              <a:off x="541878" y="291282"/>
              <a:ext cx="236393" cy="448733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Rounded Rectangle 55"/>
            <p:cNvSpPr/>
            <p:nvPr/>
          </p:nvSpPr>
          <p:spPr>
            <a:xfrm>
              <a:off x="573779" y="802698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Rounded Rectangle 56"/>
            <p:cNvSpPr/>
            <p:nvPr/>
          </p:nvSpPr>
          <p:spPr>
            <a:xfrm>
              <a:off x="987995" y="633845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ounded Rectangle 57"/>
            <p:cNvSpPr/>
            <p:nvPr/>
          </p:nvSpPr>
          <p:spPr>
            <a:xfrm>
              <a:off x="1195103" y="633845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Rounded Rectangle 58"/>
            <p:cNvSpPr/>
            <p:nvPr/>
          </p:nvSpPr>
          <p:spPr>
            <a:xfrm>
              <a:off x="1126067" y="1039091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ounded Rectangle 59"/>
            <p:cNvSpPr/>
            <p:nvPr/>
          </p:nvSpPr>
          <p:spPr>
            <a:xfrm>
              <a:off x="1712872" y="1106632"/>
              <a:ext cx="138072" cy="270164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60"/>
            <p:cNvSpPr/>
            <p:nvPr/>
          </p:nvSpPr>
          <p:spPr>
            <a:xfrm>
              <a:off x="2127087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ounded Rectangle 61"/>
            <p:cNvSpPr/>
            <p:nvPr/>
          </p:nvSpPr>
          <p:spPr>
            <a:xfrm>
              <a:off x="2368713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62"/>
            <p:cNvSpPr/>
            <p:nvPr/>
          </p:nvSpPr>
          <p:spPr>
            <a:xfrm>
              <a:off x="2644856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ounded Rectangle 63"/>
            <p:cNvSpPr/>
            <p:nvPr/>
          </p:nvSpPr>
          <p:spPr>
            <a:xfrm>
              <a:off x="3542323" y="1241714"/>
              <a:ext cx="207108" cy="270164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lowchart: Delay 64"/>
            <p:cNvSpPr/>
            <p:nvPr/>
          </p:nvSpPr>
          <p:spPr>
            <a:xfrm rot="16200000">
              <a:off x="1680970" y="426364"/>
              <a:ext cx="236393" cy="448733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65"/>
            <p:cNvSpPr/>
            <p:nvPr/>
          </p:nvSpPr>
          <p:spPr>
            <a:xfrm>
              <a:off x="918959" y="532534"/>
              <a:ext cx="552287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ctangle 66"/>
            <p:cNvSpPr/>
            <p:nvPr/>
          </p:nvSpPr>
          <p:spPr>
            <a:xfrm>
              <a:off x="1436728" y="431223"/>
              <a:ext cx="552287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67"/>
            <p:cNvSpPr/>
            <p:nvPr/>
          </p:nvSpPr>
          <p:spPr>
            <a:xfrm>
              <a:off x="3404251" y="329911"/>
              <a:ext cx="793913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ounded Rectangle 68"/>
            <p:cNvSpPr/>
            <p:nvPr/>
          </p:nvSpPr>
          <p:spPr>
            <a:xfrm>
              <a:off x="3991056" y="397452"/>
              <a:ext cx="69036" cy="202623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ounded Rectangle 69"/>
            <p:cNvSpPr/>
            <p:nvPr/>
          </p:nvSpPr>
          <p:spPr>
            <a:xfrm>
              <a:off x="3714913" y="397452"/>
              <a:ext cx="103554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lowchart: Delay 70"/>
            <p:cNvSpPr/>
            <p:nvPr/>
          </p:nvSpPr>
          <p:spPr>
            <a:xfrm rot="5400000">
              <a:off x="3236147" y="2308913"/>
              <a:ext cx="405245" cy="1242646"/>
            </a:xfrm>
            <a:prstGeom prst="flowChartDelay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Isosceles Triangle 71"/>
            <p:cNvSpPr/>
            <p:nvPr/>
          </p:nvSpPr>
          <p:spPr>
            <a:xfrm>
              <a:off x="263118" y="2221057"/>
              <a:ext cx="172590" cy="202623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Flowchart: Delay 72"/>
            <p:cNvSpPr/>
            <p:nvPr/>
          </p:nvSpPr>
          <p:spPr>
            <a:xfrm rot="5400000">
              <a:off x="248101" y="2371155"/>
              <a:ext cx="202623" cy="172590"/>
            </a:xfrm>
            <a:prstGeom prst="flowChartDelay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Flowchart: Delay 73"/>
            <p:cNvSpPr/>
            <p:nvPr/>
          </p:nvSpPr>
          <p:spPr>
            <a:xfrm rot="5400000">
              <a:off x="2975019" y="2877712"/>
              <a:ext cx="202623" cy="172590"/>
            </a:xfrm>
            <a:prstGeom prst="flowChartDelay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74"/>
            <p:cNvSpPr/>
            <p:nvPr/>
          </p:nvSpPr>
          <p:spPr>
            <a:xfrm>
              <a:off x="3024554" y="3065318"/>
              <a:ext cx="103554" cy="101311"/>
            </a:xfrm>
            <a:prstGeom prst="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75"/>
            <p:cNvSpPr/>
            <p:nvPr/>
          </p:nvSpPr>
          <p:spPr>
            <a:xfrm>
              <a:off x="2990036" y="3099089"/>
              <a:ext cx="172590" cy="101311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9" name="Group 216"/>
          <p:cNvGrpSpPr/>
          <p:nvPr/>
        </p:nvGrpSpPr>
        <p:grpSpPr>
          <a:xfrm>
            <a:off x="4572000" y="1981200"/>
            <a:ext cx="838200" cy="1066800"/>
            <a:chOff x="2819400" y="3657600"/>
            <a:chExt cx="1447800" cy="2107246"/>
          </a:xfrm>
        </p:grpSpPr>
        <p:sp>
          <p:nvSpPr>
            <p:cNvPr id="218" name="TextBox 217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35" name="Group 228"/>
          <p:cNvGrpSpPr/>
          <p:nvPr/>
        </p:nvGrpSpPr>
        <p:grpSpPr>
          <a:xfrm>
            <a:off x="5181600" y="2133600"/>
            <a:ext cx="838200" cy="1066800"/>
            <a:chOff x="2819400" y="3657600"/>
            <a:chExt cx="1447800" cy="2107246"/>
          </a:xfrm>
          <a:solidFill>
            <a:schemeClr val="accent2">
              <a:lumMod val="75000"/>
            </a:schemeClr>
          </a:solidFill>
        </p:grpSpPr>
        <p:sp>
          <p:nvSpPr>
            <p:cNvPr id="230" name="TextBox 229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41" name="Group 234"/>
          <p:cNvGrpSpPr/>
          <p:nvPr/>
        </p:nvGrpSpPr>
        <p:grpSpPr>
          <a:xfrm>
            <a:off x="5791200" y="2362200"/>
            <a:ext cx="838200" cy="1066800"/>
            <a:chOff x="2819400" y="3657600"/>
            <a:chExt cx="1447800" cy="2107246"/>
          </a:xfrm>
          <a:solidFill>
            <a:schemeClr val="accent5">
              <a:lumMod val="75000"/>
            </a:schemeClr>
          </a:solidFill>
        </p:grpSpPr>
        <p:sp>
          <p:nvSpPr>
            <p:cNvPr id="236" name="TextBox 235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8" name="Rectangle 237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9" name="Rectangle 238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47" name="Group 240"/>
          <p:cNvGrpSpPr/>
          <p:nvPr/>
        </p:nvGrpSpPr>
        <p:grpSpPr>
          <a:xfrm>
            <a:off x="6400800" y="2057400"/>
            <a:ext cx="838200" cy="1066800"/>
            <a:chOff x="2819400" y="3657600"/>
            <a:chExt cx="1447800" cy="2107246"/>
          </a:xfrm>
          <a:solidFill>
            <a:srgbClr val="FFFF99"/>
          </a:solidFill>
        </p:grpSpPr>
        <p:sp>
          <p:nvSpPr>
            <p:cNvPr id="242" name="TextBox 241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59" name="Group 246"/>
          <p:cNvGrpSpPr/>
          <p:nvPr/>
        </p:nvGrpSpPr>
        <p:grpSpPr>
          <a:xfrm>
            <a:off x="6858000" y="1905000"/>
            <a:ext cx="838200" cy="1066800"/>
            <a:chOff x="2819400" y="3657600"/>
            <a:chExt cx="1447800" cy="2107246"/>
          </a:xfrm>
          <a:solidFill>
            <a:schemeClr val="accent6">
              <a:lumMod val="75000"/>
            </a:schemeClr>
          </a:solidFill>
        </p:grpSpPr>
        <p:sp>
          <p:nvSpPr>
            <p:cNvPr id="248" name="TextBox 247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sp>
        <p:nvSpPr>
          <p:cNvPr id="253" name="TextBox 252"/>
          <p:cNvSpPr txBox="1"/>
          <p:nvPr/>
        </p:nvSpPr>
        <p:spPr>
          <a:xfrm>
            <a:off x="4800600" y="22860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1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4" name="TextBox 253"/>
          <p:cNvSpPr txBox="1"/>
          <p:nvPr/>
        </p:nvSpPr>
        <p:spPr>
          <a:xfrm>
            <a:off x="5410200" y="24384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2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5" name="TextBox 254"/>
          <p:cNvSpPr txBox="1"/>
          <p:nvPr/>
        </p:nvSpPr>
        <p:spPr>
          <a:xfrm>
            <a:off x="6019800" y="2590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3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553200" y="22860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</a:t>
            </a:r>
            <a:endParaRPr lang="en-US" dirty="0"/>
          </a:p>
        </p:txBody>
      </p:sp>
      <p:sp>
        <p:nvSpPr>
          <p:cNvPr id="257" name="TextBox 256"/>
          <p:cNvSpPr txBox="1"/>
          <p:nvPr/>
        </p:nvSpPr>
        <p:spPr>
          <a:xfrm>
            <a:off x="7086600" y="2209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5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990600" y="1600200"/>
            <a:ext cx="16764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chemeClr val="bg2">
                    <a:lumMod val="25000"/>
                  </a:schemeClr>
                </a:solidFill>
                <a:latin typeface="Tempus Sans ITC" pitchFamily="82" charset="0"/>
              </a:rPr>
              <a:t>The Brass Plates of Laban</a:t>
            </a:r>
            <a:endParaRPr lang="en-US" sz="3200" dirty="0">
              <a:solidFill>
                <a:schemeClr val="bg2">
                  <a:lumMod val="25000"/>
                </a:schemeClr>
              </a:solidFill>
              <a:latin typeface="Tempus Sans ITC" pitchFamily="82" charset="0"/>
            </a:endParaRPr>
          </a:p>
        </p:txBody>
      </p:sp>
      <p:grpSp>
        <p:nvGrpSpPr>
          <p:cNvPr id="260" name="Group 283"/>
          <p:cNvGrpSpPr/>
          <p:nvPr/>
        </p:nvGrpSpPr>
        <p:grpSpPr>
          <a:xfrm>
            <a:off x="1295400" y="3657600"/>
            <a:ext cx="1295400" cy="1371600"/>
            <a:chOff x="1066800" y="3048000"/>
            <a:chExt cx="1295400" cy="1371600"/>
          </a:xfrm>
        </p:grpSpPr>
        <p:grpSp>
          <p:nvGrpSpPr>
            <p:cNvPr id="264" name="Group 259"/>
            <p:cNvGrpSpPr/>
            <p:nvPr/>
          </p:nvGrpSpPr>
          <p:grpSpPr>
            <a:xfrm>
              <a:off x="1676400" y="3048000"/>
              <a:ext cx="152400" cy="457200"/>
              <a:chOff x="762000" y="1143000"/>
              <a:chExt cx="762000" cy="1711876"/>
            </a:xfrm>
          </p:grpSpPr>
          <p:sp>
            <p:nvSpPr>
              <p:cNvPr id="261" name="Oval 260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Plus 261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Half Frame 262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68" name="Group 263"/>
            <p:cNvGrpSpPr/>
            <p:nvPr/>
          </p:nvGrpSpPr>
          <p:grpSpPr>
            <a:xfrm>
              <a:off x="1371600" y="3429000"/>
              <a:ext cx="152400" cy="457200"/>
              <a:chOff x="762000" y="1143000"/>
              <a:chExt cx="762000" cy="1711876"/>
            </a:xfrm>
          </p:grpSpPr>
          <p:sp>
            <p:nvSpPr>
              <p:cNvPr id="265" name="Oval 264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Plus 265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Half Frame 266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2" name="Group 267"/>
            <p:cNvGrpSpPr/>
            <p:nvPr/>
          </p:nvGrpSpPr>
          <p:grpSpPr>
            <a:xfrm>
              <a:off x="1905000" y="3505200"/>
              <a:ext cx="152400" cy="457200"/>
              <a:chOff x="762000" y="1143000"/>
              <a:chExt cx="762000" cy="1711876"/>
            </a:xfrm>
          </p:grpSpPr>
          <p:sp>
            <p:nvSpPr>
              <p:cNvPr id="269" name="Oval 268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Plus 269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Half Frame 270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6" name="Group 271"/>
            <p:cNvGrpSpPr/>
            <p:nvPr/>
          </p:nvGrpSpPr>
          <p:grpSpPr>
            <a:xfrm>
              <a:off x="1066800" y="3962400"/>
              <a:ext cx="152400" cy="457200"/>
              <a:chOff x="762000" y="1143000"/>
              <a:chExt cx="762000" cy="1711876"/>
            </a:xfrm>
          </p:grpSpPr>
          <p:sp>
            <p:nvSpPr>
              <p:cNvPr id="273" name="Oval 272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Plus 273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Half Frame 274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0" name="Group 275"/>
            <p:cNvGrpSpPr/>
            <p:nvPr/>
          </p:nvGrpSpPr>
          <p:grpSpPr>
            <a:xfrm>
              <a:off x="1600200" y="3962400"/>
              <a:ext cx="152400" cy="457200"/>
              <a:chOff x="762000" y="1143000"/>
              <a:chExt cx="762000" cy="1711876"/>
            </a:xfrm>
          </p:grpSpPr>
          <p:sp>
            <p:nvSpPr>
              <p:cNvPr id="277" name="Oval 276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Plus 277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Half Frame 278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4" name="Group 279"/>
            <p:cNvGrpSpPr/>
            <p:nvPr/>
          </p:nvGrpSpPr>
          <p:grpSpPr>
            <a:xfrm>
              <a:off x="2209800" y="3962400"/>
              <a:ext cx="152400" cy="457200"/>
              <a:chOff x="762000" y="1143000"/>
              <a:chExt cx="762000" cy="1711876"/>
            </a:xfrm>
          </p:grpSpPr>
          <p:sp>
            <p:nvSpPr>
              <p:cNvPr id="281" name="Oval 280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Plus 281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Half Frame 282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2971800" y="46482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sp>
        <p:nvSpPr>
          <p:cNvPr id="23" name="TextBox 22"/>
          <p:cNvSpPr txBox="1"/>
          <p:nvPr/>
        </p:nvSpPr>
        <p:spPr>
          <a:xfrm>
            <a:off x="69342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Ahaz</a:t>
            </a:r>
            <a:endParaRPr lang="en-US" dirty="0"/>
          </a:p>
        </p:txBody>
      </p:sp>
      <p:grpSp>
        <p:nvGrpSpPr>
          <p:cNvPr id="24" name="Group 98"/>
          <p:cNvGrpSpPr/>
          <p:nvPr/>
        </p:nvGrpSpPr>
        <p:grpSpPr>
          <a:xfrm>
            <a:off x="6400800" y="533400"/>
            <a:ext cx="2606040" cy="5688980"/>
            <a:chOff x="2514600" y="1066800"/>
            <a:chExt cx="2209800" cy="5005100"/>
          </a:xfrm>
        </p:grpSpPr>
        <p:sp>
          <p:nvSpPr>
            <p:cNvPr id="25" name="Oval 24"/>
            <p:cNvSpPr/>
            <p:nvPr/>
          </p:nvSpPr>
          <p:spPr>
            <a:xfrm rot="19336703">
              <a:off x="3555011" y="5498608"/>
              <a:ext cx="381000" cy="573292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2192056">
              <a:off x="3104341" y="5467500"/>
              <a:ext cx="381000" cy="571048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>
              <a:off x="3048000" y="3124200"/>
              <a:ext cx="1219200" cy="259080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4343400" y="38100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514600" y="37338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19984891">
              <a:off x="3962961" y="2716343"/>
              <a:ext cx="533400" cy="1391997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90544">
              <a:off x="2785537" y="2767002"/>
              <a:ext cx="533400" cy="1318871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>
              <a:off x="3048000" y="2819400"/>
              <a:ext cx="1219200" cy="2590800"/>
            </a:xfrm>
            <a:prstGeom prst="trapezoid">
              <a:avLst/>
            </a:prstGeom>
            <a:solidFill>
              <a:srgbClr val="DFBC5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 rot="17395536">
              <a:off x="2595701" y="1695920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15902291">
              <a:off x="3686099" y="1721966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>
              <a:off x="2971800" y="1295400"/>
              <a:ext cx="1371600" cy="53340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Isosceles Triangle 35"/>
            <p:cNvSpPr/>
            <p:nvPr/>
          </p:nvSpPr>
          <p:spPr>
            <a:xfrm rot="10800000">
              <a:off x="3429000" y="2895600"/>
              <a:ext cx="457200" cy="304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657615">
              <a:off x="2858604" y="2851428"/>
              <a:ext cx="609600" cy="2842344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 rot="21232594">
              <a:off x="3733236" y="2843697"/>
              <a:ext cx="609600" cy="2879451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3124200" y="1676400"/>
              <a:ext cx="1066800" cy="1295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7"/>
            <p:cNvGrpSpPr/>
            <p:nvPr/>
          </p:nvGrpSpPr>
          <p:grpSpPr>
            <a:xfrm>
              <a:off x="2895600" y="1066800"/>
              <a:ext cx="1600200" cy="838200"/>
              <a:chOff x="5486400" y="1371600"/>
              <a:chExt cx="1143000" cy="762000"/>
            </a:xfrm>
          </p:grpSpPr>
          <p:sp>
            <p:nvSpPr>
              <p:cNvPr id="66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25"/>
            <p:cNvGrpSpPr/>
            <p:nvPr/>
          </p:nvGrpSpPr>
          <p:grpSpPr>
            <a:xfrm rot="21175658">
              <a:off x="3886200" y="5410200"/>
              <a:ext cx="609600" cy="304800"/>
              <a:chOff x="5638800" y="4267200"/>
              <a:chExt cx="2590800" cy="838200"/>
            </a:xfrm>
          </p:grpSpPr>
          <p:sp>
            <p:nvSpPr>
              <p:cNvPr id="62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26"/>
            <p:cNvGrpSpPr/>
            <p:nvPr/>
          </p:nvGrpSpPr>
          <p:grpSpPr>
            <a:xfrm rot="718744">
              <a:off x="2655450" y="5340783"/>
              <a:ext cx="544238" cy="304800"/>
              <a:chOff x="5638800" y="4267200"/>
              <a:chExt cx="2590800" cy="838200"/>
            </a:xfrm>
          </p:grpSpPr>
          <p:sp>
            <p:nvSpPr>
              <p:cNvPr id="58" name="Left-Right-Up Arrow 27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-Up Arrow 28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Left-Right-Up Arrow 59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Left-Right-Up Arrow 60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4"/>
            <p:cNvGrpSpPr/>
            <p:nvPr/>
          </p:nvGrpSpPr>
          <p:grpSpPr>
            <a:xfrm>
              <a:off x="3352800" y="2895600"/>
              <a:ext cx="457200" cy="914400"/>
              <a:chOff x="5867400" y="3048000"/>
              <a:chExt cx="723987" cy="1541930"/>
            </a:xfrm>
          </p:grpSpPr>
          <p:sp>
            <p:nvSpPr>
              <p:cNvPr id="47" name="Hexagon 46"/>
              <p:cNvSpPr/>
              <p:nvPr/>
            </p:nvSpPr>
            <p:spPr>
              <a:xfrm>
                <a:off x="5957047" y="3980330"/>
                <a:ext cx="609600" cy="609600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8" name="Hexagon 47"/>
              <p:cNvSpPr/>
              <p:nvPr/>
            </p:nvSpPr>
            <p:spPr>
              <a:xfrm>
                <a:off x="6096000" y="4114800"/>
                <a:ext cx="309282" cy="349624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49" name="Group 42"/>
              <p:cNvGrpSpPr/>
              <p:nvPr/>
            </p:nvGrpSpPr>
            <p:grpSpPr>
              <a:xfrm>
                <a:off x="5867400" y="3048000"/>
                <a:ext cx="723987" cy="1012242"/>
                <a:chOff x="6286413" y="968958"/>
                <a:chExt cx="2408834" cy="2185901"/>
              </a:xfrm>
              <a:solidFill>
                <a:srgbClr val="FFC000"/>
              </a:solidFill>
            </p:grpSpPr>
            <p:grpSp>
              <p:nvGrpSpPr>
                <p:cNvPr id="50" name="Group 37"/>
                <p:cNvGrpSpPr/>
                <p:nvPr/>
              </p:nvGrpSpPr>
              <p:grpSpPr>
                <a:xfrm>
                  <a:off x="6286413" y="968958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55" name="Donut 54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Donut 55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" name="Donut 56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1" name="Group 38"/>
                <p:cNvGrpSpPr/>
                <p:nvPr/>
              </p:nvGrpSpPr>
              <p:grpSpPr>
                <a:xfrm flipH="1">
                  <a:off x="7543800" y="990600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52" name="Donut 51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Donut 52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Donut 53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4" name="Group 58"/>
            <p:cNvGrpSpPr/>
            <p:nvPr/>
          </p:nvGrpSpPr>
          <p:grpSpPr>
            <a:xfrm>
              <a:off x="3505200" y="1447800"/>
              <a:ext cx="384964" cy="361507"/>
              <a:chOff x="5847812" y="3296093"/>
              <a:chExt cx="384964" cy="361507"/>
            </a:xfrm>
          </p:grpSpPr>
          <p:sp>
            <p:nvSpPr>
              <p:cNvPr id="45" name="Hexagon 44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6" name="Hexagon 45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89" name="TextBox 88"/>
          <p:cNvSpPr txBox="1"/>
          <p:nvPr/>
        </p:nvSpPr>
        <p:spPr>
          <a:xfrm>
            <a:off x="4010237" y="4683779"/>
            <a:ext cx="1918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 smtClean="0"/>
              <a:t>Abimelech—</a:t>
            </a:r>
          </a:p>
          <a:p>
            <a:pPr fontAlgn="base"/>
            <a:r>
              <a:rPr lang="en-US" dirty="0" smtClean="0"/>
              <a:t>King of </a:t>
            </a:r>
            <a:r>
              <a:rPr lang="en-US" dirty="0" err="1" smtClean="0"/>
              <a:t>Gerar</a:t>
            </a:r>
            <a:r>
              <a:rPr lang="en-US" dirty="0"/>
              <a:t> </a:t>
            </a:r>
          </a:p>
        </p:txBody>
      </p:sp>
      <p:grpSp>
        <p:nvGrpSpPr>
          <p:cNvPr id="162" name="Group 161"/>
          <p:cNvGrpSpPr/>
          <p:nvPr/>
        </p:nvGrpSpPr>
        <p:grpSpPr>
          <a:xfrm>
            <a:off x="3740437" y="712126"/>
            <a:ext cx="1859194" cy="3897405"/>
            <a:chOff x="3740437" y="712126"/>
            <a:chExt cx="1859194" cy="3897405"/>
          </a:xfrm>
        </p:grpSpPr>
        <p:grpSp>
          <p:nvGrpSpPr>
            <p:cNvPr id="130" name="Group 129"/>
            <p:cNvGrpSpPr/>
            <p:nvPr/>
          </p:nvGrpSpPr>
          <p:grpSpPr>
            <a:xfrm>
              <a:off x="3740437" y="712126"/>
              <a:ext cx="1859194" cy="3897405"/>
              <a:chOff x="3740437" y="712126"/>
              <a:chExt cx="1859194" cy="3897405"/>
            </a:xfrm>
          </p:grpSpPr>
          <p:sp>
            <p:nvSpPr>
              <p:cNvPr id="93" name="Round Diagonal Corner Rectangle 92"/>
              <p:cNvSpPr/>
              <p:nvPr/>
            </p:nvSpPr>
            <p:spPr>
              <a:xfrm rot="15732436">
                <a:off x="4420811" y="1259803"/>
                <a:ext cx="1095634" cy="49839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 Diagonal Corner Rectangle 91"/>
              <p:cNvSpPr/>
              <p:nvPr/>
            </p:nvSpPr>
            <p:spPr>
              <a:xfrm rot="17018360">
                <a:off x="3771825" y="1263839"/>
                <a:ext cx="1095634" cy="49839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23"/>
              <p:cNvGrpSpPr/>
              <p:nvPr/>
            </p:nvGrpSpPr>
            <p:grpSpPr>
              <a:xfrm>
                <a:off x="4837762" y="1859909"/>
                <a:ext cx="761869" cy="1406871"/>
                <a:chOff x="4743279" y="2800993"/>
                <a:chExt cx="1124121" cy="2075807"/>
              </a:xfrm>
            </p:grpSpPr>
            <p:sp>
              <p:nvSpPr>
                <p:cNvPr id="86" name="Oval 85"/>
                <p:cNvSpPr/>
                <p:nvPr/>
              </p:nvSpPr>
              <p:spPr>
                <a:xfrm>
                  <a:off x="5486400" y="4191000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Trapezoid 86"/>
                <p:cNvSpPr/>
                <p:nvPr/>
              </p:nvSpPr>
              <p:spPr>
                <a:xfrm rot="19830111">
                  <a:off x="4809673" y="2800993"/>
                  <a:ext cx="729945" cy="1881039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Trapezoid 87"/>
                <p:cNvSpPr/>
                <p:nvPr/>
              </p:nvSpPr>
              <p:spPr>
                <a:xfrm rot="19749421">
                  <a:off x="4743279" y="2937980"/>
                  <a:ext cx="877678" cy="1504779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E7BE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" name="Oval 70"/>
              <p:cNvSpPr/>
              <p:nvPr/>
            </p:nvSpPr>
            <p:spPr>
              <a:xfrm>
                <a:off x="4050303" y="4196377"/>
                <a:ext cx="516443" cy="413154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4566745" y="4196377"/>
                <a:ext cx="516443" cy="413154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3740437" y="2956914"/>
                <a:ext cx="258221" cy="41315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 rot="1480658">
                <a:off x="3856448" y="2008427"/>
                <a:ext cx="671376" cy="1239463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1522635">
                <a:off x="3925162" y="1925483"/>
                <a:ext cx="529972" cy="1137527"/>
              </a:xfrm>
              <a:prstGeom prst="trapezoid">
                <a:avLst>
                  <a:gd name="adj" fmla="val 30469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>
                <a:off x="3947014" y="2078961"/>
                <a:ext cx="1342751" cy="2323993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>
                <a:off x="3998658" y="1924028"/>
                <a:ext cx="1239463" cy="2272349"/>
              </a:xfrm>
              <a:prstGeom prst="trapezoid">
                <a:avLst>
                  <a:gd name="adj" fmla="val 30469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 rot="402310">
                <a:off x="3990494" y="1944088"/>
                <a:ext cx="548498" cy="2403254"/>
              </a:xfrm>
              <a:prstGeom prst="trapezoid">
                <a:avLst>
                  <a:gd name="adj" fmla="val 41507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21185207">
                <a:off x="4711745" y="1914531"/>
                <a:ext cx="569910" cy="2398573"/>
              </a:xfrm>
              <a:prstGeom prst="trapezoid">
                <a:avLst>
                  <a:gd name="adj" fmla="val 36537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Isosceles Triangle 94"/>
              <p:cNvSpPr/>
              <p:nvPr/>
            </p:nvSpPr>
            <p:spPr>
              <a:xfrm rot="10800000">
                <a:off x="4356115" y="1911811"/>
                <a:ext cx="539181" cy="34644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4195708" y="857497"/>
                <a:ext cx="855041" cy="12394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ound Diagonal Corner Rectangle 89"/>
              <p:cNvSpPr/>
              <p:nvPr/>
            </p:nvSpPr>
            <p:spPr>
              <a:xfrm rot="4940393">
                <a:off x="4630780" y="881848"/>
                <a:ext cx="668087" cy="49839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 Diagonal Corner Rectangle 90"/>
              <p:cNvSpPr/>
              <p:nvPr/>
            </p:nvSpPr>
            <p:spPr>
              <a:xfrm rot="21381449">
                <a:off x="4135861" y="773648"/>
                <a:ext cx="668087" cy="49839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4355800" y="787370"/>
                <a:ext cx="791893" cy="461363"/>
              </a:xfrm>
              <a:prstGeom prst="ellipse">
                <a:avLst/>
              </a:prstGeom>
              <a:solidFill>
                <a:srgbClr val="8B64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6" name="Group 95"/>
              <p:cNvGrpSpPr/>
              <p:nvPr/>
            </p:nvGrpSpPr>
            <p:grpSpPr>
              <a:xfrm rot="16579256">
                <a:off x="3237049" y="3279925"/>
                <a:ext cx="2006951" cy="127750"/>
                <a:chOff x="6764312" y="5017957"/>
                <a:chExt cx="3174167" cy="544643"/>
              </a:xfrm>
            </p:grpSpPr>
            <p:sp>
              <p:nvSpPr>
                <p:cNvPr id="97" name="Rounded Rectangle 96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99" name="Multiply 98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Multiply 99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Diamond 10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Diamond 101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ultiply 102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Diamond 103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Multiply 104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6" name="Group 105"/>
              <p:cNvGrpSpPr/>
              <p:nvPr/>
            </p:nvGrpSpPr>
            <p:grpSpPr>
              <a:xfrm rot="15815349">
                <a:off x="4025096" y="3266494"/>
                <a:ext cx="2006951" cy="127750"/>
                <a:chOff x="6764312" y="5017957"/>
                <a:chExt cx="3174167" cy="544643"/>
              </a:xfrm>
            </p:grpSpPr>
            <p:sp>
              <p:nvSpPr>
                <p:cNvPr id="107" name="Rounded Rectangle 106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09" name="Multiply 108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Multiply 109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Diamond 11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Diamond 111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Multiply 112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Diamond 113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Multiply 114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9" name="Trapezoid 118"/>
              <p:cNvSpPr/>
              <p:nvPr/>
            </p:nvSpPr>
            <p:spPr>
              <a:xfrm rot="10800000">
                <a:off x="3963986" y="712126"/>
                <a:ext cx="1399045" cy="455916"/>
              </a:xfrm>
              <a:prstGeom prst="trapezoid">
                <a:avLst>
                  <a:gd name="adj" fmla="val 30469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0" name="Group 119"/>
              <p:cNvGrpSpPr/>
              <p:nvPr/>
            </p:nvGrpSpPr>
            <p:grpSpPr>
              <a:xfrm>
                <a:off x="4116436" y="899883"/>
                <a:ext cx="1079732" cy="263112"/>
                <a:chOff x="6764312" y="5017957"/>
                <a:chExt cx="3174167" cy="544643"/>
              </a:xfrm>
            </p:grpSpPr>
            <p:sp>
              <p:nvSpPr>
                <p:cNvPr id="121" name="Rounded Rectangle 120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rgbClr val="E1AE4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2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23" name="Multiply 122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Multiply 123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Diamond 124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Diamond 125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Multiply 126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Diamond 127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Multiply 128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31" name="Group 130"/>
            <p:cNvGrpSpPr/>
            <p:nvPr/>
          </p:nvGrpSpPr>
          <p:grpSpPr>
            <a:xfrm>
              <a:off x="4413760" y="1961593"/>
              <a:ext cx="477093" cy="593005"/>
              <a:chOff x="5513018" y="671522"/>
              <a:chExt cx="808459" cy="1004878"/>
            </a:xfrm>
            <a:solidFill>
              <a:srgbClr val="FFD961"/>
            </a:solidFill>
          </p:grpSpPr>
          <p:grpSp>
            <p:nvGrpSpPr>
              <p:cNvPr id="132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149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154" name="Quad Arrow Callout 153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Quad Arrow Callout 154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Quad Arrow Callout 155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Quad Arrow Callout 156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58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159" name="Isosceles Triangle 158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Isosceles Triangle 159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Isosceles Triangle 160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0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151" name="Isosceles Triangle 15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Isosceles Triangle 15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Isosceles Triangle 15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3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136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141" name="Quad Arrow Callout 140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Quad Arrow Callout 141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Quad Arrow Callout 142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Quad Arrow Callout 143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5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146" name="Isosceles Triangle 145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Isosceles Triangle 146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Isosceles Triangle 147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7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138" name="Isosceles Triangle 13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Isosceles Triangle 13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Isosceles Triangle 13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4" name="Oval 133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Plaque 134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457200" y="609600"/>
            <a:ext cx="2569462" cy="5638800"/>
            <a:chOff x="457200" y="609600"/>
            <a:chExt cx="2569462" cy="5638800"/>
          </a:xfrm>
        </p:grpSpPr>
        <p:grpSp>
          <p:nvGrpSpPr>
            <p:cNvPr id="2" name="Group 1"/>
            <p:cNvGrpSpPr/>
            <p:nvPr/>
          </p:nvGrpSpPr>
          <p:grpSpPr>
            <a:xfrm>
              <a:off x="457200" y="609600"/>
              <a:ext cx="2569462" cy="5638800"/>
              <a:chOff x="3048000" y="304800"/>
              <a:chExt cx="2569462" cy="56388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3505200" y="5334000"/>
                <a:ext cx="762000" cy="609600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4267200" y="5334000"/>
                <a:ext cx="762000" cy="609600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 rot="448101">
                <a:off x="3048000" y="3505200"/>
                <a:ext cx="3810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rapezoid 5"/>
              <p:cNvSpPr/>
              <p:nvPr/>
            </p:nvSpPr>
            <p:spPr>
              <a:xfrm rot="1480658">
                <a:off x="3219171" y="2105729"/>
                <a:ext cx="990600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522635">
                <a:off x="3320558" y="1983347"/>
                <a:ext cx="781962" cy="1678396"/>
              </a:xfrm>
              <a:prstGeom prst="trapezoid">
                <a:avLst>
                  <a:gd name="adj" fmla="val 30469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>
                <a:off x="3352800" y="2209800"/>
                <a:ext cx="1981200" cy="34290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>
                <a:off x="3429000" y="1981200"/>
                <a:ext cx="1828800" cy="2362200"/>
              </a:xfrm>
              <a:prstGeom prst="trapezoid">
                <a:avLst>
                  <a:gd name="adj" fmla="val 30469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402310">
                <a:off x="3425412" y="2011293"/>
                <a:ext cx="809297" cy="3401044"/>
              </a:xfrm>
              <a:prstGeom prst="trapezoid">
                <a:avLst>
                  <a:gd name="adj" fmla="val 30469"/>
                </a:avLst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Cloud 10"/>
              <p:cNvSpPr/>
              <p:nvPr/>
            </p:nvSpPr>
            <p:spPr>
              <a:xfrm>
                <a:off x="3581400" y="381000"/>
                <a:ext cx="609600" cy="15240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 rot="21175570">
                <a:off x="4589855" y="417252"/>
                <a:ext cx="685800" cy="1569896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3810000" y="304800"/>
                <a:ext cx="1219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" name="Group 23"/>
              <p:cNvGrpSpPr/>
              <p:nvPr/>
            </p:nvGrpSpPr>
            <p:grpSpPr>
              <a:xfrm>
                <a:off x="4667079" y="1886593"/>
                <a:ext cx="950383" cy="2102643"/>
                <a:chOff x="4743279" y="2800993"/>
                <a:chExt cx="950383" cy="2102643"/>
              </a:xfrm>
            </p:grpSpPr>
            <p:sp>
              <p:nvSpPr>
                <p:cNvPr id="18" name="Oval 17"/>
                <p:cNvSpPr/>
                <p:nvPr/>
              </p:nvSpPr>
              <p:spPr>
                <a:xfrm rot="19853357">
                  <a:off x="5312662" y="4217836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Trapezoid 18"/>
                <p:cNvSpPr/>
                <p:nvPr/>
              </p:nvSpPr>
              <p:spPr>
                <a:xfrm rot="19830111">
                  <a:off x="4809673" y="2800993"/>
                  <a:ext cx="729945" cy="1881039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rapezoid 19"/>
                <p:cNvSpPr/>
                <p:nvPr/>
              </p:nvSpPr>
              <p:spPr>
                <a:xfrm rot="19749421">
                  <a:off x="4743279" y="2937980"/>
                  <a:ext cx="877678" cy="1504779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A26D2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" name="Trapezoid 13"/>
              <p:cNvSpPr/>
              <p:nvPr/>
            </p:nvSpPr>
            <p:spPr>
              <a:xfrm rot="21185207">
                <a:off x="4484324" y="2019821"/>
                <a:ext cx="840889" cy="3486214"/>
              </a:xfrm>
              <a:prstGeom prst="trapezoid">
                <a:avLst>
                  <a:gd name="adj" fmla="val 30469"/>
                </a:avLst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Cloud 15"/>
              <p:cNvSpPr/>
              <p:nvPr/>
            </p:nvSpPr>
            <p:spPr>
              <a:xfrm rot="21175570">
                <a:off x="3866942" y="1435880"/>
                <a:ext cx="1105317" cy="99308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rot="5225831">
                <a:off x="4269157" y="1533589"/>
                <a:ext cx="224293" cy="36972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 rot="342721">
              <a:off x="753773" y="5111242"/>
              <a:ext cx="605597" cy="534729"/>
              <a:chOff x="152400" y="1820740"/>
              <a:chExt cx="605597" cy="534729"/>
            </a:xfrm>
          </p:grpSpPr>
          <p:sp>
            <p:nvSpPr>
              <p:cNvPr id="70" name="Diamond 69"/>
              <p:cNvSpPr/>
              <p:nvPr/>
            </p:nvSpPr>
            <p:spPr>
              <a:xfrm>
                <a:off x="152400" y="1820740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Diamond 162"/>
              <p:cNvSpPr/>
              <p:nvPr/>
            </p:nvSpPr>
            <p:spPr>
              <a:xfrm>
                <a:off x="453197" y="1824555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Diamond 163"/>
              <p:cNvSpPr/>
              <p:nvPr/>
            </p:nvSpPr>
            <p:spPr>
              <a:xfrm>
                <a:off x="314801" y="1824555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" name="Group 164"/>
            <p:cNvGrpSpPr/>
            <p:nvPr/>
          </p:nvGrpSpPr>
          <p:grpSpPr>
            <a:xfrm rot="21000115">
              <a:off x="2177624" y="5211390"/>
              <a:ext cx="605597" cy="534729"/>
              <a:chOff x="152400" y="1820740"/>
              <a:chExt cx="605597" cy="534729"/>
            </a:xfrm>
          </p:grpSpPr>
          <p:sp>
            <p:nvSpPr>
              <p:cNvPr id="166" name="Diamond 165"/>
              <p:cNvSpPr/>
              <p:nvPr/>
            </p:nvSpPr>
            <p:spPr>
              <a:xfrm>
                <a:off x="152400" y="1820740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Diamond 166"/>
              <p:cNvSpPr/>
              <p:nvPr/>
            </p:nvSpPr>
            <p:spPr>
              <a:xfrm>
                <a:off x="453197" y="1824555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Diamond 167"/>
              <p:cNvSpPr/>
              <p:nvPr/>
            </p:nvSpPr>
            <p:spPr>
              <a:xfrm>
                <a:off x="314801" y="1824555"/>
                <a:ext cx="304800" cy="530914"/>
              </a:xfrm>
              <a:prstGeom prst="diamond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TextBox 10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M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371600" y="5867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Men of Sodom</a:t>
            </a:r>
            <a:endParaRPr lang="en-US" dirty="0"/>
          </a:p>
        </p:txBody>
      </p:sp>
      <p:grpSp>
        <p:nvGrpSpPr>
          <p:cNvPr id="88" name="Group 87"/>
          <p:cNvGrpSpPr/>
          <p:nvPr/>
        </p:nvGrpSpPr>
        <p:grpSpPr>
          <a:xfrm>
            <a:off x="533400" y="3124200"/>
            <a:ext cx="1176713" cy="2634266"/>
            <a:chOff x="838200" y="609779"/>
            <a:chExt cx="2457746" cy="5105221"/>
          </a:xfrm>
        </p:grpSpPr>
        <p:sp>
          <p:nvSpPr>
            <p:cNvPr id="90" name="Oval 4"/>
            <p:cNvSpPr/>
            <p:nvPr/>
          </p:nvSpPr>
          <p:spPr>
            <a:xfrm rot="6957280">
              <a:off x="672379" y="3117091"/>
              <a:ext cx="1161182" cy="5268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" name="Group 69"/>
            <p:cNvGrpSpPr/>
            <p:nvPr/>
          </p:nvGrpSpPr>
          <p:grpSpPr>
            <a:xfrm flipH="1">
              <a:off x="1666148" y="4299343"/>
              <a:ext cx="602145" cy="1378904"/>
              <a:chOff x="4222137" y="4305789"/>
              <a:chExt cx="609601" cy="1447801"/>
            </a:xfrm>
          </p:grpSpPr>
          <p:sp>
            <p:nvSpPr>
              <p:cNvPr id="263" name="Oval 262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68"/>
            <p:cNvGrpSpPr/>
            <p:nvPr/>
          </p:nvGrpSpPr>
          <p:grpSpPr>
            <a:xfrm>
              <a:off x="2073244" y="4336096"/>
              <a:ext cx="602145" cy="1378904"/>
              <a:chOff x="4222137" y="4305789"/>
              <a:chExt cx="609601" cy="1447801"/>
            </a:xfrm>
          </p:grpSpPr>
          <p:sp>
            <p:nvSpPr>
              <p:cNvPr id="261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Oval 4"/>
            <p:cNvSpPr/>
            <p:nvPr/>
          </p:nvSpPr>
          <p:spPr>
            <a:xfrm rot="4765551">
              <a:off x="2451917" y="3098837"/>
              <a:ext cx="1161182" cy="526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34"/>
            <p:cNvGrpSpPr/>
            <p:nvPr/>
          </p:nvGrpSpPr>
          <p:grpSpPr>
            <a:xfrm rot="18918069">
              <a:off x="2269718" y="2298157"/>
              <a:ext cx="980570" cy="1384138"/>
              <a:chOff x="1977877" y="1457884"/>
              <a:chExt cx="992712" cy="1453296"/>
            </a:xfrm>
          </p:grpSpPr>
          <p:sp>
            <p:nvSpPr>
              <p:cNvPr id="249" name="Trapezoid 35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251" name="Pentagon 250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Pentagon 69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Diamond 252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4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256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Pentagon 256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Pentagon 257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Diamond 258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Diamond 77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5" name="Diamond 254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1" name="Group 33"/>
            <p:cNvGrpSpPr/>
            <p:nvPr/>
          </p:nvGrpSpPr>
          <p:grpSpPr>
            <a:xfrm>
              <a:off x="838200" y="2194701"/>
              <a:ext cx="980570" cy="1384138"/>
              <a:chOff x="1977877" y="1457884"/>
              <a:chExt cx="992712" cy="1453296"/>
            </a:xfrm>
          </p:grpSpPr>
          <p:sp>
            <p:nvSpPr>
              <p:cNvPr id="237" name="Trapezoid 18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8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239" name="Pentagon 21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Pentagon 22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Diamond 24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2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244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Pentagon 2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Pentagon 2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Diamond 3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Diamond 3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3" name="Diamond 26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2" name="Trapezoid 3"/>
            <p:cNvSpPr/>
            <p:nvPr/>
          </p:nvSpPr>
          <p:spPr>
            <a:xfrm>
              <a:off x="1440344" y="2267275"/>
              <a:ext cx="1430092" cy="2540085"/>
            </a:xfrm>
            <a:prstGeom prst="trapezoid">
              <a:avLst>
                <a:gd name="adj" fmla="val 2438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"/>
            <p:cNvGrpSpPr/>
            <p:nvPr/>
          </p:nvGrpSpPr>
          <p:grpSpPr>
            <a:xfrm>
              <a:off x="1440344" y="4734786"/>
              <a:ext cx="1430092" cy="413671"/>
              <a:chOff x="533400" y="1364105"/>
              <a:chExt cx="2590800" cy="617095"/>
            </a:xfrm>
          </p:grpSpPr>
          <p:sp>
            <p:nvSpPr>
              <p:cNvPr id="225" name="Pentagon 224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Pentagon 225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Pentagon 7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Diamond 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Diamond 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0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232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Pentagon 1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Pentagon 1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Diamond 1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Diamond 1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1" name="Diamond 16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87"/>
            <p:cNvGrpSpPr/>
            <p:nvPr/>
          </p:nvGrpSpPr>
          <p:grpSpPr>
            <a:xfrm rot="5076103">
              <a:off x="1982831" y="3812298"/>
              <a:ext cx="1088608" cy="564510"/>
              <a:chOff x="4572000" y="3733800"/>
              <a:chExt cx="2133600" cy="1066800"/>
            </a:xfrm>
          </p:grpSpPr>
          <p:sp>
            <p:nvSpPr>
              <p:cNvPr id="223" name="Moon 222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5" name="Group 86"/>
            <p:cNvGrpSpPr/>
            <p:nvPr/>
          </p:nvGrpSpPr>
          <p:grpSpPr>
            <a:xfrm>
              <a:off x="1590880" y="3527059"/>
              <a:ext cx="1129020" cy="544304"/>
              <a:chOff x="4572000" y="3733800"/>
              <a:chExt cx="2133600" cy="1066800"/>
            </a:xfrm>
          </p:grpSpPr>
          <p:sp>
            <p:nvSpPr>
              <p:cNvPr id="221" name="Moon 220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Moon 221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93"/>
            <p:cNvGrpSpPr/>
            <p:nvPr/>
          </p:nvGrpSpPr>
          <p:grpSpPr>
            <a:xfrm>
              <a:off x="2268292" y="3454485"/>
              <a:ext cx="602144" cy="611148"/>
              <a:chOff x="3200400" y="1524000"/>
              <a:chExt cx="1447800" cy="1524000"/>
            </a:xfrm>
          </p:grpSpPr>
          <p:sp>
            <p:nvSpPr>
              <p:cNvPr id="218" name="Oval 217"/>
              <p:cNvSpPr/>
              <p:nvPr/>
            </p:nvSpPr>
            <p:spPr>
              <a:xfrm>
                <a:off x="3200400" y="1524000"/>
                <a:ext cx="1447800" cy="1524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Cross 218"/>
              <p:cNvSpPr/>
              <p:nvPr/>
            </p:nvSpPr>
            <p:spPr>
              <a:xfrm>
                <a:off x="3352800" y="1828800"/>
                <a:ext cx="1143000" cy="838200"/>
              </a:xfrm>
              <a:prstGeom prst="plus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Quad Arrow 219"/>
              <p:cNvSpPr/>
              <p:nvPr/>
            </p:nvSpPr>
            <p:spPr>
              <a:xfrm>
                <a:off x="3657600" y="1828800"/>
                <a:ext cx="533400" cy="762000"/>
              </a:xfrm>
              <a:prstGeom prst="quadArrow">
                <a:avLst/>
              </a:prstGeom>
              <a:solidFill>
                <a:srgbClr val="D4A9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Pentagon 176"/>
            <p:cNvSpPr/>
            <p:nvPr/>
          </p:nvSpPr>
          <p:spPr>
            <a:xfrm rot="5400000">
              <a:off x="1524000" y="1371600"/>
              <a:ext cx="1219200" cy="1371600"/>
            </a:xfrm>
            <a:prstGeom prst="homePlate">
              <a:avLst>
                <a:gd name="adj" fmla="val 40769"/>
              </a:avLst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1676400" y="2362200"/>
              <a:ext cx="838200" cy="1295813"/>
              <a:chOff x="3886200" y="1752600"/>
              <a:chExt cx="1650516" cy="2551611"/>
            </a:xfrm>
          </p:grpSpPr>
          <p:grpSp>
            <p:nvGrpSpPr>
              <p:cNvPr id="204" name="Group 179"/>
              <p:cNvGrpSpPr/>
              <p:nvPr/>
            </p:nvGrpSpPr>
            <p:grpSpPr>
              <a:xfrm rot="4546340">
                <a:off x="3362823" y="2275977"/>
                <a:ext cx="1441131" cy="394377"/>
                <a:chOff x="3200400" y="381000"/>
                <a:chExt cx="2057400" cy="304800"/>
              </a:xfrm>
            </p:grpSpPr>
            <p:sp>
              <p:nvSpPr>
                <p:cNvPr id="215" name="Donut 214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Donut 215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Donut 216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" name="Group 180"/>
              <p:cNvGrpSpPr/>
              <p:nvPr/>
            </p:nvGrpSpPr>
            <p:grpSpPr>
              <a:xfrm rot="6411433">
                <a:off x="4618962" y="2306108"/>
                <a:ext cx="1441131" cy="394377"/>
                <a:chOff x="3200400" y="381000"/>
                <a:chExt cx="2057400" cy="304800"/>
              </a:xfrm>
            </p:grpSpPr>
            <p:sp>
              <p:nvSpPr>
                <p:cNvPr id="212" name="Donut 211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3" name="Donut 212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Donut 213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06" name="Quad Arrow 205"/>
              <p:cNvSpPr/>
              <p:nvPr/>
            </p:nvSpPr>
            <p:spPr>
              <a:xfrm>
                <a:off x="4114800" y="2743200"/>
                <a:ext cx="1143000" cy="1143000"/>
              </a:xfrm>
              <a:prstGeom prst="quadArrow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Diamond 206"/>
              <p:cNvSpPr/>
              <p:nvPr/>
            </p:nvSpPr>
            <p:spPr>
              <a:xfrm>
                <a:off x="4495800" y="3124200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Diamond 207"/>
              <p:cNvSpPr/>
              <p:nvPr/>
            </p:nvSpPr>
            <p:spPr>
              <a:xfrm>
                <a:off x="4286794" y="3374571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Diamond 208"/>
              <p:cNvSpPr/>
              <p:nvPr/>
            </p:nvSpPr>
            <p:spPr>
              <a:xfrm>
                <a:off x="4713515" y="3381103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4506686" y="3694611"/>
                <a:ext cx="381000" cy="609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Quad Arrow 210"/>
              <p:cNvSpPr/>
              <p:nvPr/>
            </p:nvSpPr>
            <p:spPr>
              <a:xfrm>
                <a:off x="4513217" y="3807823"/>
                <a:ext cx="383177" cy="383177"/>
              </a:xfrm>
              <a:prstGeom prst="quadArrow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 rot="350532">
              <a:off x="1146491" y="609779"/>
              <a:ext cx="1903597" cy="1662240"/>
              <a:chOff x="3241986" y="2057400"/>
              <a:chExt cx="1738067" cy="1517697"/>
            </a:xfrm>
          </p:grpSpPr>
          <p:sp>
            <p:nvSpPr>
              <p:cNvPr id="195" name="Moon 194"/>
              <p:cNvSpPr/>
              <p:nvPr/>
            </p:nvSpPr>
            <p:spPr>
              <a:xfrm rot="9623410">
                <a:off x="4528258" y="2125819"/>
                <a:ext cx="381000" cy="130492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Moon 195"/>
              <p:cNvSpPr/>
              <p:nvPr/>
            </p:nvSpPr>
            <p:spPr>
              <a:xfrm rot="653547">
                <a:off x="3241986" y="2266121"/>
                <a:ext cx="609600" cy="1308976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Moon 196"/>
              <p:cNvSpPr/>
              <p:nvPr/>
            </p:nvSpPr>
            <p:spPr>
              <a:xfrm>
                <a:off x="3886200" y="205740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Moon 197"/>
              <p:cNvSpPr/>
              <p:nvPr/>
            </p:nvSpPr>
            <p:spPr>
              <a:xfrm rot="19921131">
                <a:off x="4096317" y="208888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Moon 198"/>
              <p:cNvSpPr/>
              <p:nvPr/>
            </p:nvSpPr>
            <p:spPr>
              <a:xfrm rot="1183723">
                <a:off x="3657600" y="205740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Moon 199"/>
              <p:cNvSpPr/>
              <p:nvPr/>
            </p:nvSpPr>
            <p:spPr>
              <a:xfrm rot="18071744">
                <a:off x="4294253" y="1981602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Moon 200"/>
              <p:cNvSpPr/>
              <p:nvPr/>
            </p:nvSpPr>
            <p:spPr>
              <a:xfrm rot="6870827">
                <a:off x="4346602" y="1808593"/>
                <a:ext cx="304078" cy="802413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Moon 201"/>
              <p:cNvSpPr/>
              <p:nvPr/>
            </p:nvSpPr>
            <p:spPr>
              <a:xfrm rot="4002517">
                <a:off x="3616360" y="178052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3520282" y="2133600"/>
                <a:ext cx="1204118" cy="7620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1295400" y="914400"/>
              <a:ext cx="1731164" cy="413671"/>
              <a:chOff x="1289808" y="1323815"/>
              <a:chExt cx="1731164" cy="413671"/>
            </a:xfrm>
          </p:grpSpPr>
          <p:sp>
            <p:nvSpPr>
              <p:cNvPr id="181" name="Rounded Rectangle 180"/>
              <p:cNvSpPr/>
              <p:nvPr/>
            </p:nvSpPr>
            <p:spPr>
              <a:xfrm>
                <a:off x="1289808" y="1323815"/>
                <a:ext cx="1731164" cy="362869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2" name="Group 50"/>
              <p:cNvGrpSpPr/>
              <p:nvPr/>
            </p:nvGrpSpPr>
            <p:grpSpPr>
              <a:xfrm>
                <a:off x="1440344" y="1323815"/>
                <a:ext cx="1430092" cy="413671"/>
                <a:chOff x="533400" y="1364105"/>
                <a:chExt cx="2590800" cy="617095"/>
              </a:xfrm>
            </p:grpSpPr>
            <p:sp>
              <p:nvSpPr>
                <p:cNvPr id="183" name="Pentagon 182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Pentagon 183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Pentagon 184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Diamond 185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Diamond 186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8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90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Pentagon 190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Pentagon 191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Diamond 192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iamond 193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9" name="Diamond 188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65" name="Group 264"/>
          <p:cNvGrpSpPr/>
          <p:nvPr/>
        </p:nvGrpSpPr>
        <p:grpSpPr>
          <a:xfrm>
            <a:off x="1438724" y="3014610"/>
            <a:ext cx="1153072" cy="2553536"/>
            <a:chOff x="1219200" y="1246540"/>
            <a:chExt cx="1959106" cy="3990073"/>
          </a:xfrm>
        </p:grpSpPr>
        <p:sp>
          <p:nvSpPr>
            <p:cNvPr id="266" name="Cloud 265"/>
            <p:cNvSpPr/>
            <p:nvPr/>
          </p:nvSpPr>
          <p:spPr>
            <a:xfrm rot="10986238">
              <a:off x="1607858" y="1637154"/>
              <a:ext cx="1389779" cy="91669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Oval 266"/>
            <p:cNvSpPr/>
            <p:nvPr/>
          </p:nvSpPr>
          <p:spPr>
            <a:xfrm rot="4427519">
              <a:off x="1809598" y="47991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 rot="17172481" flipH="1">
              <a:off x="2341446" y="47984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 rot="2820608">
              <a:off x="1266473" y="3780685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Oval 269"/>
            <p:cNvSpPr/>
            <p:nvPr/>
          </p:nvSpPr>
          <p:spPr>
            <a:xfrm rot="19411276">
              <a:off x="2839056" y="3706214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rapezoid 270"/>
            <p:cNvSpPr/>
            <p:nvPr/>
          </p:nvSpPr>
          <p:spPr>
            <a:xfrm rot="1325721">
              <a:off x="1538606" y="2413647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rapezoid 271"/>
            <p:cNvSpPr/>
            <p:nvPr/>
          </p:nvSpPr>
          <p:spPr>
            <a:xfrm rot="20373468">
              <a:off x="2433667" y="24143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Trapezoid 272"/>
            <p:cNvSpPr/>
            <p:nvPr/>
          </p:nvSpPr>
          <p:spPr>
            <a:xfrm>
              <a:off x="1627170" y="3733800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Trapezoid 273"/>
            <p:cNvSpPr/>
            <p:nvPr/>
          </p:nvSpPr>
          <p:spPr>
            <a:xfrm>
              <a:off x="1703370" y="2590800"/>
              <a:ext cx="1066800" cy="1905000"/>
            </a:xfrm>
            <a:prstGeom prst="trapezoid">
              <a:avLst>
                <a:gd name="adj" fmla="val 35469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Trapezoid 274"/>
            <p:cNvSpPr/>
            <p:nvPr/>
          </p:nvSpPr>
          <p:spPr>
            <a:xfrm rot="1015959">
              <a:off x="1717538" y="2400121"/>
              <a:ext cx="389825" cy="230588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rapezoid 275"/>
            <p:cNvSpPr/>
            <p:nvPr/>
          </p:nvSpPr>
          <p:spPr>
            <a:xfrm rot="20966519">
              <a:off x="2425324" y="2493706"/>
              <a:ext cx="452612" cy="2189077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Isosceles Triangle 276"/>
            <p:cNvSpPr/>
            <p:nvPr/>
          </p:nvSpPr>
          <p:spPr>
            <a:xfrm rot="10800000">
              <a:off x="2080491" y="2447636"/>
              <a:ext cx="430230" cy="6096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8" name="Group 161"/>
            <p:cNvGrpSpPr/>
            <p:nvPr/>
          </p:nvGrpSpPr>
          <p:grpSpPr>
            <a:xfrm rot="4749983">
              <a:off x="1709216" y="3589850"/>
              <a:ext cx="1919256" cy="266393"/>
              <a:chOff x="4724400" y="5943600"/>
              <a:chExt cx="2080202" cy="371013"/>
            </a:xfrm>
          </p:grpSpPr>
          <p:sp>
            <p:nvSpPr>
              <p:cNvPr id="307" name="Cross 306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8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319" name="Cross 318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Diamond 319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9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317" name="Cross 316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Diamond 317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0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315" name="Cross 314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Diamond 315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1" name="Diamond 310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Diamond 311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Diamond 312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Diamond 313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9" name="Regular Pentagon 278"/>
            <p:cNvSpPr/>
            <p:nvPr/>
          </p:nvSpPr>
          <p:spPr>
            <a:xfrm rot="10800000">
              <a:off x="1874982" y="1722582"/>
              <a:ext cx="838200" cy="9906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Cloud 279"/>
            <p:cNvSpPr/>
            <p:nvPr/>
          </p:nvSpPr>
          <p:spPr>
            <a:xfrm rot="10986238">
              <a:off x="1775757" y="1246540"/>
              <a:ext cx="1033739" cy="88332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1" name="Group 161"/>
            <p:cNvGrpSpPr/>
            <p:nvPr/>
          </p:nvGrpSpPr>
          <p:grpSpPr>
            <a:xfrm rot="6501932">
              <a:off x="871096" y="3599616"/>
              <a:ext cx="1919256" cy="266393"/>
              <a:chOff x="4724400" y="5943600"/>
              <a:chExt cx="2080202" cy="371013"/>
            </a:xfrm>
          </p:grpSpPr>
          <p:sp>
            <p:nvSpPr>
              <p:cNvPr id="293" name="Cross 292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4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305" name="Cross 304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Diamond 305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5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303" name="Cross 302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Diamond 303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6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301" name="Cross 300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Diamond 301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7" name="Diamond 296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Diamond 297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Diamond 298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Diamond 299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2" name="Flowchart: Stored Data 281"/>
            <p:cNvSpPr/>
            <p:nvPr/>
          </p:nvSpPr>
          <p:spPr>
            <a:xfrm rot="5400000">
              <a:off x="2019299" y="1104901"/>
              <a:ext cx="533401" cy="1066800"/>
            </a:xfrm>
            <a:prstGeom prst="flowChartOnlineStorag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3" name="Group 282"/>
            <p:cNvGrpSpPr/>
            <p:nvPr/>
          </p:nvGrpSpPr>
          <p:grpSpPr>
            <a:xfrm>
              <a:off x="1775691" y="1417782"/>
              <a:ext cx="990600" cy="394218"/>
              <a:chOff x="3581400" y="2209800"/>
              <a:chExt cx="2489200" cy="990600"/>
            </a:xfrm>
          </p:grpSpPr>
          <p:grpSp>
            <p:nvGrpSpPr>
              <p:cNvPr id="284" name="Group 283"/>
              <p:cNvGrpSpPr/>
              <p:nvPr/>
            </p:nvGrpSpPr>
            <p:grpSpPr>
              <a:xfrm>
                <a:off x="3581400" y="2362200"/>
                <a:ext cx="838200" cy="838200"/>
                <a:chOff x="3581400" y="2362200"/>
                <a:chExt cx="838200" cy="838200"/>
              </a:xfrm>
            </p:grpSpPr>
            <p:sp>
              <p:nvSpPr>
                <p:cNvPr id="291" name="Regular Pentagon 290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Diamond 291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5" name="Group 284"/>
              <p:cNvGrpSpPr/>
              <p:nvPr/>
            </p:nvGrpSpPr>
            <p:grpSpPr>
              <a:xfrm rot="10800000">
                <a:off x="4419600" y="2209800"/>
                <a:ext cx="838200" cy="838200"/>
                <a:chOff x="3581400" y="2362200"/>
                <a:chExt cx="838200" cy="838200"/>
              </a:xfrm>
            </p:grpSpPr>
            <p:sp>
              <p:nvSpPr>
                <p:cNvPr id="289" name="Regular Pentagon 288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Diamond 289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" name="Group 285"/>
              <p:cNvGrpSpPr/>
              <p:nvPr/>
            </p:nvGrpSpPr>
            <p:grpSpPr>
              <a:xfrm>
                <a:off x="5232400" y="2362200"/>
                <a:ext cx="838200" cy="838200"/>
                <a:chOff x="3581400" y="2362200"/>
                <a:chExt cx="838200" cy="838200"/>
              </a:xfrm>
            </p:grpSpPr>
            <p:sp>
              <p:nvSpPr>
                <p:cNvPr id="287" name="Regular Pentagon 286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Diamond 287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21" name="Group 320"/>
          <p:cNvGrpSpPr/>
          <p:nvPr/>
        </p:nvGrpSpPr>
        <p:grpSpPr>
          <a:xfrm>
            <a:off x="2261687" y="3374765"/>
            <a:ext cx="1203541" cy="2229620"/>
            <a:chOff x="5410200" y="1447799"/>
            <a:chExt cx="2032707" cy="4377509"/>
          </a:xfrm>
        </p:grpSpPr>
        <p:sp>
          <p:nvSpPr>
            <p:cNvPr id="322" name="Double Wave 321"/>
            <p:cNvSpPr/>
            <p:nvPr/>
          </p:nvSpPr>
          <p:spPr>
            <a:xfrm rot="15944495">
              <a:off x="5809578" y="2082150"/>
              <a:ext cx="2123658" cy="11430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Double Wave 322"/>
            <p:cNvSpPr/>
            <p:nvPr/>
          </p:nvSpPr>
          <p:spPr>
            <a:xfrm rot="17146860">
              <a:off x="4958507" y="2282132"/>
              <a:ext cx="2123658" cy="11430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4" name="Group 323"/>
            <p:cNvGrpSpPr/>
            <p:nvPr/>
          </p:nvGrpSpPr>
          <p:grpSpPr>
            <a:xfrm>
              <a:off x="6096000" y="5562600"/>
              <a:ext cx="938973" cy="262708"/>
              <a:chOff x="5992075" y="5147492"/>
              <a:chExt cx="1091373" cy="415108"/>
            </a:xfrm>
          </p:grpSpPr>
          <p:sp>
            <p:nvSpPr>
              <p:cNvPr id="376" name="Oval 375"/>
              <p:cNvSpPr/>
              <p:nvPr/>
            </p:nvSpPr>
            <p:spPr>
              <a:xfrm rot="649721" flipH="1">
                <a:off x="6469571" y="5147492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/>
              <p:cNvSpPr/>
              <p:nvPr/>
            </p:nvSpPr>
            <p:spPr>
              <a:xfrm rot="649721" flipH="1">
                <a:off x="5992075" y="5147492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5" name="Oval 324"/>
            <p:cNvSpPr/>
            <p:nvPr/>
          </p:nvSpPr>
          <p:spPr>
            <a:xfrm rot="18905227">
              <a:off x="5410200" y="4048669"/>
              <a:ext cx="613877" cy="366866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 rot="3325804" flipH="1">
              <a:off x="6941437" y="4147249"/>
              <a:ext cx="613877" cy="255929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rapezoid 326"/>
            <p:cNvSpPr/>
            <p:nvPr/>
          </p:nvSpPr>
          <p:spPr>
            <a:xfrm rot="10800000" flipH="1">
              <a:off x="6019800" y="2971800"/>
              <a:ext cx="968915" cy="1330800"/>
            </a:xfrm>
            <a:prstGeom prst="trapezoid">
              <a:avLst>
                <a:gd name="adj" fmla="val 18523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 rot="1217087" flipH="1">
              <a:off x="5671128" y="2824132"/>
              <a:ext cx="684385" cy="1529626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rapezoid 328"/>
            <p:cNvSpPr/>
            <p:nvPr/>
          </p:nvSpPr>
          <p:spPr>
            <a:xfrm rot="20105976">
              <a:off x="6614358" y="2796320"/>
              <a:ext cx="726608" cy="1536795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Cloud 329"/>
            <p:cNvSpPr/>
            <p:nvPr/>
          </p:nvSpPr>
          <p:spPr>
            <a:xfrm rot="16200000">
              <a:off x="6145630" y="1095498"/>
              <a:ext cx="749261" cy="1453864"/>
            </a:xfrm>
            <a:prstGeom prst="clou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Moon 330"/>
            <p:cNvSpPr/>
            <p:nvPr/>
          </p:nvSpPr>
          <p:spPr>
            <a:xfrm rot="16200000">
              <a:off x="5803399" y="2918142"/>
              <a:ext cx="1371600" cy="914397"/>
            </a:xfrm>
            <a:prstGeom prst="moon">
              <a:avLst>
                <a:gd name="adj" fmla="val 61693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gular Pentagon 331"/>
            <p:cNvSpPr/>
            <p:nvPr/>
          </p:nvSpPr>
          <p:spPr>
            <a:xfrm rot="10800000">
              <a:off x="5943600" y="1828800"/>
              <a:ext cx="1066800" cy="15240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Trapezoid 332"/>
            <p:cNvSpPr/>
            <p:nvPr/>
          </p:nvSpPr>
          <p:spPr>
            <a:xfrm flipH="1">
              <a:off x="6019800" y="4267200"/>
              <a:ext cx="968915" cy="1330800"/>
            </a:xfrm>
            <a:prstGeom prst="trapezoid">
              <a:avLst>
                <a:gd name="adj" fmla="val 18523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4" name="Group 188"/>
            <p:cNvGrpSpPr/>
            <p:nvPr/>
          </p:nvGrpSpPr>
          <p:grpSpPr>
            <a:xfrm>
              <a:off x="6126431" y="3124199"/>
              <a:ext cx="777339" cy="654653"/>
              <a:chOff x="1066800" y="4572000"/>
              <a:chExt cx="1918353" cy="1371600"/>
            </a:xfrm>
          </p:grpSpPr>
          <p:grpSp>
            <p:nvGrpSpPr>
              <p:cNvPr id="366" name="Group 152"/>
              <p:cNvGrpSpPr/>
              <p:nvPr/>
            </p:nvGrpSpPr>
            <p:grpSpPr>
              <a:xfrm>
                <a:off x="1066800" y="4572000"/>
                <a:ext cx="685800" cy="685799"/>
                <a:chOff x="1066800" y="4572000"/>
                <a:chExt cx="685800" cy="685799"/>
              </a:xfrm>
            </p:grpSpPr>
            <p:sp>
              <p:nvSpPr>
                <p:cNvPr id="374" name="Oval 373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Oval 374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7" name="Group 153"/>
              <p:cNvGrpSpPr/>
              <p:nvPr/>
            </p:nvGrpSpPr>
            <p:grpSpPr>
              <a:xfrm flipH="1">
                <a:off x="2299353" y="4572000"/>
                <a:ext cx="685800" cy="685799"/>
                <a:chOff x="1066800" y="4572000"/>
                <a:chExt cx="685800" cy="685799"/>
              </a:xfrm>
            </p:grpSpPr>
            <p:sp>
              <p:nvSpPr>
                <p:cNvPr id="372" name="Oval 371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Oval 372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8" name="Oval 367"/>
              <p:cNvSpPr/>
              <p:nvPr/>
            </p:nvSpPr>
            <p:spPr>
              <a:xfrm>
                <a:off x="1600200" y="5105400"/>
                <a:ext cx="914400" cy="8382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Cross 368"/>
              <p:cNvSpPr/>
              <p:nvPr/>
            </p:nvSpPr>
            <p:spPr>
              <a:xfrm>
                <a:off x="1828800" y="5181600"/>
                <a:ext cx="457200" cy="685800"/>
              </a:xfrm>
              <a:prstGeom prst="plus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Cross 369"/>
              <p:cNvSpPr/>
              <p:nvPr/>
            </p:nvSpPr>
            <p:spPr>
              <a:xfrm>
                <a:off x="1905000" y="5334000"/>
                <a:ext cx="304800" cy="457200"/>
              </a:xfrm>
              <a:prstGeom prst="plus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Oval 370"/>
              <p:cNvSpPr/>
              <p:nvPr/>
            </p:nvSpPr>
            <p:spPr>
              <a:xfrm rot="3718254" flipH="1">
                <a:off x="1944192" y="5444836"/>
                <a:ext cx="206142" cy="212591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5" name="Group 334"/>
            <p:cNvGrpSpPr/>
            <p:nvPr/>
          </p:nvGrpSpPr>
          <p:grpSpPr>
            <a:xfrm>
              <a:off x="5791200" y="1676400"/>
              <a:ext cx="1371600" cy="685800"/>
              <a:chOff x="5105400" y="685800"/>
              <a:chExt cx="2133600" cy="685800"/>
            </a:xfrm>
          </p:grpSpPr>
          <p:sp>
            <p:nvSpPr>
              <p:cNvPr id="356" name="Rounded Rectangle 355"/>
              <p:cNvSpPr/>
              <p:nvPr/>
            </p:nvSpPr>
            <p:spPr>
              <a:xfrm>
                <a:off x="5105400" y="685800"/>
                <a:ext cx="2133600" cy="4572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7" name="Group 356"/>
              <p:cNvGrpSpPr/>
              <p:nvPr/>
            </p:nvGrpSpPr>
            <p:grpSpPr>
              <a:xfrm>
                <a:off x="5181600" y="685800"/>
                <a:ext cx="2057400" cy="685800"/>
                <a:chOff x="2514600" y="4953000"/>
                <a:chExt cx="4419600" cy="990600"/>
              </a:xfrm>
            </p:grpSpPr>
            <p:sp>
              <p:nvSpPr>
                <p:cNvPr id="358" name="Block Arc 357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" name="Block Arc 358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" name="Block Arc 359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" name="Block Arc 360"/>
                <p:cNvSpPr/>
                <p:nvPr/>
              </p:nvSpPr>
              <p:spPr>
                <a:xfrm>
                  <a:off x="57150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Oval 36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363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Oval 364"/>
                <p:cNvSpPr/>
                <p:nvPr/>
              </p:nvSpPr>
              <p:spPr>
                <a:xfrm>
                  <a:off x="61722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6" name="Group 335"/>
            <p:cNvGrpSpPr/>
            <p:nvPr/>
          </p:nvGrpSpPr>
          <p:grpSpPr>
            <a:xfrm>
              <a:off x="6172200" y="4191000"/>
              <a:ext cx="712694" cy="457200"/>
              <a:chOff x="5105400" y="685800"/>
              <a:chExt cx="2133600" cy="685800"/>
            </a:xfrm>
          </p:grpSpPr>
          <p:sp>
            <p:nvSpPr>
              <p:cNvPr id="346" name="Rounded Rectangle 345"/>
              <p:cNvSpPr/>
              <p:nvPr/>
            </p:nvSpPr>
            <p:spPr>
              <a:xfrm>
                <a:off x="5105400" y="685800"/>
                <a:ext cx="2133600" cy="4572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7" name="Group 159"/>
              <p:cNvGrpSpPr/>
              <p:nvPr/>
            </p:nvGrpSpPr>
            <p:grpSpPr>
              <a:xfrm>
                <a:off x="5181600" y="685800"/>
                <a:ext cx="2057400" cy="685800"/>
                <a:chOff x="2514600" y="4953000"/>
                <a:chExt cx="4419600" cy="990600"/>
              </a:xfrm>
            </p:grpSpPr>
            <p:sp>
              <p:nvSpPr>
                <p:cNvPr id="348" name="Block Arc 347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" name="Block Arc 348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" name="Block Arc 349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" name="Block Arc 350"/>
                <p:cNvSpPr/>
                <p:nvPr/>
              </p:nvSpPr>
              <p:spPr>
                <a:xfrm>
                  <a:off x="57150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Oval 35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Oval 353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Oval 354"/>
                <p:cNvSpPr/>
                <p:nvPr/>
              </p:nvSpPr>
              <p:spPr>
                <a:xfrm>
                  <a:off x="61722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7" name="Group 336"/>
            <p:cNvGrpSpPr/>
            <p:nvPr/>
          </p:nvGrpSpPr>
          <p:grpSpPr>
            <a:xfrm rot="10800000">
              <a:off x="6064624" y="5293659"/>
              <a:ext cx="914400" cy="304800"/>
              <a:chOff x="2514600" y="4953000"/>
              <a:chExt cx="4419600" cy="990600"/>
            </a:xfrm>
          </p:grpSpPr>
          <p:sp>
            <p:nvSpPr>
              <p:cNvPr id="338" name="Block Arc 337"/>
              <p:cNvSpPr/>
              <p:nvPr/>
            </p:nvSpPr>
            <p:spPr>
              <a:xfrm>
                <a:off x="25146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Block Arc 338"/>
              <p:cNvSpPr/>
              <p:nvPr/>
            </p:nvSpPr>
            <p:spPr>
              <a:xfrm>
                <a:off x="35814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Block Arc 339"/>
              <p:cNvSpPr/>
              <p:nvPr/>
            </p:nvSpPr>
            <p:spPr>
              <a:xfrm>
                <a:off x="46482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1" name="Block Arc 340"/>
              <p:cNvSpPr/>
              <p:nvPr/>
            </p:nvSpPr>
            <p:spPr>
              <a:xfrm>
                <a:off x="57150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2" name="Oval 341"/>
              <p:cNvSpPr/>
              <p:nvPr/>
            </p:nvSpPr>
            <p:spPr>
              <a:xfrm>
                <a:off x="29718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Oval 342"/>
              <p:cNvSpPr/>
              <p:nvPr/>
            </p:nvSpPr>
            <p:spPr>
              <a:xfrm>
                <a:off x="40386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/>
              <p:cNvSpPr/>
              <p:nvPr/>
            </p:nvSpPr>
            <p:spPr>
              <a:xfrm>
                <a:off x="51054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/>
              <p:cNvSpPr/>
              <p:nvPr/>
            </p:nvSpPr>
            <p:spPr>
              <a:xfrm>
                <a:off x="61722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12" name="TextBox 411"/>
          <p:cNvSpPr txBox="1"/>
          <p:nvPr/>
        </p:nvSpPr>
        <p:spPr>
          <a:xfrm>
            <a:off x="7010400" y="5486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Micah</a:t>
            </a:r>
            <a:endParaRPr lang="en-US" dirty="0"/>
          </a:p>
        </p:txBody>
      </p:sp>
      <p:grpSp>
        <p:nvGrpSpPr>
          <p:cNvPr id="464" name="Group 463"/>
          <p:cNvGrpSpPr/>
          <p:nvPr/>
        </p:nvGrpSpPr>
        <p:grpSpPr>
          <a:xfrm>
            <a:off x="5715000" y="1600200"/>
            <a:ext cx="1531642" cy="3480177"/>
            <a:chOff x="5715000" y="1600200"/>
            <a:chExt cx="1531642" cy="3480177"/>
          </a:xfrm>
        </p:grpSpPr>
        <p:sp>
          <p:nvSpPr>
            <p:cNvPr id="379" name="Cloud 378"/>
            <p:cNvSpPr/>
            <p:nvPr/>
          </p:nvSpPr>
          <p:spPr>
            <a:xfrm>
              <a:off x="5740055" y="2355226"/>
              <a:ext cx="562905" cy="71734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Cloud 379"/>
            <p:cNvSpPr/>
            <p:nvPr/>
          </p:nvSpPr>
          <p:spPr>
            <a:xfrm>
              <a:off x="6628773" y="2448185"/>
              <a:ext cx="562905" cy="613633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Cloud 380"/>
            <p:cNvSpPr/>
            <p:nvPr/>
          </p:nvSpPr>
          <p:spPr>
            <a:xfrm rot="18695172">
              <a:off x="6455206" y="1727938"/>
              <a:ext cx="584786" cy="98298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Cloud 381"/>
            <p:cNvSpPr/>
            <p:nvPr/>
          </p:nvSpPr>
          <p:spPr>
            <a:xfrm rot="1400185">
              <a:off x="5897858" y="1846560"/>
              <a:ext cx="509839" cy="816887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/>
            <p:cNvSpPr/>
            <p:nvPr/>
          </p:nvSpPr>
          <p:spPr>
            <a:xfrm rot="6128217">
              <a:off x="6550682" y="4763497"/>
              <a:ext cx="280000" cy="35376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Oval 383"/>
            <p:cNvSpPr/>
            <p:nvPr/>
          </p:nvSpPr>
          <p:spPr>
            <a:xfrm rot="4472555">
              <a:off x="6221124" y="4753998"/>
              <a:ext cx="256507" cy="37181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rapezoid 384"/>
            <p:cNvSpPr/>
            <p:nvPr/>
          </p:nvSpPr>
          <p:spPr>
            <a:xfrm>
              <a:off x="5943600" y="3048000"/>
              <a:ext cx="1138765" cy="1856573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Trapezoid 385"/>
            <p:cNvSpPr/>
            <p:nvPr/>
          </p:nvSpPr>
          <p:spPr>
            <a:xfrm rot="610840">
              <a:off x="5972413" y="2995446"/>
              <a:ext cx="492946" cy="1891748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/>
            <p:cNvSpPr/>
            <p:nvPr/>
          </p:nvSpPr>
          <p:spPr>
            <a:xfrm rot="2901859">
              <a:off x="5764424" y="3641808"/>
              <a:ext cx="309645" cy="4084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Oval 387"/>
            <p:cNvSpPr/>
            <p:nvPr/>
          </p:nvSpPr>
          <p:spPr>
            <a:xfrm rot="20226769">
              <a:off x="6950373" y="3648213"/>
              <a:ext cx="296269" cy="390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Trapezoid 388"/>
            <p:cNvSpPr/>
            <p:nvPr/>
          </p:nvSpPr>
          <p:spPr>
            <a:xfrm rot="1442139">
              <a:off x="5916247" y="2952915"/>
              <a:ext cx="380255" cy="972756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Trapezoid 389"/>
            <p:cNvSpPr/>
            <p:nvPr/>
          </p:nvSpPr>
          <p:spPr>
            <a:xfrm rot="20249249">
              <a:off x="6726896" y="2952745"/>
              <a:ext cx="378085" cy="972756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rapezoid 390"/>
            <p:cNvSpPr/>
            <p:nvPr/>
          </p:nvSpPr>
          <p:spPr>
            <a:xfrm rot="21059837">
              <a:off x="6594274" y="2996125"/>
              <a:ext cx="364232" cy="1891747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Oval 391"/>
            <p:cNvSpPr/>
            <p:nvPr/>
          </p:nvSpPr>
          <p:spPr>
            <a:xfrm>
              <a:off x="6073744" y="2009855"/>
              <a:ext cx="832175" cy="12504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Cloud 392"/>
            <p:cNvSpPr/>
            <p:nvPr/>
          </p:nvSpPr>
          <p:spPr>
            <a:xfrm rot="17055069">
              <a:off x="6151825" y="1686010"/>
              <a:ext cx="568125" cy="733079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Chord 393"/>
            <p:cNvSpPr/>
            <p:nvPr/>
          </p:nvSpPr>
          <p:spPr>
            <a:xfrm rot="5400000">
              <a:off x="5997529" y="1475346"/>
              <a:ext cx="931434" cy="1181142"/>
            </a:xfrm>
            <a:prstGeom prst="chord">
              <a:avLst>
                <a:gd name="adj1" fmla="val 5540578"/>
                <a:gd name="adj2" fmla="val 16200000"/>
              </a:avLst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lowchart: Stored Data 394"/>
            <p:cNvSpPr/>
            <p:nvPr/>
          </p:nvSpPr>
          <p:spPr>
            <a:xfrm rot="5400000">
              <a:off x="6299004" y="1451957"/>
              <a:ext cx="341925" cy="1194585"/>
            </a:xfrm>
            <a:prstGeom prst="flowChartOnlineStorag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Cloud 395"/>
            <p:cNvSpPr/>
            <p:nvPr/>
          </p:nvSpPr>
          <p:spPr>
            <a:xfrm rot="18452792">
              <a:off x="6164336" y="2877438"/>
              <a:ext cx="694991" cy="752221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Oval 396"/>
            <p:cNvSpPr/>
            <p:nvPr/>
          </p:nvSpPr>
          <p:spPr>
            <a:xfrm>
              <a:off x="6356854" y="2980502"/>
              <a:ext cx="253388" cy="1418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Oval 412"/>
            <p:cNvSpPr/>
            <p:nvPr/>
          </p:nvSpPr>
          <p:spPr>
            <a:xfrm>
              <a:off x="5844746" y="2467232"/>
              <a:ext cx="228600" cy="3810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/>
            <p:cNvSpPr/>
            <p:nvPr/>
          </p:nvSpPr>
          <p:spPr>
            <a:xfrm>
              <a:off x="6934200" y="2438400"/>
              <a:ext cx="228600" cy="3810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Oval 414"/>
            <p:cNvSpPr/>
            <p:nvPr/>
          </p:nvSpPr>
          <p:spPr>
            <a:xfrm>
              <a:off x="6639697" y="3045941"/>
              <a:ext cx="100914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1" name="Group 430"/>
            <p:cNvGrpSpPr/>
            <p:nvPr/>
          </p:nvGrpSpPr>
          <p:grpSpPr>
            <a:xfrm rot="4756587">
              <a:off x="6264428" y="4111727"/>
              <a:ext cx="1139096" cy="232307"/>
              <a:chOff x="2743200" y="984422"/>
              <a:chExt cx="2658762" cy="712572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2743200" y="990600"/>
                <a:ext cx="685800" cy="685800"/>
                <a:chOff x="2743200" y="990600"/>
                <a:chExt cx="685800" cy="685800"/>
              </a:xfrm>
            </p:grpSpPr>
            <p:sp>
              <p:nvSpPr>
                <p:cNvPr id="416" name="Quad Arrow 415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Plaque 416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9" name="Group 418"/>
              <p:cNvGrpSpPr/>
              <p:nvPr/>
            </p:nvGrpSpPr>
            <p:grpSpPr>
              <a:xfrm>
                <a:off x="3400168" y="984422"/>
                <a:ext cx="685800" cy="685800"/>
                <a:chOff x="2743200" y="990600"/>
                <a:chExt cx="685800" cy="685800"/>
              </a:xfrm>
            </p:grpSpPr>
            <p:sp>
              <p:nvSpPr>
                <p:cNvPr id="420" name="Quad Arrow 419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Plaque 420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2" name="Group 421"/>
              <p:cNvGrpSpPr/>
              <p:nvPr/>
            </p:nvGrpSpPr>
            <p:grpSpPr>
              <a:xfrm>
                <a:off x="4057135" y="1002957"/>
                <a:ext cx="685800" cy="685800"/>
                <a:chOff x="2743200" y="990600"/>
                <a:chExt cx="685800" cy="685800"/>
              </a:xfrm>
            </p:grpSpPr>
            <p:sp>
              <p:nvSpPr>
                <p:cNvPr id="423" name="Quad Arrow 422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Plaque 423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5" name="Group 424"/>
              <p:cNvGrpSpPr/>
              <p:nvPr/>
            </p:nvGrpSpPr>
            <p:grpSpPr>
              <a:xfrm>
                <a:off x="4716162" y="1011194"/>
                <a:ext cx="685800" cy="685800"/>
                <a:chOff x="2743200" y="990600"/>
                <a:chExt cx="685800" cy="685800"/>
              </a:xfrm>
            </p:grpSpPr>
            <p:sp>
              <p:nvSpPr>
                <p:cNvPr id="426" name="Quad Arrow 425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Plaque 426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8" name="Diamond 427"/>
              <p:cNvSpPr/>
              <p:nvPr/>
            </p:nvSpPr>
            <p:spPr>
              <a:xfrm>
                <a:off x="3276600" y="11430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Diamond 428"/>
              <p:cNvSpPr/>
              <p:nvPr/>
            </p:nvSpPr>
            <p:spPr>
              <a:xfrm>
                <a:off x="3966519" y="1138881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Diamond 429"/>
              <p:cNvSpPr/>
              <p:nvPr/>
            </p:nvSpPr>
            <p:spPr>
              <a:xfrm>
                <a:off x="4648200" y="1155357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2" name="Group 431"/>
            <p:cNvGrpSpPr/>
            <p:nvPr/>
          </p:nvGrpSpPr>
          <p:grpSpPr>
            <a:xfrm rot="6012888">
              <a:off x="5629162" y="4089710"/>
              <a:ext cx="1139096" cy="232307"/>
              <a:chOff x="2743200" y="984422"/>
              <a:chExt cx="2658762" cy="712572"/>
            </a:xfrm>
          </p:grpSpPr>
          <p:grpSp>
            <p:nvGrpSpPr>
              <p:cNvPr id="433" name="Group 417"/>
              <p:cNvGrpSpPr/>
              <p:nvPr/>
            </p:nvGrpSpPr>
            <p:grpSpPr>
              <a:xfrm>
                <a:off x="2743200" y="990600"/>
                <a:ext cx="685800" cy="685800"/>
                <a:chOff x="2743200" y="990600"/>
                <a:chExt cx="685800" cy="685800"/>
              </a:xfrm>
            </p:grpSpPr>
            <p:sp>
              <p:nvSpPr>
                <p:cNvPr id="446" name="Quad Arrow 445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Plaque 446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4" name="Group 418"/>
              <p:cNvGrpSpPr/>
              <p:nvPr/>
            </p:nvGrpSpPr>
            <p:grpSpPr>
              <a:xfrm>
                <a:off x="3400168" y="984422"/>
                <a:ext cx="685800" cy="685800"/>
                <a:chOff x="2743200" y="990600"/>
                <a:chExt cx="685800" cy="685800"/>
              </a:xfrm>
            </p:grpSpPr>
            <p:sp>
              <p:nvSpPr>
                <p:cNvPr id="444" name="Quad Arrow 443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Plaque 444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5" name="Group 421"/>
              <p:cNvGrpSpPr/>
              <p:nvPr/>
            </p:nvGrpSpPr>
            <p:grpSpPr>
              <a:xfrm>
                <a:off x="4057135" y="1002957"/>
                <a:ext cx="685800" cy="685800"/>
                <a:chOff x="2743200" y="990600"/>
                <a:chExt cx="685800" cy="685800"/>
              </a:xfrm>
            </p:grpSpPr>
            <p:sp>
              <p:nvSpPr>
                <p:cNvPr id="442" name="Quad Arrow 441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Plaque 442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6" name="Group 424"/>
              <p:cNvGrpSpPr/>
              <p:nvPr/>
            </p:nvGrpSpPr>
            <p:grpSpPr>
              <a:xfrm>
                <a:off x="4716162" y="1011194"/>
                <a:ext cx="685800" cy="685800"/>
                <a:chOff x="2743200" y="990600"/>
                <a:chExt cx="685800" cy="685800"/>
              </a:xfrm>
            </p:grpSpPr>
            <p:sp>
              <p:nvSpPr>
                <p:cNvPr id="440" name="Quad Arrow 439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Plaque 440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37" name="Diamond 436"/>
              <p:cNvSpPr/>
              <p:nvPr/>
            </p:nvSpPr>
            <p:spPr>
              <a:xfrm>
                <a:off x="3276600" y="11430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Diamond 437"/>
              <p:cNvSpPr/>
              <p:nvPr/>
            </p:nvSpPr>
            <p:spPr>
              <a:xfrm>
                <a:off x="3966519" y="1138881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Diamond 438"/>
              <p:cNvSpPr/>
              <p:nvPr/>
            </p:nvSpPr>
            <p:spPr>
              <a:xfrm>
                <a:off x="4648200" y="1155357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8" name="Group 447"/>
            <p:cNvGrpSpPr/>
            <p:nvPr/>
          </p:nvGrpSpPr>
          <p:grpSpPr>
            <a:xfrm>
              <a:off x="6042006" y="1912224"/>
              <a:ext cx="822172" cy="231673"/>
              <a:chOff x="2743200" y="984422"/>
              <a:chExt cx="2658762" cy="712572"/>
            </a:xfrm>
          </p:grpSpPr>
          <p:grpSp>
            <p:nvGrpSpPr>
              <p:cNvPr id="449" name="Group 417"/>
              <p:cNvGrpSpPr/>
              <p:nvPr/>
            </p:nvGrpSpPr>
            <p:grpSpPr>
              <a:xfrm>
                <a:off x="2743200" y="990600"/>
                <a:ext cx="685800" cy="685800"/>
                <a:chOff x="2743200" y="990600"/>
                <a:chExt cx="685800" cy="685800"/>
              </a:xfrm>
            </p:grpSpPr>
            <p:sp>
              <p:nvSpPr>
                <p:cNvPr id="462" name="Quad Arrow 461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Plaque 462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" name="Group 418"/>
              <p:cNvGrpSpPr/>
              <p:nvPr/>
            </p:nvGrpSpPr>
            <p:grpSpPr>
              <a:xfrm>
                <a:off x="3400168" y="984422"/>
                <a:ext cx="685800" cy="685800"/>
                <a:chOff x="2743200" y="990600"/>
                <a:chExt cx="685800" cy="685800"/>
              </a:xfrm>
            </p:grpSpPr>
            <p:sp>
              <p:nvSpPr>
                <p:cNvPr id="460" name="Quad Arrow 459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Plaque 460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" name="Group 421"/>
              <p:cNvGrpSpPr/>
              <p:nvPr/>
            </p:nvGrpSpPr>
            <p:grpSpPr>
              <a:xfrm>
                <a:off x="4057135" y="1002957"/>
                <a:ext cx="685800" cy="685800"/>
                <a:chOff x="2743200" y="990600"/>
                <a:chExt cx="685800" cy="685800"/>
              </a:xfrm>
            </p:grpSpPr>
            <p:sp>
              <p:nvSpPr>
                <p:cNvPr id="458" name="Quad Arrow 457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Plaque 458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2" name="Group 424"/>
              <p:cNvGrpSpPr/>
              <p:nvPr/>
            </p:nvGrpSpPr>
            <p:grpSpPr>
              <a:xfrm>
                <a:off x="4716162" y="1011194"/>
                <a:ext cx="685800" cy="685800"/>
                <a:chOff x="2743200" y="990600"/>
                <a:chExt cx="685800" cy="685800"/>
              </a:xfrm>
            </p:grpSpPr>
            <p:sp>
              <p:nvSpPr>
                <p:cNvPr id="456" name="Quad Arrow 455"/>
                <p:cNvSpPr/>
                <p:nvPr/>
              </p:nvSpPr>
              <p:spPr>
                <a:xfrm>
                  <a:off x="2743200" y="990600"/>
                  <a:ext cx="685800" cy="685800"/>
                </a:xfrm>
                <a:prstGeom prst="quadArrow">
                  <a:avLst>
                    <a:gd name="adj1" fmla="val 45000"/>
                    <a:gd name="adj2" fmla="val 35713"/>
                    <a:gd name="adj3" fmla="val 2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Plaque 456"/>
                <p:cNvSpPr/>
                <p:nvPr/>
              </p:nvSpPr>
              <p:spPr>
                <a:xfrm>
                  <a:off x="2774092" y="1103870"/>
                  <a:ext cx="609600" cy="4572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53" name="Diamond 452"/>
              <p:cNvSpPr/>
              <p:nvPr/>
            </p:nvSpPr>
            <p:spPr>
              <a:xfrm>
                <a:off x="3276600" y="11430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Diamond 453"/>
              <p:cNvSpPr/>
              <p:nvPr/>
            </p:nvSpPr>
            <p:spPr>
              <a:xfrm>
                <a:off x="3966519" y="1138881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Diamond 454"/>
              <p:cNvSpPr/>
              <p:nvPr/>
            </p:nvSpPr>
            <p:spPr>
              <a:xfrm>
                <a:off x="4648200" y="1155357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4156497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38200" y="48006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Melchizedek</a:t>
            </a:r>
            <a:endParaRPr lang="en-US" dirty="0"/>
          </a:p>
        </p:txBody>
      </p:sp>
      <p:grpSp>
        <p:nvGrpSpPr>
          <p:cNvPr id="85" name="Group 84"/>
          <p:cNvGrpSpPr/>
          <p:nvPr/>
        </p:nvGrpSpPr>
        <p:grpSpPr>
          <a:xfrm>
            <a:off x="1219200" y="838200"/>
            <a:ext cx="1901633" cy="3810000"/>
            <a:chOff x="1752600" y="228600"/>
            <a:chExt cx="2675584" cy="5360642"/>
          </a:xfrm>
        </p:grpSpPr>
        <p:sp>
          <p:nvSpPr>
            <p:cNvPr id="12" name="Chord 11"/>
            <p:cNvSpPr/>
            <p:nvPr/>
          </p:nvSpPr>
          <p:spPr>
            <a:xfrm rot="13978037" flipH="1">
              <a:off x="2031241" y="400431"/>
              <a:ext cx="1799756" cy="1983060"/>
            </a:xfrm>
            <a:prstGeom prst="chord">
              <a:avLst>
                <a:gd name="adj1" fmla="val 2700000"/>
                <a:gd name="adj2" fmla="val 15640335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1752600" y="228600"/>
              <a:ext cx="2675584" cy="5360642"/>
              <a:chOff x="2556455" y="228600"/>
              <a:chExt cx="2675584" cy="5360642"/>
            </a:xfrm>
          </p:grpSpPr>
          <p:sp>
            <p:nvSpPr>
              <p:cNvPr id="5" name="Oval 4"/>
              <p:cNvSpPr/>
              <p:nvPr/>
            </p:nvSpPr>
            <p:spPr>
              <a:xfrm rot="649721" flipH="1">
                <a:off x="3869250" y="5034167"/>
                <a:ext cx="842492" cy="555075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649721" flipH="1">
                <a:off x="3107248" y="5034166"/>
                <a:ext cx="842492" cy="555075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4028645" flipH="1">
                <a:off x="4557032" y="3735232"/>
                <a:ext cx="842492" cy="5075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18448925">
                <a:off x="2389039" y="3703202"/>
                <a:ext cx="842492" cy="50766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20382913">
                <a:off x="4282731" y="2318482"/>
                <a:ext cx="821445" cy="1846282"/>
              </a:xfrm>
              <a:prstGeom prst="trapezoid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217087" flipH="1">
                <a:off x="2726430" y="2309023"/>
                <a:ext cx="754619" cy="1781702"/>
              </a:xfrm>
              <a:prstGeom prst="trapezoid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flipH="1">
                <a:off x="2960198" y="2234820"/>
                <a:ext cx="1825584" cy="3078007"/>
              </a:xfrm>
              <a:prstGeom prst="trapezoid">
                <a:avLst/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 rot="17849827" flipH="1">
                <a:off x="2218369" y="3694969"/>
                <a:ext cx="3051046" cy="38488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20928263" flipH="1">
                <a:off x="4254863" y="732848"/>
                <a:ext cx="651921" cy="2439222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 rot="671737">
                <a:off x="2724429" y="974809"/>
                <a:ext cx="762456" cy="2162673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flipH="1">
                <a:off x="3601513" y="2237602"/>
                <a:ext cx="499671" cy="67061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17215537" flipH="1">
                <a:off x="2602628" y="3768395"/>
                <a:ext cx="3051046" cy="38488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17248170" flipH="1">
                <a:off x="2360735" y="3765858"/>
                <a:ext cx="3051046" cy="384882"/>
              </a:xfrm>
              <a:prstGeom prst="trapezoid">
                <a:avLst>
                  <a:gd name="adj" fmla="val 8631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flipH="1">
                <a:off x="4210164" y="2388526"/>
                <a:ext cx="612518" cy="602930"/>
              </a:xfrm>
              <a:prstGeom prst="ellipse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 flipH="1">
                <a:off x="3089417" y="453274"/>
                <a:ext cx="1600201" cy="225832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15856434" flipH="1">
                <a:off x="3283181" y="-317139"/>
                <a:ext cx="812800" cy="1981200"/>
              </a:xfrm>
              <a:prstGeom prst="moon">
                <a:avLst>
                  <a:gd name="adj" fmla="val 87500"/>
                </a:avLst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5856434" flipH="1">
                <a:off x="3366043" y="-377785"/>
                <a:ext cx="667004" cy="1879774"/>
              </a:xfrm>
              <a:prstGeom prst="moon">
                <a:avLst>
                  <a:gd name="adj" fmla="val 65725"/>
                </a:avLst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11619220">
                <a:off x="2836081" y="1097223"/>
                <a:ext cx="271048" cy="53539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4360547" y="2521689"/>
                <a:ext cx="339107" cy="337472"/>
                <a:chOff x="1867990" y="1632858"/>
                <a:chExt cx="3611880" cy="3594462"/>
              </a:xfrm>
            </p:grpSpPr>
            <p:sp>
              <p:nvSpPr>
                <p:cNvPr id="40" name="Frame 39"/>
                <p:cNvSpPr/>
                <p:nvPr/>
              </p:nvSpPr>
              <p:spPr>
                <a:xfrm>
                  <a:off x="1867990" y="1632858"/>
                  <a:ext cx="3581401" cy="3581400"/>
                </a:xfrm>
                <a:prstGeom prst="frame">
                  <a:avLst>
                    <a:gd name="adj1" fmla="val 6664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1" name="Frame 40"/>
                <p:cNvSpPr/>
                <p:nvPr/>
              </p:nvSpPr>
              <p:spPr>
                <a:xfrm rot="2703125">
                  <a:off x="1898470" y="1645919"/>
                  <a:ext cx="3581400" cy="3581401"/>
                </a:xfrm>
                <a:prstGeom prst="frame">
                  <a:avLst>
                    <a:gd name="adj1" fmla="val 8031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 rot="20906460">
                <a:off x="2746187" y="605677"/>
                <a:ext cx="1284464" cy="353352"/>
                <a:chOff x="5236248" y="2461536"/>
                <a:chExt cx="2450755" cy="674195"/>
              </a:xfrm>
            </p:grpSpPr>
            <p:grpSp>
              <p:nvGrpSpPr>
                <p:cNvPr id="46" name="Group 45"/>
                <p:cNvGrpSpPr/>
                <p:nvPr/>
              </p:nvGrpSpPr>
              <p:grpSpPr>
                <a:xfrm>
                  <a:off x="5842413" y="2461536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42" name="Oval 41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3" name="Group 42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44" name="Frame 43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5" name="Frame 44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7" name="Group 46"/>
                <p:cNvGrpSpPr/>
                <p:nvPr/>
              </p:nvGrpSpPr>
              <p:grpSpPr>
                <a:xfrm>
                  <a:off x="6468320" y="2468051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48" name="Oval 47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9" name="Group 48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50" name="Frame 49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1" name="Frame 50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up 51"/>
                <p:cNvGrpSpPr/>
                <p:nvPr/>
              </p:nvGrpSpPr>
              <p:grpSpPr>
                <a:xfrm>
                  <a:off x="7074485" y="2532801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53" name="Oval 52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4" name="Group 53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55" name="Frame 54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" name="Frame 55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7" name="Group 56"/>
                <p:cNvGrpSpPr/>
                <p:nvPr/>
              </p:nvGrpSpPr>
              <p:grpSpPr>
                <a:xfrm>
                  <a:off x="5236248" y="2532801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58" name="Oval 57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9" name="Group 58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60" name="Frame 59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Frame 60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3" name="Group 62"/>
              <p:cNvGrpSpPr/>
              <p:nvPr/>
            </p:nvGrpSpPr>
            <p:grpSpPr>
              <a:xfrm rot="875358">
                <a:off x="4006277" y="546120"/>
                <a:ext cx="638723" cy="353352"/>
                <a:chOff x="5236248" y="2461536"/>
                <a:chExt cx="1218683" cy="674195"/>
              </a:xfrm>
            </p:grpSpPr>
            <p:grpSp>
              <p:nvGrpSpPr>
                <p:cNvPr id="64" name="Group 63"/>
                <p:cNvGrpSpPr/>
                <p:nvPr/>
              </p:nvGrpSpPr>
              <p:grpSpPr>
                <a:xfrm>
                  <a:off x="5842413" y="2461536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80" name="Oval 79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1" name="Group 80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82" name="Frame 81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3" name="Frame 82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7" name="Group 66"/>
                <p:cNvGrpSpPr/>
                <p:nvPr/>
              </p:nvGrpSpPr>
              <p:grpSpPr>
                <a:xfrm>
                  <a:off x="5236248" y="2532801"/>
                  <a:ext cx="612518" cy="602930"/>
                  <a:chOff x="5842413" y="2461536"/>
                  <a:chExt cx="612518" cy="602930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 flipH="1">
                    <a:off x="5842413" y="2461536"/>
                    <a:ext cx="612518" cy="602930"/>
                  </a:xfrm>
                  <a:prstGeom prst="ellipse">
                    <a:avLst/>
                  </a:prstGeom>
                  <a:solidFill>
                    <a:srgbClr val="E7BE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9" name="Group 68"/>
                  <p:cNvGrpSpPr/>
                  <p:nvPr/>
                </p:nvGrpSpPr>
                <p:grpSpPr>
                  <a:xfrm>
                    <a:off x="5992796" y="2594699"/>
                    <a:ext cx="339107" cy="337472"/>
                    <a:chOff x="1867990" y="1632858"/>
                    <a:chExt cx="3611880" cy="3594462"/>
                  </a:xfrm>
                </p:grpSpPr>
                <p:sp>
                  <p:nvSpPr>
                    <p:cNvPr id="70" name="Frame 69"/>
                    <p:cNvSpPr/>
                    <p:nvPr/>
                  </p:nvSpPr>
                  <p:spPr>
                    <a:xfrm>
                      <a:off x="1867990" y="1632858"/>
                      <a:ext cx="3581401" cy="3581400"/>
                    </a:xfrm>
                    <a:prstGeom prst="frame">
                      <a:avLst>
                        <a:gd name="adj1" fmla="val 6664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1" name="Frame 70"/>
                    <p:cNvSpPr/>
                    <p:nvPr/>
                  </p:nvSpPr>
                  <p:spPr>
                    <a:xfrm rot="2703125">
                      <a:off x="1898470" y="1645919"/>
                      <a:ext cx="3581400" cy="3581401"/>
                    </a:xfrm>
                    <a:prstGeom prst="frame">
                      <a:avLst>
                        <a:gd name="adj1" fmla="val 8031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65" name="Group 1113"/>
          <p:cNvGrpSpPr/>
          <p:nvPr/>
        </p:nvGrpSpPr>
        <p:grpSpPr>
          <a:xfrm>
            <a:off x="3925101" y="854361"/>
            <a:ext cx="1449607" cy="2617749"/>
            <a:chOff x="2542088" y="1794178"/>
            <a:chExt cx="1127371" cy="3261838"/>
          </a:xfrm>
        </p:grpSpPr>
        <p:sp>
          <p:nvSpPr>
            <p:cNvPr id="76" name="Cloud 75"/>
            <p:cNvSpPr/>
            <p:nvPr/>
          </p:nvSpPr>
          <p:spPr>
            <a:xfrm flipH="1">
              <a:off x="2608931" y="2025137"/>
              <a:ext cx="454747" cy="114790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10"/>
            <p:cNvSpPr/>
            <p:nvPr/>
          </p:nvSpPr>
          <p:spPr>
            <a:xfrm rot="20046182">
              <a:off x="3439736" y="4119171"/>
              <a:ext cx="229723" cy="3388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11"/>
            <p:cNvSpPr/>
            <p:nvPr/>
          </p:nvSpPr>
          <p:spPr>
            <a:xfrm>
              <a:off x="2542088" y="3994880"/>
              <a:ext cx="187249" cy="4429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lowchart: Manual Operation 72"/>
            <p:cNvSpPr/>
            <p:nvPr/>
          </p:nvSpPr>
          <p:spPr>
            <a:xfrm rot="11930143">
              <a:off x="2614901" y="2942592"/>
              <a:ext cx="329120" cy="1340606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lowchart: Manual Operation 73"/>
            <p:cNvSpPr/>
            <p:nvPr/>
          </p:nvSpPr>
          <p:spPr>
            <a:xfrm rot="9770774" flipH="1">
              <a:off x="3218342" y="2926575"/>
              <a:ext cx="329120" cy="1340606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loud 74"/>
            <p:cNvSpPr/>
            <p:nvPr/>
          </p:nvSpPr>
          <p:spPr>
            <a:xfrm flipH="1">
              <a:off x="3063678" y="1948151"/>
              <a:ext cx="454747" cy="116259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20001088">
              <a:off x="2755115" y="4739632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1608598">
              <a:off x="3039388" y="4663084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lowchart: Manual Operation 78"/>
            <p:cNvSpPr/>
            <p:nvPr/>
          </p:nvSpPr>
          <p:spPr>
            <a:xfrm rot="10800000">
              <a:off x="2722617" y="2871994"/>
              <a:ext cx="682122" cy="1924672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lowchart: Extract 85"/>
            <p:cNvSpPr/>
            <p:nvPr/>
          </p:nvSpPr>
          <p:spPr>
            <a:xfrm rot="10800000">
              <a:off x="2906522" y="2999602"/>
              <a:ext cx="327686" cy="488287"/>
            </a:xfrm>
            <a:prstGeom prst="flowChartExtra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ounded Rectangle 86"/>
            <p:cNvSpPr/>
            <p:nvPr/>
          </p:nvSpPr>
          <p:spPr>
            <a:xfrm rot="1691852">
              <a:off x="2975366" y="2846301"/>
              <a:ext cx="113557" cy="1731123"/>
            </a:xfrm>
            <a:prstGeom prst="roundRect">
              <a:avLst>
                <a:gd name="adj" fmla="val 2492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Pentagon 87"/>
            <p:cNvSpPr/>
            <p:nvPr/>
          </p:nvSpPr>
          <p:spPr>
            <a:xfrm rot="5400000">
              <a:off x="2553103" y="4293441"/>
              <a:ext cx="506215" cy="280874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2665774" y="4180769"/>
              <a:ext cx="280874" cy="126553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62"/>
            <p:cNvSpPr/>
            <p:nvPr/>
          </p:nvSpPr>
          <p:spPr>
            <a:xfrm>
              <a:off x="2766086" y="1923897"/>
              <a:ext cx="608560" cy="12560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Cloud 90"/>
            <p:cNvSpPr/>
            <p:nvPr/>
          </p:nvSpPr>
          <p:spPr>
            <a:xfrm flipH="1">
              <a:off x="2660960" y="1794178"/>
              <a:ext cx="861906" cy="846856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2610164" y="2179112"/>
              <a:ext cx="895034" cy="223247"/>
            </a:xfrm>
            <a:prstGeom prst="roundRect">
              <a:avLst/>
            </a:prstGeom>
            <a:solidFill>
              <a:srgbClr val="D8941A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26"/>
            <p:cNvSpPr/>
            <p:nvPr/>
          </p:nvSpPr>
          <p:spPr>
            <a:xfrm>
              <a:off x="2893147" y="2795007"/>
              <a:ext cx="341061" cy="69288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15944673">
              <a:off x="2991112" y="2882677"/>
              <a:ext cx="181216" cy="1774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384869" y="772733"/>
            <a:ext cx="1385633" cy="2693352"/>
            <a:chOff x="7384869" y="772733"/>
            <a:chExt cx="1385633" cy="2693352"/>
          </a:xfrm>
        </p:grpSpPr>
        <p:sp>
          <p:nvSpPr>
            <p:cNvPr id="116" name="Oval 115"/>
            <p:cNvSpPr/>
            <p:nvPr/>
          </p:nvSpPr>
          <p:spPr>
            <a:xfrm rot="18242526">
              <a:off x="8536382" y="2483970"/>
              <a:ext cx="210371" cy="2578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>
              <a:off x="7384869" y="2461895"/>
              <a:ext cx="227238" cy="2829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lowchart: Manual Operation 124"/>
            <p:cNvSpPr/>
            <p:nvPr/>
          </p:nvSpPr>
          <p:spPr>
            <a:xfrm rot="12217775">
              <a:off x="7535955" y="1791931"/>
              <a:ext cx="318954" cy="856501"/>
            </a:xfrm>
            <a:prstGeom prst="flowChartManualOperation">
              <a:avLst/>
            </a:prstGeom>
            <a:solidFill>
              <a:srgbClr val="33669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Manual Operation 125"/>
            <p:cNvSpPr/>
            <p:nvPr/>
          </p:nvSpPr>
          <p:spPr>
            <a:xfrm rot="9181948" flipH="1">
              <a:off x="8261812" y="1791931"/>
              <a:ext cx="318954" cy="856501"/>
            </a:xfrm>
            <a:prstGeom prst="flowChartManualOperation">
              <a:avLst/>
            </a:prstGeom>
            <a:solidFill>
              <a:srgbClr val="33669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ounded Rectangle 136"/>
            <p:cNvSpPr/>
            <p:nvPr/>
          </p:nvSpPr>
          <p:spPr>
            <a:xfrm>
              <a:off x="7547680" y="772733"/>
              <a:ext cx="1029929" cy="2368034"/>
            </a:xfrm>
            <a:prstGeom prst="roundRect">
              <a:avLst>
                <a:gd name="adj" fmla="val 39276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7756320" y="3247748"/>
              <a:ext cx="362929" cy="202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>
              <a:off x="7998933" y="3263950"/>
              <a:ext cx="362929" cy="202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Cloud 118"/>
            <p:cNvSpPr/>
            <p:nvPr/>
          </p:nvSpPr>
          <p:spPr>
            <a:xfrm rot="20835976" flipH="1">
              <a:off x="8185988" y="1158893"/>
              <a:ext cx="479657" cy="848966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lowchart: Manual Operation 121"/>
            <p:cNvSpPr/>
            <p:nvPr/>
          </p:nvSpPr>
          <p:spPr>
            <a:xfrm rot="10800000">
              <a:off x="7688158" y="1792782"/>
              <a:ext cx="724368" cy="1431632"/>
            </a:xfrm>
            <a:prstGeom prst="flowChartManualOperation">
              <a:avLst/>
            </a:prstGeom>
            <a:solidFill>
              <a:srgbClr val="33669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7688158" y="3202029"/>
              <a:ext cx="719932" cy="136015"/>
            </a:xfrm>
            <a:prstGeom prst="rect">
              <a:avLst/>
            </a:prstGeom>
            <a:solidFill>
              <a:srgbClr val="99CC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lowchart: Extract 123"/>
            <p:cNvSpPr/>
            <p:nvPr/>
          </p:nvSpPr>
          <p:spPr>
            <a:xfrm rot="10800000">
              <a:off x="7884302" y="1849897"/>
              <a:ext cx="317564" cy="311962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27" name="Cloud 126"/>
            <p:cNvSpPr/>
            <p:nvPr/>
          </p:nvSpPr>
          <p:spPr>
            <a:xfrm rot="764024">
              <a:off x="7439532" y="1154680"/>
              <a:ext cx="436841" cy="848966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7748205" y="1162640"/>
              <a:ext cx="589759" cy="8024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 rot="16200000" flipH="1">
              <a:off x="7937381" y="772188"/>
              <a:ext cx="256775" cy="90732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ounded Rectangle 130"/>
            <p:cNvSpPr/>
            <p:nvPr/>
          </p:nvSpPr>
          <p:spPr>
            <a:xfrm>
              <a:off x="7706078" y="2555348"/>
              <a:ext cx="661049" cy="9837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99"/>
            <p:cNvGrpSpPr/>
            <p:nvPr/>
          </p:nvGrpSpPr>
          <p:grpSpPr>
            <a:xfrm>
              <a:off x="8201865" y="2506163"/>
              <a:ext cx="394405" cy="860668"/>
              <a:chOff x="5029205" y="1676401"/>
              <a:chExt cx="982013" cy="1407436"/>
            </a:xfrm>
            <a:solidFill>
              <a:srgbClr val="996633"/>
            </a:solidFill>
          </p:grpSpPr>
          <p:sp>
            <p:nvSpPr>
              <p:cNvPr id="133" name="Diagonal Stripe 132"/>
              <p:cNvSpPr/>
              <p:nvPr/>
            </p:nvSpPr>
            <p:spPr>
              <a:xfrm rot="19468279">
                <a:off x="5401618" y="1834736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Diagonal Stripe 133"/>
              <p:cNvSpPr/>
              <p:nvPr/>
            </p:nvSpPr>
            <p:spPr>
              <a:xfrm rot="20963615">
                <a:off x="5066204" y="1940837"/>
                <a:ext cx="609600" cy="1143000"/>
              </a:xfrm>
              <a:prstGeom prst="diagStrip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>
                <a:off x="5029205" y="1676401"/>
                <a:ext cx="548640" cy="334109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" name="Rounded Rectangle 139"/>
            <p:cNvSpPr/>
            <p:nvPr/>
          </p:nvSpPr>
          <p:spPr>
            <a:xfrm>
              <a:off x="7521244" y="1095735"/>
              <a:ext cx="1056365" cy="119065"/>
            </a:xfrm>
            <a:prstGeom prst="roundRect">
              <a:avLst>
                <a:gd name="adj" fmla="val 2847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630297" y="822066"/>
            <a:ext cx="1397412" cy="2919704"/>
            <a:chOff x="5630297" y="822066"/>
            <a:chExt cx="1397412" cy="2919704"/>
          </a:xfrm>
        </p:grpSpPr>
        <p:sp>
          <p:nvSpPr>
            <p:cNvPr id="96" name="Oval 95"/>
            <p:cNvSpPr/>
            <p:nvPr/>
          </p:nvSpPr>
          <p:spPr>
            <a:xfrm rot="6503573">
              <a:off x="5542430" y="2841864"/>
              <a:ext cx="436921" cy="2611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4148036">
              <a:off x="6678654" y="2811722"/>
              <a:ext cx="436921" cy="2611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0512140">
              <a:off x="5855377" y="3446560"/>
              <a:ext cx="418721" cy="27254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608598">
              <a:off x="6369975" y="3469229"/>
              <a:ext cx="418721" cy="27254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1391134">
              <a:off x="5733227" y="2109596"/>
              <a:ext cx="433833" cy="953263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0042436">
              <a:off x="6513209" y="2036531"/>
              <a:ext cx="402674" cy="953263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 rot="20042436">
              <a:off x="6449656" y="1918126"/>
              <a:ext cx="402674" cy="953263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1391134">
              <a:off x="5751448" y="1957861"/>
              <a:ext cx="433833" cy="953263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>
              <a:off x="5698021" y="2058977"/>
              <a:ext cx="1207559" cy="1525322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>
              <a:off x="5761576" y="1926340"/>
              <a:ext cx="1080448" cy="1459004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5719365">
              <a:off x="5361679" y="1456625"/>
              <a:ext cx="1219301" cy="3944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4767213">
              <a:off x="6039599" y="1485947"/>
              <a:ext cx="1209722" cy="35028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4673">
              <a:off x="5743805" y="1144040"/>
              <a:ext cx="1137614" cy="769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Wave 109"/>
            <p:cNvSpPr/>
            <p:nvPr/>
          </p:nvSpPr>
          <p:spPr>
            <a:xfrm rot="15365317">
              <a:off x="5776544" y="2505828"/>
              <a:ext cx="1528864" cy="572002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" name="Group 103"/>
            <p:cNvGrpSpPr/>
            <p:nvPr/>
          </p:nvGrpSpPr>
          <p:grpSpPr>
            <a:xfrm>
              <a:off x="6059909" y="1961759"/>
              <a:ext cx="527892" cy="627765"/>
              <a:chOff x="4685056" y="5268910"/>
              <a:chExt cx="1068044" cy="132239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2" name="Moon 111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oon 112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Moon 113"/>
              <p:cNvSpPr/>
              <p:nvPr/>
            </p:nvSpPr>
            <p:spPr>
              <a:xfrm rot="16200000">
                <a:off x="4938882" y="5015084"/>
                <a:ext cx="522294" cy="1029946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5787694" y="822066"/>
              <a:ext cx="883832" cy="412562"/>
              <a:chOff x="4791976" y="4869405"/>
              <a:chExt cx="1425856" cy="665573"/>
            </a:xfrm>
            <a:solidFill>
              <a:srgbClr val="8B6417"/>
            </a:solidFill>
          </p:grpSpPr>
          <p:sp>
            <p:nvSpPr>
              <p:cNvPr id="147" name="Moon 146"/>
              <p:cNvSpPr/>
              <p:nvPr/>
            </p:nvSpPr>
            <p:spPr>
              <a:xfrm rot="15856434" flipH="1">
                <a:off x="5224934" y="4454193"/>
                <a:ext cx="577686" cy="1408110"/>
              </a:xfrm>
              <a:prstGeom prst="moon">
                <a:avLst>
                  <a:gd name="adj" fmla="val 875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15583180" flipH="1">
                <a:off x="5266931" y="4601823"/>
                <a:ext cx="458200" cy="1408110"/>
              </a:xfrm>
              <a:prstGeom prst="moon">
                <a:avLst>
                  <a:gd name="adj" fmla="val 6485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ounded Rectangle 108"/>
            <p:cNvSpPr/>
            <p:nvPr/>
          </p:nvSpPr>
          <p:spPr>
            <a:xfrm>
              <a:off x="5817223" y="1101303"/>
              <a:ext cx="921072" cy="176216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5339473" y="4244268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Three Messengers</a:t>
            </a:r>
            <a:endParaRPr lang="en-US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5211785" y="5130322"/>
            <a:ext cx="2189957" cy="886726"/>
            <a:chOff x="281117" y="2988676"/>
            <a:chExt cx="2189957" cy="886726"/>
          </a:xfrm>
        </p:grpSpPr>
        <p:grpSp>
          <p:nvGrpSpPr>
            <p:cNvPr id="152" name="Group 151"/>
            <p:cNvGrpSpPr/>
            <p:nvPr/>
          </p:nvGrpSpPr>
          <p:grpSpPr>
            <a:xfrm>
              <a:off x="281117" y="3062709"/>
              <a:ext cx="680786" cy="787439"/>
              <a:chOff x="3659172" y="2388866"/>
              <a:chExt cx="1175164" cy="1359268"/>
            </a:xfrm>
          </p:grpSpPr>
          <p:sp>
            <p:nvSpPr>
              <p:cNvPr id="172" name="Cloud 171"/>
              <p:cNvSpPr/>
              <p:nvPr/>
            </p:nvSpPr>
            <p:spPr>
              <a:xfrm flipH="1">
                <a:off x="3659172" y="2574219"/>
                <a:ext cx="584727" cy="921235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Cloud 172"/>
              <p:cNvSpPr/>
              <p:nvPr/>
            </p:nvSpPr>
            <p:spPr>
              <a:xfrm flipH="1">
                <a:off x="4243899" y="2512435"/>
                <a:ext cx="584727" cy="933023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lowchart: Extract 173"/>
              <p:cNvSpPr/>
              <p:nvPr/>
            </p:nvSpPr>
            <p:spPr>
              <a:xfrm rot="10800000">
                <a:off x="4041823" y="3356265"/>
                <a:ext cx="421348" cy="391869"/>
              </a:xfrm>
              <a:prstGeom prst="flowChartExtra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62"/>
              <p:cNvSpPr/>
              <p:nvPr/>
            </p:nvSpPr>
            <p:spPr>
              <a:xfrm>
                <a:off x="3861246" y="2492970"/>
                <a:ext cx="782504" cy="100802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Cloud 175"/>
              <p:cNvSpPr/>
              <p:nvPr/>
            </p:nvSpPr>
            <p:spPr>
              <a:xfrm flipH="1">
                <a:off x="3726072" y="2388866"/>
                <a:ext cx="1108264" cy="679634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>
                <a:off x="3660757" y="2697790"/>
                <a:ext cx="1150861" cy="179164"/>
              </a:xfrm>
              <a:prstGeom prst="roundRect">
                <a:avLst/>
              </a:prstGeom>
              <a:solidFill>
                <a:srgbClr val="D8941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loud 26"/>
              <p:cNvSpPr/>
              <p:nvPr/>
            </p:nvSpPr>
            <p:spPr>
              <a:xfrm>
                <a:off x="4024625" y="3192069"/>
                <a:ext cx="438546" cy="556064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 rot="15944673">
                <a:off x="4194381" y="3219558"/>
                <a:ext cx="145433" cy="2281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1740057" y="3000895"/>
              <a:ext cx="731017" cy="828206"/>
              <a:chOff x="6182019" y="2734894"/>
              <a:chExt cx="1226113" cy="1389126"/>
            </a:xfrm>
          </p:grpSpPr>
          <p:sp>
            <p:nvSpPr>
              <p:cNvPr id="165" name="Rounded Rectangle 164"/>
              <p:cNvSpPr/>
              <p:nvPr/>
            </p:nvSpPr>
            <p:spPr>
              <a:xfrm>
                <a:off x="6290167" y="2734894"/>
                <a:ext cx="1029929" cy="1389126"/>
              </a:xfrm>
              <a:prstGeom prst="roundRect">
                <a:avLst>
                  <a:gd name="adj" fmla="val 39276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Cloud 165"/>
              <p:cNvSpPr/>
              <p:nvPr/>
            </p:nvSpPr>
            <p:spPr>
              <a:xfrm rot="20835976" flipH="1">
                <a:off x="6928475" y="3121054"/>
                <a:ext cx="479657" cy="848966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lowchart: Extract 166"/>
              <p:cNvSpPr/>
              <p:nvPr/>
            </p:nvSpPr>
            <p:spPr>
              <a:xfrm rot="10800000">
                <a:off x="6626789" y="3812058"/>
                <a:ext cx="317564" cy="311962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68" name="Cloud 167"/>
              <p:cNvSpPr/>
              <p:nvPr/>
            </p:nvSpPr>
            <p:spPr>
              <a:xfrm rot="764024">
                <a:off x="6182019" y="3116841"/>
                <a:ext cx="436841" cy="848966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6490692" y="3124801"/>
                <a:ext cx="589759" cy="80247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Cloud 169"/>
              <p:cNvSpPr/>
              <p:nvPr/>
            </p:nvSpPr>
            <p:spPr>
              <a:xfrm rot="16200000" flipH="1">
                <a:off x="6679868" y="2734349"/>
                <a:ext cx="256775" cy="907322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>
                <a:off x="6263731" y="3057896"/>
                <a:ext cx="1056365" cy="119065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/>
            <p:cNvGrpSpPr/>
            <p:nvPr/>
          </p:nvGrpSpPr>
          <p:grpSpPr>
            <a:xfrm>
              <a:off x="1056550" y="2988676"/>
              <a:ext cx="619646" cy="886726"/>
              <a:chOff x="10429232" y="3541324"/>
              <a:chExt cx="1045519" cy="1496159"/>
            </a:xfrm>
          </p:grpSpPr>
          <p:sp>
            <p:nvSpPr>
              <p:cNvPr id="155" name="Oval 154"/>
              <p:cNvSpPr/>
              <p:nvPr/>
            </p:nvSpPr>
            <p:spPr>
              <a:xfrm rot="5719365">
                <a:off x="10016828" y="4175883"/>
                <a:ext cx="1219301" cy="39449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 rot="4767213">
                <a:off x="10694748" y="4205205"/>
                <a:ext cx="1209722" cy="35028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15944673">
                <a:off x="10398954" y="3863298"/>
                <a:ext cx="1137614" cy="7690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8" name="Group 103"/>
              <p:cNvGrpSpPr/>
              <p:nvPr/>
            </p:nvGrpSpPr>
            <p:grpSpPr>
              <a:xfrm>
                <a:off x="10715060" y="4681020"/>
                <a:ext cx="509062" cy="356463"/>
                <a:chOff x="4685056" y="5268910"/>
                <a:chExt cx="1029946" cy="750890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163" name="Moon 162"/>
                <p:cNvSpPr/>
                <p:nvPr/>
              </p:nvSpPr>
              <p:spPr>
                <a:xfrm rot="16200000">
                  <a:off x="4876800" y="5181600"/>
                  <a:ext cx="685800" cy="990600"/>
                </a:xfrm>
                <a:prstGeom prst="mo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163"/>
                <p:cNvSpPr/>
                <p:nvPr/>
              </p:nvSpPr>
              <p:spPr>
                <a:xfrm rot="16200000">
                  <a:off x="4938882" y="5015084"/>
                  <a:ext cx="522294" cy="1029946"/>
                </a:xfrm>
                <a:prstGeom prst="mo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" name="Group 158"/>
              <p:cNvGrpSpPr/>
              <p:nvPr/>
            </p:nvGrpSpPr>
            <p:grpSpPr>
              <a:xfrm>
                <a:off x="10442843" y="3541324"/>
                <a:ext cx="883832" cy="412562"/>
                <a:chOff x="4791976" y="4869405"/>
                <a:chExt cx="1425856" cy="665573"/>
              </a:xfrm>
              <a:solidFill>
                <a:srgbClr val="8B6417"/>
              </a:solidFill>
            </p:grpSpPr>
            <p:sp>
              <p:nvSpPr>
                <p:cNvPr id="161" name="Moon 160"/>
                <p:cNvSpPr/>
                <p:nvPr/>
              </p:nvSpPr>
              <p:spPr>
                <a:xfrm rot="15856434" flipH="1">
                  <a:off x="5224934" y="4454193"/>
                  <a:ext cx="577686" cy="140811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Moon 161"/>
                <p:cNvSpPr/>
                <p:nvPr/>
              </p:nvSpPr>
              <p:spPr>
                <a:xfrm rot="15583180" flipH="1">
                  <a:off x="5266931" y="4601823"/>
                  <a:ext cx="458200" cy="1408110"/>
                </a:xfrm>
                <a:prstGeom prst="moon">
                  <a:avLst>
                    <a:gd name="adj" fmla="val 6485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0" name="Rounded Rectangle 159"/>
              <p:cNvSpPr/>
              <p:nvPr/>
            </p:nvSpPr>
            <p:spPr>
              <a:xfrm>
                <a:off x="10472372" y="3820561"/>
                <a:ext cx="921072" cy="176216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" name="Group 126"/>
          <p:cNvGrpSpPr/>
          <p:nvPr/>
        </p:nvGrpSpPr>
        <p:grpSpPr>
          <a:xfrm>
            <a:off x="2819400" y="3810000"/>
            <a:ext cx="1642147" cy="2819400"/>
            <a:chOff x="3990090" y="526432"/>
            <a:chExt cx="3128491" cy="5360642"/>
          </a:xfrm>
        </p:grpSpPr>
        <p:sp>
          <p:nvSpPr>
            <p:cNvPr id="181" name="Oval 180"/>
            <p:cNvSpPr/>
            <p:nvPr/>
          </p:nvSpPr>
          <p:spPr>
            <a:xfrm rot="20950279">
              <a:off x="4769039" y="5331999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20950279">
              <a:off x="5531041" y="5331998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rot="20950279">
              <a:off x="3990090" y="42668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 rot="602317" flipH="1">
              <a:off x="6276089" y="41144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rapezoid 184"/>
            <p:cNvSpPr/>
            <p:nvPr/>
          </p:nvSpPr>
          <p:spPr>
            <a:xfrm rot="1217087" flipH="1">
              <a:off x="4376605" y="2616314"/>
              <a:ext cx="821445" cy="184628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rapezoid 185"/>
            <p:cNvSpPr/>
            <p:nvPr/>
          </p:nvSpPr>
          <p:spPr>
            <a:xfrm rot="20382913">
              <a:off x="5999732" y="2606855"/>
              <a:ext cx="754619" cy="178170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Trapezoid 186"/>
            <p:cNvSpPr/>
            <p:nvPr/>
          </p:nvSpPr>
          <p:spPr>
            <a:xfrm>
              <a:off x="4694999" y="2532652"/>
              <a:ext cx="1825584" cy="3078007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Chord 187"/>
            <p:cNvSpPr/>
            <p:nvPr/>
          </p:nvSpPr>
          <p:spPr>
            <a:xfrm rot="7621963">
              <a:off x="4853222" y="563675"/>
              <a:ext cx="1799756" cy="1983060"/>
            </a:xfrm>
            <a:prstGeom prst="chord">
              <a:avLst>
                <a:gd name="adj1" fmla="val 2700000"/>
                <a:gd name="adj2" fmla="val 15640335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rapezoid 188"/>
            <p:cNvSpPr/>
            <p:nvPr/>
          </p:nvSpPr>
          <p:spPr>
            <a:xfrm rot="3750173">
              <a:off x="4211366" y="3992801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Cloud 189"/>
            <p:cNvSpPr/>
            <p:nvPr/>
          </p:nvSpPr>
          <p:spPr>
            <a:xfrm rot="671737">
              <a:off x="4573997" y="1030680"/>
              <a:ext cx="651921" cy="243922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Cloud 190"/>
            <p:cNvSpPr/>
            <p:nvPr/>
          </p:nvSpPr>
          <p:spPr>
            <a:xfrm rot="20928263" flipH="1">
              <a:off x="5993896" y="1272641"/>
              <a:ext cx="762456" cy="216267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5291528" y="2578308"/>
              <a:ext cx="652072" cy="6706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rapezoid 192"/>
            <p:cNvSpPr/>
            <p:nvPr/>
          </p:nvSpPr>
          <p:spPr>
            <a:xfrm rot="4384463">
              <a:off x="3827107" y="4066227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rapezoid 193"/>
            <p:cNvSpPr/>
            <p:nvPr/>
          </p:nvSpPr>
          <p:spPr>
            <a:xfrm rot="4351830">
              <a:off x="4069000" y="4063690"/>
              <a:ext cx="3051046" cy="384882"/>
            </a:xfrm>
            <a:prstGeom prst="trapezoid">
              <a:avLst>
                <a:gd name="adj" fmla="val 863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" name="Group 107"/>
            <p:cNvGrpSpPr/>
            <p:nvPr/>
          </p:nvGrpSpPr>
          <p:grpSpPr>
            <a:xfrm>
              <a:off x="4724400" y="2590800"/>
              <a:ext cx="685800" cy="838200"/>
              <a:chOff x="8077200" y="2590800"/>
              <a:chExt cx="685800" cy="838200"/>
            </a:xfrm>
          </p:grpSpPr>
          <p:sp>
            <p:nvSpPr>
              <p:cNvPr id="212" name="Oval 211"/>
              <p:cNvSpPr/>
              <p:nvPr/>
            </p:nvSpPr>
            <p:spPr>
              <a:xfrm>
                <a:off x="8077200" y="2590800"/>
                <a:ext cx="685800" cy="838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Quad Arrow 212"/>
              <p:cNvSpPr/>
              <p:nvPr/>
            </p:nvSpPr>
            <p:spPr>
              <a:xfrm>
                <a:off x="8077200" y="2667000"/>
                <a:ext cx="685800" cy="685800"/>
              </a:xfrm>
              <a:prstGeom prst="quadArrow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6" name="Oval 195"/>
            <p:cNvSpPr/>
            <p:nvPr/>
          </p:nvSpPr>
          <p:spPr>
            <a:xfrm>
              <a:off x="4800599" y="725994"/>
              <a:ext cx="1600201" cy="22583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Moon 196"/>
            <p:cNvSpPr/>
            <p:nvPr/>
          </p:nvSpPr>
          <p:spPr>
            <a:xfrm rot="5743566">
              <a:off x="5384800" y="-19307"/>
              <a:ext cx="812800" cy="1981200"/>
            </a:xfrm>
            <a:prstGeom prst="moon">
              <a:avLst>
                <a:gd name="adj" fmla="val 87500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Moon 197"/>
            <p:cNvSpPr/>
            <p:nvPr/>
          </p:nvSpPr>
          <p:spPr>
            <a:xfrm rot="5743566">
              <a:off x="5447734" y="-79953"/>
              <a:ext cx="667004" cy="1879774"/>
            </a:xfrm>
            <a:prstGeom prst="moon">
              <a:avLst>
                <a:gd name="adj" fmla="val 65725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124"/>
            <p:cNvGrpSpPr/>
            <p:nvPr/>
          </p:nvGrpSpPr>
          <p:grpSpPr>
            <a:xfrm>
              <a:off x="5105400" y="914400"/>
              <a:ext cx="1272905" cy="371557"/>
              <a:chOff x="7557386" y="1121682"/>
              <a:chExt cx="1272905" cy="371557"/>
            </a:xfrm>
          </p:grpSpPr>
          <p:grpSp>
            <p:nvGrpSpPr>
              <p:cNvPr id="200" name="Group 110"/>
              <p:cNvGrpSpPr/>
              <p:nvPr/>
            </p:nvGrpSpPr>
            <p:grpSpPr>
              <a:xfrm rot="401849">
                <a:off x="7557386" y="1163079"/>
                <a:ext cx="359190" cy="254000"/>
                <a:chOff x="8077200" y="2590800"/>
                <a:chExt cx="687114" cy="838200"/>
              </a:xfrm>
            </p:grpSpPr>
            <p:sp>
              <p:nvSpPr>
                <p:cNvPr id="210" name="Oval 209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Quad Arrow 210"/>
                <p:cNvSpPr/>
                <p:nvPr/>
              </p:nvSpPr>
              <p:spPr>
                <a:xfrm>
                  <a:off x="8078513" y="2666734"/>
                  <a:ext cx="685801" cy="685799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1" name="Group 113"/>
              <p:cNvGrpSpPr/>
              <p:nvPr/>
            </p:nvGrpSpPr>
            <p:grpSpPr>
              <a:xfrm rot="401849">
                <a:off x="7854102" y="1121682"/>
                <a:ext cx="358503" cy="254000"/>
                <a:chOff x="8077200" y="2590800"/>
                <a:chExt cx="685800" cy="838200"/>
              </a:xfrm>
            </p:grpSpPr>
            <p:sp>
              <p:nvSpPr>
                <p:cNvPr id="208" name="Oval 207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Quad Arrow 208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" name="Group 116"/>
              <p:cNvGrpSpPr/>
              <p:nvPr/>
            </p:nvGrpSpPr>
            <p:grpSpPr>
              <a:xfrm rot="401849">
                <a:off x="8150815" y="1156524"/>
                <a:ext cx="358503" cy="254000"/>
                <a:chOff x="8077200" y="2590800"/>
                <a:chExt cx="685800" cy="838200"/>
              </a:xfrm>
            </p:grpSpPr>
            <p:sp>
              <p:nvSpPr>
                <p:cNvPr id="206" name="Oval 205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Quad Arrow 206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3" name="Group 119"/>
              <p:cNvGrpSpPr/>
              <p:nvPr/>
            </p:nvGrpSpPr>
            <p:grpSpPr>
              <a:xfrm rot="401849">
                <a:off x="8471788" y="1239239"/>
                <a:ext cx="358503" cy="254000"/>
                <a:chOff x="8077200" y="2590800"/>
                <a:chExt cx="685800" cy="838200"/>
              </a:xfrm>
            </p:grpSpPr>
            <p:sp>
              <p:nvSpPr>
                <p:cNvPr id="204" name="Oval 203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Quad Arrow 204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14" name="TextBox 213"/>
          <p:cNvSpPr txBox="1"/>
          <p:nvPr/>
        </p:nvSpPr>
        <p:spPr>
          <a:xfrm>
            <a:off x="1143000" y="60960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Malachi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7745341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6800" y="51054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Methuselah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M</a:t>
            </a:r>
            <a:endParaRPr lang="en-US" sz="6600" dirty="0"/>
          </a:p>
        </p:txBody>
      </p:sp>
      <p:grpSp>
        <p:nvGrpSpPr>
          <p:cNvPr id="26" name="Group 25"/>
          <p:cNvGrpSpPr/>
          <p:nvPr/>
        </p:nvGrpSpPr>
        <p:grpSpPr>
          <a:xfrm>
            <a:off x="4006933" y="355748"/>
            <a:ext cx="1167651" cy="751336"/>
            <a:chOff x="3352800" y="2487123"/>
            <a:chExt cx="2022718" cy="1301537"/>
          </a:xfrm>
        </p:grpSpPr>
        <p:sp>
          <p:nvSpPr>
            <p:cNvPr id="4" name="Diagonal Stripe 3"/>
            <p:cNvSpPr/>
            <p:nvPr/>
          </p:nvSpPr>
          <p:spPr>
            <a:xfrm rot="8272995">
              <a:off x="3352800" y="2755027"/>
              <a:ext cx="1066800" cy="695666"/>
            </a:xfrm>
            <a:prstGeom prst="diagStripe">
              <a:avLst>
                <a:gd name="adj" fmla="val 55477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3690767" y="2487123"/>
              <a:ext cx="1684751" cy="1301537"/>
              <a:chOff x="3690767" y="2487123"/>
              <a:chExt cx="1684751" cy="1301537"/>
            </a:xfrm>
          </p:grpSpPr>
          <p:sp>
            <p:nvSpPr>
              <p:cNvPr id="90" name="Diagonal Stripe 89"/>
              <p:cNvSpPr/>
              <p:nvPr/>
            </p:nvSpPr>
            <p:spPr>
              <a:xfrm rot="7627695">
                <a:off x="3505200" y="29074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3956267" y="2501433"/>
                <a:ext cx="1419251" cy="471769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3886200" y="2487123"/>
                <a:ext cx="533400" cy="5334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1334773" y="1167684"/>
            <a:ext cx="1697920" cy="3785316"/>
            <a:chOff x="1334773" y="1167684"/>
            <a:chExt cx="1697920" cy="3785316"/>
          </a:xfrm>
        </p:grpSpPr>
        <p:sp>
          <p:nvSpPr>
            <p:cNvPr id="91" name="Rounded Rectangle 90"/>
            <p:cNvSpPr/>
            <p:nvPr/>
          </p:nvSpPr>
          <p:spPr>
            <a:xfrm>
              <a:off x="1435100" y="1167684"/>
              <a:ext cx="1460500" cy="2185115"/>
            </a:xfrm>
            <a:prstGeom prst="roundRect">
              <a:avLst>
                <a:gd name="adj" fmla="val 39276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78" name="Oval 77"/>
            <p:cNvSpPr/>
            <p:nvPr/>
          </p:nvSpPr>
          <p:spPr>
            <a:xfrm rot="19671902">
              <a:off x="2673454" y="3018857"/>
              <a:ext cx="35923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647766">
              <a:off x="1334773" y="3034820"/>
              <a:ext cx="371890" cy="5751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19352409">
              <a:off x="2264945" y="4301735"/>
              <a:ext cx="31936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2647766">
              <a:off x="1897787" y="4288853"/>
              <a:ext cx="317841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20169292">
              <a:off x="2227956" y="2351942"/>
              <a:ext cx="682061" cy="116167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1790291">
              <a:off x="1483503" y="2313880"/>
              <a:ext cx="682061" cy="116167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>
              <a:off x="1684154" y="2501433"/>
              <a:ext cx="1017528" cy="2122539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1684154" y="1391356"/>
              <a:ext cx="969830" cy="121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ound Diagonal Corner Rectangle 86"/>
            <p:cNvSpPr/>
            <p:nvPr/>
          </p:nvSpPr>
          <p:spPr>
            <a:xfrm rot="1236535">
              <a:off x="1693365" y="1442634"/>
              <a:ext cx="490742" cy="44813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 Diagonal Corner Rectangle 87"/>
            <p:cNvSpPr/>
            <p:nvPr/>
          </p:nvSpPr>
          <p:spPr>
            <a:xfrm rot="5076663">
              <a:off x="2171409" y="1343767"/>
              <a:ext cx="487589" cy="64079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1559695" y="1297064"/>
              <a:ext cx="1260515" cy="362268"/>
              <a:chOff x="1559695" y="1297064"/>
              <a:chExt cx="1260515" cy="362268"/>
            </a:xfrm>
          </p:grpSpPr>
          <p:sp>
            <p:nvSpPr>
              <p:cNvPr id="92" name="Rounded Rectangle 91"/>
              <p:cNvSpPr/>
              <p:nvPr/>
            </p:nvSpPr>
            <p:spPr>
              <a:xfrm>
                <a:off x="1559695" y="1336770"/>
                <a:ext cx="1260515" cy="322562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>
                <a:off x="1597391" y="1297064"/>
                <a:ext cx="1104292" cy="254278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1452531" y="1243930"/>
              <a:ext cx="1452531" cy="673316"/>
              <a:chOff x="1456353" y="1224259"/>
              <a:chExt cx="1452531" cy="673316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1456353" y="1364495"/>
                <a:ext cx="1452531" cy="322562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22"/>
              <p:cNvGrpSpPr/>
              <p:nvPr/>
            </p:nvGrpSpPr>
            <p:grpSpPr>
              <a:xfrm>
                <a:off x="1530652" y="1224259"/>
                <a:ext cx="1363234" cy="673316"/>
                <a:chOff x="1501255" y="1225618"/>
                <a:chExt cx="1363234" cy="673316"/>
              </a:xfrm>
            </p:grpSpPr>
            <p:sp>
              <p:nvSpPr>
                <p:cNvPr id="18" name="Half Frame 17"/>
                <p:cNvSpPr/>
                <p:nvPr/>
              </p:nvSpPr>
              <p:spPr>
                <a:xfrm rot="2834828">
                  <a:off x="1944115" y="1429597"/>
                  <a:ext cx="443658" cy="495015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5" name="Half Frame 94"/>
                <p:cNvSpPr/>
                <p:nvPr/>
              </p:nvSpPr>
              <p:spPr>
                <a:xfrm rot="13551181">
                  <a:off x="1551666" y="1175207"/>
                  <a:ext cx="346977" cy="447800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Half Frame 95"/>
                <p:cNvSpPr/>
                <p:nvPr/>
              </p:nvSpPr>
              <p:spPr>
                <a:xfrm rot="8048819" flipH="1">
                  <a:off x="2505125" y="1189553"/>
                  <a:ext cx="267036" cy="451692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7" name="Group 96"/>
            <p:cNvGrpSpPr/>
            <p:nvPr/>
          </p:nvGrpSpPr>
          <p:grpSpPr>
            <a:xfrm>
              <a:off x="1754840" y="4319803"/>
              <a:ext cx="891722" cy="423095"/>
              <a:chOff x="1501255" y="1225618"/>
              <a:chExt cx="1363234" cy="673316"/>
            </a:xfrm>
          </p:grpSpPr>
          <p:sp>
            <p:nvSpPr>
              <p:cNvPr id="98" name="Half Frame 97"/>
              <p:cNvSpPr/>
              <p:nvPr/>
            </p:nvSpPr>
            <p:spPr>
              <a:xfrm rot="2834828">
                <a:off x="1944115" y="1429597"/>
                <a:ext cx="443658" cy="495015"/>
              </a:xfrm>
              <a:prstGeom prst="halfFrame">
                <a:avLst>
                  <a:gd name="adj1" fmla="val 13535"/>
                  <a:gd name="adj2" fmla="val 13521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Half Frame 98"/>
              <p:cNvSpPr/>
              <p:nvPr/>
            </p:nvSpPr>
            <p:spPr>
              <a:xfrm rot="13551181">
                <a:off x="1551666" y="1175207"/>
                <a:ext cx="346977" cy="447800"/>
              </a:xfrm>
              <a:prstGeom prst="halfFrame">
                <a:avLst>
                  <a:gd name="adj1" fmla="val 13535"/>
                  <a:gd name="adj2" fmla="val 13521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Half Frame 99"/>
              <p:cNvSpPr/>
              <p:nvPr/>
            </p:nvSpPr>
            <p:spPr>
              <a:xfrm rot="8048819" flipH="1">
                <a:off x="2505125" y="1189553"/>
                <a:ext cx="267036" cy="451692"/>
              </a:xfrm>
              <a:prstGeom prst="halfFrame">
                <a:avLst>
                  <a:gd name="adj1" fmla="val 13535"/>
                  <a:gd name="adj2" fmla="val 13521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1510711" y="3313809"/>
              <a:ext cx="1080696" cy="681033"/>
              <a:chOff x="3352800" y="2487123"/>
              <a:chExt cx="2022718" cy="1301537"/>
            </a:xfrm>
          </p:grpSpPr>
          <p:sp>
            <p:nvSpPr>
              <p:cNvPr id="106" name="Diagonal Stripe 105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07" name="Group 106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</p:grpSpPr>
            <p:sp>
              <p:nvSpPr>
                <p:cNvPr id="108" name="Diagonal Stripe 107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ounded Rectangle 109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" name="Oval 26"/>
            <p:cNvSpPr/>
            <p:nvPr/>
          </p:nvSpPr>
          <p:spPr>
            <a:xfrm>
              <a:off x="1866900" y="2153130"/>
              <a:ext cx="660898" cy="57737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2058262" y="2236791"/>
              <a:ext cx="278174" cy="1457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195565" y="526373"/>
            <a:ext cx="816248" cy="1221222"/>
            <a:chOff x="6621431" y="1278868"/>
            <a:chExt cx="1460500" cy="2185115"/>
          </a:xfrm>
        </p:grpSpPr>
        <p:sp>
          <p:nvSpPr>
            <p:cNvPr id="112" name="Rounded Rectangle 111"/>
            <p:cNvSpPr/>
            <p:nvPr/>
          </p:nvSpPr>
          <p:spPr>
            <a:xfrm>
              <a:off x="6621431" y="1278868"/>
              <a:ext cx="1460500" cy="2185115"/>
            </a:xfrm>
            <a:prstGeom prst="roundRect">
              <a:avLst>
                <a:gd name="adj" fmla="val 39276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6729392" y="1425992"/>
              <a:ext cx="1260515" cy="362268"/>
              <a:chOff x="1559695" y="1297064"/>
              <a:chExt cx="1260515" cy="362268"/>
            </a:xfrm>
          </p:grpSpPr>
          <p:sp>
            <p:nvSpPr>
              <p:cNvPr id="114" name="Rounded Rectangle 113"/>
              <p:cNvSpPr/>
              <p:nvPr/>
            </p:nvSpPr>
            <p:spPr>
              <a:xfrm>
                <a:off x="1559695" y="1336770"/>
                <a:ext cx="1260515" cy="322562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>
                <a:off x="1597391" y="1297064"/>
                <a:ext cx="1104292" cy="254278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6629400" y="1331442"/>
              <a:ext cx="1452531" cy="673316"/>
              <a:chOff x="1456353" y="1224259"/>
              <a:chExt cx="1452531" cy="673316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1456353" y="1364495"/>
                <a:ext cx="1452531" cy="322562"/>
              </a:xfrm>
              <a:prstGeom prst="roundRect">
                <a:avLst>
                  <a:gd name="adj" fmla="val 2847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8" name="Group 117"/>
              <p:cNvGrpSpPr/>
              <p:nvPr/>
            </p:nvGrpSpPr>
            <p:grpSpPr>
              <a:xfrm>
                <a:off x="1530652" y="1224259"/>
                <a:ext cx="1363234" cy="673316"/>
                <a:chOff x="1501255" y="1225618"/>
                <a:chExt cx="1363234" cy="673316"/>
              </a:xfrm>
            </p:grpSpPr>
            <p:sp>
              <p:nvSpPr>
                <p:cNvPr id="119" name="Half Frame 118"/>
                <p:cNvSpPr/>
                <p:nvPr/>
              </p:nvSpPr>
              <p:spPr>
                <a:xfrm rot="2834828">
                  <a:off x="1944115" y="1429597"/>
                  <a:ext cx="443658" cy="495015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Half Frame 119"/>
                <p:cNvSpPr/>
                <p:nvPr/>
              </p:nvSpPr>
              <p:spPr>
                <a:xfrm rot="13551181">
                  <a:off x="1551666" y="1175207"/>
                  <a:ext cx="346977" cy="447800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" name="Half Frame 120"/>
                <p:cNvSpPr/>
                <p:nvPr/>
              </p:nvSpPr>
              <p:spPr>
                <a:xfrm rot="8048819" flipH="1">
                  <a:off x="2505125" y="1189553"/>
                  <a:ext cx="267036" cy="451692"/>
                </a:xfrm>
                <a:prstGeom prst="halfFrame">
                  <a:avLst>
                    <a:gd name="adj1" fmla="val 13535"/>
                    <a:gd name="adj2" fmla="val 13521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44" name="Group 143"/>
          <p:cNvGrpSpPr/>
          <p:nvPr/>
        </p:nvGrpSpPr>
        <p:grpSpPr>
          <a:xfrm>
            <a:off x="6147263" y="1454812"/>
            <a:ext cx="1936315" cy="3955387"/>
            <a:chOff x="6147263" y="1454812"/>
            <a:chExt cx="1936315" cy="3955387"/>
          </a:xfrm>
        </p:grpSpPr>
        <p:sp>
          <p:nvSpPr>
            <p:cNvPr id="123" name="Cloud 122"/>
            <p:cNvSpPr/>
            <p:nvPr/>
          </p:nvSpPr>
          <p:spPr>
            <a:xfrm rot="5693554">
              <a:off x="6076663" y="1525412"/>
              <a:ext cx="2077515" cy="1936315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9671902">
              <a:off x="7537221" y="3530938"/>
              <a:ext cx="387579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2647766">
              <a:off x="6293682" y="3443183"/>
              <a:ext cx="362777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352409">
              <a:off x="7209365" y="4744953"/>
              <a:ext cx="305342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2647766">
              <a:off x="6858334" y="4731795"/>
              <a:ext cx="303881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20169292">
              <a:off x="7174001" y="2753304"/>
              <a:ext cx="652103" cy="1186617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1790291">
              <a:off x="6462246" y="2714426"/>
              <a:ext cx="652103" cy="1186617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6664614" y="3001386"/>
              <a:ext cx="972836" cy="2168104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6876011" y="2535635"/>
              <a:ext cx="478818" cy="6538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>
              <a:off x="6654084" y="1772097"/>
              <a:ext cx="927233" cy="12432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Cloud 132"/>
            <p:cNvSpPr/>
            <p:nvPr/>
          </p:nvSpPr>
          <p:spPr>
            <a:xfrm>
              <a:off x="6670108" y="1596246"/>
              <a:ext cx="727954" cy="586762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" name="Group 135"/>
            <p:cNvGrpSpPr/>
            <p:nvPr/>
          </p:nvGrpSpPr>
          <p:grpSpPr>
            <a:xfrm>
              <a:off x="6473558" y="3954907"/>
              <a:ext cx="1074234" cy="691226"/>
              <a:chOff x="3352800" y="2487123"/>
              <a:chExt cx="2022718" cy="1301537"/>
            </a:xfrm>
          </p:grpSpPr>
          <p:sp>
            <p:nvSpPr>
              <p:cNvPr id="137" name="Diagonal Stripe 136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8" name="Group 137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</p:grpSpPr>
            <p:sp>
              <p:nvSpPr>
                <p:cNvPr id="139" name="Diagonal Stripe 138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Rounded Rectangle 140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" name="Round Diagonal Corner Rectangle 141"/>
            <p:cNvSpPr/>
            <p:nvPr/>
          </p:nvSpPr>
          <p:spPr>
            <a:xfrm rot="15559476">
              <a:off x="6371752" y="3897951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 Diagonal Corner Rectangle 142"/>
            <p:cNvSpPr/>
            <p:nvPr/>
          </p:nvSpPr>
          <p:spPr>
            <a:xfrm rot="5947971" flipH="1">
              <a:off x="5622416" y="3888073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>
              <a:off x="6726104" y="2535065"/>
              <a:ext cx="727954" cy="821467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6894095" y="2652419"/>
              <a:ext cx="344906" cy="2558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5" name="TextBox 144"/>
          <p:cNvSpPr txBox="1"/>
          <p:nvPr/>
        </p:nvSpPr>
        <p:spPr>
          <a:xfrm>
            <a:off x="6510391" y="5586646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Mahalaleel</a:t>
            </a:r>
            <a:endParaRPr lang="en-US" dirty="0" smtClean="0"/>
          </a:p>
          <a:p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610777" y="2062249"/>
            <a:ext cx="1697920" cy="3785316"/>
            <a:chOff x="3610777" y="2062249"/>
            <a:chExt cx="1697920" cy="3785316"/>
          </a:xfrm>
        </p:grpSpPr>
        <p:sp>
          <p:nvSpPr>
            <p:cNvPr id="85" name="Rounded Rectangle 84"/>
            <p:cNvSpPr/>
            <p:nvPr/>
          </p:nvSpPr>
          <p:spPr>
            <a:xfrm>
              <a:off x="3711104" y="2062249"/>
              <a:ext cx="1460500" cy="2185115"/>
            </a:xfrm>
            <a:prstGeom prst="roundRect">
              <a:avLst>
                <a:gd name="adj" fmla="val 39276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v</a:t>
              </a:r>
              <a:endParaRPr lang="en-US" dirty="0"/>
            </a:p>
          </p:txBody>
        </p:sp>
        <p:sp>
          <p:nvSpPr>
            <p:cNvPr id="171" name="Rounded Rectangle 170"/>
            <p:cNvSpPr/>
            <p:nvPr/>
          </p:nvSpPr>
          <p:spPr>
            <a:xfrm>
              <a:off x="3799510" y="2316520"/>
              <a:ext cx="1300951" cy="1986293"/>
            </a:xfrm>
            <a:prstGeom prst="roundRect">
              <a:avLst>
                <a:gd name="adj" fmla="val 39276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 rot="19671902">
              <a:off x="4949458" y="3913422"/>
              <a:ext cx="35923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2647766">
              <a:off x="3610777" y="3929385"/>
              <a:ext cx="371890" cy="5751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19352409">
              <a:off x="4540949" y="5196300"/>
              <a:ext cx="319369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2647766">
              <a:off x="4173791" y="5183418"/>
              <a:ext cx="317841" cy="6512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20169292">
              <a:off x="4503960" y="3246507"/>
              <a:ext cx="682061" cy="116167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790291">
              <a:off x="3759507" y="3208445"/>
              <a:ext cx="682061" cy="116167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>
              <a:off x="3960158" y="3395998"/>
              <a:ext cx="1017528" cy="2122539"/>
            </a:xfrm>
            <a:prstGeom prst="trapezoid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960158" y="2285921"/>
              <a:ext cx="969830" cy="121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 Diagonal Corner Rectangle 147"/>
            <p:cNvSpPr/>
            <p:nvPr/>
          </p:nvSpPr>
          <p:spPr>
            <a:xfrm rot="1236535">
              <a:off x="3969369" y="2337199"/>
              <a:ext cx="490742" cy="44813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 Diagonal Corner Rectangle 148"/>
            <p:cNvSpPr/>
            <p:nvPr/>
          </p:nvSpPr>
          <p:spPr>
            <a:xfrm rot="5076663">
              <a:off x="4447413" y="2238332"/>
              <a:ext cx="487589" cy="64079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3835699" y="2191629"/>
              <a:ext cx="1260515" cy="362268"/>
              <a:chOff x="1559695" y="1297064"/>
              <a:chExt cx="1260515" cy="362268"/>
            </a:xfrm>
          </p:grpSpPr>
          <p:sp>
            <p:nvSpPr>
              <p:cNvPr id="169" name="Rounded Rectangle 168"/>
              <p:cNvSpPr/>
              <p:nvPr/>
            </p:nvSpPr>
            <p:spPr>
              <a:xfrm>
                <a:off x="1559695" y="1336770"/>
                <a:ext cx="1260515" cy="322562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ounded Rectangle 169"/>
              <p:cNvSpPr/>
              <p:nvPr/>
            </p:nvSpPr>
            <p:spPr>
              <a:xfrm>
                <a:off x="1597391" y="1297064"/>
                <a:ext cx="1104292" cy="254278"/>
              </a:xfrm>
              <a:prstGeom prst="roundRect">
                <a:avLst>
                  <a:gd name="adj" fmla="val 4029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4" name="Rounded Rectangle 163"/>
            <p:cNvSpPr/>
            <p:nvPr/>
          </p:nvSpPr>
          <p:spPr>
            <a:xfrm>
              <a:off x="3722053" y="2245217"/>
              <a:ext cx="1452531" cy="322562"/>
            </a:xfrm>
            <a:prstGeom prst="roundRect">
              <a:avLst>
                <a:gd name="adj" fmla="val 28478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" name="Group 152"/>
            <p:cNvGrpSpPr/>
            <p:nvPr/>
          </p:nvGrpSpPr>
          <p:grpSpPr>
            <a:xfrm>
              <a:off x="3786715" y="4208374"/>
              <a:ext cx="1080696" cy="681033"/>
              <a:chOff x="3352800" y="2487123"/>
              <a:chExt cx="2022718" cy="1301537"/>
            </a:xfrm>
            <a:solidFill>
              <a:srgbClr val="BA7816"/>
            </a:solidFill>
          </p:grpSpPr>
          <p:sp>
            <p:nvSpPr>
              <p:cNvPr id="156" name="Diagonal Stripe 155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7" name="Group 156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  <a:grpFill/>
            </p:grpSpPr>
            <p:sp>
              <p:nvSpPr>
                <p:cNvPr id="158" name="Diagonal Stripe 157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ounded Rectangle 159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"/>
            <p:cNvGrpSpPr/>
            <p:nvPr/>
          </p:nvGrpSpPr>
          <p:grpSpPr>
            <a:xfrm>
              <a:off x="3960158" y="5309350"/>
              <a:ext cx="977013" cy="192313"/>
              <a:chOff x="1715907" y="5762892"/>
              <a:chExt cx="1723504" cy="641391"/>
            </a:xfrm>
          </p:grpSpPr>
          <p:sp>
            <p:nvSpPr>
              <p:cNvPr id="8" name="Isosceles Triangle 7"/>
              <p:cNvSpPr/>
              <p:nvPr/>
            </p:nvSpPr>
            <p:spPr>
              <a:xfrm>
                <a:off x="2140166" y="6010779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Isosceles Triangle 171"/>
              <p:cNvSpPr/>
              <p:nvPr/>
            </p:nvSpPr>
            <p:spPr>
              <a:xfrm>
                <a:off x="2591407" y="6013595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>
                <a:off x="3013354" y="6007390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>
                <a:off x="1715907" y="6023283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iamond 8"/>
              <p:cNvSpPr/>
              <p:nvPr/>
            </p:nvSpPr>
            <p:spPr>
              <a:xfrm>
                <a:off x="2032226" y="5767246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Diamond 174"/>
              <p:cNvSpPr/>
              <p:nvPr/>
            </p:nvSpPr>
            <p:spPr>
              <a:xfrm>
                <a:off x="2463301" y="5771601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Diamond 175"/>
              <p:cNvSpPr/>
              <p:nvPr/>
            </p:nvSpPr>
            <p:spPr>
              <a:xfrm>
                <a:off x="2898729" y="5762892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Cross 9"/>
              <p:cNvSpPr/>
              <p:nvPr/>
            </p:nvSpPr>
            <p:spPr>
              <a:xfrm rot="2761995">
                <a:off x="2240100" y="5827184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Cross 176"/>
              <p:cNvSpPr/>
              <p:nvPr/>
            </p:nvSpPr>
            <p:spPr>
              <a:xfrm rot="2761995">
                <a:off x="2679883" y="5848955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ross 177"/>
              <p:cNvSpPr/>
              <p:nvPr/>
            </p:nvSpPr>
            <p:spPr>
              <a:xfrm rot="2761995">
                <a:off x="3124020" y="5840245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Cross 178"/>
              <p:cNvSpPr/>
              <p:nvPr/>
            </p:nvSpPr>
            <p:spPr>
              <a:xfrm rot="2761995">
                <a:off x="1791609" y="5857664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3928834" y="2345087"/>
              <a:ext cx="977013" cy="192313"/>
              <a:chOff x="1715907" y="5762892"/>
              <a:chExt cx="1723504" cy="641391"/>
            </a:xfrm>
          </p:grpSpPr>
          <p:sp>
            <p:nvSpPr>
              <p:cNvPr id="181" name="Isosceles Triangle 180"/>
              <p:cNvSpPr/>
              <p:nvPr/>
            </p:nvSpPr>
            <p:spPr>
              <a:xfrm>
                <a:off x="2140166" y="6010779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Isosceles Triangle 181"/>
              <p:cNvSpPr/>
              <p:nvPr/>
            </p:nvSpPr>
            <p:spPr>
              <a:xfrm>
                <a:off x="2591407" y="6013595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Isosceles Triangle 182"/>
              <p:cNvSpPr/>
              <p:nvPr/>
            </p:nvSpPr>
            <p:spPr>
              <a:xfrm>
                <a:off x="3013354" y="6007390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Isosceles Triangle 183"/>
              <p:cNvSpPr/>
              <p:nvPr/>
            </p:nvSpPr>
            <p:spPr>
              <a:xfrm>
                <a:off x="1715907" y="6023283"/>
                <a:ext cx="426057" cy="3810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Diamond 184"/>
              <p:cNvSpPr/>
              <p:nvPr/>
            </p:nvSpPr>
            <p:spPr>
              <a:xfrm>
                <a:off x="2032226" y="5767246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Diamond 185"/>
              <p:cNvSpPr/>
              <p:nvPr/>
            </p:nvSpPr>
            <p:spPr>
              <a:xfrm>
                <a:off x="2463301" y="5771601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Diamond 186"/>
              <p:cNvSpPr/>
              <p:nvPr/>
            </p:nvSpPr>
            <p:spPr>
              <a:xfrm>
                <a:off x="2898729" y="5762892"/>
                <a:ext cx="215048" cy="495669"/>
              </a:xfrm>
              <a:prstGeom prst="diamond">
                <a:avLst/>
              </a:prstGeom>
              <a:solidFill>
                <a:srgbClr val="FFCC6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Cross 187"/>
              <p:cNvSpPr/>
              <p:nvPr/>
            </p:nvSpPr>
            <p:spPr>
              <a:xfrm rot="2761995">
                <a:off x="2240100" y="5827184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Cross 188"/>
              <p:cNvSpPr/>
              <p:nvPr/>
            </p:nvSpPr>
            <p:spPr>
              <a:xfrm rot="2761995">
                <a:off x="2679883" y="5848955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Cross 189"/>
              <p:cNvSpPr/>
              <p:nvPr/>
            </p:nvSpPr>
            <p:spPr>
              <a:xfrm rot="2761995">
                <a:off x="3124020" y="5840245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Cross 190"/>
              <p:cNvSpPr/>
              <p:nvPr/>
            </p:nvSpPr>
            <p:spPr>
              <a:xfrm rot="2761995">
                <a:off x="1791609" y="5857664"/>
                <a:ext cx="247260" cy="247260"/>
              </a:xfrm>
              <a:prstGeom prst="plus">
                <a:avLst>
                  <a:gd name="adj" fmla="val 32044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2" name="TextBox 191"/>
          <p:cNvSpPr txBox="1"/>
          <p:nvPr/>
        </p:nvSpPr>
        <p:spPr>
          <a:xfrm>
            <a:off x="3684947" y="5881283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Miriam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46790586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1143000" y="40386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Noah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524000" y="4267200"/>
            <a:ext cx="3810000" cy="2230244"/>
            <a:chOff x="1600200" y="1066800"/>
            <a:chExt cx="5105400" cy="3810000"/>
          </a:xfrm>
        </p:grpSpPr>
        <p:sp>
          <p:nvSpPr>
            <p:cNvPr id="29" name="Flowchart: Delay 28"/>
            <p:cNvSpPr/>
            <p:nvPr/>
          </p:nvSpPr>
          <p:spPr>
            <a:xfrm rot="5400000">
              <a:off x="2971800" y="1143000"/>
              <a:ext cx="2362200" cy="5105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895600" y="1676400"/>
              <a:ext cx="2743200" cy="838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>
              <a:off x="2819400" y="1066800"/>
              <a:ext cx="2895600" cy="6096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600200" y="2667000"/>
              <a:ext cx="5105400" cy="228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600200" y="3352800"/>
              <a:ext cx="5105400" cy="228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31242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39624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48006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flipH="1" flipV="1">
              <a:off x="1676400" y="4038600"/>
              <a:ext cx="4953000" cy="228600"/>
            </a:xfrm>
            <a:prstGeom prst="trapezoid">
              <a:avLst>
                <a:gd name="adj" fmla="val 13088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 rot="5400000">
              <a:off x="3031273" y="3181350"/>
              <a:ext cx="2362200" cy="990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N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5277135" y="175272"/>
            <a:ext cx="2791211" cy="4914175"/>
            <a:chOff x="2819915" y="1752600"/>
            <a:chExt cx="1828315" cy="3418171"/>
          </a:xfrm>
        </p:grpSpPr>
        <p:sp>
          <p:nvSpPr>
            <p:cNvPr id="41" name="Oval 40"/>
            <p:cNvSpPr/>
            <p:nvPr/>
          </p:nvSpPr>
          <p:spPr>
            <a:xfrm rot="18750594">
              <a:off x="2730166" y="3973630"/>
              <a:ext cx="495049" cy="3155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13837370">
              <a:off x="4266445" y="3913867"/>
              <a:ext cx="466190" cy="2973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20039060">
              <a:off x="3276597" y="4888540"/>
              <a:ext cx="466190" cy="282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560940" flipH="1">
              <a:off x="3733799" y="4888541"/>
              <a:ext cx="466190" cy="282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3009722" y="3276600"/>
              <a:ext cx="1447800" cy="1676400"/>
            </a:xfrm>
            <a:prstGeom prst="trapezoid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9906957">
              <a:off x="4010242" y="2953783"/>
              <a:ext cx="533400" cy="11430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389622">
              <a:off x="2908202" y="3030636"/>
              <a:ext cx="533400" cy="11430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3085922" y="2971800"/>
              <a:ext cx="1295400" cy="16764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20436617">
              <a:off x="4113995" y="2137096"/>
              <a:ext cx="366715" cy="116070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20233135">
              <a:off x="4160231" y="2054421"/>
              <a:ext cx="320959" cy="972688"/>
            </a:xfrm>
            <a:prstGeom prst="trapezoid">
              <a:avLst>
                <a:gd name="adj" fmla="val 3747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3314522" y="2057400"/>
              <a:ext cx="838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20688057">
              <a:off x="4027020" y="1997857"/>
              <a:ext cx="287694" cy="1203917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211022">
              <a:off x="3034376" y="2186849"/>
              <a:ext cx="295679" cy="116070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211022">
              <a:off x="2992481" y="2062395"/>
              <a:ext cx="204015" cy="117276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083159">
              <a:off x="3083851" y="2079628"/>
              <a:ext cx="336271" cy="1000844"/>
            </a:xfrm>
            <a:prstGeom prst="trapezoid">
              <a:avLst>
                <a:gd name="adj" fmla="val 3747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>
              <a:off x="3238322" y="1752600"/>
              <a:ext cx="990600" cy="609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Moon 56"/>
            <p:cNvSpPr/>
            <p:nvPr/>
          </p:nvSpPr>
          <p:spPr>
            <a:xfrm rot="5400000">
              <a:off x="3563215" y="1619042"/>
              <a:ext cx="330848" cy="848165"/>
            </a:xfrm>
            <a:prstGeom prst="mo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>
              <a:off x="3238322" y="2611650"/>
              <a:ext cx="898437" cy="789704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32383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34669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36955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39241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1527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3556125" y="2776016"/>
              <a:ext cx="323093" cy="1715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359637" y="1295400"/>
            <a:ext cx="2209800" cy="2136900"/>
            <a:chOff x="2359637" y="1295400"/>
            <a:chExt cx="2209800" cy="2136900"/>
          </a:xfrm>
        </p:grpSpPr>
        <p:sp>
          <p:nvSpPr>
            <p:cNvPr id="65" name="Rectangle 64"/>
            <p:cNvSpPr/>
            <p:nvPr/>
          </p:nvSpPr>
          <p:spPr>
            <a:xfrm>
              <a:off x="2415651" y="1410296"/>
              <a:ext cx="2126000" cy="1899895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ame 65"/>
            <p:cNvSpPr/>
            <p:nvPr/>
          </p:nvSpPr>
          <p:spPr>
            <a:xfrm>
              <a:off x="2359637" y="1295400"/>
              <a:ext cx="2209800" cy="2136900"/>
            </a:xfrm>
            <a:prstGeom prst="frame">
              <a:avLst>
                <a:gd name="adj1" fmla="val 934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2740225" y="1561578"/>
              <a:ext cx="1466313" cy="1640197"/>
              <a:chOff x="2992481" y="1752600"/>
              <a:chExt cx="1488709" cy="1768333"/>
            </a:xfrm>
          </p:grpSpPr>
          <p:sp>
            <p:nvSpPr>
              <p:cNvPr id="75" name="Trapezoid 74"/>
              <p:cNvSpPr/>
              <p:nvPr/>
            </p:nvSpPr>
            <p:spPr>
              <a:xfrm>
                <a:off x="3112221" y="3068142"/>
                <a:ext cx="1166951" cy="452791"/>
              </a:xfrm>
              <a:prstGeom prst="trapezoid">
                <a:avLst>
                  <a:gd name="adj" fmla="val 45599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20436617">
                <a:off x="4113995" y="2137096"/>
                <a:ext cx="366715" cy="116070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rot="20233135">
                <a:off x="4160231" y="2054421"/>
                <a:ext cx="320959" cy="972688"/>
              </a:xfrm>
              <a:prstGeom prst="trapezoid">
                <a:avLst>
                  <a:gd name="adj" fmla="val 3747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3314522" y="2057400"/>
                <a:ext cx="838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 rot="20688057">
                <a:off x="4027020" y="1997857"/>
                <a:ext cx="287694" cy="12039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rapezoid 79"/>
              <p:cNvSpPr/>
              <p:nvPr/>
            </p:nvSpPr>
            <p:spPr>
              <a:xfrm rot="1211022">
                <a:off x="3034376" y="2186849"/>
                <a:ext cx="295679" cy="116070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80"/>
              <p:cNvSpPr/>
              <p:nvPr/>
            </p:nvSpPr>
            <p:spPr>
              <a:xfrm rot="1211022">
                <a:off x="2992481" y="2062395"/>
                <a:ext cx="204015" cy="117276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083159">
                <a:off x="3083851" y="2079628"/>
                <a:ext cx="336271" cy="1000844"/>
              </a:xfrm>
              <a:prstGeom prst="trapezoid">
                <a:avLst>
                  <a:gd name="adj" fmla="val 3747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3238322" y="1752600"/>
                <a:ext cx="990600" cy="609600"/>
              </a:xfrm>
              <a:prstGeom prst="ellipse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5400000">
                <a:off x="3563215" y="1619042"/>
                <a:ext cx="330848" cy="848165"/>
              </a:xfrm>
              <a:prstGeom prst="moon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Cloud 84"/>
              <p:cNvSpPr/>
              <p:nvPr/>
            </p:nvSpPr>
            <p:spPr>
              <a:xfrm>
                <a:off x="3238322" y="2611650"/>
                <a:ext cx="898437" cy="789704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3556125" y="2776016"/>
                <a:ext cx="323093" cy="1715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432041" y="4601102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Japheth</a:t>
            </a:r>
            <a:endParaRPr lang="en-US" dirty="0"/>
          </a:p>
        </p:txBody>
      </p:sp>
      <p:sp>
        <p:nvSpPr>
          <p:cNvPr id="94" name="TextBox 93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99044" y="138186"/>
            <a:ext cx="2190465" cy="4625677"/>
            <a:chOff x="5277135" y="463770"/>
            <a:chExt cx="2807401" cy="4625677"/>
          </a:xfrm>
        </p:grpSpPr>
        <p:sp>
          <p:nvSpPr>
            <p:cNvPr id="67" name="Oval 66"/>
            <p:cNvSpPr/>
            <p:nvPr/>
          </p:nvSpPr>
          <p:spPr>
            <a:xfrm>
              <a:off x="5754639" y="463770"/>
              <a:ext cx="1816929" cy="200749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loud 65"/>
            <p:cNvSpPr/>
            <p:nvPr/>
          </p:nvSpPr>
          <p:spPr>
            <a:xfrm rot="10954493">
              <a:off x="6206286" y="704007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loud 64"/>
            <p:cNvSpPr/>
            <p:nvPr/>
          </p:nvSpPr>
          <p:spPr>
            <a:xfrm>
              <a:off x="5754640" y="613469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8750594">
              <a:off x="5162148" y="3354321"/>
              <a:ext cx="711713" cy="4817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13837370">
              <a:off x="7496905" y="3288937"/>
              <a:ext cx="721265" cy="4539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20039060">
              <a:off x="5974332" y="4683694"/>
              <a:ext cx="711713" cy="405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560940" flipH="1">
              <a:off x="6672323" y="4683696"/>
              <a:ext cx="711713" cy="4057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5566905" y="2366269"/>
              <a:ext cx="2210295" cy="2410097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9906957">
              <a:off x="7126084" y="1894192"/>
              <a:ext cx="814319" cy="1777451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389622">
              <a:off x="5411919" y="2012656"/>
              <a:ext cx="814319" cy="164324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5683237" y="1928070"/>
              <a:ext cx="1977632" cy="2410097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6032231" y="613471"/>
              <a:ext cx="1279644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Moon 56"/>
            <p:cNvSpPr/>
            <p:nvPr/>
          </p:nvSpPr>
          <p:spPr>
            <a:xfrm rot="5400000">
              <a:off x="6422515" y="-91345"/>
              <a:ext cx="475648" cy="1585878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>
              <a:off x="5915899" y="1410296"/>
              <a:ext cx="1371606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6401076" y="1646598"/>
              <a:ext cx="493252" cy="2466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5629898" y="4222850"/>
              <a:ext cx="2084307" cy="496264"/>
              <a:chOff x="5867400" y="3429000"/>
              <a:chExt cx="3200400" cy="762000"/>
            </a:xfrm>
          </p:grpSpPr>
          <p:grpSp>
            <p:nvGrpSpPr>
              <p:cNvPr id="69" name="Group 6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82" name="Left-Right Arrow Callout 8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6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80" name="Left-Right Arrow Callout 7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70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8" name="Left-Right Arrow Callout 7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2" name="Group 71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6" name="Left-Right Arrow Callout 7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72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4" name="Left-Right Arrow Callout 7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84" name="TextBox 83"/>
          <p:cNvSpPr txBox="1"/>
          <p:nvPr/>
        </p:nvSpPr>
        <p:spPr>
          <a:xfrm>
            <a:off x="699706" y="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Noah’s Sons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136457" y="481603"/>
            <a:ext cx="1785681" cy="4109218"/>
            <a:chOff x="4970360" y="613348"/>
            <a:chExt cx="2180190" cy="5017063"/>
          </a:xfrm>
        </p:grpSpPr>
        <p:grpSp>
          <p:nvGrpSpPr>
            <p:cNvPr id="85" name="Group 84"/>
            <p:cNvGrpSpPr/>
            <p:nvPr/>
          </p:nvGrpSpPr>
          <p:grpSpPr>
            <a:xfrm>
              <a:off x="4970360" y="613348"/>
              <a:ext cx="2180190" cy="5017063"/>
              <a:chOff x="1269998" y="762000"/>
              <a:chExt cx="1778001" cy="4114800"/>
            </a:xfrm>
          </p:grpSpPr>
          <p:sp>
            <p:nvSpPr>
              <p:cNvPr id="86" name="Oval 85"/>
              <p:cNvSpPr/>
              <p:nvPr/>
            </p:nvSpPr>
            <p:spPr>
              <a:xfrm flipH="1">
                <a:off x="1436479" y="1518011"/>
                <a:ext cx="1485876" cy="1282017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Round Diagonal Corner Rectangle 86"/>
              <p:cNvSpPr/>
              <p:nvPr/>
            </p:nvSpPr>
            <p:spPr>
              <a:xfrm rot="892649" flipH="1">
                <a:off x="2392706" y="1257368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Round Diagonal Corner Rectangle 87"/>
              <p:cNvSpPr/>
              <p:nvPr/>
            </p:nvSpPr>
            <p:spPr>
              <a:xfrm rot="3096286" flipH="1">
                <a:off x="1363325" y="1283351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 rot="1928098" flipH="1">
                <a:off x="1269998" y="2856564"/>
                <a:ext cx="50059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18952234" flipH="1">
                <a:off x="2547405" y="2798162"/>
                <a:ext cx="50059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2247591" flipH="1">
                <a:off x="1739208" y="4159080"/>
                <a:ext cx="323174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8952234" flipH="1">
                <a:off x="2112286" y="4144883"/>
                <a:ext cx="321628" cy="7177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Trapezoid 92"/>
              <p:cNvSpPr/>
              <p:nvPr/>
            </p:nvSpPr>
            <p:spPr>
              <a:xfrm rot="1430708" flipH="1">
                <a:off x="1409625" y="2010328"/>
                <a:ext cx="690186" cy="1280218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Trapezoid 94"/>
              <p:cNvSpPr/>
              <p:nvPr/>
            </p:nvSpPr>
            <p:spPr>
              <a:xfrm rot="19809709" flipH="1">
                <a:off x="2162947" y="1968382"/>
                <a:ext cx="690186" cy="1280218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Trapezoid 95"/>
              <p:cNvSpPr/>
              <p:nvPr/>
            </p:nvSpPr>
            <p:spPr>
              <a:xfrm flipH="1">
                <a:off x="1620442" y="2175074"/>
                <a:ext cx="1029650" cy="2339124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flipH="1">
                <a:off x="1668708" y="951723"/>
                <a:ext cx="981385" cy="13413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Round Diagonal Corner Rectangle 97"/>
              <p:cNvSpPr/>
              <p:nvPr/>
            </p:nvSpPr>
            <p:spPr>
              <a:xfrm rot="20363465" flipH="1">
                <a:off x="2136839" y="762000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Round Diagonal Corner Rectangle 98"/>
              <p:cNvSpPr/>
              <p:nvPr/>
            </p:nvSpPr>
            <p:spPr>
              <a:xfrm rot="16523337" flipH="1">
                <a:off x="1639674" y="830333"/>
                <a:ext cx="537343" cy="648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flipH="1">
                <a:off x="1963123" y="857974"/>
                <a:ext cx="490692" cy="468747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 rot="21333240" flipH="1">
                <a:off x="2061585" y="2044403"/>
                <a:ext cx="690186" cy="2388266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301939" flipH="1">
                <a:off x="1478493" y="2132391"/>
                <a:ext cx="690186" cy="2300146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 flipH="1">
                <a:off x="1812043" y="1686539"/>
                <a:ext cx="650233" cy="71772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 flipH="1">
                <a:off x="1947725" y="1792592"/>
                <a:ext cx="349117" cy="2337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 flipH="1">
                <a:off x="1475694" y="1830700"/>
                <a:ext cx="240255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 flipH="1">
                <a:off x="2617072" y="1802196"/>
                <a:ext cx="265250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119" name="Group 34"/>
            <p:cNvGrpSpPr/>
            <p:nvPr/>
          </p:nvGrpSpPr>
          <p:grpSpPr>
            <a:xfrm rot="5135523">
              <a:off x="5536354" y="3184453"/>
              <a:ext cx="1618666" cy="285396"/>
              <a:chOff x="4800600" y="183630"/>
              <a:chExt cx="5791200" cy="1311639"/>
            </a:xfrm>
          </p:grpSpPr>
          <p:grpSp>
            <p:nvGrpSpPr>
              <p:cNvPr id="120" name="Group 28"/>
              <p:cNvGrpSpPr/>
              <p:nvPr/>
            </p:nvGrpSpPr>
            <p:grpSpPr>
              <a:xfrm>
                <a:off x="4800600" y="184879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26" name="Flowchart: Decision 25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Flowchart: Decision 26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4-Point Star 27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29"/>
              <p:cNvGrpSpPr/>
              <p:nvPr/>
            </p:nvGrpSpPr>
            <p:grpSpPr>
              <a:xfrm>
                <a:off x="7696200" y="183630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23" name="Flowchart: Decision 122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Flowchart: Decision 123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4-Point Star 124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2" name="4-Point Star 121"/>
              <p:cNvSpPr/>
              <p:nvPr/>
            </p:nvSpPr>
            <p:spPr>
              <a:xfrm>
                <a:off x="6961682" y="199869"/>
                <a:ext cx="1524000" cy="1295400"/>
              </a:xfrm>
              <a:prstGeom prst="star4">
                <a:avLst>
                  <a:gd name="adj" fmla="val 1944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9" name="Group 34"/>
            <p:cNvGrpSpPr/>
            <p:nvPr/>
          </p:nvGrpSpPr>
          <p:grpSpPr>
            <a:xfrm rot="5562875">
              <a:off x="4879885" y="3192128"/>
              <a:ext cx="1618666" cy="285396"/>
              <a:chOff x="4800600" y="183630"/>
              <a:chExt cx="5791200" cy="1311639"/>
            </a:xfrm>
          </p:grpSpPr>
          <p:grpSp>
            <p:nvGrpSpPr>
              <p:cNvPr id="130" name="Group 28"/>
              <p:cNvGrpSpPr/>
              <p:nvPr/>
            </p:nvGrpSpPr>
            <p:grpSpPr>
              <a:xfrm>
                <a:off x="4800600" y="184879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36" name="Flowchart: Decision 25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Flowchart: Decision 26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4-Point Star 27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29"/>
              <p:cNvGrpSpPr/>
              <p:nvPr/>
            </p:nvGrpSpPr>
            <p:grpSpPr>
              <a:xfrm>
                <a:off x="7696200" y="183630"/>
                <a:ext cx="2895600" cy="1295400"/>
                <a:chOff x="4800600" y="184879"/>
                <a:chExt cx="2895600" cy="1295400"/>
              </a:xfrm>
            </p:grpSpPr>
            <p:sp>
              <p:nvSpPr>
                <p:cNvPr id="133" name="Flowchart: Decision 132"/>
                <p:cNvSpPr/>
                <p:nvPr/>
              </p:nvSpPr>
              <p:spPr>
                <a:xfrm>
                  <a:off x="48006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Flowchart: Decision 133"/>
                <p:cNvSpPr/>
                <p:nvPr/>
              </p:nvSpPr>
              <p:spPr>
                <a:xfrm>
                  <a:off x="6248400" y="228600"/>
                  <a:ext cx="1447800" cy="1143000"/>
                </a:xfrm>
                <a:prstGeom prst="flowChartDecision">
                  <a:avLst/>
                </a:prstGeom>
                <a:solidFill>
                  <a:srgbClr val="E4CE7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4-Point Star 134"/>
                <p:cNvSpPr/>
                <p:nvPr/>
              </p:nvSpPr>
              <p:spPr>
                <a:xfrm>
                  <a:off x="5472659" y="18487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4-Point Star 131"/>
              <p:cNvSpPr/>
              <p:nvPr/>
            </p:nvSpPr>
            <p:spPr>
              <a:xfrm>
                <a:off x="6961682" y="199869"/>
                <a:ext cx="1524000" cy="1295400"/>
              </a:xfrm>
              <a:prstGeom prst="star4">
                <a:avLst>
                  <a:gd name="adj" fmla="val 1944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9" name="TextBox 138"/>
          <p:cNvSpPr txBox="1"/>
          <p:nvPr/>
        </p:nvSpPr>
        <p:spPr>
          <a:xfrm>
            <a:off x="6884630" y="496634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Shem</a:t>
            </a:r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6402928" y="49536"/>
            <a:ext cx="1952568" cy="4934660"/>
            <a:chOff x="3124425" y="529034"/>
            <a:chExt cx="1380536" cy="3344532"/>
          </a:xfrm>
        </p:grpSpPr>
        <p:sp>
          <p:nvSpPr>
            <p:cNvPr id="141" name="Oval 140"/>
            <p:cNvSpPr/>
            <p:nvPr/>
          </p:nvSpPr>
          <p:spPr>
            <a:xfrm rot="208670" flipH="1">
              <a:off x="3290479" y="666542"/>
              <a:ext cx="1082574" cy="1225198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1928098" flipH="1">
              <a:off x="3124425" y="2231507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18952234" flipH="1">
              <a:off x="4116273" y="2184038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 rot="2247591" flipH="1">
              <a:off x="3488745" y="3290199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 rot="18952234" flipH="1">
              <a:off x="3778423" y="3278660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 rot="1430708" flipH="1">
              <a:off x="3232839" y="1543682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19809709" flipH="1">
              <a:off x="3817759" y="1509588"/>
              <a:ext cx="535898" cy="1040568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flipH="1">
              <a:off x="3396529" y="1677588"/>
              <a:ext cx="799476" cy="1901253"/>
            </a:xfrm>
            <a:prstGeom prst="trapezoid">
              <a:avLst/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 flipH="1">
              <a:off x="3434005" y="683242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ound Diagonal Corner Rectangle 149"/>
            <p:cNvSpPr/>
            <p:nvPr/>
          </p:nvSpPr>
          <p:spPr>
            <a:xfrm rot="20363465" flipH="1">
              <a:off x="3797487" y="529034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ound Diagonal Corner Rectangle 150"/>
            <p:cNvSpPr/>
            <p:nvPr/>
          </p:nvSpPr>
          <p:spPr>
            <a:xfrm rot="16523337" flipH="1">
              <a:off x="3401695" y="596361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flipH="1">
              <a:off x="3662605" y="607042"/>
              <a:ext cx="381000" cy="38100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152"/>
            <p:cNvSpPr/>
            <p:nvPr/>
          </p:nvSpPr>
          <p:spPr>
            <a:xfrm rot="21333240" flipH="1">
              <a:off x="3739056" y="1571378"/>
              <a:ext cx="535898" cy="1941196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 rot="301939" flipH="1">
              <a:off x="3286312" y="1642895"/>
              <a:ext cx="535898" cy="1869571"/>
            </a:xfrm>
            <a:prstGeom prst="trapezoid">
              <a:avLst>
                <a:gd name="adj" fmla="val 3448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flipH="1">
              <a:off x="3545298" y="1280504"/>
              <a:ext cx="504876" cy="58336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 flipH="1">
              <a:off x="3650649" y="1366705"/>
              <a:ext cx="271073" cy="1899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2038369" y="4876405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Ham</a:t>
            </a:r>
            <a:endParaRPr lang="en-US" dirty="0"/>
          </a:p>
        </p:txBody>
      </p:sp>
      <p:grpSp>
        <p:nvGrpSpPr>
          <p:cNvPr id="107" name="Group 106"/>
          <p:cNvGrpSpPr/>
          <p:nvPr/>
        </p:nvGrpSpPr>
        <p:grpSpPr>
          <a:xfrm>
            <a:off x="397552" y="4910873"/>
            <a:ext cx="1457641" cy="1670000"/>
            <a:chOff x="459289" y="138535"/>
            <a:chExt cx="2209800" cy="2531739"/>
          </a:xfrm>
        </p:grpSpPr>
        <p:sp>
          <p:nvSpPr>
            <p:cNvPr id="108" name="Rectangle 107"/>
            <p:cNvSpPr/>
            <p:nvPr/>
          </p:nvSpPr>
          <p:spPr>
            <a:xfrm>
              <a:off x="519000" y="345693"/>
              <a:ext cx="2126000" cy="2284691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>
              <a:off x="905971" y="416335"/>
              <a:ext cx="1417653" cy="200749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 rot="10954493">
              <a:off x="1258367" y="656572"/>
              <a:ext cx="1070191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Cloud 110"/>
            <p:cNvSpPr/>
            <p:nvPr/>
          </p:nvSpPr>
          <p:spPr>
            <a:xfrm>
              <a:off x="905972" y="566034"/>
              <a:ext cx="1070191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11"/>
            <p:cNvSpPr/>
            <p:nvPr/>
          </p:nvSpPr>
          <p:spPr>
            <a:xfrm>
              <a:off x="810480" y="1911318"/>
              <a:ext cx="1543041" cy="723666"/>
            </a:xfrm>
            <a:prstGeom prst="trapezoid">
              <a:avLst>
                <a:gd name="adj" fmla="val 33424"/>
              </a:avLst>
            </a:prstGeom>
            <a:solidFill>
              <a:srgbClr val="E9A8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1122561" y="566036"/>
              <a:ext cx="998438" cy="1752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Moon 113"/>
            <p:cNvSpPr/>
            <p:nvPr/>
          </p:nvSpPr>
          <p:spPr>
            <a:xfrm rot="5400000">
              <a:off x="1374816" y="35471"/>
              <a:ext cx="475648" cy="1237376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>
              <a:off x="1031793" y="1362861"/>
              <a:ext cx="1070191" cy="113532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1410351" y="1599163"/>
              <a:ext cx="384858" cy="2466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ame 116"/>
            <p:cNvSpPr/>
            <p:nvPr/>
          </p:nvSpPr>
          <p:spPr>
            <a:xfrm>
              <a:off x="459289" y="138535"/>
              <a:ext cx="2209800" cy="2531739"/>
            </a:xfrm>
            <a:prstGeom prst="frame">
              <a:avLst>
                <a:gd name="adj1" fmla="val 934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3157314" y="4977711"/>
            <a:ext cx="1457641" cy="1670000"/>
            <a:chOff x="1856463" y="3498518"/>
            <a:chExt cx="2209800" cy="2531739"/>
          </a:xfrm>
        </p:grpSpPr>
        <p:sp>
          <p:nvSpPr>
            <p:cNvPr id="158" name="Rectangle 157"/>
            <p:cNvSpPr/>
            <p:nvPr/>
          </p:nvSpPr>
          <p:spPr>
            <a:xfrm>
              <a:off x="1916174" y="3705676"/>
              <a:ext cx="2126000" cy="2284691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2111010" y="3775345"/>
              <a:ext cx="1627343" cy="2147599"/>
              <a:chOff x="1334862" y="762000"/>
              <a:chExt cx="1620344" cy="2150516"/>
            </a:xfrm>
          </p:grpSpPr>
          <p:sp>
            <p:nvSpPr>
              <p:cNvPr id="161" name="Oval 160"/>
              <p:cNvSpPr/>
              <p:nvPr/>
            </p:nvSpPr>
            <p:spPr>
              <a:xfrm flipH="1">
                <a:off x="1436479" y="1518011"/>
                <a:ext cx="1485876" cy="1282017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2" name="Round Diagonal Corner Rectangle 161"/>
              <p:cNvSpPr/>
              <p:nvPr/>
            </p:nvSpPr>
            <p:spPr>
              <a:xfrm rot="892649" flipH="1">
                <a:off x="2392706" y="1257368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3" name="Round Diagonal Corner Rectangle 162"/>
              <p:cNvSpPr/>
              <p:nvPr/>
            </p:nvSpPr>
            <p:spPr>
              <a:xfrm rot="3096286" flipH="1">
                <a:off x="1363325" y="1283351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 flipH="1">
                <a:off x="1782875" y="2175074"/>
                <a:ext cx="759673" cy="731007"/>
              </a:xfrm>
              <a:prstGeom prst="trapezoid">
                <a:avLst/>
              </a:prstGeom>
              <a:solidFill>
                <a:srgbClr val="DB8D1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>
              <a:xfrm flipH="1">
                <a:off x="1668708" y="951723"/>
                <a:ext cx="981385" cy="134133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6" name="Round Diagonal Corner Rectangle 165"/>
              <p:cNvSpPr/>
              <p:nvPr/>
            </p:nvSpPr>
            <p:spPr>
              <a:xfrm rot="20363465" flipH="1">
                <a:off x="2136839" y="762000"/>
                <a:ext cx="562500" cy="619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7" name="Round Diagonal Corner Rectangle 166"/>
              <p:cNvSpPr/>
              <p:nvPr/>
            </p:nvSpPr>
            <p:spPr>
              <a:xfrm rot="16523337" flipH="1">
                <a:off x="1639674" y="830333"/>
                <a:ext cx="537343" cy="648426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 flipH="1">
                <a:off x="1963123" y="857974"/>
                <a:ext cx="490692" cy="468747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9" name="Trapezoid 168"/>
              <p:cNvSpPr/>
              <p:nvPr/>
            </p:nvSpPr>
            <p:spPr>
              <a:xfrm rot="21333240" flipH="1">
                <a:off x="2196117" y="2116796"/>
                <a:ext cx="320047" cy="795720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0" name="Trapezoid 169"/>
              <p:cNvSpPr/>
              <p:nvPr/>
            </p:nvSpPr>
            <p:spPr>
              <a:xfrm rot="301939" flipH="1">
                <a:off x="1811406" y="2134955"/>
                <a:ext cx="292316" cy="770507"/>
              </a:xfrm>
              <a:prstGeom prst="trapezoid">
                <a:avLst>
                  <a:gd name="adj" fmla="val 3448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flipH="1">
                <a:off x="1812043" y="1686539"/>
                <a:ext cx="650233" cy="71772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flipH="1">
                <a:off x="1947725" y="1792592"/>
                <a:ext cx="349117" cy="2337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 flipH="1">
                <a:off x="1475694" y="1830700"/>
                <a:ext cx="240255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 flipH="1">
                <a:off x="2617072" y="1802196"/>
                <a:ext cx="265250" cy="265191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160" name="Frame 159"/>
            <p:cNvSpPr/>
            <p:nvPr/>
          </p:nvSpPr>
          <p:spPr>
            <a:xfrm>
              <a:off x="1856463" y="3498518"/>
              <a:ext cx="2209800" cy="2531739"/>
            </a:xfrm>
            <a:prstGeom prst="frame">
              <a:avLst>
                <a:gd name="adj1" fmla="val 934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5289507" y="5029299"/>
            <a:ext cx="1457641" cy="1670000"/>
            <a:chOff x="4997569" y="3498518"/>
            <a:chExt cx="2209800" cy="2531739"/>
          </a:xfrm>
        </p:grpSpPr>
        <p:sp>
          <p:nvSpPr>
            <p:cNvPr id="176" name="Rectangle 175"/>
            <p:cNvSpPr/>
            <p:nvPr/>
          </p:nvSpPr>
          <p:spPr>
            <a:xfrm>
              <a:off x="5057280" y="3705676"/>
              <a:ext cx="2126000" cy="2284691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5420554" y="3759163"/>
              <a:ext cx="1399451" cy="2180739"/>
              <a:chOff x="3290479" y="529034"/>
              <a:chExt cx="1082574" cy="1617111"/>
            </a:xfrm>
          </p:grpSpPr>
          <p:sp>
            <p:nvSpPr>
              <p:cNvPr id="179" name="Oval 178"/>
              <p:cNvSpPr/>
              <p:nvPr/>
            </p:nvSpPr>
            <p:spPr>
              <a:xfrm rot="208670" flipH="1">
                <a:off x="3290479" y="666542"/>
                <a:ext cx="1082574" cy="122519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Trapezoid 179"/>
              <p:cNvSpPr/>
              <p:nvPr/>
            </p:nvSpPr>
            <p:spPr>
              <a:xfrm flipH="1">
                <a:off x="3396529" y="1677588"/>
                <a:ext cx="728335" cy="442468"/>
              </a:xfrm>
              <a:prstGeom prst="trapezoid">
                <a:avLst/>
              </a:prstGeom>
              <a:solidFill>
                <a:srgbClr val="E9A84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 flipH="1">
                <a:off x="3434005" y="683242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 Diagonal Corner Rectangle 181"/>
              <p:cNvSpPr/>
              <p:nvPr/>
            </p:nvSpPr>
            <p:spPr>
              <a:xfrm rot="20363465" flipH="1">
                <a:off x="3797487" y="529034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 Diagonal Corner Rectangle 182"/>
              <p:cNvSpPr/>
              <p:nvPr/>
            </p:nvSpPr>
            <p:spPr>
              <a:xfrm rot="16523337" flipH="1">
                <a:off x="3401695" y="596361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 flipH="1">
                <a:off x="3662605" y="607042"/>
                <a:ext cx="381000" cy="381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Trapezoid 184"/>
              <p:cNvSpPr/>
              <p:nvPr/>
            </p:nvSpPr>
            <p:spPr>
              <a:xfrm rot="21333240" flipH="1">
                <a:off x="3780263" y="1553110"/>
                <a:ext cx="376920" cy="593035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Trapezoid 185"/>
              <p:cNvSpPr/>
              <p:nvPr/>
            </p:nvSpPr>
            <p:spPr>
              <a:xfrm rot="301939" flipH="1">
                <a:off x="3390984" y="1638578"/>
                <a:ext cx="387156" cy="506667"/>
              </a:xfrm>
              <a:prstGeom prst="trapezoid">
                <a:avLst>
                  <a:gd name="adj" fmla="val 34480"/>
                </a:avLst>
              </a:prstGeom>
              <a:solidFill>
                <a:srgbClr val="8B64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 flipH="1">
                <a:off x="3545298" y="1280504"/>
                <a:ext cx="504876" cy="58336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 flipH="1">
                <a:off x="3650649" y="1366705"/>
                <a:ext cx="271073" cy="18998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Frame 177"/>
            <p:cNvSpPr/>
            <p:nvPr/>
          </p:nvSpPr>
          <p:spPr>
            <a:xfrm>
              <a:off x="4997569" y="3498518"/>
              <a:ext cx="2209800" cy="2531739"/>
            </a:xfrm>
            <a:prstGeom prst="frame">
              <a:avLst>
                <a:gd name="adj1" fmla="val 934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727916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/>
          <p:cNvGrpSpPr/>
          <p:nvPr/>
        </p:nvGrpSpPr>
        <p:grpSpPr>
          <a:xfrm>
            <a:off x="2305593" y="381000"/>
            <a:ext cx="2209800" cy="2136900"/>
            <a:chOff x="585385" y="1643265"/>
            <a:chExt cx="2209800" cy="2136900"/>
          </a:xfrm>
        </p:grpSpPr>
        <p:grpSp>
          <p:nvGrpSpPr>
            <p:cNvPr id="104" name="Group 103"/>
            <p:cNvGrpSpPr/>
            <p:nvPr/>
          </p:nvGrpSpPr>
          <p:grpSpPr>
            <a:xfrm>
              <a:off x="585385" y="1643265"/>
              <a:ext cx="2209800" cy="2136900"/>
              <a:chOff x="2359637" y="1295400"/>
              <a:chExt cx="2209800" cy="213690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2415651" y="1410296"/>
                <a:ext cx="2126000" cy="1899895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2" name="Group 111"/>
              <p:cNvGrpSpPr/>
              <p:nvPr/>
            </p:nvGrpSpPr>
            <p:grpSpPr>
              <a:xfrm>
                <a:off x="2859238" y="1844291"/>
                <a:ext cx="1149395" cy="1378018"/>
                <a:chOff x="3113312" y="2057400"/>
                <a:chExt cx="1166951" cy="1485672"/>
              </a:xfrm>
            </p:grpSpPr>
            <p:sp>
              <p:nvSpPr>
                <p:cNvPr id="114" name="Trapezoid 113"/>
                <p:cNvSpPr/>
                <p:nvPr/>
              </p:nvSpPr>
              <p:spPr>
                <a:xfrm>
                  <a:off x="3113312" y="3090281"/>
                  <a:ext cx="1166951" cy="452791"/>
                </a:xfrm>
                <a:prstGeom prst="trapezoid">
                  <a:avLst>
                    <a:gd name="adj" fmla="val 60444"/>
                  </a:avLst>
                </a:prstGeom>
                <a:solidFill>
                  <a:srgbClr val="D6811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3314522" y="2057400"/>
                  <a:ext cx="838200" cy="1219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Cloud 115"/>
                <p:cNvSpPr/>
                <p:nvPr/>
              </p:nvSpPr>
              <p:spPr>
                <a:xfrm>
                  <a:off x="3306553" y="2645505"/>
                  <a:ext cx="822237" cy="789704"/>
                </a:xfrm>
                <a:prstGeom prst="cloud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Oval 116"/>
                <p:cNvSpPr/>
                <p:nvPr/>
              </p:nvSpPr>
              <p:spPr>
                <a:xfrm>
                  <a:off x="3556125" y="2776016"/>
                  <a:ext cx="323093" cy="17157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Frame 112"/>
              <p:cNvSpPr/>
              <p:nvPr/>
            </p:nvSpPr>
            <p:spPr>
              <a:xfrm>
                <a:off x="2359637" y="1295400"/>
                <a:ext cx="2209800" cy="2136900"/>
              </a:xfrm>
              <a:prstGeom prst="frame">
                <a:avLst>
                  <a:gd name="adj1" fmla="val 9347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Cloud 104"/>
            <p:cNvSpPr/>
            <p:nvPr/>
          </p:nvSpPr>
          <p:spPr>
            <a:xfrm>
              <a:off x="1283169" y="2097915"/>
              <a:ext cx="809867" cy="321425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loud 105"/>
            <p:cNvSpPr/>
            <p:nvPr/>
          </p:nvSpPr>
          <p:spPr>
            <a:xfrm rot="17778418">
              <a:off x="883184" y="2393354"/>
              <a:ext cx="809867" cy="321425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73319" y="2151419"/>
              <a:ext cx="318232" cy="235027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Pentagon 107"/>
            <p:cNvSpPr/>
            <p:nvPr/>
          </p:nvSpPr>
          <p:spPr>
            <a:xfrm rot="16200000">
              <a:off x="1397563" y="2675427"/>
              <a:ext cx="1672936" cy="124438"/>
            </a:xfrm>
            <a:prstGeom prst="homePlate">
              <a:avLst>
                <a:gd name="adj" fmla="val 20174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 rot="3790005">
              <a:off x="1672639" y="2355599"/>
              <a:ext cx="809867" cy="321425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1733983" y="2123710"/>
              <a:ext cx="318232" cy="235027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N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382890" y="1759562"/>
            <a:ext cx="19031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Nimrod son of Cush…grandson of Ham</a:t>
            </a:r>
            <a:endParaRPr lang="en-US" sz="1400" dirty="0"/>
          </a:p>
        </p:txBody>
      </p:sp>
      <p:sp>
        <p:nvSpPr>
          <p:cNvPr id="2" name="TextBox 1"/>
          <p:cNvSpPr txBox="1"/>
          <p:nvPr/>
        </p:nvSpPr>
        <p:spPr>
          <a:xfrm>
            <a:off x="6018020" y="4419600"/>
            <a:ext cx="916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Naomi</a:t>
            </a:r>
            <a:endParaRPr lang="en-US" dirty="0"/>
          </a:p>
        </p:txBody>
      </p:sp>
      <p:grpSp>
        <p:nvGrpSpPr>
          <p:cNvPr id="162" name="Group 161"/>
          <p:cNvGrpSpPr/>
          <p:nvPr/>
        </p:nvGrpSpPr>
        <p:grpSpPr>
          <a:xfrm>
            <a:off x="474121" y="4417395"/>
            <a:ext cx="5478018" cy="1840067"/>
            <a:chOff x="6568388" y="1693015"/>
            <a:chExt cx="5478018" cy="1840067"/>
          </a:xfrm>
        </p:grpSpPr>
        <p:sp>
          <p:nvSpPr>
            <p:cNvPr id="163" name="Rectangle 162"/>
            <p:cNvSpPr/>
            <p:nvPr/>
          </p:nvSpPr>
          <p:spPr>
            <a:xfrm>
              <a:off x="6568388" y="1705266"/>
              <a:ext cx="1371600" cy="4572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Elimelech</a:t>
              </a:r>
              <a:endParaRPr lang="en-US" dirty="0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8918419" y="2442647"/>
              <a:ext cx="1371600" cy="457200"/>
            </a:xfrm>
            <a:prstGeom prst="rect">
              <a:avLst/>
            </a:prstGeom>
            <a:solidFill>
              <a:srgbClr val="E779B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Ruth</a:t>
              </a:r>
              <a:endParaRPr lang="en-US" dirty="0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156616" y="1693015"/>
              <a:ext cx="1371600" cy="457200"/>
            </a:xfrm>
            <a:prstGeom prst="rect">
              <a:avLst/>
            </a:prstGeom>
            <a:solidFill>
              <a:srgbClr val="E779B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Naomi</a:t>
              </a:r>
              <a:endParaRPr lang="en-US" dirty="0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0674806" y="2708489"/>
              <a:ext cx="1371600" cy="457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Moabite</a:t>
              </a:r>
            </a:p>
            <a:p>
              <a:pPr algn="ctr"/>
              <a:r>
                <a:rPr lang="en-US" dirty="0" smtClean="0"/>
                <a:t>Women</a:t>
              </a:r>
              <a:endParaRPr lang="en-US" dirty="0"/>
            </a:p>
          </p:txBody>
        </p:sp>
        <p:cxnSp>
          <p:nvCxnSpPr>
            <p:cNvPr id="167" name="Straight Connector 166"/>
            <p:cNvCxnSpPr/>
            <p:nvPr/>
          </p:nvCxnSpPr>
          <p:spPr>
            <a:xfrm flipH="1">
              <a:off x="8048531" y="2254064"/>
              <a:ext cx="11341" cy="127398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Rectangle 167"/>
            <p:cNvSpPr/>
            <p:nvPr/>
          </p:nvSpPr>
          <p:spPr>
            <a:xfrm>
              <a:off x="8918419" y="3057173"/>
              <a:ext cx="1371600" cy="457200"/>
            </a:xfrm>
            <a:prstGeom prst="rect">
              <a:avLst/>
            </a:prstGeom>
            <a:solidFill>
              <a:srgbClr val="E779B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Mahon</a:t>
              </a:r>
              <a:endParaRPr lang="en-US" dirty="0"/>
            </a:p>
          </p:txBody>
        </p:sp>
        <p:sp>
          <p:nvSpPr>
            <p:cNvPr id="169" name="Right Brace 168"/>
            <p:cNvSpPr/>
            <p:nvPr/>
          </p:nvSpPr>
          <p:spPr>
            <a:xfrm>
              <a:off x="10290019" y="2455924"/>
              <a:ext cx="322912" cy="973076"/>
            </a:xfrm>
            <a:prstGeom prst="rightBrace">
              <a:avLst>
                <a:gd name="adj1" fmla="val 11136"/>
                <a:gd name="adj2" fmla="val 47209"/>
              </a:avLst>
            </a:prstGeom>
            <a:noFill/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7308419" y="2460953"/>
              <a:ext cx="1371600" cy="4572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Mahon</a:t>
              </a:r>
              <a:endParaRPr lang="en-US" dirty="0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7308419" y="3075882"/>
              <a:ext cx="1371600" cy="4572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Chilion</a:t>
              </a:r>
              <a:endParaRPr lang="en-US" dirty="0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5356777" y="630508"/>
            <a:ext cx="1348823" cy="2950892"/>
            <a:chOff x="5325894" y="820168"/>
            <a:chExt cx="1669460" cy="3370831"/>
          </a:xfrm>
        </p:grpSpPr>
        <p:grpSp>
          <p:nvGrpSpPr>
            <p:cNvPr id="173" name="Group 187"/>
            <p:cNvGrpSpPr/>
            <p:nvPr/>
          </p:nvGrpSpPr>
          <p:grpSpPr>
            <a:xfrm>
              <a:off x="5787418" y="3710838"/>
              <a:ext cx="321205" cy="466237"/>
              <a:chOff x="7531306" y="801594"/>
              <a:chExt cx="2573630" cy="2895600"/>
            </a:xfrm>
          </p:grpSpPr>
          <p:grpSp>
            <p:nvGrpSpPr>
              <p:cNvPr id="246" name="Group 162"/>
              <p:cNvGrpSpPr/>
              <p:nvPr/>
            </p:nvGrpSpPr>
            <p:grpSpPr>
              <a:xfrm>
                <a:off x="7531306" y="801594"/>
                <a:ext cx="2573630" cy="2895600"/>
                <a:chOff x="3859245" y="5528567"/>
                <a:chExt cx="1088566" cy="874149"/>
              </a:xfrm>
            </p:grpSpPr>
            <p:sp>
              <p:nvSpPr>
                <p:cNvPr id="248" name="Oval 247"/>
                <p:cNvSpPr/>
                <p:nvPr/>
              </p:nvSpPr>
              <p:spPr>
                <a:xfrm rot="2101605">
                  <a:off x="3859245" y="5528567"/>
                  <a:ext cx="1088566" cy="874149"/>
                </a:xfrm>
                <a:prstGeom prst="ellipse">
                  <a:avLst/>
                </a:prstGeom>
                <a:solidFill>
                  <a:srgbClr val="8C430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Oval 248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5234995">
                  <a:off x="4290166" y="5630289"/>
                  <a:ext cx="252233" cy="760909"/>
                </a:xfrm>
                <a:prstGeom prst="moon">
                  <a:avLst/>
                </a:prstGeom>
                <a:solidFill>
                  <a:srgbClr val="8C430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gular Pentagon 246"/>
              <p:cNvSpPr/>
              <p:nvPr/>
            </p:nvSpPr>
            <p:spPr>
              <a:xfrm>
                <a:off x="7696200" y="2362200"/>
                <a:ext cx="533400" cy="457200"/>
              </a:xfrm>
              <a:prstGeom prst="pentagon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193"/>
            <p:cNvGrpSpPr/>
            <p:nvPr/>
          </p:nvGrpSpPr>
          <p:grpSpPr>
            <a:xfrm rot="19673203" flipH="1">
              <a:off x="6131954" y="3724762"/>
              <a:ext cx="321205" cy="466237"/>
              <a:chOff x="7531306" y="801594"/>
              <a:chExt cx="2573630" cy="2895600"/>
            </a:xfrm>
          </p:grpSpPr>
          <p:grpSp>
            <p:nvGrpSpPr>
              <p:cNvPr id="241" name="Group 162"/>
              <p:cNvGrpSpPr/>
              <p:nvPr/>
            </p:nvGrpSpPr>
            <p:grpSpPr>
              <a:xfrm>
                <a:off x="7531306" y="801594"/>
                <a:ext cx="2573630" cy="2895600"/>
                <a:chOff x="3859245" y="5528567"/>
                <a:chExt cx="1088566" cy="874149"/>
              </a:xfrm>
            </p:grpSpPr>
            <p:sp>
              <p:nvSpPr>
                <p:cNvPr id="243" name="Oval 242"/>
                <p:cNvSpPr/>
                <p:nvPr/>
              </p:nvSpPr>
              <p:spPr>
                <a:xfrm rot="2101605">
                  <a:off x="3859245" y="5528567"/>
                  <a:ext cx="1088566" cy="874149"/>
                </a:xfrm>
                <a:prstGeom prst="ellipse">
                  <a:avLst/>
                </a:prstGeom>
                <a:solidFill>
                  <a:srgbClr val="8C430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Oval 243"/>
                <p:cNvSpPr/>
                <p:nvPr/>
              </p:nvSpPr>
              <p:spPr>
                <a:xfrm>
                  <a:off x="4038600" y="5638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5234995">
                  <a:off x="4290166" y="5630289"/>
                  <a:ext cx="252233" cy="760909"/>
                </a:xfrm>
                <a:prstGeom prst="moon">
                  <a:avLst/>
                </a:prstGeom>
                <a:solidFill>
                  <a:srgbClr val="8C430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2" name="Regular Pentagon 241"/>
              <p:cNvSpPr/>
              <p:nvPr/>
            </p:nvSpPr>
            <p:spPr>
              <a:xfrm>
                <a:off x="7696200" y="2362200"/>
                <a:ext cx="533400" cy="457200"/>
              </a:xfrm>
              <a:prstGeom prst="pentagon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5" name="Oval 174"/>
            <p:cNvSpPr/>
            <p:nvPr/>
          </p:nvSpPr>
          <p:spPr>
            <a:xfrm rot="2500754">
              <a:off x="5325894" y="2875817"/>
              <a:ext cx="303964" cy="4310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/>
            <p:cNvSpPr/>
            <p:nvPr/>
          </p:nvSpPr>
          <p:spPr>
            <a:xfrm rot="20155908">
              <a:off x="6691390" y="2828582"/>
              <a:ext cx="303964" cy="4310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>
              <a:off x="5674413" y="2259813"/>
              <a:ext cx="900485" cy="1676138"/>
            </a:xfrm>
            <a:prstGeom prst="trapezoid">
              <a:avLst>
                <a:gd name="adj" fmla="val 17846"/>
              </a:avLst>
            </a:prstGeom>
            <a:solidFill>
              <a:srgbClr val="EBC88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" name="Flowchart: Delay 177"/>
            <p:cNvSpPr/>
            <p:nvPr/>
          </p:nvSpPr>
          <p:spPr>
            <a:xfrm rot="16200000">
              <a:off x="5311642" y="1060145"/>
              <a:ext cx="1666958" cy="1187003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 rot="1505404">
              <a:off x="5370288" y="2263592"/>
              <a:ext cx="543455" cy="866777"/>
            </a:xfrm>
            <a:prstGeom prst="trapezoid">
              <a:avLst>
                <a:gd name="adj" fmla="val 29076"/>
              </a:avLst>
            </a:prstGeom>
            <a:solidFill>
              <a:srgbClr val="EBC88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0" name="Trapezoid 179"/>
            <p:cNvSpPr/>
            <p:nvPr/>
          </p:nvSpPr>
          <p:spPr>
            <a:xfrm rot="20172944">
              <a:off x="6359531" y="2170313"/>
              <a:ext cx="546049" cy="947136"/>
            </a:xfrm>
            <a:prstGeom prst="trapezoid">
              <a:avLst/>
            </a:prstGeom>
            <a:solidFill>
              <a:srgbClr val="EBC88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1" name="Cloud 180"/>
            <p:cNvSpPr/>
            <p:nvPr/>
          </p:nvSpPr>
          <p:spPr>
            <a:xfrm rot="4849455" flipH="1">
              <a:off x="5800406" y="1575181"/>
              <a:ext cx="1224696" cy="535783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Cloud 181"/>
            <p:cNvSpPr/>
            <p:nvPr/>
          </p:nvSpPr>
          <p:spPr>
            <a:xfrm rot="16750545">
              <a:off x="5318921" y="1569636"/>
              <a:ext cx="1213463" cy="535783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Isosceles Triangle 182"/>
            <p:cNvSpPr/>
            <p:nvPr/>
          </p:nvSpPr>
          <p:spPr>
            <a:xfrm rot="10800000">
              <a:off x="5968430" y="2001144"/>
              <a:ext cx="368380" cy="30308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5838137" y="1047480"/>
              <a:ext cx="613967" cy="11365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Cloud 184"/>
            <p:cNvSpPr/>
            <p:nvPr/>
          </p:nvSpPr>
          <p:spPr>
            <a:xfrm>
              <a:off x="5838137" y="1161136"/>
              <a:ext cx="573036" cy="265198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Flowchart: Delay 185"/>
            <p:cNvSpPr/>
            <p:nvPr/>
          </p:nvSpPr>
          <p:spPr>
            <a:xfrm rot="5400000">
              <a:off x="6012231" y="759474"/>
              <a:ext cx="265198" cy="859554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7" name="Group 154"/>
            <p:cNvGrpSpPr/>
            <p:nvPr/>
          </p:nvGrpSpPr>
          <p:grpSpPr>
            <a:xfrm>
              <a:off x="5703600" y="1006662"/>
              <a:ext cx="838182" cy="139872"/>
              <a:chOff x="7162800" y="1981200"/>
              <a:chExt cx="4847444" cy="1060563"/>
            </a:xfrm>
          </p:grpSpPr>
          <p:grpSp>
            <p:nvGrpSpPr>
              <p:cNvPr id="217" name="Group 130"/>
              <p:cNvGrpSpPr/>
              <p:nvPr/>
            </p:nvGrpSpPr>
            <p:grpSpPr>
              <a:xfrm rot="5400000">
                <a:off x="7321133" y="1822867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36" name="Diamond 235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Diamond 236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Isosceles Triangle 237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Isosceles Triangle 238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Hexagon 239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" name="Group 136"/>
              <p:cNvGrpSpPr/>
              <p:nvPr/>
            </p:nvGrpSpPr>
            <p:grpSpPr>
              <a:xfrm rot="5400000">
                <a:off x="8485369" y="1830365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31" name="Diamond 230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Diamond 231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Isosceles Triangle 232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Isosceles Triangle 233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Hexagon 234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" name="Group 142"/>
              <p:cNvGrpSpPr/>
              <p:nvPr/>
            </p:nvGrpSpPr>
            <p:grpSpPr>
              <a:xfrm rot="5400000">
                <a:off x="9649605" y="1837863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26" name="Diamond 225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Diamond 226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Isosceles Triangle 227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Isosceles Triangle 228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Hexagon 229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" name="Group 148"/>
              <p:cNvGrpSpPr/>
              <p:nvPr/>
            </p:nvGrpSpPr>
            <p:grpSpPr>
              <a:xfrm rot="5400000">
                <a:off x="10813841" y="1845361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21" name="Diamond 220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Diamond 221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Isosceles Triangle 222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Isosceles Triangle 223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Hexagon 224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8" name="Rectangle 187"/>
            <p:cNvSpPr/>
            <p:nvPr/>
          </p:nvSpPr>
          <p:spPr>
            <a:xfrm>
              <a:off x="5758717" y="2871611"/>
              <a:ext cx="741156" cy="175947"/>
            </a:xfrm>
            <a:prstGeom prst="rect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Double Wave 188"/>
            <p:cNvSpPr/>
            <p:nvPr/>
          </p:nvSpPr>
          <p:spPr>
            <a:xfrm rot="16473733">
              <a:off x="6071230" y="3245418"/>
              <a:ext cx="656665" cy="143036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rgbClr val="8C430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Double Wave 189"/>
            <p:cNvSpPr/>
            <p:nvPr/>
          </p:nvSpPr>
          <p:spPr>
            <a:xfrm rot="15573000">
              <a:off x="6144016" y="3197428"/>
              <a:ext cx="656665" cy="143036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rgbClr val="8C430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6309997" y="2877705"/>
              <a:ext cx="192327" cy="182937"/>
            </a:xfrm>
            <a:prstGeom prst="rect">
              <a:avLst/>
            </a:prstGeom>
            <a:solidFill>
              <a:srgbClr val="8C430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2" name="Group 154"/>
            <p:cNvGrpSpPr/>
            <p:nvPr/>
          </p:nvGrpSpPr>
          <p:grpSpPr>
            <a:xfrm>
              <a:off x="5894277" y="2432405"/>
              <a:ext cx="502256" cy="110677"/>
              <a:chOff x="7162800" y="1981200"/>
              <a:chExt cx="4847444" cy="1060563"/>
            </a:xfrm>
          </p:grpSpPr>
          <p:grpSp>
            <p:nvGrpSpPr>
              <p:cNvPr id="193" name="Group 130"/>
              <p:cNvGrpSpPr/>
              <p:nvPr/>
            </p:nvGrpSpPr>
            <p:grpSpPr>
              <a:xfrm rot="5400000">
                <a:off x="7321133" y="1822867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12" name="Diamond 211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mond 212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Isosceles Triangle 213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Isosceles Triangle 214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Hexagon 215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36"/>
              <p:cNvGrpSpPr/>
              <p:nvPr/>
            </p:nvGrpSpPr>
            <p:grpSpPr>
              <a:xfrm rot="5400000">
                <a:off x="8485369" y="1830365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07" name="Diamond 206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Diamond 207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Isosceles Triangle 208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Isosceles Triangle 209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Hexagon 210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42"/>
              <p:cNvGrpSpPr/>
              <p:nvPr/>
            </p:nvGrpSpPr>
            <p:grpSpPr>
              <a:xfrm rot="5400000">
                <a:off x="9649605" y="1837863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202" name="Diamond 201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02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Isosceles Triangle 203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Isosceles Triangle 204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Hexagon 205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148"/>
              <p:cNvGrpSpPr/>
              <p:nvPr/>
            </p:nvGrpSpPr>
            <p:grpSpPr>
              <a:xfrm rot="5400000">
                <a:off x="10813841" y="1845361"/>
                <a:ext cx="1038069" cy="1354736"/>
                <a:chOff x="7162800" y="381000"/>
                <a:chExt cx="1371600" cy="1295400"/>
              </a:xfrm>
            </p:grpSpPr>
            <p:sp>
              <p:nvSpPr>
                <p:cNvPr id="197" name="Diamond 196"/>
                <p:cNvSpPr/>
                <p:nvPr/>
              </p:nvSpPr>
              <p:spPr>
                <a:xfrm>
                  <a:off x="7543800" y="3810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Diamond 197"/>
                <p:cNvSpPr/>
                <p:nvPr/>
              </p:nvSpPr>
              <p:spPr>
                <a:xfrm>
                  <a:off x="7543800" y="990600"/>
                  <a:ext cx="609600" cy="685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Isosceles Triangle 198"/>
                <p:cNvSpPr/>
                <p:nvPr/>
              </p:nvSpPr>
              <p:spPr>
                <a:xfrm rot="16200000">
                  <a:off x="78105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Isosceles Triangle 199"/>
                <p:cNvSpPr/>
                <p:nvPr/>
              </p:nvSpPr>
              <p:spPr>
                <a:xfrm rot="5400000" flipH="1">
                  <a:off x="7200900" y="647700"/>
                  <a:ext cx="6858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Hexagon 200"/>
                <p:cNvSpPr/>
                <p:nvPr/>
              </p:nvSpPr>
              <p:spPr>
                <a:xfrm>
                  <a:off x="7647482" y="805721"/>
                  <a:ext cx="402236" cy="378502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" name="Group 6"/>
          <p:cNvGrpSpPr/>
          <p:nvPr/>
        </p:nvGrpSpPr>
        <p:grpSpPr>
          <a:xfrm>
            <a:off x="6915265" y="1125005"/>
            <a:ext cx="1532404" cy="1674711"/>
            <a:chOff x="6915265" y="1125005"/>
            <a:chExt cx="1532404" cy="1674711"/>
          </a:xfrm>
        </p:grpSpPr>
        <p:grpSp>
          <p:nvGrpSpPr>
            <p:cNvPr id="6" name="Group 5"/>
            <p:cNvGrpSpPr/>
            <p:nvPr/>
          </p:nvGrpSpPr>
          <p:grpSpPr>
            <a:xfrm>
              <a:off x="6915265" y="1125005"/>
              <a:ext cx="1532404" cy="1674711"/>
              <a:chOff x="6915265" y="1125005"/>
              <a:chExt cx="1532404" cy="1674711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6957165" y="1234110"/>
                <a:ext cx="1474292" cy="1488968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Frame 251"/>
              <p:cNvSpPr/>
              <p:nvPr/>
            </p:nvSpPr>
            <p:spPr>
              <a:xfrm>
                <a:off x="6915265" y="1125005"/>
                <a:ext cx="1532404" cy="1674711"/>
              </a:xfrm>
              <a:prstGeom prst="frame">
                <a:avLst>
                  <a:gd name="adj1" fmla="val 9347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214797" y="1278252"/>
              <a:ext cx="959027" cy="1431532"/>
              <a:chOff x="7528127" y="3330651"/>
              <a:chExt cx="959027" cy="1431532"/>
            </a:xfrm>
          </p:grpSpPr>
          <p:sp>
            <p:nvSpPr>
              <p:cNvPr id="259" name="Flowchart: Delay 258"/>
              <p:cNvSpPr/>
              <p:nvPr/>
            </p:nvSpPr>
            <p:spPr>
              <a:xfrm rot="16200000">
                <a:off x="7310765" y="3548013"/>
                <a:ext cx="1393751" cy="959027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Cloud 261"/>
              <p:cNvSpPr/>
              <p:nvPr/>
            </p:nvSpPr>
            <p:spPr>
              <a:xfrm rot="4849455" flipH="1">
                <a:off x="7687810" y="4009682"/>
                <a:ext cx="1072123" cy="432880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Cloud 262"/>
              <p:cNvSpPr/>
              <p:nvPr/>
            </p:nvSpPr>
            <p:spPr>
              <a:xfrm rot="16750545">
                <a:off x="7299178" y="4004827"/>
                <a:ext cx="1062289" cy="432880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Isosceles Triangle 263"/>
              <p:cNvSpPr/>
              <p:nvPr/>
            </p:nvSpPr>
            <p:spPr>
              <a:xfrm rot="10800000">
                <a:off x="7864884" y="4364501"/>
                <a:ext cx="297629" cy="265325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7759615" y="3529644"/>
                <a:ext cx="496048" cy="9949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Cloud 265"/>
              <p:cNvSpPr/>
              <p:nvPr/>
            </p:nvSpPr>
            <p:spPr>
              <a:xfrm>
                <a:off x="7759615" y="3629141"/>
                <a:ext cx="462979" cy="232160"/>
              </a:xfrm>
              <a:prstGeom prst="clou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lowchart: Delay 266"/>
              <p:cNvSpPr/>
              <p:nvPr/>
            </p:nvSpPr>
            <p:spPr>
              <a:xfrm rot="5400000">
                <a:off x="7891325" y="3306520"/>
                <a:ext cx="232160" cy="694468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8" name="Group 154"/>
              <p:cNvGrpSpPr/>
              <p:nvPr/>
            </p:nvGrpSpPr>
            <p:grpSpPr>
              <a:xfrm>
                <a:off x="7650918" y="3493912"/>
                <a:ext cx="677201" cy="122447"/>
                <a:chOff x="7162800" y="1981200"/>
                <a:chExt cx="4847444" cy="1060563"/>
              </a:xfrm>
            </p:grpSpPr>
            <p:grpSp>
              <p:nvGrpSpPr>
                <p:cNvPr id="298" name="Group 130"/>
                <p:cNvGrpSpPr/>
                <p:nvPr/>
              </p:nvGrpSpPr>
              <p:grpSpPr>
                <a:xfrm rot="5400000">
                  <a:off x="7321133" y="1822867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317" name="Diamond 316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Diamond 317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Isosceles Triangle 318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Isosceles Triangle 319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Hexagon 320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9" name="Group 136"/>
                <p:cNvGrpSpPr/>
                <p:nvPr/>
              </p:nvGrpSpPr>
              <p:grpSpPr>
                <a:xfrm rot="5400000">
                  <a:off x="8485369" y="1830365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312" name="Diamond 311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Diamond 312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Isosceles Triangle 313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Isosceles Triangle 314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Hexagon 315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" name="Group 142"/>
                <p:cNvGrpSpPr/>
                <p:nvPr/>
              </p:nvGrpSpPr>
              <p:grpSpPr>
                <a:xfrm rot="5400000">
                  <a:off x="9649605" y="1837863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307" name="Diamond 306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Diamond 307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Isosceles Triangle 308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Isosceles Triangle 309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Hexagon 310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1" name="Group 148"/>
                <p:cNvGrpSpPr/>
                <p:nvPr/>
              </p:nvGrpSpPr>
              <p:grpSpPr>
                <a:xfrm rot="5400000">
                  <a:off x="10813841" y="1845361"/>
                  <a:ext cx="1038069" cy="1354736"/>
                  <a:chOff x="7162800" y="381000"/>
                  <a:chExt cx="1371600" cy="1295400"/>
                </a:xfrm>
              </p:grpSpPr>
              <p:sp>
                <p:nvSpPr>
                  <p:cNvPr id="302" name="Diamond 301"/>
                  <p:cNvSpPr/>
                  <p:nvPr/>
                </p:nvSpPr>
                <p:spPr>
                  <a:xfrm>
                    <a:off x="7543800" y="3810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Diamond 302"/>
                  <p:cNvSpPr/>
                  <p:nvPr/>
                </p:nvSpPr>
                <p:spPr>
                  <a:xfrm>
                    <a:off x="7543800" y="990600"/>
                    <a:ext cx="609600" cy="685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Isosceles Triangle 303"/>
                  <p:cNvSpPr/>
                  <p:nvPr/>
                </p:nvSpPr>
                <p:spPr>
                  <a:xfrm rot="16200000">
                    <a:off x="78105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Isosceles Triangle 304"/>
                  <p:cNvSpPr/>
                  <p:nvPr/>
                </p:nvSpPr>
                <p:spPr>
                  <a:xfrm rot="5400000" flipH="1">
                    <a:off x="7200900" y="647700"/>
                    <a:ext cx="6858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Hexagon 305"/>
                  <p:cNvSpPr/>
                  <p:nvPr/>
                </p:nvSpPr>
                <p:spPr>
                  <a:xfrm>
                    <a:off x="7647482" y="805721"/>
                    <a:ext cx="402236" cy="378502"/>
                  </a:xfrm>
                  <a:prstGeom prst="hexag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332" name="Group 331"/>
          <p:cNvGrpSpPr/>
          <p:nvPr/>
        </p:nvGrpSpPr>
        <p:grpSpPr>
          <a:xfrm>
            <a:off x="7153957" y="3615010"/>
            <a:ext cx="1532404" cy="1674711"/>
            <a:chOff x="6915265" y="1125005"/>
            <a:chExt cx="1532404" cy="1674711"/>
          </a:xfrm>
        </p:grpSpPr>
        <p:sp>
          <p:nvSpPr>
            <p:cNvPr id="333" name="Rectangle 332"/>
            <p:cNvSpPr/>
            <p:nvPr/>
          </p:nvSpPr>
          <p:spPr>
            <a:xfrm>
              <a:off x="6957165" y="1234110"/>
              <a:ext cx="1474292" cy="148896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ame 333"/>
            <p:cNvSpPr/>
            <p:nvPr/>
          </p:nvSpPr>
          <p:spPr>
            <a:xfrm>
              <a:off x="6915265" y="1125005"/>
              <a:ext cx="1532404" cy="1674711"/>
            </a:xfrm>
            <a:prstGeom prst="frame">
              <a:avLst>
                <a:gd name="adj1" fmla="val 9347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609454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64836" y="332802"/>
            <a:ext cx="3464364" cy="5610798"/>
            <a:chOff x="1564836" y="332802"/>
            <a:chExt cx="3302369" cy="5712760"/>
          </a:xfrm>
        </p:grpSpPr>
        <p:sp>
          <p:nvSpPr>
            <p:cNvPr id="3" name="Oval 2"/>
            <p:cNvSpPr/>
            <p:nvPr/>
          </p:nvSpPr>
          <p:spPr>
            <a:xfrm rot="19524616">
              <a:off x="3370649" y="5405122"/>
              <a:ext cx="688980" cy="545860"/>
            </a:xfrm>
            <a:prstGeom prst="ellipse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524616">
              <a:off x="2470669" y="5499702"/>
              <a:ext cx="688980" cy="545860"/>
            </a:xfrm>
            <a:prstGeom prst="ellipse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20696660">
              <a:off x="3184151" y="4500767"/>
              <a:ext cx="777042" cy="1150981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325039">
              <a:off x="2567196" y="4529909"/>
              <a:ext cx="777042" cy="1150981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6759330">
              <a:off x="4279030" y="1271999"/>
              <a:ext cx="5334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981266">
              <a:off x="1575104" y="1279111"/>
              <a:ext cx="5334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2421679">
              <a:off x="3771802" y="1444061"/>
              <a:ext cx="723290" cy="1682557"/>
            </a:xfrm>
            <a:prstGeom prst="trapezoid">
              <a:avLst>
                <a:gd name="adj" fmla="val 24754"/>
              </a:avLst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8814287">
              <a:off x="2004546" y="1432584"/>
              <a:ext cx="723290" cy="1682557"/>
            </a:xfrm>
            <a:prstGeom prst="trapezoid">
              <a:avLst>
                <a:gd name="adj" fmla="val 24754"/>
              </a:avLst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286000" y="2438400"/>
              <a:ext cx="1981200" cy="2667000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2895600" y="2438400"/>
              <a:ext cx="685800" cy="457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0"/>
            <p:cNvGrpSpPr/>
            <p:nvPr/>
          </p:nvGrpSpPr>
          <p:grpSpPr>
            <a:xfrm rot="20311161">
              <a:off x="4605822" y="332802"/>
              <a:ext cx="242064" cy="2700920"/>
              <a:chOff x="5257800" y="1600200"/>
              <a:chExt cx="457200" cy="3124200"/>
            </a:xfrm>
          </p:grpSpPr>
          <p:sp>
            <p:nvSpPr>
              <p:cNvPr id="34" name="Rounded Rectangle 7"/>
              <p:cNvSpPr/>
              <p:nvPr/>
            </p:nvSpPr>
            <p:spPr>
              <a:xfrm>
                <a:off x="5410200" y="1981200"/>
                <a:ext cx="152400" cy="2743200"/>
              </a:xfrm>
              <a:prstGeom prst="roundRect">
                <a:avLst/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Quad Arrow 9"/>
              <p:cNvSpPr/>
              <p:nvPr/>
            </p:nvSpPr>
            <p:spPr>
              <a:xfrm>
                <a:off x="5257800" y="1600200"/>
                <a:ext cx="457200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Oval 13"/>
            <p:cNvSpPr/>
            <p:nvPr/>
          </p:nvSpPr>
          <p:spPr>
            <a:xfrm rot="6759330">
              <a:off x="4570836" y="1331523"/>
              <a:ext cx="283985" cy="3087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2"/>
            <p:cNvSpPr/>
            <p:nvPr/>
          </p:nvSpPr>
          <p:spPr>
            <a:xfrm rot="2689611">
              <a:off x="2971989" y="1404376"/>
              <a:ext cx="850843" cy="13937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9435165">
              <a:off x="3457645" y="1264553"/>
              <a:ext cx="685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9435165">
              <a:off x="3457645" y="1721754"/>
              <a:ext cx="685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9435165">
              <a:off x="2533845" y="2053140"/>
              <a:ext cx="649822" cy="5357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2981266">
              <a:off x="2780113" y="2053897"/>
              <a:ext cx="299760" cy="2356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19435165">
              <a:off x="3271165" y="2214872"/>
              <a:ext cx="685800" cy="46368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4"/>
            <p:cNvGrpSpPr/>
            <p:nvPr/>
          </p:nvGrpSpPr>
          <p:grpSpPr>
            <a:xfrm>
              <a:off x="2236033" y="4734393"/>
              <a:ext cx="2057400" cy="381000"/>
              <a:chOff x="1524000" y="5257800"/>
              <a:chExt cx="4114800" cy="838200"/>
            </a:xfrm>
          </p:grpSpPr>
          <p:sp>
            <p:nvSpPr>
              <p:cNvPr id="28" name="Multiply 27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ultiply 28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ultiply 20"/>
              <p:cNvSpPr/>
              <p:nvPr/>
            </p:nvSpPr>
            <p:spPr>
              <a:xfrm>
                <a:off x="28194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ultiply 21"/>
              <p:cNvSpPr/>
              <p:nvPr/>
            </p:nvSpPr>
            <p:spPr>
              <a:xfrm>
                <a:off x="3429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ultiply 22"/>
              <p:cNvSpPr/>
              <p:nvPr/>
            </p:nvSpPr>
            <p:spPr>
              <a:xfrm>
                <a:off x="40386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ultiply 32"/>
              <p:cNvSpPr/>
              <p:nvPr/>
            </p:nvSpPr>
            <p:spPr>
              <a:xfrm>
                <a:off x="46482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5"/>
            <p:cNvGrpSpPr/>
            <p:nvPr/>
          </p:nvGrpSpPr>
          <p:grpSpPr>
            <a:xfrm rot="19984681">
              <a:off x="1564836" y="1559338"/>
              <a:ext cx="838200" cy="381000"/>
              <a:chOff x="1524000" y="5257800"/>
              <a:chExt cx="1676400" cy="838200"/>
            </a:xfrm>
          </p:grpSpPr>
          <p:sp>
            <p:nvSpPr>
              <p:cNvPr id="26" name="Multiply 25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Multiply 26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32"/>
            <p:cNvGrpSpPr/>
            <p:nvPr/>
          </p:nvGrpSpPr>
          <p:grpSpPr>
            <a:xfrm rot="2003409">
              <a:off x="3987497" y="1442886"/>
              <a:ext cx="838200" cy="381000"/>
              <a:chOff x="1524000" y="5257800"/>
              <a:chExt cx="1676400" cy="838200"/>
            </a:xfrm>
          </p:grpSpPr>
          <p:sp>
            <p:nvSpPr>
              <p:cNvPr id="24" name="Multiply 23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ultiply 24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4572000" y="4800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Nimrod</a:t>
            </a:r>
            <a:endParaRPr lang="en-US" dirty="0"/>
          </a:p>
        </p:txBody>
      </p:sp>
      <p:sp>
        <p:nvSpPr>
          <p:cNvPr id="81" name="TextBox 80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N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6619388" y="5582649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Naaman</a:t>
            </a:r>
            <a:endParaRPr lang="en-US" dirty="0"/>
          </a:p>
        </p:txBody>
      </p:sp>
      <p:grpSp>
        <p:nvGrpSpPr>
          <p:cNvPr id="139" name="Group 138"/>
          <p:cNvGrpSpPr/>
          <p:nvPr/>
        </p:nvGrpSpPr>
        <p:grpSpPr>
          <a:xfrm>
            <a:off x="6311672" y="1149383"/>
            <a:ext cx="1766009" cy="3835883"/>
            <a:chOff x="6311672" y="1149383"/>
            <a:chExt cx="1766009" cy="3835883"/>
          </a:xfrm>
        </p:grpSpPr>
        <p:sp>
          <p:nvSpPr>
            <p:cNvPr id="72" name="Round Diagonal Corner Rectangle 71"/>
            <p:cNvSpPr/>
            <p:nvPr/>
          </p:nvSpPr>
          <p:spPr>
            <a:xfrm rot="4275243" flipH="1">
              <a:off x="7048895" y="1482611"/>
              <a:ext cx="969784" cy="49839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 Diagonal Corner Rectangle 72"/>
            <p:cNvSpPr/>
            <p:nvPr/>
          </p:nvSpPr>
          <p:spPr>
            <a:xfrm rot="17018360">
              <a:off x="6486230" y="1526990"/>
              <a:ext cx="863932" cy="49839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23"/>
            <p:cNvGrpSpPr/>
            <p:nvPr/>
          </p:nvGrpSpPr>
          <p:grpSpPr>
            <a:xfrm>
              <a:off x="7293463" y="2185740"/>
              <a:ext cx="784218" cy="1437975"/>
              <a:chOff x="4572810" y="2727360"/>
              <a:chExt cx="1157096" cy="2121699"/>
            </a:xfrm>
          </p:grpSpPr>
          <p:sp>
            <p:nvSpPr>
              <p:cNvPr id="122" name="Oval 121"/>
              <p:cNvSpPr/>
              <p:nvPr/>
            </p:nvSpPr>
            <p:spPr>
              <a:xfrm>
                <a:off x="5348907" y="4163259"/>
                <a:ext cx="380999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 rot="19830111">
                <a:off x="4779567" y="2727360"/>
                <a:ext cx="729945" cy="1881039"/>
              </a:xfrm>
              <a:prstGeom prst="trapezoid">
                <a:avLst>
                  <a:gd name="adj" fmla="val 30469"/>
                </a:avLst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 rot="19749421">
                <a:off x="4572810" y="2897196"/>
                <a:ext cx="877678" cy="1168382"/>
              </a:xfrm>
              <a:prstGeom prst="trapezoid">
                <a:avLst>
                  <a:gd name="adj" fmla="val 30469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" name="Oval 74"/>
            <p:cNvSpPr/>
            <p:nvPr/>
          </p:nvSpPr>
          <p:spPr>
            <a:xfrm>
              <a:off x="6621538" y="4572112"/>
              <a:ext cx="516443" cy="413154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7137980" y="4572112"/>
              <a:ext cx="516443" cy="413154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6311672" y="3332649"/>
              <a:ext cx="258221" cy="4131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1480658">
              <a:off x="6427683" y="2384162"/>
              <a:ext cx="671376" cy="1239463"/>
            </a:xfrm>
            <a:prstGeom prst="trapezoid">
              <a:avLst>
                <a:gd name="adj" fmla="val 30469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1522635">
              <a:off x="6565953" y="2316879"/>
              <a:ext cx="529972" cy="812934"/>
            </a:xfrm>
            <a:prstGeom prst="trapezoid">
              <a:avLst>
                <a:gd name="adj" fmla="val 30469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>
              <a:off x="6518249" y="2454696"/>
              <a:ext cx="1342751" cy="2323993"/>
            </a:xfrm>
            <a:prstGeom prst="trapezoid">
              <a:avLst>
                <a:gd name="adj" fmla="val 30469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6695596" y="2289308"/>
              <a:ext cx="1042413" cy="1249918"/>
            </a:xfrm>
            <a:prstGeom prst="trapezoid">
              <a:avLst>
                <a:gd name="adj" fmla="val 3284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402310">
              <a:off x="6561729" y="2319823"/>
              <a:ext cx="548498" cy="2403254"/>
            </a:xfrm>
            <a:prstGeom prst="trapezoid">
              <a:avLst>
                <a:gd name="adj" fmla="val 41507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rot="21185207">
              <a:off x="7282980" y="2290266"/>
              <a:ext cx="569910" cy="2398573"/>
            </a:xfrm>
            <a:prstGeom prst="trapezoid">
              <a:avLst>
                <a:gd name="adj" fmla="val 36537"/>
              </a:avLst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Isosceles Triangle 85"/>
            <p:cNvSpPr/>
            <p:nvPr/>
          </p:nvSpPr>
          <p:spPr>
            <a:xfrm rot="10800000">
              <a:off x="6927350" y="2287546"/>
              <a:ext cx="539181" cy="34644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6766943" y="1233232"/>
              <a:ext cx="855041" cy="12394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 Diagonal Corner Rectangle 87"/>
            <p:cNvSpPr/>
            <p:nvPr/>
          </p:nvSpPr>
          <p:spPr>
            <a:xfrm rot="4940393">
              <a:off x="7202015" y="1257583"/>
              <a:ext cx="668087" cy="49839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 Diagonal Corner Rectangle 88"/>
            <p:cNvSpPr/>
            <p:nvPr/>
          </p:nvSpPr>
          <p:spPr>
            <a:xfrm rot="21381449">
              <a:off x="6707096" y="1149383"/>
              <a:ext cx="668087" cy="49839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8B64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6927036" y="1269635"/>
              <a:ext cx="656086" cy="354833"/>
            </a:xfrm>
            <a:prstGeom prst="ellipse">
              <a:avLst/>
            </a:prstGeom>
            <a:solidFill>
              <a:srgbClr val="8B64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6984995" y="2337328"/>
              <a:ext cx="477093" cy="593005"/>
              <a:chOff x="5513018" y="671522"/>
              <a:chExt cx="808459" cy="1004878"/>
            </a:xfrm>
            <a:solidFill>
              <a:srgbClr val="FFD961"/>
            </a:solidFill>
          </p:grpSpPr>
          <p:grpSp>
            <p:nvGrpSpPr>
              <p:cNvPr id="42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59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64" name="Quad Arrow Callout 63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Quad Arrow Callout 64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Quad Arrow Callout 65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Quad Arrow Callout 66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69" name="Isosceles Triangle 68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Isosceles Triangle 69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Isosceles Triangle 70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0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61" name="Isosceles Triangle 6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Isosceles Triangle 6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Isosceles Triangle 6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  <a:grpFill/>
            </p:grpSpPr>
            <p:grpSp>
              <p:nvGrpSpPr>
                <p:cNvPr id="46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  <a:grpFill/>
              </p:grpSpPr>
              <p:sp>
                <p:nvSpPr>
                  <p:cNvPr id="51" name="Quad Arrow Callout 50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Quad Arrow Callout 51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Quad Arrow Callout 52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Quad Arrow Callout 53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5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  <a:grpFill/>
                </p:grpSpPr>
                <p:sp>
                  <p:nvSpPr>
                    <p:cNvPr id="56" name="Isosceles Triangle 55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Isosceles Triangle 56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Isosceles Triangle 57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  <a:grpFill/>
              </p:grpSpPr>
              <p:sp>
                <p:nvSpPr>
                  <p:cNvPr id="48" name="Isosceles Triangle 4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Isosceles Triangle 4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Isosceles Triangle 4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4" name="Oval 43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Plaque 44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6681523" y="3337849"/>
              <a:ext cx="1078605" cy="232200"/>
              <a:chOff x="4941195" y="6031152"/>
              <a:chExt cx="1320150" cy="384077"/>
            </a:xfrm>
          </p:grpSpPr>
          <p:sp>
            <p:nvSpPr>
              <p:cNvPr id="37" name="Isosceles Triangle 36"/>
              <p:cNvSpPr/>
              <p:nvPr/>
            </p:nvSpPr>
            <p:spPr>
              <a:xfrm>
                <a:off x="494119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Isosceles Triangle 125"/>
              <p:cNvSpPr/>
              <p:nvPr/>
            </p:nvSpPr>
            <p:spPr>
              <a:xfrm>
                <a:off x="520789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Isosceles Triangle 126"/>
              <p:cNvSpPr/>
              <p:nvPr/>
            </p:nvSpPr>
            <p:spPr>
              <a:xfrm>
                <a:off x="546124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Isosceles Triangle 127"/>
              <p:cNvSpPr/>
              <p:nvPr/>
            </p:nvSpPr>
            <p:spPr>
              <a:xfrm>
                <a:off x="5727945" y="6031152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9" name="Group 128"/>
            <p:cNvGrpSpPr/>
            <p:nvPr/>
          </p:nvGrpSpPr>
          <p:grpSpPr>
            <a:xfrm flipV="1">
              <a:off x="6693644" y="3557447"/>
              <a:ext cx="1078605" cy="232200"/>
              <a:chOff x="4941195" y="6031152"/>
              <a:chExt cx="1320150" cy="384077"/>
            </a:xfrm>
          </p:grpSpPr>
          <p:sp>
            <p:nvSpPr>
              <p:cNvPr id="130" name="Isosceles Triangle 129"/>
              <p:cNvSpPr/>
              <p:nvPr/>
            </p:nvSpPr>
            <p:spPr>
              <a:xfrm>
                <a:off x="494119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Isosceles Triangle 130"/>
              <p:cNvSpPr/>
              <p:nvPr/>
            </p:nvSpPr>
            <p:spPr>
              <a:xfrm>
                <a:off x="520789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Isosceles Triangle 131"/>
              <p:cNvSpPr/>
              <p:nvPr/>
            </p:nvSpPr>
            <p:spPr>
              <a:xfrm>
                <a:off x="5461245" y="6034229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Isosceles Triangle 132"/>
              <p:cNvSpPr/>
              <p:nvPr/>
            </p:nvSpPr>
            <p:spPr>
              <a:xfrm>
                <a:off x="5727945" y="6031152"/>
                <a:ext cx="533400" cy="381000"/>
              </a:xfrm>
              <a:prstGeom prst="triangle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4" name="Rounded Rectangle 133"/>
            <p:cNvSpPr/>
            <p:nvPr/>
          </p:nvSpPr>
          <p:spPr>
            <a:xfrm>
              <a:off x="6696005" y="3544479"/>
              <a:ext cx="1040946" cy="48174"/>
            </a:xfrm>
            <a:prstGeom prst="roundRect">
              <a:avLst/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6647031" y="3433475"/>
              <a:ext cx="224838" cy="22483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Plaque 135"/>
            <p:cNvSpPr/>
            <p:nvPr/>
          </p:nvSpPr>
          <p:spPr>
            <a:xfrm>
              <a:off x="6702580" y="3504894"/>
              <a:ext cx="111097" cy="89935"/>
            </a:xfrm>
            <a:prstGeom prst="plaque">
              <a:avLst>
                <a:gd name="adj" fmla="val 31373"/>
              </a:avLst>
            </a:prstGeom>
            <a:solidFill>
              <a:srgbClr val="FFD96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7587172" y="3441060"/>
              <a:ext cx="224838" cy="22483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Plaque 137"/>
            <p:cNvSpPr/>
            <p:nvPr/>
          </p:nvSpPr>
          <p:spPr>
            <a:xfrm>
              <a:off x="7642721" y="3512479"/>
              <a:ext cx="111097" cy="89935"/>
            </a:xfrm>
            <a:prstGeom prst="plaque">
              <a:avLst>
                <a:gd name="adj" fmla="val 31373"/>
              </a:avLst>
            </a:prstGeom>
            <a:solidFill>
              <a:srgbClr val="FFD96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6800" y="51054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Naaman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N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685800" y="542297"/>
            <a:ext cx="2133600" cy="4241895"/>
            <a:chOff x="685800" y="542297"/>
            <a:chExt cx="2133600" cy="4241895"/>
          </a:xfrm>
        </p:grpSpPr>
        <p:sp>
          <p:nvSpPr>
            <p:cNvPr id="71" name="Oval 70"/>
            <p:cNvSpPr/>
            <p:nvPr/>
          </p:nvSpPr>
          <p:spPr>
            <a:xfrm>
              <a:off x="964357" y="2427137"/>
              <a:ext cx="342153" cy="166181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2118566" y="2459696"/>
              <a:ext cx="342153" cy="166181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336703">
              <a:off x="1690335" y="4276972"/>
              <a:ext cx="367862" cy="507220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192056">
              <a:off x="1255205" y="4249450"/>
              <a:ext cx="367862" cy="505234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200807" y="2176217"/>
              <a:ext cx="1177159" cy="2292208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451538" y="2782978"/>
              <a:ext cx="367862" cy="4045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685800" y="2715560"/>
              <a:ext cx="367862" cy="4045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9984891">
              <a:off x="2084218" y="1815366"/>
              <a:ext cx="515007" cy="1231568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090544">
              <a:off x="947394" y="1860187"/>
              <a:ext cx="515007" cy="1166870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1200807" y="1906546"/>
              <a:ext cx="1177159" cy="2292208"/>
            </a:xfrm>
            <a:prstGeom prst="trapezoid">
              <a:avLst/>
            </a:prstGeom>
            <a:solidFill>
              <a:srgbClr val="E9A84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7395536">
              <a:off x="810281" y="886429"/>
              <a:ext cx="1011654" cy="624458"/>
            </a:xfrm>
            <a:prstGeom prst="cloud">
              <a:avLst/>
            </a:prstGeom>
            <a:solidFill>
              <a:srgbClr val="8B641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5902291">
              <a:off x="1863079" y="909473"/>
              <a:ext cx="1011654" cy="624458"/>
            </a:xfrm>
            <a:prstGeom prst="cloud">
              <a:avLst/>
            </a:prstGeom>
            <a:solidFill>
              <a:srgbClr val="8B641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Isosceles Triangle 18"/>
            <p:cNvSpPr/>
            <p:nvPr/>
          </p:nvSpPr>
          <p:spPr>
            <a:xfrm rot="10800000">
              <a:off x="1568669" y="1973963"/>
              <a:ext cx="441434" cy="26967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657615">
              <a:off x="1017942" y="1934882"/>
              <a:ext cx="588579" cy="2514761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21232594">
              <a:off x="1862414" y="1928042"/>
              <a:ext cx="588579" cy="2547592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1274379" y="895277"/>
              <a:ext cx="1030014" cy="11461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5"/>
            <p:cNvGrpSpPr/>
            <p:nvPr/>
          </p:nvGrpSpPr>
          <p:grpSpPr>
            <a:xfrm rot="21175658">
              <a:off x="2010103" y="4198754"/>
              <a:ext cx="588579" cy="269672"/>
              <a:chOff x="5638800" y="4267200"/>
              <a:chExt cx="2590800" cy="838200"/>
            </a:xfrm>
          </p:grpSpPr>
          <p:sp>
            <p:nvSpPr>
              <p:cNvPr id="45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6"/>
            <p:cNvGrpSpPr/>
            <p:nvPr/>
          </p:nvGrpSpPr>
          <p:grpSpPr>
            <a:xfrm rot="718744">
              <a:off x="821793" y="4137337"/>
              <a:ext cx="525471" cy="269672"/>
              <a:chOff x="5638800" y="4267200"/>
              <a:chExt cx="2590800" cy="838200"/>
            </a:xfrm>
          </p:grpSpPr>
          <p:sp>
            <p:nvSpPr>
              <p:cNvPr id="41" name="Left-Right-Up Arrow 27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Left-Right-Up Arrow 28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Left-Right-Up Arrow 42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Left-Right-Up Arrow 43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Cloud 52"/>
            <p:cNvSpPr/>
            <p:nvPr/>
          </p:nvSpPr>
          <p:spPr>
            <a:xfrm>
              <a:off x="1087415" y="542297"/>
              <a:ext cx="1324303" cy="682374"/>
            </a:xfrm>
            <a:prstGeom prst="cloud">
              <a:avLst/>
            </a:prstGeom>
            <a:solidFill>
              <a:srgbClr val="8B641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Moon 55"/>
            <p:cNvSpPr/>
            <p:nvPr/>
          </p:nvSpPr>
          <p:spPr>
            <a:xfrm rot="16561877">
              <a:off x="1475720" y="1805015"/>
              <a:ext cx="551144" cy="738536"/>
            </a:xfrm>
            <a:prstGeom prst="moon">
              <a:avLst>
                <a:gd name="adj" fmla="val 44893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2027700" y="1830324"/>
              <a:ext cx="342153" cy="35441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997641" y="1941484"/>
              <a:ext cx="287242" cy="281886"/>
              <a:chOff x="4931460" y="2665388"/>
              <a:chExt cx="371689" cy="319843"/>
            </a:xfrm>
          </p:grpSpPr>
          <p:sp>
            <p:nvSpPr>
              <p:cNvPr id="30" name="Hexagon 29"/>
              <p:cNvSpPr/>
              <p:nvPr/>
            </p:nvSpPr>
            <p:spPr>
              <a:xfrm>
                <a:off x="4931460" y="2665388"/>
                <a:ext cx="371689" cy="319843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" name="Hexagon 30"/>
              <p:cNvSpPr/>
              <p:nvPr/>
            </p:nvSpPr>
            <p:spPr>
              <a:xfrm>
                <a:off x="5016183" y="2735941"/>
                <a:ext cx="188577" cy="183440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  <p:grpSp>
          <p:nvGrpSpPr>
            <p:cNvPr id="60" name="Group 42"/>
            <p:cNvGrpSpPr/>
            <p:nvPr/>
          </p:nvGrpSpPr>
          <p:grpSpPr>
            <a:xfrm>
              <a:off x="1287869" y="2310430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61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66" name="Donut 65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Donut 66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Donut 67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63" name="Donut 62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4" name="Donut 63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" name="Donut 64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70" name="Oval 69"/>
            <p:cNvSpPr/>
            <p:nvPr/>
          </p:nvSpPr>
          <p:spPr>
            <a:xfrm>
              <a:off x="1187200" y="1834486"/>
              <a:ext cx="342153" cy="35441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1287626" y="1980439"/>
              <a:ext cx="287242" cy="281886"/>
              <a:chOff x="4931460" y="2665388"/>
              <a:chExt cx="371689" cy="319843"/>
            </a:xfrm>
          </p:grpSpPr>
          <p:sp>
            <p:nvSpPr>
              <p:cNvPr id="73" name="Hexagon 72"/>
              <p:cNvSpPr/>
              <p:nvPr/>
            </p:nvSpPr>
            <p:spPr>
              <a:xfrm>
                <a:off x="4931460" y="2665388"/>
                <a:ext cx="371689" cy="319843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74" name="Hexagon 73"/>
              <p:cNvSpPr/>
              <p:nvPr/>
            </p:nvSpPr>
            <p:spPr>
              <a:xfrm>
                <a:off x="5016183" y="2735941"/>
                <a:ext cx="188577" cy="183440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  <p:sp>
          <p:nvSpPr>
            <p:cNvPr id="54" name="Cloud 53"/>
            <p:cNvSpPr/>
            <p:nvPr/>
          </p:nvSpPr>
          <p:spPr>
            <a:xfrm>
              <a:off x="1419532" y="1651466"/>
              <a:ext cx="707622" cy="471925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1640815" y="1725197"/>
              <a:ext cx="238066" cy="2054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42"/>
            <p:cNvGrpSpPr/>
            <p:nvPr/>
          </p:nvGrpSpPr>
          <p:grpSpPr>
            <a:xfrm>
              <a:off x="1931867" y="2279967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33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8" name="Donut 37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" name="Donut 38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Donut 39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5" name="Donut 34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" name="Donut 35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" name="Donut 36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75" name="Oval 74"/>
            <p:cNvSpPr/>
            <p:nvPr/>
          </p:nvSpPr>
          <p:spPr>
            <a:xfrm>
              <a:off x="1083813" y="811904"/>
              <a:ext cx="342153" cy="354418"/>
            </a:xfrm>
            <a:prstGeom prst="ellipse">
              <a:avLst/>
            </a:prstGeom>
            <a:solidFill>
              <a:srgbClr val="8B641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2142114" y="754451"/>
              <a:ext cx="342153" cy="354418"/>
            </a:xfrm>
            <a:prstGeom prst="ellipse">
              <a:avLst/>
            </a:prstGeom>
            <a:solidFill>
              <a:srgbClr val="8B641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4269437" y="416274"/>
            <a:ext cx="1946457" cy="3971914"/>
            <a:chOff x="2119863" y="1327746"/>
            <a:chExt cx="2716093" cy="5542423"/>
          </a:xfrm>
        </p:grpSpPr>
        <p:sp>
          <p:nvSpPr>
            <p:cNvPr id="78" name="Oval 77"/>
            <p:cNvSpPr/>
            <p:nvPr/>
          </p:nvSpPr>
          <p:spPr>
            <a:xfrm rot="20242328">
              <a:off x="3575494" y="6144027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423817">
              <a:off x="2926472" y="6123747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79"/>
            <p:cNvSpPr/>
            <p:nvPr/>
          </p:nvSpPr>
          <p:spPr>
            <a:xfrm rot="15280827">
              <a:off x="3073618" y="2002247"/>
              <a:ext cx="977627" cy="153508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20242328">
              <a:off x="4392202" y="4427713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1833367">
              <a:off x="2119863" y="4422736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2635623" y="3415553"/>
              <a:ext cx="1761565" cy="2944906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1610174">
              <a:off x="2490591" y="2878913"/>
              <a:ext cx="764782" cy="2026975"/>
            </a:xfrm>
            <a:prstGeom prst="trapezoid">
              <a:avLst/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rot="19966282">
              <a:off x="3818203" y="2904342"/>
              <a:ext cx="764782" cy="2077848"/>
            </a:xfrm>
            <a:prstGeom prst="trapezoid">
              <a:avLst/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>
              <a:off x="2771884" y="2984201"/>
              <a:ext cx="1489042" cy="1997233"/>
            </a:xfrm>
            <a:prstGeom prst="trapezoid">
              <a:avLst>
                <a:gd name="adj" fmla="val 34924"/>
              </a:avLst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>
              <a:off x="3261352" y="2859741"/>
              <a:ext cx="530719" cy="483545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gular Pentagon 87"/>
            <p:cNvSpPr/>
            <p:nvPr/>
          </p:nvSpPr>
          <p:spPr>
            <a:xfrm rot="10800000">
              <a:off x="2908146" y="1819754"/>
              <a:ext cx="1237130" cy="1431672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>
              <a:off x="2736005" y="4818354"/>
              <a:ext cx="1524921" cy="223277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Diagonal Stripe 89"/>
            <p:cNvSpPr/>
            <p:nvPr/>
          </p:nvSpPr>
          <p:spPr>
            <a:xfrm rot="20497650">
              <a:off x="3141744" y="4890146"/>
              <a:ext cx="643705" cy="1163517"/>
            </a:xfrm>
            <a:prstGeom prst="diagStrip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1" name="Diagonal Stripe 90"/>
            <p:cNvSpPr/>
            <p:nvPr/>
          </p:nvSpPr>
          <p:spPr>
            <a:xfrm rot="19473589">
              <a:off x="3417797" y="4923658"/>
              <a:ext cx="643705" cy="1163517"/>
            </a:xfrm>
            <a:prstGeom prst="diagStrip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3256674" y="4746086"/>
              <a:ext cx="444039" cy="34773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hord 92"/>
            <p:cNvSpPr/>
            <p:nvPr/>
          </p:nvSpPr>
          <p:spPr>
            <a:xfrm rot="5023930">
              <a:off x="2876225" y="1379736"/>
              <a:ext cx="1300970" cy="1196990"/>
            </a:xfrm>
            <a:prstGeom prst="chord">
              <a:avLst>
                <a:gd name="adj1" fmla="val 6245426"/>
                <a:gd name="adj2" fmla="val 16200000"/>
              </a:avLst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Cloud 93"/>
            <p:cNvSpPr/>
            <p:nvPr/>
          </p:nvSpPr>
          <p:spPr>
            <a:xfrm rot="17202411">
              <a:off x="2555290" y="2115154"/>
              <a:ext cx="977627" cy="37120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Cloud 94"/>
            <p:cNvSpPr/>
            <p:nvPr/>
          </p:nvSpPr>
          <p:spPr>
            <a:xfrm rot="15280827">
              <a:off x="3584463" y="2115383"/>
              <a:ext cx="977627" cy="37120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Diagonal Stripe 95"/>
            <p:cNvSpPr/>
            <p:nvPr/>
          </p:nvSpPr>
          <p:spPr>
            <a:xfrm rot="20595122">
              <a:off x="2802506" y="1950519"/>
              <a:ext cx="434556" cy="980402"/>
            </a:xfrm>
            <a:prstGeom prst="diagStripe">
              <a:avLst/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7" name="Diagonal Stripe 96"/>
            <p:cNvSpPr/>
            <p:nvPr/>
          </p:nvSpPr>
          <p:spPr>
            <a:xfrm rot="20085037">
              <a:off x="2909581" y="1927089"/>
              <a:ext cx="434556" cy="980402"/>
            </a:xfrm>
            <a:prstGeom prst="diagStripe">
              <a:avLst/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8" name="Chord 97"/>
            <p:cNvSpPr/>
            <p:nvPr/>
          </p:nvSpPr>
          <p:spPr>
            <a:xfrm rot="5023930">
              <a:off x="3107313" y="1310204"/>
              <a:ext cx="718914" cy="1196990"/>
            </a:xfrm>
            <a:prstGeom prst="chord">
              <a:avLst>
                <a:gd name="adj1" fmla="val 6245426"/>
                <a:gd name="adj2" fmla="val 16200000"/>
              </a:avLst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ed Rectangle 98"/>
            <p:cNvSpPr/>
            <p:nvPr/>
          </p:nvSpPr>
          <p:spPr>
            <a:xfrm>
              <a:off x="2878349" y="1801273"/>
              <a:ext cx="1266927" cy="231889"/>
            </a:xfrm>
            <a:prstGeom prst="roundRect">
              <a:avLst/>
            </a:prstGeom>
            <a:solidFill>
              <a:srgbClr val="BC8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6934200" y="634750"/>
            <a:ext cx="1108657" cy="2261513"/>
            <a:chOff x="6471656" y="813822"/>
            <a:chExt cx="2528743" cy="4984913"/>
          </a:xfrm>
        </p:grpSpPr>
        <p:sp>
          <p:nvSpPr>
            <p:cNvPr id="101" name="Oval 100"/>
            <p:cNvSpPr/>
            <p:nvPr/>
          </p:nvSpPr>
          <p:spPr>
            <a:xfrm rot="20242328">
              <a:off x="8556645" y="3508435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2423817">
              <a:off x="6471656" y="3515050"/>
              <a:ext cx="443754" cy="726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20242328">
              <a:off x="7869734" y="5072593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423817">
              <a:off x="7220712" y="5052313"/>
              <a:ext cx="443754" cy="7261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450971">
              <a:off x="6732738" y="1986266"/>
              <a:ext cx="793827" cy="1997233"/>
            </a:xfrm>
            <a:prstGeom prst="trapezoid">
              <a:avLst>
                <a:gd name="adj" fmla="val 3636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20527786">
              <a:off x="8046718" y="2029277"/>
              <a:ext cx="793827" cy="1997233"/>
            </a:xfrm>
            <a:prstGeom prst="trapezoid">
              <a:avLst>
                <a:gd name="adj" fmla="val 3636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10800000">
              <a:off x="7065979" y="2102896"/>
              <a:ext cx="1489042" cy="1803424"/>
            </a:xfrm>
            <a:prstGeom prst="trapezoid">
              <a:avLst>
                <a:gd name="adj" fmla="val 22281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Isosceles Triangle 107"/>
            <p:cNvSpPr/>
            <p:nvPr/>
          </p:nvSpPr>
          <p:spPr>
            <a:xfrm rot="10800000">
              <a:off x="7608794" y="2095556"/>
              <a:ext cx="403412" cy="51893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6885207" y="3892400"/>
              <a:ext cx="1766219" cy="1429433"/>
            </a:xfrm>
            <a:prstGeom prst="trapezoid">
              <a:avLst>
                <a:gd name="adj" fmla="val 22281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Quad Arrow 109"/>
            <p:cNvSpPr/>
            <p:nvPr/>
          </p:nvSpPr>
          <p:spPr>
            <a:xfrm>
              <a:off x="7418670" y="2793370"/>
              <a:ext cx="696069" cy="714868"/>
            </a:xfrm>
            <a:prstGeom prst="quadArrow">
              <a:avLst>
                <a:gd name="adj1" fmla="val 36614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 rot="478139">
              <a:off x="6821990" y="2172373"/>
              <a:ext cx="793827" cy="3192431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11"/>
            <p:cNvSpPr/>
            <p:nvPr/>
          </p:nvSpPr>
          <p:spPr>
            <a:xfrm rot="21103953">
              <a:off x="7982873" y="2065227"/>
              <a:ext cx="793827" cy="3277185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7301753" y="1048871"/>
              <a:ext cx="992982" cy="12824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6860999" y="813822"/>
              <a:ext cx="1912918" cy="1679612"/>
              <a:chOff x="6860999" y="813822"/>
              <a:chExt cx="1912918" cy="1679612"/>
            </a:xfrm>
          </p:grpSpPr>
          <p:sp>
            <p:nvSpPr>
              <p:cNvPr id="137" name="Cloud 136"/>
              <p:cNvSpPr/>
              <p:nvPr/>
            </p:nvSpPr>
            <p:spPr>
              <a:xfrm rot="6908193">
                <a:off x="6520696" y="1365853"/>
                <a:ext cx="1467884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Cloud 137"/>
              <p:cNvSpPr/>
              <p:nvPr/>
            </p:nvSpPr>
            <p:spPr>
              <a:xfrm rot="14691807" flipH="1">
                <a:off x="7646337" y="1342495"/>
                <a:ext cx="1467884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Cloud 138"/>
              <p:cNvSpPr/>
              <p:nvPr/>
            </p:nvSpPr>
            <p:spPr>
              <a:xfrm rot="9739267" flipH="1">
                <a:off x="7308968" y="813822"/>
                <a:ext cx="1047777" cy="787277"/>
              </a:xfrm>
              <a:prstGeom prst="cloud">
                <a:avLst/>
              </a:prstGeom>
              <a:solidFill>
                <a:srgbClr val="BC8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7164117" y="1065861"/>
                <a:ext cx="468607" cy="707430"/>
              </a:xfrm>
              <a:prstGeom prst="ellipse">
                <a:avLst/>
              </a:prstGeom>
              <a:solidFill>
                <a:srgbClr val="BC8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7986884" y="1093843"/>
                <a:ext cx="468607" cy="707430"/>
              </a:xfrm>
              <a:prstGeom prst="ellipse">
                <a:avLst/>
              </a:prstGeom>
              <a:solidFill>
                <a:srgbClr val="BC8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 rot="21086371">
              <a:off x="8252212" y="3344902"/>
              <a:ext cx="352066" cy="1362372"/>
              <a:chOff x="9760122" y="2880021"/>
              <a:chExt cx="745374" cy="2485397"/>
            </a:xfrm>
          </p:grpSpPr>
          <p:sp>
            <p:nvSpPr>
              <p:cNvPr id="132" name="Oval 131"/>
              <p:cNvSpPr/>
              <p:nvPr/>
            </p:nvSpPr>
            <p:spPr>
              <a:xfrm>
                <a:off x="9919595" y="3467896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Quad Arrow 132"/>
              <p:cNvSpPr/>
              <p:nvPr/>
            </p:nvSpPr>
            <p:spPr>
              <a:xfrm>
                <a:off x="9778051" y="3745115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9937524" y="4332990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Quad Arrow 134"/>
              <p:cNvSpPr/>
              <p:nvPr/>
            </p:nvSpPr>
            <p:spPr>
              <a:xfrm>
                <a:off x="9760122" y="2880021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Quad Arrow 135"/>
              <p:cNvSpPr/>
              <p:nvPr/>
            </p:nvSpPr>
            <p:spPr>
              <a:xfrm>
                <a:off x="9809427" y="4650550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 rot="513629" flipH="1">
              <a:off x="6991088" y="3322040"/>
              <a:ext cx="352066" cy="1362372"/>
              <a:chOff x="9760122" y="2880021"/>
              <a:chExt cx="745374" cy="2485397"/>
            </a:xfrm>
          </p:grpSpPr>
          <p:sp>
            <p:nvSpPr>
              <p:cNvPr id="127" name="Oval 126"/>
              <p:cNvSpPr/>
              <p:nvPr/>
            </p:nvSpPr>
            <p:spPr>
              <a:xfrm>
                <a:off x="9919595" y="3467896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Quad Arrow 127"/>
              <p:cNvSpPr/>
              <p:nvPr/>
            </p:nvSpPr>
            <p:spPr>
              <a:xfrm>
                <a:off x="9778051" y="3745115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9937524" y="4332990"/>
                <a:ext cx="384162" cy="3841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Quad Arrow 129"/>
              <p:cNvSpPr/>
              <p:nvPr/>
            </p:nvSpPr>
            <p:spPr>
              <a:xfrm>
                <a:off x="9760122" y="2880021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Quad Arrow 130"/>
              <p:cNvSpPr/>
              <p:nvPr/>
            </p:nvSpPr>
            <p:spPr>
              <a:xfrm>
                <a:off x="9809427" y="4650550"/>
                <a:ext cx="696069" cy="714868"/>
              </a:xfrm>
              <a:prstGeom prst="quadArrow">
                <a:avLst>
                  <a:gd name="adj1" fmla="val 36614"/>
                  <a:gd name="adj2" fmla="val 22500"/>
                  <a:gd name="adj3" fmla="val 22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Trapezoid 116"/>
            <p:cNvSpPr/>
            <p:nvPr/>
          </p:nvSpPr>
          <p:spPr>
            <a:xfrm rot="478139">
              <a:off x="6851759" y="1346044"/>
              <a:ext cx="379019" cy="948937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21100827">
              <a:off x="8469783" y="1350162"/>
              <a:ext cx="379019" cy="948937"/>
            </a:xfrm>
            <a:prstGeom prst="trapezoid">
              <a:avLst>
                <a:gd name="adj" fmla="val 36363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7030400" y="1181892"/>
              <a:ext cx="1618492" cy="352066"/>
              <a:chOff x="7030400" y="1181892"/>
              <a:chExt cx="1618492" cy="352066"/>
            </a:xfrm>
          </p:grpSpPr>
          <p:sp>
            <p:nvSpPr>
              <p:cNvPr id="120" name="Rounded Rectangle 119"/>
              <p:cNvSpPr/>
              <p:nvPr/>
            </p:nvSpPr>
            <p:spPr>
              <a:xfrm>
                <a:off x="7030400" y="1244345"/>
                <a:ext cx="1618492" cy="172661"/>
              </a:xfrm>
              <a:prstGeom prst="round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1" name="Group 120"/>
              <p:cNvGrpSpPr/>
              <p:nvPr/>
            </p:nvGrpSpPr>
            <p:grpSpPr>
              <a:xfrm rot="16200000">
                <a:off x="7663685" y="676739"/>
                <a:ext cx="352066" cy="1362372"/>
                <a:chOff x="9760122" y="2880021"/>
                <a:chExt cx="745374" cy="2485397"/>
              </a:xfrm>
            </p:grpSpPr>
            <p:sp>
              <p:nvSpPr>
                <p:cNvPr id="122" name="Oval 121"/>
                <p:cNvSpPr/>
                <p:nvPr/>
              </p:nvSpPr>
              <p:spPr>
                <a:xfrm>
                  <a:off x="9919595" y="3467896"/>
                  <a:ext cx="384162" cy="384162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Quad Arrow 122"/>
                <p:cNvSpPr/>
                <p:nvPr/>
              </p:nvSpPr>
              <p:spPr>
                <a:xfrm>
                  <a:off x="9778051" y="3745115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>
                  <a:off x="9937524" y="4332990"/>
                  <a:ext cx="384162" cy="384162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Quad Arrow 124"/>
                <p:cNvSpPr/>
                <p:nvPr/>
              </p:nvSpPr>
              <p:spPr>
                <a:xfrm>
                  <a:off x="9760122" y="2880021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Quad Arrow 125"/>
                <p:cNvSpPr/>
                <p:nvPr/>
              </p:nvSpPr>
              <p:spPr>
                <a:xfrm>
                  <a:off x="9809427" y="4650550"/>
                  <a:ext cx="696069" cy="714868"/>
                </a:xfrm>
                <a:prstGeom prst="quadArrow">
                  <a:avLst>
                    <a:gd name="adj1" fmla="val 36614"/>
                    <a:gd name="adj2" fmla="val 22500"/>
                    <a:gd name="adj3" fmla="val 22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2" name="TextBox 141"/>
          <p:cNvSpPr txBox="1"/>
          <p:nvPr/>
        </p:nvSpPr>
        <p:spPr>
          <a:xfrm>
            <a:off x="6242331" y="3157014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Nabal</a:t>
            </a:r>
            <a:r>
              <a:rPr lang="en-US" dirty="0" smtClean="0"/>
              <a:t> and Abigail 1 Samuel 25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24999422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758499" y="838200"/>
            <a:ext cx="1847939" cy="3907650"/>
            <a:chOff x="758499" y="838200"/>
            <a:chExt cx="1847939" cy="3907650"/>
          </a:xfrm>
        </p:grpSpPr>
        <p:sp>
          <p:nvSpPr>
            <p:cNvPr id="3" name="Oval 2"/>
            <p:cNvSpPr/>
            <p:nvPr/>
          </p:nvSpPr>
          <p:spPr>
            <a:xfrm rot="19037398">
              <a:off x="1731411" y="4215802"/>
              <a:ext cx="318011" cy="52038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423817">
              <a:off x="1266493" y="4225469"/>
              <a:ext cx="318011" cy="52038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15280827">
              <a:off x="1369298" y="1321573"/>
              <a:ext cx="700605" cy="1100100"/>
            </a:xfrm>
            <a:prstGeom prst="clou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242328">
              <a:off x="2288427" y="2984562"/>
              <a:ext cx="318011" cy="520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33367">
              <a:off x="758499" y="3010593"/>
              <a:ext cx="318011" cy="520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084609" y="2323437"/>
              <a:ext cx="1149962" cy="2110433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610174">
              <a:off x="967974" y="1953762"/>
              <a:ext cx="548072" cy="1379526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66282">
              <a:off x="1869420" y="1976157"/>
              <a:ext cx="548072" cy="1342736"/>
            </a:xfrm>
            <a:prstGeom prst="trapezoid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150394" y="1966558"/>
              <a:ext cx="1043804" cy="1850774"/>
            </a:xfrm>
            <a:prstGeom prst="trapezoid">
              <a:avLst>
                <a:gd name="adj" fmla="val 23498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503835" y="1936088"/>
              <a:ext cx="371589" cy="29426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1216765" y="3101185"/>
              <a:ext cx="901527" cy="1496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iagonal Stripe 14"/>
            <p:cNvSpPr/>
            <p:nvPr/>
          </p:nvSpPr>
          <p:spPr>
            <a:xfrm rot="20497650">
              <a:off x="1780711" y="3194757"/>
              <a:ext cx="461304" cy="833821"/>
            </a:xfrm>
            <a:prstGeom prst="diagStrip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Diagonal Stripe 15"/>
            <p:cNvSpPr/>
            <p:nvPr/>
          </p:nvSpPr>
          <p:spPr>
            <a:xfrm rot="19473589">
              <a:off x="1978542" y="3218773"/>
              <a:ext cx="461304" cy="833821"/>
            </a:xfrm>
            <a:prstGeom prst="diagStrip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863075" y="3091518"/>
              <a:ext cx="318215" cy="249202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hord 17"/>
            <p:cNvSpPr/>
            <p:nvPr/>
          </p:nvSpPr>
          <p:spPr>
            <a:xfrm rot="5023930">
              <a:off x="1227838" y="875458"/>
              <a:ext cx="932325" cy="857809"/>
            </a:xfrm>
            <a:prstGeom prst="chord">
              <a:avLst>
                <a:gd name="adj1" fmla="val 6245426"/>
                <a:gd name="adj2" fmla="val 16200000"/>
              </a:avLst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17202411">
              <a:off x="997844" y="1402487"/>
              <a:ext cx="700605" cy="266022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15280827">
              <a:off x="1735389" y="1402651"/>
              <a:ext cx="700605" cy="266022"/>
            </a:xfrm>
            <a:prstGeom prst="clou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hord 22"/>
            <p:cNvSpPr/>
            <p:nvPr/>
          </p:nvSpPr>
          <p:spPr>
            <a:xfrm rot="5023930">
              <a:off x="1393445" y="825629"/>
              <a:ext cx="515201" cy="857809"/>
            </a:xfrm>
            <a:prstGeom prst="chord">
              <a:avLst>
                <a:gd name="adj1" fmla="val 6245426"/>
                <a:gd name="adj2" fmla="val 16200000"/>
              </a:avLst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1332307" y="1228940"/>
              <a:ext cx="692183" cy="9212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Diagonal Stripe 20"/>
            <p:cNvSpPr/>
            <p:nvPr/>
          </p:nvSpPr>
          <p:spPr>
            <a:xfrm rot="20595122">
              <a:off x="1175008" y="1284503"/>
              <a:ext cx="311420" cy="702594"/>
            </a:xfrm>
            <a:prstGeom prst="diagStripe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Diagonal Stripe 21"/>
            <p:cNvSpPr/>
            <p:nvPr/>
          </p:nvSpPr>
          <p:spPr>
            <a:xfrm rot="20085037">
              <a:off x="1251742" y="1267712"/>
              <a:ext cx="311420" cy="702594"/>
            </a:xfrm>
            <a:prstGeom prst="diagStripe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1229360" y="1177548"/>
              <a:ext cx="907929" cy="166181"/>
            </a:xfrm>
            <a:prstGeom prst="roundRect">
              <a:avLst/>
            </a:prstGeom>
            <a:solidFill>
              <a:srgbClr val="EED19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234597">
              <a:off x="2043365" y="1668787"/>
              <a:ext cx="195701" cy="266104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971056" y="4772824"/>
            <a:ext cx="1192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Nehemiah</a:t>
            </a:r>
            <a:endParaRPr lang="en-US" dirty="0"/>
          </a:p>
        </p:txBody>
      </p:sp>
      <p:sp>
        <p:nvSpPr>
          <p:cNvPr id="91" name="TextBox 90"/>
          <p:cNvSpPr txBox="1"/>
          <p:nvPr/>
        </p:nvSpPr>
        <p:spPr>
          <a:xfrm>
            <a:off x="4495800" y="4800600"/>
            <a:ext cx="1192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Nahum</a:t>
            </a:r>
            <a:endParaRPr lang="en-US" dirty="0"/>
          </a:p>
        </p:txBody>
      </p:sp>
      <p:grpSp>
        <p:nvGrpSpPr>
          <p:cNvPr id="104" name="Group 103"/>
          <p:cNvGrpSpPr/>
          <p:nvPr/>
        </p:nvGrpSpPr>
        <p:grpSpPr>
          <a:xfrm>
            <a:off x="4191000" y="762000"/>
            <a:ext cx="1676400" cy="3733800"/>
            <a:chOff x="4191000" y="762000"/>
            <a:chExt cx="1676400" cy="3733800"/>
          </a:xfrm>
        </p:grpSpPr>
        <p:sp>
          <p:nvSpPr>
            <p:cNvPr id="30" name="Oval 29"/>
            <p:cNvSpPr/>
            <p:nvPr/>
          </p:nvSpPr>
          <p:spPr>
            <a:xfrm>
              <a:off x="4191000" y="2846073"/>
              <a:ext cx="349440" cy="5388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437181">
              <a:off x="4317527" y="1989706"/>
              <a:ext cx="518957" cy="1312171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4663168">
              <a:off x="5065793" y="4057121"/>
              <a:ext cx="374292" cy="50306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4271122">
              <a:off x="4592178" y="4054564"/>
              <a:ext cx="374292" cy="50306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5517960" y="2904992"/>
              <a:ext cx="349440" cy="5388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 rot="20170738">
              <a:off x="5239445" y="1960734"/>
              <a:ext cx="512246" cy="1349072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>
              <a:off x="4424710" y="2050114"/>
              <a:ext cx="1213886" cy="2236372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0800000">
              <a:off x="4794846" y="2047557"/>
              <a:ext cx="388443" cy="156026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20906701">
              <a:off x="5169592" y="2048186"/>
              <a:ext cx="431344" cy="2070205"/>
            </a:xfrm>
            <a:prstGeom prst="trapezoid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580419">
              <a:off x="4450783" y="2046719"/>
              <a:ext cx="431344" cy="2070205"/>
            </a:xfrm>
            <a:prstGeom prst="trapezoid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" name="Group 5"/>
            <p:cNvGrpSpPr/>
            <p:nvPr/>
          </p:nvGrpSpPr>
          <p:grpSpPr>
            <a:xfrm rot="21106046">
              <a:off x="4717100" y="1770135"/>
              <a:ext cx="602932" cy="853473"/>
              <a:chOff x="2740939" y="2385249"/>
              <a:chExt cx="1579657" cy="1582691"/>
            </a:xfrm>
            <a:solidFill>
              <a:srgbClr val="826300"/>
            </a:solidFill>
          </p:grpSpPr>
          <p:sp>
            <p:nvSpPr>
              <p:cNvPr id="68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Moon 68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" name="Oval 41"/>
            <p:cNvSpPr/>
            <p:nvPr/>
          </p:nvSpPr>
          <p:spPr>
            <a:xfrm>
              <a:off x="4570376" y="842832"/>
              <a:ext cx="779275" cy="12482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 Diagonal Corner Rectangle 42"/>
            <p:cNvSpPr/>
            <p:nvPr/>
          </p:nvSpPr>
          <p:spPr>
            <a:xfrm rot="1538424">
              <a:off x="4858343" y="848958"/>
              <a:ext cx="636941" cy="58918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 Diagonal Corner Rectangle 43"/>
            <p:cNvSpPr/>
            <p:nvPr/>
          </p:nvSpPr>
          <p:spPr>
            <a:xfrm rot="7044378">
              <a:off x="4378919" y="850121"/>
              <a:ext cx="707026" cy="530784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4774862" y="842832"/>
              <a:ext cx="530784" cy="471351"/>
            </a:xfrm>
            <a:prstGeom prst="ellipse">
              <a:avLst/>
            </a:prstGeom>
            <a:solidFill>
              <a:srgbClr val="5E18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95"/>
            <p:cNvGrpSpPr/>
            <p:nvPr/>
          </p:nvGrpSpPr>
          <p:grpSpPr>
            <a:xfrm rot="20913039">
              <a:off x="5364502" y="2986118"/>
              <a:ext cx="254590" cy="1100602"/>
              <a:chOff x="6096000" y="1828800"/>
              <a:chExt cx="799070" cy="2362200"/>
            </a:xfrm>
            <a:solidFill>
              <a:srgbClr val="9A6312"/>
            </a:solidFill>
          </p:grpSpPr>
          <p:sp>
            <p:nvSpPr>
              <p:cNvPr id="92" name="Quad Arrow Callout 91"/>
              <p:cNvSpPr/>
              <p:nvPr/>
            </p:nvSpPr>
            <p:spPr>
              <a:xfrm>
                <a:off x="6096000" y="182880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Quad Arrow Callout 92"/>
              <p:cNvSpPr/>
              <p:nvPr/>
            </p:nvSpPr>
            <p:spPr>
              <a:xfrm>
                <a:off x="6112476" y="2413687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Quad Arrow Callout 93"/>
              <p:cNvSpPr/>
              <p:nvPr/>
            </p:nvSpPr>
            <p:spPr>
              <a:xfrm>
                <a:off x="6133070" y="296974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Quad Arrow Callout 94"/>
              <p:cNvSpPr/>
              <p:nvPr/>
            </p:nvSpPr>
            <p:spPr>
              <a:xfrm>
                <a:off x="6124832" y="350520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 rot="599061">
              <a:off x="4472756" y="2994356"/>
              <a:ext cx="254590" cy="1100602"/>
              <a:chOff x="6096000" y="1828800"/>
              <a:chExt cx="799070" cy="2362200"/>
            </a:xfrm>
            <a:solidFill>
              <a:srgbClr val="9A6312"/>
            </a:solidFill>
          </p:grpSpPr>
          <p:sp>
            <p:nvSpPr>
              <p:cNvPr id="98" name="Quad Arrow Callout 97"/>
              <p:cNvSpPr/>
              <p:nvPr/>
            </p:nvSpPr>
            <p:spPr>
              <a:xfrm>
                <a:off x="6096000" y="182880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Quad Arrow Callout 98"/>
              <p:cNvSpPr/>
              <p:nvPr/>
            </p:nvSpPr>
            <p:spPr>
              <a:xfrm>
                <a:off x="6112476" y="2413687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Quad Arrow Callout 99"/>
              <p:cNvSpPr/>
              <p:nvPr/>
            </p:nvSpPr>
            <p:spPr>
              <a:xfrm>
                <a:off x="6133070" y="296974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Quad Arrow Callout 100"/>
              <p:cNvSpPr/>
              <p:nvPr/>
            </p:nvSpPr>
            <p:spPr>
              <a:xfrm>
                <a:off x="6124832" y="3505200"/>
                <a:ext cx="762000" cy="685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Quad Arrow Callout 101"/>
            <p:cNvSpPr/>
            <p:nvPr/>
          </p:nvSpPr>
          <p:spPr>
            <a:xfrm rot="20913039">
              <a:off x="5196380" y="2492974"/>
              <a:ext cx="266526" cy="512438"/>
            </a:xfrm>
            <a:prstGeom prst="quadArrowCallout">
              <a:avLst>
                <a:gd name="adj1" fmla="val 37030"/>
                <a:gd name="adj2" fmla="val 18515"/>
                <a:gd name="adj3" fmla="val 18515"/>
                <a:gd name="adj4" fmla="val 48123"/>
              </a:avLst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Quad Arrow Callout 102"/>
            <p:cNvSpPr/>
            <p:nvPr/>
          </p:nvSpPr>
          <p:spPr>
            <a:xfrm rot="392431">
              <a:off x="4596062" y="2499933"/>
              <a:ext cx="259802" cy="485423"/>
            </a:xfrm>
            <a:prstGeom prst="quadArrowCallout">
              <a:avLst>
                <a:gd name="adj1" fmla="val 37030"/>
                <a:gd name="adj2" fmla="val 18515"/>
                <a:gd name="adj3" fmla="val 18515"/>
                <a:gd name="adj4" fmla="val 48123"/>
              </a:avLst>
            </a:prstGeom>
            <a:solidFill>
              <a:srgbClr val="9A63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63035224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/>
          <p:cNvSpPr txBox="1"/>
          <p:nvPr/>
        </p:nvSpPr>
        <p:spPr>
          <a:xfrm>
            <a:off x="762000" y="54102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Nebuchadnezzar</a:t>
            </a:r>
          </a:p>
        </p:txBody>
      </p:sp>
      <p:grpSp>
        <p:nvGrpSpPr>
          <p:cNvPr id="115" name="Group 114"/>
          <p:cNvGrpSpPr/>
          <p:nvPr/>
        </p:nvGrpSpPr>
        <p:grpSpPr>
          <a:xfrm>
            <a:off x="838200" y="630429"/>
            <a:ext cx="2133600" cy="4525866"/>
            <a:chOff x="838200" y="630429"/>
            <a:chExt cx="2133600" cy="4525866"/>
          </a:xfrm>
        </p:grpSpPr>
        <p:sp>
          <p:nvSpPr>
            <p:cNvPr id="3" name="Oval 2"/>
            <p:cNvSpPr/>
            <p:nvPr/>
          </p:nvSpPr>
          <p:spPr>
            <a:xfrm>
              <a:off x="1116757" y="2799240"/>
              <a:ext cx="342153" cy="166181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2270966" y="2831799"/>
              <a:ext cx="342153" cy="166181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9336703">
              <a:off x="1842735" y="4649075"/>
              <a:ext cx="367862" cy="507220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92056">
              <a:off x="1407605" y="4621553"/>
              <a:ext cx="367862" cy="505234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353207" y="2548320"/>
              <a:ext cx="1177159" cy="2292208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603938" y="3155081"/>
              <a:ext cx="367862" cy="4045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838200" y="3087663"/>
              <a:ext cx="367862" cy="4045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84891">
              <a:off x="2236618" y="2187469"/>
              <a:ext cx="515007" cy="1231568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90544">
              <a:off x="1099794" y="2232290"/>
              <a:ext cx="515007" cy="1166870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353207" y="2278649"/>
              <a:ext cx="1177159" cy="2292208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 rot="16854792">
              <a:off x="721271" y="1487889"/>
              <a:ext cx="1482516" cy="624458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5902291">
              <a:off x="1810033" y="1505630"/>
              <a:ext cx="1461447" cy="624458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 rot="10800000">
              <a:off x="1721069" y="2346066"/>
              <a:ext cx="441434" cy="26967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657615">
              <a:off x="1170342" y="2306985"/>
              <a:ext cx="588579" cy="2514761"/>
            </a:xfrm>
            <a:prstGeom prst="trapezoid">
              <a:avLst>
                <a:gd name="adj" fmla="val 30882"/>
              </a:avLst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21232594">
              <a:off x="2014814" y="2300145"/>
              <a:ext cx="588579" cy="2547592"/>
            </a:xfrm>
            <a:prstGeom prst="trapezoid">
              <a:avLst>
                <a:gd name="adj" fmla="val 30882"/>
              </a:avLst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426779" y="1267380"/>
              <a:ext cx="1030014" cy="11461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25"/>
            <p:cNvGrpSpPr/>
            <p:nvPr/>
          </p:nvGrpSpPr>
          <p:grpSpPr>
            <a:xfrm rot="21175658">
              <a:off x="2171104" y="4544211"/>
              <a:ext cx="486438" cy="269672"/>
              <a:chOff x="5638800" y="4267200"/>
              <a:chExt cx="2590800" cy="838200"/>
            </a:xfrm>
          </p:grpSpPr>
          <p:sp>
            <p:nvSpPr>
              <p:cNvPr id="57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26"/>
            <p:cNvGrpSpPr/>
            <p:nvPr/>
          </p:nvGrpSpPr>
          <p:grpSpPr>
            <a:xfrm rot="718744">
              <a:off x="974193" y="4509440"/>
              <a:ext cx="525471" cy="269672"/>
              <a:chOff x="5638800" y="4267200"/>
              <a:chExt cx="2590800" cy="838200"/>
            </a:xfrm>
          </p:grpSpPr>
          <p:sp>
            <p:nvSpPr>
              <p:cNvPr id="53" name="Left-Right-Up Arrow 27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Left-Right-Up Arrow 28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eft-Right-Up Arrow 54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Left-Right-Up Arrow 55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Cloud 20"/>
            <p:cNvSpPr/>
            <p:nvPr/>
          </p:nvSpPr>
          <p:spPr>
            <a:xfrm>
              <a:off x="1239815" y="914400"/>
              <a:ext cx="1324303" cy="682374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42"/>
            <p:cNvGrpSpPr/>
            <p:nvPr/>
          </p:nvGrpSpPr>
          <p:grpSpPr>
            <a:xfrm rot="2071358">
              <a:off x="1431647" y="2435890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43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48" name="Donut 47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" name="Donut 48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" name="Donut 49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45" name="Donut 44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" name="Donut 45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Donut 46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" name="Group 79"/>
            <p:cNvGrpSpPr/>
            <p:nvPr/>
          </p:nvGrpSpPr>
          <p:grpSpPr>
            <a:xfrm>
              <a:off x="1449801" y="2871483"/>
              <a:ext cx="929288" cy="292032"/>
              <a:chOff x="1449801" y="2871483"/>
              <a:chExt cx="929288" cy="292032"/>
            </a:xfrm>
          </p:grpSpPr>
          <p:sp>
            <p:nvSpPr>
              <p:cNvPr id="22" name="Moon 21"/>
              <p:cNvSpPr/>
              <p:nvPr/>
            </p:nvSpPr>
            <p:spPr>
              <a:xfrm rot="16200000">
                <a:off x="1815208" y="2668512"/>
                <a:ext cx="149002" cy="738536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" name="Group 23"/>
              <p:cNvGrpSpPr/>
              <p:nvPr/>
            </p:nvGrpSpPr>
            <p:grpSpPr>
              <a:xfrm>
                <a:off x="2091847" y="2871483"/>
                <a:ext cx="287242" cy="281886"/>
                <a:chOff x="4931460" y="2665388"/>
                <a:chExt cx="371689" cy="319843"/>
              </a:xfrm>
            </p:grpSpPr>
            <p:sp>
              <p:nvSpPr>
                <p:cNvPr id="51" name="Hexagon 50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52" name="Hexagon 51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27" name="Group 26"/>
              <p:cNvGrpSpPr/>
              <p:nvPr/>
            </p:nvGrpSpPr>
            <p:grpSpPr>
              <a:xfrm>
                <a:off x="1449801" y="2881629"/>
                <a:ext cx="287242" cy="281886"/>
                <a:chOff x="4931460" y="2665388"/>
                <a:chExt cx="371689" cy="319843"/>
              </a:xfrm>
            </p:grpSpPr>
            <p:sp>
              <p:nvSpPr>
                <p:cNvPr id="41" name="Hexagon 40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42" name="Hexagon 41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sp>
          <p:nvSpPr>
            <p:cNvPr id="28" name="Cloud 27"/>
            <p:cNvSpPr/>
            <p:nvPr/>
          </p:nvSpPr>
          <p:spPr>
            <a:xfrm>
              <a:off x="1571932" y="2023569"/>
              <a:ext cx="707622" cy="471925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793215" y="2097300"/>
              <a:ext cx="231956" cy="1766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42"/>
            <p:cNvGrpSpPr/>
            <p:nvPr/>
          </p:nvGrpSpPr>
          <p:grpSpPr>
            <a:xfrm rot="19477773">
              <a:off x="2117439" y="2388263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33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8" name="Donut 37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" name="Donut 38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Donut 39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5" name="Donut 34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" name="Donut 35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" name="Donut 36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1" name="Oval 30"/>
            <p:cNvSpPr/>
            <p:nvPr/>
          </p:nvSpPr>
          <p:spPr>
            <a:xfrm>
              <a:off x="1236213" y="1184007"/>
              <a:ext cx="342153" cy="354418"/>
            </a:xfrm>
            <a:prstGeom prst="ellipse">
              <a:avLst/>
            </a:prstGeom>
            <a:solidFill>
              <a:srgbClr val="7F520F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2294514" y="1126554"/>
              <a:ext cx="342153" cy="354418"/>
            </a:xfrm>
            <a:prstGeom prst="ellipse">
              <a:avLst/>
            </a:prstGeom>
            <a:solidFill>
              <a:srgbClr val="7F520F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42"/>
            <p:cNvGrpSpPr/>
            <p:nvPr/>
          </p:nvGrpSpPr>
          <p:grpSpPr>
            <a:xfrm rot="2071358">
              <a:off x="1685119" y="2629183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63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68" name="Donut 67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" name="Donut 68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Donut 69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65" name="Donut 64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6" name="Donut 65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Donut 66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" name="Group 42"/>
            <p:cNvGrpSpPr/>
            <p:nvPr/>
          </p:nvGrpSpPr>
          <p:grpSpPr>
            <a:xfrm rot="18831304">
              <a:off x="1888908" y="2595774"/>
              <a:ext cx="356576" cy="124330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72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77" name="Donut 76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" name="Donut 77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9" name="Donut 78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74" name="Donut 73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Donut 74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Donut 75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1" name="Group 80"/>
            <p:cNvGrpSpPr/>
            <p:nvPr/>
          </p:nvGrpSpPr>
          <p:grpSpPr>
            <a:xfrm>
              <a:off x="1410827" y="3279978"/>
              <a:ext cx="929288" cy="292032"/>
              <a:chOff x="1449801" y="2871483"/>
              <a:chExt cx="929288" cy="292032"/>
            </a:xfrm>
          </p:grpSpPr>
          <p:sp>
            <p:nvSpPr>
              <p:cNvPr id="82" name="Moon 81"/>
              <p:cNvSpPr/>
              <p:nvPr/>
            </p:nvSpPr>
            <p:spPr>
              <a:xfrm rot="16200000">
                <a:off x="1815208" y="2668512"/>
                <a:ext cx="149002" cy="738536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82"/>
              <p:cNvGrpSpPr/>
              <p:nvPr/>
            </p:nvGrpSpPr>
            <p:grpSpPr>
              <a:xfrm>
                <a:off x="2091847" y="2871483"/>
                <a:ext cx="287242" cy="281886"/>
                <a:chOff x="4931460" y="2665388"/>
                <a:chExt cx="371689" cy="319843"/>
              </a:xfrm>
            </p:grpSpPr>
            <p:sp>
              <p:nvSpPr>
                <p:cNvPr id="87" name="Hexagon 86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8" name="Hexagon 87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1449801" y="2881629"/>
                <a:ext cx="287242" cy="281886"/>
                <a:chOff x="4931460" y="2665388"/>
                <a:chExt cx="371689" cy="319843"/>
              </a:xfrm>
            </p:grpSpPr>
            <p:sp>
              <p:nvSpPr>
                <p:cNvPr id="85" name="Hexagon 84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6" name="Hexagon 85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grpSp>
          <p:nvGrpSpPr>
            <p:cNvPr id="89" name="Group 88"/>
            <p:cNvGrpSpPr/>
            <p:nvPr/>
          </p:nvGrpSpPr>
          <p:grpSpPr>
            <a:xfrm>
              <a:off x="1327098" y="3689223"/>
              <a:ext cx="1096384" cy="292032"/>
              <a:chOff x="1449801" y="2871483"/>
              <a:chExt cx="929288" cy="292032"/>
            </a:xfrm>
          </p:grpSpPr>
          <p:sp>
            <p:nvSpPr>
              <p:cNvPr id="90" name="Moon 89"/>
              <p:cNvSpPr/>
              <p:nvPr/>
            </p:nvSpPr>
            <p:spPr>
              <a:xfrm rot="16200000">
                <a:off x="1815208" y="2668512"/>
                <a:ext cx="149002" cy="738536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1" name="Group 90"/>
              <p:cNvGrpSpPr/>
              <p:nvPr/>
            </p:nvGrpSpPr>
            <p:grpSpPr>
              <a:xfrm>
                <a:off x="2091847" y="2871483"/>
                <a:ext cx="287242" cy="281886"/>
                <a:chOff x="4931460" y="2665388"/>
                <a:chExt cx="371689" cy="319843"/>
              </a:xfrm>
            </p:grpSpPr>
            <p:sp>
              <p:nvSpPr>
                <p:cNvPr id="95" name="Hexagon 94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6" name="Hexagon 95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1449801" y="2881629"/>
                <a:ext cx="287242" cy="281886"/>
                <a:chOff x="4931460" y="2665388"/>
                <a:chExt cx="371689" cy="319843"/>
              </a:xfrm>
            </p:grpSpPr>
            <p:sp>
              <p:nvSpPr>
                <p:cNvPr id="93" name="Hexagon 92"/>
                <p:cNvSpPr/>
                <p:nvPr/>
              </p:nvSpPr>
              <p:spPr>
                <a:xfrm>
                  <a:off x="4931460" y="2665388"/>
                  <a:ext cx="371689" cy="319843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4" name="Hexagon 93"/>
                <p:cNvSpPr/>
                <p:nvPr/>
              </p:nvSpPr>
              <p:spPr>
                <a:xfrm>
                  <a:off x="5016183" y="2735941"/>
                  <a:ext cx="188577" cy="183440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grpSp>
          <p:nvGrpSpPr>
            <p:cNvPr id="114" name="Group 113"/>
            <p:cNvGrpSpPr/>
            <p:nvPr/>
          </p:nvGrpSpPr>
          <p:grpSpPr>
            <a:xfrm>
              <a:off x="1246842" y="630429"/>
              <a:ext cx="1389825" cy="782489"/>
              <a:chOff x="4648200" y="2161320"/>
              <a:chExt cx="2502434" cy="1408902"/>
            </a:xfrm>
          </p:grpSpPr>
          <p:sp>
            <p:nvSpPr>
              <p:cNvPr id="98" name="Rounded Rectangle 97"/>
              <p:cNvSpPr/>
              <p:nvPr/>
            </p:nvSpPr>
            <p:spPr>
              <a:xfrm>
                <a:off x="4648200" y="3119388"/>
                <a:ext cx="2502434" cy="45083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gular Pentagon 98"/>
              <p:cNvSpPr/>
              <p:nvPr/>
            </p:nvSpPr>
            <p:spPr>
              <a:xfrm>
                <a:off x="5574221" y="2465693"/>
                <a:ext cx="801011" cy="665735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gular Pentagon 99"/>
              <p:cNvSpPr/>
              <p:nvPr/>
            </p:nvSpPr>
            <p:spPr>
              <a:xfrm>
                <a:off x="4792918" y="2676126"/>
                <a:ext cx="537924" cy="447078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gular Pentagon 100"/>
              <p:cNvSpPr/>
              <p:nvPr/>
            </p:nvSpPr>
            <p:spPr>
              <a:xfrm>
                <a:off x="6516531" y="2669331"/>
                <a:ext cx="537924" cy="447078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Diamond 101"/>
              <p:cNvSpPr/>
              <p:nvPr/>
            </p:nvSpPr>
            <p:spPr>
              <a:xfrm>
                <a:off x="5859638" y="2629702"/>
                <a:ext cx="186327" cy="447078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Diamond 104"/>
              <p:cNvSpPr/>
              <p:nvPr/>
            </p:nvSpPr>
            <p:spPr>
              <a:xfrm>
                <a:off x="4830869" y="2411080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Diamond 105"/>
              <p:cNvSpPr/>
              <p:nvPr/>
            </p:nvSpPr>
            <p:spPr>
              <a:xfrm>
                <a:off x="6572533" y="2445792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Diamond 106"/>
              <p:cNvSpPr/>
              <p:nvPr/>
            </p:nvSpPr>
            <p:spPr>
              <a:xfrm>
                <a:off x="5742278" y="2161320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Quad Arrow Callout 107"/>
              <p:cNvSpPr/>
              <p:nvPr/>
            </p:nvSpPr>
            <p:spPr>
              <a:xfrm>
                <a:off x="4716798" y="3153369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Quad Arrow Callout 108"/>
              <p:cNvSpPr/>
              <p:nvPr/>
            </p:nvSpPr>
            <p:spPr>
              <a:xfrm>
                <a:off x="5114153" y="3149047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Quad Arrow Callout 109"/>
              <p:cNvSpPr/>
              <p:nvPr/>
            </p:nvSpPr>
            <p:spPr>
              <a:xfrm>
                <a:off x="5506786" y="3160118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Quad Arrow Callout 110"/>
              <p:cNvSpPr/>
              <p:nvPr/>
            </p:nvSpPr>
            <p:spPr>
              <a:xfrm>
                <a:off x="5899417" y="3149047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Quad Arrow Callout 111"/>
              <p:cNvSpPr/>
              <p:nvPr/>
            </p:nvSpPr>
            <p:spPr>
              <a:xfrm>
                <a:off x="6320215" y="3157284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Quad Arrow Callout 112"/>
              <p:cNvSpPr/>
              <p:nvPr/>
            </p:nvSpPr>
            <p:spPr>
              <a:xfrm>
                <a:off x="6717570" y="3164604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116" name="Picture 2" descr="http://bible-truth.org/Dan-Image.gi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239191"/>
            <a:ext cx="1725351" cy="584864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6" name="Group 185"/>
          <p:cNvGrpSpPr/>
          <p:nvPr/>
        </p:nvGrpSpPr>
        <p:grpSpPr>
          <a:xfrm>
            <a:off x="4444486" y="401839"/>
            <a:ext cx="1590692" cy="5425580"/>
            <a:chOff x="4444486" y="401839"/>
            <a:chExt cx="1590692" cy="5425580"/>
          </a:xfrm>
        </p:grpSpPr>
        <p:sp>
          <p:nvSpPr>
            <p:cNvPr id="132" name="Oval 131"/>
            <p:cNvSpPr/>
            <p:nvPr/>
          </p:nvSpPr>
          <p:spPr>
            <a:xfrm>
              <a:off x="4444486" y="3179316"/>
              <a:ext cx="416559" cy="5210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5618619" y="3192680"/>
              <a:ext cx="416559" cy="5210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20657109">
              <a:off x="5462774" y="2106323"/>
              <a:ext cx="511745" cy="1263649"/>
            </a:xfrm>
            <a:prstGeom prst="trapezoi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774726">
              <a:off x="4487254" y="2153533"/>
              <a:ext cx="511745" cy="1263649"/>
            </a:xfrm>
            <a:prstGeom prst="trapezoi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2855004">
              <a:off x="4654660" y="5358640"/>
              <a:ext cx="416559" cy="521000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2855004">
              <a:off x="5330057" y="5358639"/>
              <a:ext cx="416559" cy="521000"/>
            </a:xfrm>
            <a:prstGeom prst="ellipse">
              <a:avLst/>
            </a:prstGeom>
            <a:solidFill>
              <a:srgbClr val="826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433191">
              <a:off x="4665495" y="4374530"/>
              <a:ext cx="607882" cy="1193439"/>
            </a:xfrm>
            <a:prstGeom prst="trapezoid">
              <a:avLst>
                <a:gd name="adj" fmla="val 14159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21313376">
              <a:off x="5214621" y="4378188"/>
              <a:ext cx="607882" cy="1193439"/>
            </a:xfrm>
            <a:prstGeom prst="trapezoid">
              <a:avLst>
                <a:gd name="adj" fmla="val 8738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10800000">
              <a:off x="4609480" y="2104597"/>
              <a:ext cx="1261662" cy="1676421"/>
            </a:xfrm>
            <a:prstGeom prst="trapezoi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Oval 1"/>
            <p:cNvSpPr/>
            <p:nvPr/>
          </p:nvSpPr>
          <p:spPr>
            <a:xfrm>
              <a:off x="4707674" y="997882"/>
              <a:ext cx="1066800" cy="1334271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lowchart: Manual Operation 22"/>
            <p:cNvSpPr/>
            <p:nvPr/>
          </p:nvSpPr>
          <p:spPr>
            <a:xfrm>
              <a:off x="4687093" y="401839"/>
              <a:ext cx="1062935" cy="790155"/>
            </a:xfrm>
            <a:prstGeom prst="flowChartManualOperati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>
              <a:off x="4572602" y="3500182"/>
              <a:ext cx="1361315" cy="1193439"/>
            </a:xfrm>
            <a:prstGeom prst="trapezoi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>
              <a:off x="4725002" y="3487677"/>
              <a:ext cx="1025026" cy="318527"/>
            </a:xfrm>
            <a:prstGeom prst="trapezoid">
              <a:avLst/>
            </a:prstGeom>
            <a:solidFill>
              <a:srgbClr val="DAA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" name="Group 121"/>
            <p:cNvGrpSpPr/>
            <p:nvPr/>
          </p:nvGrpSpPr>
          <p:grpSpPr>
            <a:xfrm>
              <a:off x="4784463" y="3477967"/>
              <a:ext cx="904061" cy="337945"/>
              <a:chOff x="3899750" y="2594666"/>
              <a:chExt cx="893806" cy="329057"/>
            </a:xfrm>
          </p:grpSpPr>
          <p:sp>
            <p:nvSpPr>
              <p:cNvPr id="123" name="Quad Arrow Callout 122"/>
              <p:cNvSpPr/>
              <p:nvPr/>
            </p:nvSpPr>
            <p:spPr>
              <a:xfrm>
                <a:off x="3899750" y="2594666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Quad Arrow Callout 123"/>
              <p:cNvSpPr/>
              <p:nvPr/>
            </p:nvSpPr>
            <p:spPr>
              <a:xfrm>
                <a:off x="4192194" y="2598785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Quad Arrow Callout 124"/>
              <p:cNvSpPr/>
              <p:nvPr/>
            </p:nvSpPr>
            <p:spPr>
              <a:xfrm>
                <a:off x="4488756" y="2607023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2" name="Group 151"/>
            <p:cNvGrpSpPr/>
            <p:nvPr/>
          </p:nvGrpSpPr>
          <p:grpSpPr>
            <a:xfrm>
              <a:off x="4930767" y="1915982"/>
              <a:ext cx="549378" cy="1142262"/>
              <a:chOff x="3195988" y="2407806"/>
              <a:chExt cx="714211" cy="1726193"/>
            </a:xfrm>
          </p:grpSpPr>
          <p:sp>
            <p:nvSpPr>
              <p:cNvPr id="135" name="Rounded Rectangle 134"/>
              <p:cNvSpPr/>
              <p:nvPr/>
            </p:nvSpPr>
            <p:spPr>
              <a:xfrm>
                <a:off x="3298905" y="2980596"/>
                <a:ext cx="152324" cy="111383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>
                <a:off x="3426348" y="2896264"/>
                <a:ext cx="152324" cy="111383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>
                <a:off x="3565932" y="3020168"/>
                <a:ext cx="152324" cy="111383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>
                <a:off x="3682135" y="2957058"/>
                <a:ext cx="152324" cy="111383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>
                <a:off x="3195988" y="2927408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ounded Rectangle 139"/>
              <p:cNvSpPr/>
              <p:nvPr/>
            </p:nvSpPr>
            <p:spPr>
              <a:xfrm>
                <a:off x="3298905" y="3122741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ounded Rectangle 140"/>
              <p:cNvSpPr/>
              <p:nvPr/>
            </p:nvSpPr>
            <p:spPr>
              <a:xfrm>
                <a:off x="3431376" y="3220859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>
                <a:off x="3554152" y="3369738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>
                <a:off x="3667976" y="3136021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ounded Rectangle 143"/>
              <p:cNvSpPr/>
              <p:nvPr/>
            </p:nvSpPr>
            <p:spPr>
              <a:xfrm>
                <a:off x="3784893" y="2907955"/>
                <a:ext cx="125306" cy="530544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>
                <a:off x="3223879" y="2615738"/>
                <a:ext cx="116096" cy="44804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3768263" y="2663397"/>
                <a:ext cx="111937" cy="38723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3320122" y="2511565"/>
                <a:ext cx="108936" cy="28237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3714895" y="2516145"/>
                <a:ext cx="108936" cy="28237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3423021" y="2474552"/>
                <a:ext cx="108936" cy="28237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3586420" y="2466697"/>
                <a:ext cx="108936" cy="28237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>
                <a:off x="3497455" y="2407806"/>
                <a:ext cx="108936" cy="282371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/>
            <p:cNvGrpSpPr/>
            <p:nvPr/>
          </p:nvGrpSpPr>
          <p:grpSpPr>
            <a:xfrm rot="622153">
              <a:off x="4597317" y="1190739"/>
              <a:ext cx="381108" cy="1171319"/>
              <a:chOff x="3482981" y="1940962"/>
              <a:chExt cx="653728" cy="1171319"/>
            </a:xfrm>
          </p:grpSpPr>
          <p:sp>
            <p:nvSpPr>
              <p:cNvPr id="154" name="Rounded Rectangle 153"/>
              <p:cNvSpPr/>
              <p:nvPr/>
            </p:nvSpPr>
            <p:spPr>
              <a:xfrm>
                <a:off x="3576131" y="2135548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>
                <a:off x="3691478" y="2064133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3817815" y="2169059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3922990" y="2115615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3482981" y="2090507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3576131" y="2255920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3696029" y="2339009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>
                <a:off x="3807153" y="2465084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ounded Rectangle 161"/>
              <p:cNvSpPr/>
              <p:nvPr/>
            </p:nvSpPr>
            <p:spPr>
              <a:xfrm>
                <a:off x="3910174" y="2267166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>
                <a:off x="4023294" y="1964480"/>
                <a:ext cx="113415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ounded Rectangle 164"/>
              <p:cNvSpPr/>
              <p:nvPr/>
            </p:nvSpPr>
            <p:spPr>
              <a:xfrm>
                <a:off x="3915221" y="1940962"/>
                <a:ext cx="101313" cy="327918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3836803" y="1991623"/>
                <a:ext cx="98597" cy="23911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3619048" y="1954473"/>
                <a:ext cx="78423" cy="23911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 rot="20668012">
              <a:off x="5534045" y="1176685"/>
              <a:ext cx="361449" cy="1171319"/>
              <a:chOff x="3509402" y="1940962"/>
              <a:chExt cx="620007" cy="1171319"/>
            </a:xfrm>
          </p:grpSpPr>
          <p:sp>
            <p:nvSpPr>
              <p:cNvPr id="173" name="Rounded Rectangle 172"/>
              <p:cNvSpPr/>
              <p:nvPr/>
            </p:nvSpPr>
            <p:spPr>
              <a:xfrm>
                <a:off x="3576131" y="2135548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3691478" y="2064133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3817815" y="2169059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>
                <a:off x="3922990" y="2115615"/>
                <a:ext cx="137868" cy="943222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>
                <a:off x="3509402" y="1983060"/>
                <a:ext cx="107193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3576131" y="2255920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ounded Rectangle 178"/>
              <p:cNvSpPr/>
              <p:nvPr/>
            </p:nvSpPr>
            <p:spPr>
              <a:xfrm>
                <a:off x="3696029" y="2339009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3807153" y="2465084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3910174" y="2267166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4015995" y="2074034"/>
                <a:ext cx="113414" cy="44927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3915221" y="1940962"/>
                <a:ext cx="101313" cy="327918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3836803" y="1991623"/>
                <a:ext cx="98597" cy="23911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3619048" y="1954473"/>
                <a:ext cx="78423" cy="239119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Flowchart: Stored Data 25"/>
            <p:cNvSpPr/>
            <p:nvPr/>
          </p:nvSpPr>
          <p:spPr>
            <a:xfrm rot="16200000">
              <a:off x="5124217" y="778027"/>
              <a:ext cx="228600" cy="768117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02"/>
            <p:cNvGrpSpPr/>
            <p:nvPr/>
          </p:nvGrpSpPr>
          <p:grpSpPr>
            <a:xfrm>
              <a:off x="4958635" y="1090702"/>
              <a:ext cx="519850" cy="194324"/>
              <a:chOff x="3899750" y="2594666"/>
              <a:chExt cx="893806" cy="329057"/>
            </a:xfrm>
          </p:grpSpPr>
          <p:sp>
            <p:nvSpPr>
              <p:cNvPr id="97" name="Quad Arrow Callout 96"/>
              <p:cNvSpPr/>
              <p:nvPr/>
            </p:nvSpPr>
            <p:spPr>
              <a:xfrm>
                <a:off x="3899750" y="2594666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Quad Arrow Callout 117"/>
              <p:cNvSpPr/>
              <p:nvPr/>
            </p:nvSpPr>
            <p:spPr>
              <a:xfrm>
                <a:off x="4192194" y="2598785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Quad Arrow Callout 118"/>
              <p:cNvSpPr/>
              <p:nvPr/>
            </p:nvSpPr>
            <p:spPr>
              <a:xfrm>
                <a:off x="4488756" y="2607023"/>
                <a:ext cx="304800" cy="316700"/>
              </a:xfrm>
              <a:prstGeom prst="quadArrowCallout">
                <a:avLst>
                  <a:gd name="adj1" fmla="val 24693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2938827" y="2518115"/>
            <a:ext cx="1449363" cy="4087163"/>
            <a:chOff x="779854" y="485947"/>
            <a:chExt cx="1449363" cy="4087163"/>
          </a:xfrm>
        </p:grpSpPr>
        <p:grpSp>
          <p:nvGrpSpPr>
            <p:cNvPr id="188" name="Group 187"/>
            <p:cNvGrpSpPr/>
            <p:nvPr/>
          </p:nvGrpSpPr>
          <p:grpSpPr>
            <a:xfrm>
              <a:off x="779854" y="566780"/>
              <a:ext cx="1449363" cy="4006330"/>
              <a:chOff x="779854" y="566780"/>
              <a:chExt cx="1449363" cy="4006330"/>
            </a:xfrm>
          </p:grpSpPr>
          <p:grpSp>
            <p:nvGrpSpPr>
              <p:cNvPr id="190" name="Group 189"/>
              <p:cNvGrpSpPr/>
              <p:nvPr/>
            </p:nvGrpSpPr>
            <p:grpSpPr>
              <a:xfrm>
                <a:off x="779854" y="916507"/>
                <a:ext cx="1449363" cy="3656603"/>
                <a:chOff x="4381698" y="1108586"/>
                <a:chExt cx="1449363" cy="3656603"/>
              </a:xfrm>
              <a:solidFill>
                <a:srgbClr val="FFC000"/>
              </a:solidFill>
            </p:grpSpPr>
            <p:sp>
              <p:nvSpPr>
                <p:cNvPr id="192" name="Flowchart: Magnetic Disk 191"/>
                <p:cNvSpPr/>
                <p:nvPr/>
              </p:nvSpPr>
              <p:spPr>
                <a:xfrm>
                  <a:off x="4381698" y="4546155"/>
                  <a:ext cx="1449363" cy="219034"/>
                </a:xfrm>
                <a:prstGeom prst="flowChartMagneticDisk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4823360" y="1143624"/>
                  <a:ext cx="609600" cy="1003855"/>
                </a:xfrm>
                <a:prstGeom prst="ellipse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Chord 193"/>
                <p:cNvSpPr/>
                <p:nvPr/>
              </p:nvSpPr>
              <p:spPr>
                <a:xfrm rot="6585439">
                  <a:off x="4806082" y="1111364"/>
                  <a:ext cx="627910" cy="622354"/>
                </a:xfrm>
                <a:prstGeom prst="chord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Rounded Rectangle 194"/>
                <p:cNvSpPr/>
                <p:nvPr/>
              </p:nvSpPr>
              <p:spPr>
                <a:xfrm rot="13066569">
                  <a:off x="4556780" y="1782419"/>
                  <a:ext cx="281751" cy="961363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Rounded Rectangle 195"/>
                <p:cNvSpPr/>
                <p:nvPr/>
              </p:nvSpPr>
              <p:spPr>
                <a:xfrm rot="19140440">
                  <a:off x="4539002" y="2319787"/>
                  <a:ext cx="281751" cy="831768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Rounded Rectangle 196"/>
                <p:cNvSpPr/>
                <p:nvPr/>
              </p:nvSpPr>
              <p:spPr>
                <a:xfrm rot="20247829">
                  <a:off x="5360190" y="1802083"/>
                  <a:ext cx="248332" cy="842044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Rounded Rectangle 197"/>
                <p:cNvSpPr/>
                <p:nvPr/>
              </p:nvSpPr>
              <p:spPr>
                <a:xfrm rot="2195895">
                  <a:off x="5310893" y="2368337"/>
                  <a:ext cx="281751" cy="768948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Trapezoid 198"/>
                <p:cNvSpPr/>
                <p:nvPr/>
              </p:nvSpPr>
              <p:spPr>
                <a:xfrm rot="10800000">
                  <a:off x="4685293" y="2012942"/>
                  <a:ext cx="800503" cy="990600"/>
                </a:xfrm>
                <a:prstGeom prst="trapezoid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rapezoid 199"/>
                <p:cNvSpPr/>
                <p:nvPr/>
              </p:nvSpPr>
              <p:spPr>
                <a:xfrm>
                  <a:off x="4696797" y="3002600"/>
                  <a:ext cx="800503" cy="767339"/>
                </a:xfrm>
                <a:prstGeom prst="trapezoid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Rounded Rectangle 200"/>
                <p:cNvSpPr/>
                <p:nvPr/>
              </p:nvSpPr>
              <p:spPr>
                <a:xfrm rot="371338">
                  <a:off x="4709019" y="3713426"/>
                  <a:ext cx="346468" cy="831768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ounded Rectangle 201"/>
                <p:cNvSpPr/>
                <p:nvPr/>
              </p:nvSpPr>
              <p:spPr>
                <a:xfrm rot="20719454">
                  <a:off x="5130289" y="3695663"/>
                  <a:ext cx="392136" cy="831768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Rounded Rectangle 202"/>
                <p:cNvSpPr/>
                <p:nvPr/>
              </p:nvSpPr>
              <p:spPr>
                <a:xfrm rot="5810348">
                  <a:off x="4811156" y="4199199"/>
                  <a:ext cx="251521" cy="506588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ounded Rectangle 203"/>
                <p:cNvSpPr/>
                <p:nvPr/>
              </p:nvSpPr>
              <p:spPr>
                <a:xfrm rot="4390485">
                  <a:off x="5360837" y="4257357"/>
                  <a:ext cx="221699" cy="378547"/>
                </a:xfrm>
                <a:prstGeom prst="roundRect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 rot="16200000">
                  <a:off x="5282449" y="1472284"/>
                  <a:ext cx="288601" cy="183143"/>
                </a:xfrm>
                <a:prstGeom prst="ellipse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 rot="16200000">
                  <a:off x="4669022" y="1467604"/>
                  <a:ext cx="288601" cy="183143"/>
                </a:xfrm>
                <a:prstGeom prst="ellipse">
                  <a:avLst/>
                </a:prstGeom>
                <a:grpFill/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1" name="Trapezoid 190"/>
              <p:cNvSpPr/>
              <p:nvPr/>
            </p:nvSpPr>
            <p:spPr>
              <a:xfrm>
                <a:off x="1202493" y="566780"/>
                <a:ext cx="622412" cy="556053"/>
              </a:xfrm>
              <a:prstGeom prst="trapezoid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9" name="Trapezoid 188"/>
            <p:cNvSpPr/>
            <p:nvPr/>
          </p:nvSpPr>
          <p:spPr>
            <a:xfrm rot="10800000">
              <a:off x="1208698" y="485947"/>
              <a:ext cx="622412" cy="556053"/>
            </a:xfrm>
            <a:prstGeom prst="trapezoid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266817" y="204763"/>
            <a:ext cx="790127" cy="790250"/>
            <a:chOff x="-584028" y="3607881"/>
            <a:chExt cx="1422228" cy="1422450"/>
          </a:xfrm>
        </p:grpSpPr>
        <p:sp>
          <p:nvSpPr>
            <p:cNvPr id="314" name="Rounded Rectangle 313"/>
            <p:cNvSpPr/>
            <p:nvPr/>
          </p:nvSpPr>
          <p:spPr>
            <a:xfrm>
              <a:off x="-584028" y="3607881"/>
              <a:ext cx="1422228" cy="1422450"/>
            </a:xfrm>
            <a:prstGeom prst="roundRect">
              <a:avLst>
                <a:gd name="adj" fmla="val 218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Trapezoid 216"/>
            <p:cNvSpPr/>
            <p:nvPr/>
          </p:nvSpPr>
          <p:spPr>
            <a:xfrm>
              <a:off x="-216651" y="4660567"/>
              <a:ext cx="687717" cy="369764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Cloud 217"/>
            <p:cNvSpPr/>
            <p:nvPr/>
          </p:nvSpPr>
          <p:spPr>
            <a:xfrm rot="16854792">
              <a:off x="-578629" y="4203245"/>
              <a:ext cx="851691" cy="364819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Cloud 218"/>
            <p:cNvSpPr/>
            <p:nvPr/>
          </p:nvSpPr>
          <p:spPr>
            <a:xfrm rot="15902291">
              <a:off x="57342" y="4213437"/>
              <a:ext cx="839587" cy="364819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Isosceles Triangle 219"/>
            <p:cNvSpPr/>
            <p:nvPr/>
          </p:nvSpPr>
          <p:spPr>
            <a:xfrm rot="10800000">
              <a:off x="-1740" y="4699297"/>
              <a:ext cx="257893" cy="15492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>
              <a:off x="-173669" y="4079602"/>
              <a:ext cx="601752" cy="6584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Cloud 225"/>
            <p:cNvSpPr/>
            <p:nvPr/>
          </p:nvSpPr>
          <p:spPr>
            <a:xfrm>
              <a:off x="-282897" y="3876819"/>
              <a:ext cx="773681" cy="392017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" name="Group 42"/>
            <p:cNvGrpSpPr/>
            <p:nvPr/>
          </p:nvGrpSpPr>
          <p:grpSpPr>
            <a:xfrm rot="2071358">
              <a:off x="-170825" y="4750900"/>
              <a:ext cx="208318" cy="71426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298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03" name="Donut 302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4" name="Donut 303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5" name="Donut 304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9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300" name="Donut 299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" name="Donut 300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" name="Donut 301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29" name="Cloud 228"/>
            <p:cNvSpPr/>
            <p:nvPr/>
          </p:nvSpPr>
          <p:spPr>
            <a:xfrm>
              <a:off x="-88868" y="4514025"/>
              <a:ext cx="413405" cy="271116"/>
            </a:xfrm>
            <a:prstGeom prst="cloud">
              <a:avLst/>
            </a:prstGeom>
            <a:solidFill>
              <a:srgbClr val="7F520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40409" y="4556383"/>
              <a:ext cx="135513" cy="1014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42"/>
            <p:cNvGrpSpPr/>
            <p:nvPr/>
          </p:nvGrpSpPr>
          <p:grpSpPr>
            <a:xfrm rot="19477773">
              <a:off x="229827" y="4723539"/>
              <a:ext cx="208318" cy="71426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283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88" name="Donut 287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9" name="Donut 288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0" name="Donut 289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4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85" name="Donut 284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" name="Donut 285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7" name="Donut 286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32" name="Oval 231"/>
            <p:cNvSpPr/>
            <p:nvPr/>
          </p:nvSpPr>
          <p:spPr>
            <a:xfrm>
              <a:off x="-285001" y="4031705"/>
              <a:ext cx="199892" cy="203610"/>
            </a:xfrm>
            <a:prstGeom prst="ellipse">
              <a:avLst/>
            </a:prstGeom>
            <a:solidFill>
              <a:srgbClr val="7F520F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/>
            <p:cNvSpPr/>
            <p:nvPr/>
          </p:nvSpPr>
          <p:spPr>
            <a:xfrm>
              <a:off x="333277" y="3998699"/>
              <a:ext cx="199892" cy="203610"/>
            </a:xfrm>
            <a:prstGeom prst="ellipse">
              <a:avLst/>
            </a:prstGeom>
            <a:solidFill>
              <a:srgbClr val="7F520F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" name="Group 42"/>
            <p:cNvGrpSpPr/>
            <p:nvPr/>
          </p:nvGrpSpPr>
          <p:grpSpPr>
            <a:xfrm rot="2071358">
              <a:off x="-22742" y="4861945"/>
              <a:ext cx="208318" cy="71426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275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80" name="Donut 279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1" name="Donut 280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2" name="Donut 281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77" name="Donut 276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8" name="Donut 277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9" name="Donut 278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5" name="Group 42"/>
            <p:cNvGrpSpPr/>
            <p:nvPr/>
          </p:nvGrpSpPr>
          <p:grpSpPr>
            <a:xfrm rot="18831304">
              <a:off x="98049" y="4842147"/>
              <a:ext cx="204849" cy="72636"/>
              <a:chOff x="6286413" y="968958"/>
              <a:chExt cx="2408834" cy="2185901"/>
            </a:xfrm>
            <a:solidFill>
              <a:srgbClr val="FFC000"/>
            </a:solidFill>
          </p:grpSpPr>
          <p:grpSp>
            <p:nvGrpSpPr>
              <p:cNvPr id="267" name="Group 37"/>
              <p:cNvGrpSpPr/>
              <p:nvPr/>
            </p:nvGrpSpPr>
            <p:grpSpPr>
              <a:xfrm>
                <a:off x="6286413" y="968958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72" name="Donut 271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3" name="Donut 272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4" name="Donut 273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" name="Group 38"/>
              <p:cNvGrpSpPr/>
              <p:nvPr/>
            </p:nvGrpSpPr>
            <p:grpSpPr>
              <a:xfrm flipH="1">
                <a:off x="7543800" y="990600"/>
                <a:ext cx="1151447" cy="2164259"/>
                <a:chOff x="6286413" y="968958"/>
                <a:chExt cx="1151447" cy="2164259"/>
              </a:xfrm>
              <a:grpFill/>
            </p:grpSpPr>
            <p:sp>
              <p:nvSpPr>
                <p:cNvPr id="269" name="Donut 268"/>
                <p:cNvSpPr/>
                <p:nvPr/>
              </p:nvSpPr>
              <p:spPr>
                <a:xfrm rot="20620213">
                  <a:off x="6286413" y="968958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0" name="Donut 269"/>
                <p:cNvSpPr/>
                <p:nvPr/>
              </p:nvSpPr>
              <p:spPr>
                <a:xfrm rot="19921608">
                  <a:off x="6524438" y="1583728"/>
                  <a:ext cx="497793" cy="976073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1" name="Donut 270"/>
                <p:cNvSpPr/>
                <p:nvPr/>
              </p:nvSpPr>
              <p:spPr>
                <a:xfrm rot="19376810">
                  <a:off x="6940067" y="2188160"/>
                  <a:ext cx="497793" cy="945057"/>
                </a:xfrm>
                <a:prstGeom prst="donut">
                  <a:avLst>
                    <a:gd name="adj" fmla="val 12312"/>
                  </a:avLst>
                </a:prstGeom>
                <a:grpFill/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" name="Group 237"/>
            <p:cNvGrpSpPr/>
            <p:nvPr/>
          </p:nvGrpSpPr>
          <p:grpSpPr>
            <a:xfrm>
              <a:off x="-278791" y="3713680"/>
              <a:ext cx="811960" cy="449532"/>
              <a:chOff x="4648200" y="2161320"/>
              <a:chExt cx="2502434" cy="1408902"/>
            </a:xfrm>
          </p:grpSpPr>
          <p:sp>
            <p:nvSpPr>
              <p:cNvPr id="239" name="Rounded Rectangle 238"/>
              <p:cNvSpPr/>
              <p:nvPr/>
            </p:nvSpPr>
            <p:spPr>
              <a:xfrm>
                <a:off x="4648200" y="3119388"/>
                <a:ext cx="2502434" cy="45083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Regular Pentagon 239"/>
              <p:cNvSpPr/>
              <p:nvPr/>
            </p:nvSpPr>
            <p:spPr>
              <a:xfrm>
                <a:off x="5574221" y="2465693"/>
                <a:ext cx="801011" cy="665735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Regular Pentagon 240"/>
              <p:cNvSpPr/>
              <p:nvPr/>
            </p:nvSpPr>
            <p:spPr>
              <a:xfrm>
                <a:off x="4792918" y="2676126"/>
                <a:ext cx="537924" cy="447078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egular Pentagon 241"/>
              <p:cNvSpPr/>
              <p:nvPr/>
            </p:nvSpPr>
            <p:spPr>
              <a:xfrm>
                <a:off x="6516531" y="2669331"/>
                <a:ext cx="537924" cy="447078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Diamond 242"/>
              <p:cNvSpPr/>
              <p:nvPr/>
            </p:nvSpPr>
            <p:spPr>
              <a:xfrm>
                <a:off x="5859638" y="2629702"/>
                <a:ext cx="186327" cy="447078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Diamond 243"/>
              <p:cNvSpPr/>
              <p:nvPr/>
            </p:nvSpPr>
            <p:spPr>
              <a:xfrm>
                <a:off x="4830869" y="2411080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Diamond 244"/>
              <p:cNvSpPr/>
              <p:nvPr/>
            </p:nvSpPr>
            <p:spPr>
              <a:xfrm>
                <a:off x="6572533" y="2445792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Diamond 245"/>
              <p:cNvSpPr/>
              <p:nvPr/>
            </p:nvSpPr>
            <p:spPr>
              <a:xfrm>
                <a:off x="5742278" y="2161320"/>
                <a:ext cx="447301" cy="447078"/>
              </a:xfrm>
              <a:prstGeom prst="diamond">
                <a:avLst/>
              </a:prstGeom>
              <a:solidFill>
                <a:srgbClr val="E4B42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Quad Arrow Callout 246"/>
              <p:cNvSpPr/>
              <p:nvPr/>
            </p:nvSpPr>
            <p:spPr>
              <a:xfrm>
                <a:off x="4716798" y="3153369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Quad Arrow Callout 247"/>
              <p:cNvSpPr/>
              <p:nvPr/>
            </p:nvSpPr>
            <p:spPr>
              <a:xfrm>
                <a:off x="5114153" y="3149047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Quad Arrow Callout 248"/>
              <p:cNvSpPr/>
              <p:nvPr/>
            </p:nvSpPr>
            <p:spPr>
              <a:xfrm>
                <a:off x="5506786" y="3160118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Quad Arrow Callout 249"/>
              <p:cNvSpPr/>
              <p:nvPr/>
            </p:nvSpPr>
            <p:spPr>
              <a:xfrm>
                <a:off x="5899417" y="3149047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Quad Arrow Callout 250"/>
              <p:cNvSpPr/>
              <p:nvPr/>
            </p:nvSpPr>
            <p:spPr>
              <a:xfrm>
                <a:off x="6320215" y="3157284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Quad Arrow Callout 251"/>
              <p:cNvSpPr/>
              <p:nvPr/>
            </p:nvSpPr>
            <p:spPr>
              <a:xfrm>
                <a:off x="6717570" y="3164604"/>
                <a:ext cx="392631" cy="350688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32205701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295702" y="758649"/>
            <a:ext cx="2536907" cy="5170720"/>
            <a:chOff x="5384873" y="1053571"/>
            <a:chExt cx="2536907" cy="5170720"/>
          </a:xfrm>
        </p:grpSpPr>
        <p:sp>
          <p:nvSpPr>
            <p:cNvPr id="3" name="Cloud 2"/>
            <p:cNvSpPr/>
            <p:nvPr/>
          </p:nvSpPr>
          <p:spPr>
            <a:xfrm rot="21261055">
              <a:off x="6436043" y="1419238"/>
              <a:ext cx="1245530" cy="1589447"/>
            </a:xfrm>
            <a:prstGeom prst="cloud">
              <a:avLst/>
            </a:prstGeom>
            <a:solidFill>
              <a:srgbClr val="4E30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19409858">
              <a:off x="5536878" y="1640524"/>
              <a:ext cx="1245530" cy="1269555"/>
            </a:xfrm>
            <a:prstGeom prst="cloud">
              <a:avLst/>
            </a:prstGeom>
            <a:solidFill>
              <a:srgbClr val="4E30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7424239" y="3969673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5384873" y="3983526"/>
              <a:ext cx="497541" cy="616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6162881" y="5607858"/>
              <a:ext cx="517337" cy="616433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6710733" y="5606344"/>
              <a:ext cx="493581" cy="616433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473242">
              <a:off x="5661881" y="2514598"/>
              <a:ext cx="847165" cy="1842247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69632">
              <a:off x="6862481" y="2514699"/>
              <a:ext cx="847165" cy="1842247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6244901" y="2514598"/>
              <a:ext cx="847165" cy="1600201"/>
            </a:xfrm>
            <a:prstGeom prst="trapezoid">
              <a:avLst>
                <a:gd name="adj" fmla="val 912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5982568" y="4126407"/>
              <a:ext cx="1301676" cy="1700898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6425299" y="2689296"/>
              <a:ext cx="432499" cy="34395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20604823">
              <a:off x="6526035" y="2484997"/>
              <a:ext cx="409796" cy="2941279"/>
            </a:xfrm>
            <a:prstGeom prst="roundRect">
              <a:avLst>
                <a:gd name="adj" fmla="val 41194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/>
            <p:cNvGrpSpPr/>
            <p:nvPr/>
          </p:nvGrpSpPr>
          <p:grpSpPr>
            <a:xfrm rot="20591567">
              <a:off x="6527746" y="2872768"/>
              <a:ext cx="422525" cy="2172300"/>
              <a:chOff x="9005046" y="1202912"/>
              <a:chExt cx="856130" cy="4401564"/>
            </a:xfrm>
          </p:grpSpPr>
          <p:sp>
            <p:nvSpPr>
              <p:cNvPr id="28" name="Flowchart: Collate 27"/>
              <p:cNvSpPr/>
              <p:nvPr/>
            </p:nvSpPr>
            <p:spPr>
              <a:xfrm>
                <a:off x="9022976" y="2686571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Flowchart: Collate 28"/>
              <p:cNvSpPr/>
              <p:nvPr/>
            </p:nvSpPr>
            <p:spPr>
              <a:xfrm>
                <a:off x="9027458" y="4237465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Diamond 29"/>
              <p:cNvSpPr/>
              <p:nvPr/>
            </p:nvSpPr>
            <p:spPr>
              <a:xfrm>
                <a:off x="9053010" y="3751730"/>
                <a:ext cx="779929" cy="779929"/>
              </a:xfrm>
              <a:prstGeom prst="diamon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lowchart: Collate 30"/>
              <p:cNvSpPr/>
              <p:nvPr/>
            </p:nvSpPr>
            <p:spPr>
              <a:xfrm>
                <a:off x="9005046" y="1202912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Diamond 31"/>
              <p:cNvSpPr/>
              <p:nvPr/>
            </p:nvSpPr>
            <p:spPr>
              <a:xfrm>
                <a:off x="9030598" y="2236694"/>
                <a:ext cx="779929" cy="779929"/>
              </a:xfrm>
              <a:prstGeom prst="diamon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ounded Rectangle 15"/>
            <p:cNvSpPr/>
            <p:nvPr/>
          </p:nvSpPr>
          <p:spPr>
            <a:xfrm>
              <a:off x="6262510" y="4053582"/>
              <a:ext cx="822381" cy="15374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5963378" y="1103700"/>
              <a:ext cx="1317629" cy="1632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6114753" y="2245659"/>
              <a:ext cx="977313" cy="615612"/>
            </a:xfrm>
            <a:prstGeom prst="cloud">
              <a:avLst/>
            </a:prstGeom>
            <a:solidFill>
              <a:srgbClr val="4E30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6344588" y="2315979"/>
              <a:ext cx="467087" cy="1310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5725783" y="1053571"/>
              <a:ext cx="1877157" cy="663919"/>
            </a:xfrm>
            <a:prstGeom prst="ellipse">
              <a:avLst/>
            </a:prstGeom>
            <a:solidFill>
              <a:srgbClr val="FF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5798864" y="1569258"/>
              <a:ext cx="1825618" cy="236225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/>
            <p:cNvGrpSpPr/>
            <p:nvPr/>
          </p:nvGrpSpPr>
          <p:grpSpPr>
            <a:xfrm rot="16200000">
              <a:off x="6513701" y="967681"/>
              <a:ext cx="261022" cy="1341976"/>
              <a:chOff x="9005046" y="1202912"/>
              <a:chExt cx="856130" cy="4401564"/>
            </a:xfrm>
          </p:grpSpPr>
          <p:sp>
            <p:nvSpPr>
              <p:cNvPr id="23" name="Flowchart: Collate 22"/>
              <p:cNvSpPr/>
              <p:nvPr/>
            </p:nvSpPr>
            <p:spPr>
              <a:xfrm>
                <a:off x="9022976" y="2686571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Flowchart: Collate 23"/>
              <p:cNvSpPr/>
              <p:nvPr/>
            </p:nvSpPr>
            <p:spPr>
              <a:xfrm>
                <a:off x="9027458" y="4237465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Diamond 24"/>
              <p:cNvSpPr/>
              <p:nvPr/>
            </p:nvSpPr>
            <p:spPr>
              <a:xfrm>
                <a:off x="9053010" y="3751730"/>
                <a:ext cx="779929" cy="779929"/>
              </a:xfrm>
              <a:prstGeom prst="diamon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lowchart: Collate 25"/>
              <p:cNvSpPr/>
              <p:nvPr/>
            </p:nvSpPr>
            <p:spPr>
              <a:xfrm>
                <a:off x="9005046" y="1202912"/>
                <a:ext cx="833718" cy="1367011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Diamond 26"/>
              <p:cNvSpPr/>
              <p:nvPr/>
            </p:nvSpPr>
            <p:spPr>
              <a:xfrm>
                <a:off x="9030598" y="2236694"/>
                <a:ext cx="779929" cy="779929"/>
              </a:xfrm>
              <a:prstGeom prst="diamon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" name="TextBox 32"/>
          <p:cNvSpPr txBox="1"/>
          <p:nvPr/>
        </p:nvSpPr>
        <p:spPr>
          <a:xfrm>
            <a:off x="6310118" y="6034179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Abner 2 Samuel 1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A</a:t>
            </a:r>
            <a:endParaRPr lang="en-US" sz="6600" dirty="0"/>
          </a:p>
        </p:txBody>
      </p:sp>
      <p:grpSp>
        <p:nvGrpSpPr>
          <p:cNvPr id="88" name="Group 87"/>
          <p:cNvGrpSpPr/>
          <p:nvPr/>
        </p:nvGrpSpPr>
        <p:grpSpPr>
          <a:xfrm>
            <a:off x="496714" y="1285836"/>
            <a:ext cx="1313454" cy="3010117"/>
            <a:chOff x="496714" y="1285836"/>
            <a:chExt cx="1313454" cy="3010117"/>
          </a:xfrm>
        </p:grpSpPr>
        <p:sp>
          <p:nvSpPr>
            <p:cNvPr id="46" name="Cloud 45"/>
            <p:cNvSpPr/>
            <p:nvPr/>
          </p:nvSpPr>
          <p:spPr>
            <a:xfrm rot="671737">
              <a:off x="539262" y="1554734"/>
              <a:ext cx="394128" cy="1358815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 rot="21410987" flipH="1">
              <a:off x="1287717" y="1663439"/>
              <a:ext cx="417076" cy="1204758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 rot="4110720" flipH="1">
              <a:off x="1500541" y="3233955"/>
              <a:ext cx="399145" cy="2201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 rot="17097845">
              <a:off x="416793" y="3248147"/>
              <a:ext cx="399145" cy="2393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20382913">
              <a:off x="1317875" y="2398445"/>
              <a:ext cx="357513" cy="99253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217087" flipH="1">
              <a:off x="548892" y="2403714"/>
              <a:ext cx="389173" cy="102850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950279">
              <a:off x="720713" y="3986738"/>
              <a:ext cx="399145" cy="30921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20950279">
              <a:off x="1092493" y="3959429"/>
              <a:ext cx="399145" cy="30921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>
              <a:off x="699737" y="2357108"/>
              <a:ext cx="864900" cy="171466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699737" y="1350676"/>
              <a:ext cx="864900" cy="12580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 rot="17136793" flipH="1">
              <a:off x="953521" y="1505944"/>
              <a:ext cx="361226" cy="38974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Chord 43"/>
            <p:cNvSpPr/>
            <p:nvPr/>
          </p:nvSpPr>
          <p:spPr>
            <a:xfrm rot="7621963">
              <a:off x="671110" y="1311600"/>
              <a:ext cx="894398" cy="84286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666423" y="1564594"/>
              <a:ext cx="930082" cy="21435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730966" y="1568308"/>
              <a:ext cx="774521" cy="184602"/>
              <a:chOff x="1035539" y="4630637"/>
              <a:chExt cx="2525553" cy="719147"/>
            </a:xfrm>
          </p:grpSpPr>
          <p:sp>
            <p:nvSpPr>
              <p:cNvPr id="67" name="Plaque 66"/>
              <p:cNvSpPr/>
              <p:nvPr/>
            </p:nvSpPr>
            <p:spPr>
              <a:xfrm>
                <a:off x="1035539" y="4633200"/>
                <a:ext cx="762000" cy="716584"/>
              </a:xfrm>
              <a:prstGeom prst="plaque">
                <a:avLst>
                  <a:gd name="adj" fmla="val 23325"/>
                </a:avLst>
              </a:prstGeom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Diamond 67"/>
              <p:cNvSpPr/>
              <p:nvPr/>
            </p:nvSpPr>
            <p:spPr>
              <a:xfrm>
                <a:off x="1213740" y="4777893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" name="Group 70"/>
              <p:cNvGrpSpPr/>
              <p:nvPr/>
            </p:nvGrpSpPr>
            <p:grpSpPr>
              <a:xfrm>
                <a:off x="1920799" y="4630637"/>
                <a:ext cx="762000" cy="716584"/>
                <a:chOff x="1187939" y="4785600"/>
                <a:chExt cx="762000" cy="716584"/>
              </a:xfrm>
            </p:grpSpPr>
            <p:sp>
              <p:nvSpPr>
                <p:cNvPr id="69" name="Plaque 68"/>
                <p:cNvSpPr/>
                <p:nvPr/>
              </p:nvSpPr>
              <p:spPr>
                <a:xfrm>
                  <a:off x="1187939" y="4785600"/>
                  <a:ext cx="762000" cy="716584"/>
                </a:xfrm>
                <a:prstGeom prst="plaque">
                  <a:avLst>
                    <a:gd name="adj" fmla="val 23325"/>
                  </a:avLst>
                </a:prstGeom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1345925" y="49302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2" name="Plaque 71"/>
              <p:cNvSpPr/>
              <p:nvPr/>
            </p:nvSpPr>
            <p:spPr>
              <a:xfrm>
                <a:off x="2799092" y="4630637"/>
                <a:ext cx="762000" cy="716584"/>
              </a:xfrm>
              <a:prstGeom prst="plaque">
                <a:avLst>
                  <a:gd name="adj" fmla="val 23325"/>
                </a:avLst>
              </a:prstGeom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Diamond 72"/>
              <p:cNvSpPr/>
              <p:nvPr/>
            </p:nvSpPr>
            <p:spPr>
              <a:xfrm>
                <a:off x="2977293" y="4775330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Diamond 73"/>
              <p:cNvSpPr/>
              <p:nvPr/>
            </p:nvSpPr>
            <p:spPr>
              <a:xfrm>
                <a:off x="1646663" y="4778574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Diamond 74"/>
              <p:cNvSpPr/>
              <p:nvPr/>
            </p:nvSpPr>
            <p:spPr>
              <a:xfrm>
                <a:off x="2537979" y="4786131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7" name="Trapezoid 86"/>
            <p:cNvSpPr/>
            <p:nvPr/>
          </p:nvSpPr>
          <p:spPr>
            <a:xfrm rot="20308307">
              <a:off x="941556" y="2411502"/>
              <a:ext cx="407588" cy="1714662"/>
            </a:xfrm>
            <a:prstGeom prst="trapezoid">
              <a:avLst>
                <a:gd name="adj" fmla="val 35258"/>
              </a:avLst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771812" y="3279670"/>
              <a:ext cx="720750" cy="205014"/>
            </a:xfrm>
            <a:prstGeom prst="trapezoid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loud 64"/>
            <p:cNvSpPr/>
            <p:nvPr/>
          </p:nvSpPr>
          <p:spPr>
            <a:xfrm rot="16200000" flipH="1">
              <a:off x="883036" y="2210127"/>
              <a:ext cx="463652" cy="579691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10303325" flipH="1">
              <a:off x="1019546" y="2323498"/>
              <a:ext cx="195603" cy="1297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729956" y="3285929"/>
              <a:ext cx="774521" cy="184602"/>
              <a:chOff x="1035539" y="4630637"/>
              <a:chExt cx="2525553" cy="719147"/>
            </a:xfrm>
          </p:grpSpPr>
          <p:sp>
            <p:nvSpPr>
              <p:cNvPr id="78" name="Plaque 77"/>
              <p:cNvSpPr/>
              <p:nvPr/>
            </p:nvSpPr>
            <p:spPr>
              <a:xfrm>
                <a:off x="1035539" y="4633200"/>
                <a:ext cx="762000" cy="716584"/>
              </a:xfrm>
              <a:prstGeom prst="plaque">
                <a:avLst>
                  <a:gd name="adj" fmla="val 23325"/>
                </a:avLst>
              </a:prstGeom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Diamond 78"/>
              <p:cNvSpPr/>
              <p:nvPr/>
            </p:nvSpPr>
            <p:spPr>
              <a:xfrm>
                <a:off x="1213740" y="4777893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0" name="Group 79"/>
              <p:cNvGrpSpPr/>
              <p:nvPr/>
            </p:nvGrpSpPr>
            <p:grpSpPr>
              <a:xfrm>
                <a:off x="1920799" y="4630637"/>
                <a:ext cx="762000" cy="716584"/>
                <a:chOff x="1187939" y="4785600"/>
                <a:chExt cx="762000" cy="716584"/>
              </a:xfrm>
            </p:grpSpPr>
            <p:sp>
              <p:nvSpPr>
                <p:cNvPr id="85" name="Plaque 84"/>
                <p:cNvSpPr/>
                <p:nvPr/>
              </p:nvSpPr>
              <p:spPr>
                <a:xfrm>
                  <a:off x="1187939" y="4785600"/>
                  <a:ext cx="762000" cy="716584"/>
                </a:xfrm>
                <a:prstGeom prst="plaque">
                  <a:avLst>
                    <a:gd name="adj" fmla="val 23325"/>
                  </a:avLst>
                </a:prstGeom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Diamond 85"/>
                <p:cNvSpPr/>
                <p:nvPr/>
              </p:nvSpPr>
              <p:spPr>
                <a:xfrm>
                  <a:off x="1345925" y="49302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" name="Plaque 80"/>
              <p:cNvSpPr/>
              <p:nvPr/>
            </p:nvSpPr>
            <p:spPr>
              <a:xfrm>
                <a:off x="2799092" y="4630637"/>
                <a:ext cx="762000" cy="716584"/>
              </a:xfrm>
              <a:prstGeom prst="plaque">
                <a:avLst>
                  <a:gd name="adj" fmla="val 23325"/>
                </a:avLst>
              </a:prstGeom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Diamond 81"/>
              <p:cNvSpPr/>
              <p:nvPr/>
            </p:nvSpPr>
            <p:spPr>
              <a:xfrm>
                <a:off x="2977293" y="4775330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Diamond 82"/>
              <p:cNvSpPr/>
              <p:nvPr/>
            </p:nvSpPr>
            <p:spPr>
              <a:xfrm>
                <a:off x="1646663" y="4778574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Diamond 83"/>
              <p:cNvSpPr/>
              <p:nvPr/>
            </p:nvSpPr>
            <p:spPr>
              <a:xfrm>
                <a:off x="2537979" y="4786131"/>
                <a:ext cx="422073" cy="422073"/>
              </a:xfrm>
              <a:prstGeom prst="diamond">
                <a:avLst/>
              </a:prstGeom>
              <a:solidFill>
                <a:srgbClr val="E7BE6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9" name="TextBox 88"/>
          <p:cNvSpPr txBox="1"/>
          <p:nvPr/>
        </p:nvSpPr>
        <p:spPr>
          <a:xfrm>
            <a:off x="391325" y="4567038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Absalom</a:t>
            </a:r>
            <a:endParaRPr lang="en-US" dirty="0"/>
          </a:p>
        </p:txBody>
      </p:sp>
      <p:grpSp>
        <p:nvGrpSpPr>
          <p:cNvPr id="139" name="Group 138"/>
          <p:cNvGrpSpPr/>
          <p:nvPr/>
        </p:nvGrpSpPr>
        <p:grpSpPr>
          <a:xfrm>
            <a:off x="1999108" y="1034818"/>
            <a:ext cx="1347478" cy="3126489"/>
            <a:chOff x="2733071" y="454850"/>
            <a:chExt cx="1347478" cy="3126489"/>
          </a:xfrm>
        </p:grpSpPr>
        <p:sp>
          <p:nvSpPr>
            <p:cNvPr id="138" name="Rounded Rectangle 137"/>
            <p:cNvSpPr/>
            <p:nvPr/>
          </p:nvSpPr>
          <p:spPr>
            <a:xfrm rot="4652390">
              <a:off x="3393658" y="1095967"/>
              <a:ext cx="982298" cy="148385"/>
            </a:xfrm>
            <a:prstGeom prst="roundRect">
              <a:avLst>
                <a:gd name="adj" fmla="val 25532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ounded Rectangle 136"/>
            <p:cNvSpPr/>
            <p:nvPr/>
          </p:nvSpPr>
          <p:spPr>
            <a:xfrm rot="4836649">
              <a:off x="3277124" y="1187861"/>
              <a:ext cx="982298" cy="148385"/>
            </a:xfrm>
            <a:prstGeom prst="roundRect">
              <a:avLst>
                <a:gd name="adj" fmla="val 25532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20706537">
              <a:off x="3535504" y="793376"/>
              <a:ext cx="482878" cy="66608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17850862">
              <a:off x="2637725" y="2549350"/>
              <a:ext cx="414284" cy="2235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4660480" flipH="1">
              <a:off x="3761611" y="2556133"/>
              <a:ext cx="414284" cy="2235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217087" flipH="1">
              <a:off x="2818093" y="1626356"/>
              <a:ext cx="371074" cy="1063392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20382913">
              <a:off x="3583384" y="1632001"/>
              <a:ext cx="403936" cy="1101936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 rot="671737">
              <a:off x="2776814" y="735823"/>
              <a:ext cx="422434" cy="76251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flipH="1">
              <a:off x="2933045" y="1582067"/>
              <a:ext cx="897708" cy="1837082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649721" flipH="1">
              <a:off x="3393543" y="3324878"/>
              <a:ext cx="414284" cy="24474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649721" flipH="1">
              <a:off x="3011237" y="3341273"/>
              <a:ext cx="414284" cy="24006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flipH="1">
              <a:off x="2933045" y="2766296"/>
              <a:ext cx="897708" cy="652854"/>
            </a:xfrm>
            <a:prstGeom prst="trapezoid">
              <a:avLst>
                <a:gd name="adj" fmla="val 1126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Isosceles Triangle 59"/>
            <p:cNvSpPr/>
            <p:nvPr/>
          </p:nvSpPr>
          <p:spPr>
            <a:xfrm rot="10800000" flipH="1">
              <a:off x="3266572" y="1588966"/>
              <a:ext cx="299236" cy="53914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flipH="1">
              <a:off x="3003490" y="503782"/>
              <a:ext cx="827263" cy="1347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16200000">
              <a:off x="3141847" y="232850"/>
              <a:ext cx="537161" cy="98116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2804628" y="662877"/>
              <a:ext cx="1200535" cy="235675"/>
            </a:xfrm>
            <a:prstGeom prst="roundRect">
              <a:avLst>
                <a:gd name="adj" fmla="val 25532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3043259" y="639157"/>
              <a:ext cx="706220" cy="267724"/>
              <a:chOff x="2293803" y="4426098"/>
              <a:chExt cx="1711360" cy="782106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2293803" y="4426098"/>
                <a:ext cx="1711360" cy="782106"/>
                <a:chOff x="1035539" y="4630637"/>
                <a:chExt cx="2525553" cy="719147"/>
              </a:xfrm>
            </p:grpSpPr>
            <p:sp>
              <p:nvSpPr>
                <p:cNvPr id="91" name="Plaque 90"/>
                <p:cNvSpPr/>
                <p:nvPr/>
              </p:nvSpPr>
              <p:spPr>
                <a:xfrm>
                  <a:off x="1035539" y="4633200"/>
                  <a:ext cx="762000" cy="716584"/>
                </a:xfrm>
                <a:prstGeom prst="plaque">
                  <a:avLst>
                    <a:gd name="adj" fmla="val 37684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Diamond 91"/>
                <p:cNvSpPr/>
                <p:nvPr/>
              </p:nvSpPr>
              <p:spPr>
                <a:xfrm>
                  <a:off x="1213740" y="47778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3" name="Group 92"/>
                <p:cNvGrpSpPr/>
                <p:nvPr/>
              </p:nvGrpSpPr>
              <p:grpSpPr>
                <a:xfrm>
                  <a:off x="1920799" y="4630637"/>
                  <a:ext cx="762000" cy="716584"/>
                  <a:chOff x="1187939" y="4785600"/>
                  <a:chExt cx="762000" cy="716584"/>
                </a:xfrm>
              </p:grpSpPr>
              <p:sp>
                <p:nvSpPr>
                  <p:cNvPr id="98" name="Plaque 97"/>
                  <p:cNvSpPr/>
                  <p:nvPr/>
                </p:nvSpPr>
                <p:spPr>
                  <a:xfrm>
                    <a:off x="1187939" y="4785600"/>
                    <a:ext cx="762000" cy="716584"/>
                  </a:xfrm>
                  <a:prstGeom prst="plaque">
                    <a:avLst>
                      <a:gd name="adj" fmla="val 36088"/>
                    </a:avLst>
                  </a:prstGeom>
                  <a:solidFill>
                    <a:srgbClr val="C0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Diamond 98"/>
                  <p:cNvSpPr/>
                  <p:nvPr/>
                </p:nvSpPr>
                <p:spPr>
                  <a:xfrm>
                    <a:off x="1345925" y="4930293"/>
                    <a:ext cx="422073" cy="422073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" name="Plaque 93"/>
                <p:cNvSpPr/>
                <p:nvPr/>
              </p:nvSpPr>
              <p:spPr>
                <a:xfrm>
                  <a:off x="2799092" y="4630637"/>
                  <a:ext cx="762000" cy="716584"/>
                </a:xfrm>
                <a:prstGeom prst="plaque">
                  <a:avLst>
                    <a:gd name="adj" fmla="val 36088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2977293" y="4775330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0" name="Flowchart: Or 99"/>
              <p:cNvSpPr/>
              <p:nvPr/>
            </p:nvSpPr>
            <p:spPr>
              <a:xfrm rot="2900492">
                <a:off x="2707849" y="4682626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lowchart: Or 100"/>
              <p:cNvSpPr/>
              <p:nvPr/>
            </p:nvSpPr>
            <p:spPr>
              <a:xfrm rot="2666707">
                <a:off x="3298400" y="4668885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 rot="16200000">
              <a:off x="3022977" y="2912945"/>
              <a:ext cx="706220" cy="267724"/>
              <a:chOff x="2293803" y="4426098"/>
              <a:chExt cx="1711360" cy="782106"/>
            </a:xfrm>
          </p:grpSpPr>
          <p:grpSp>
            <p:nvGrpSpPr>
              <p:cNvPr id="104" name="Group 103"/>
              <p:cNvGrpSpPr/>
              <p:nvPr/>
            </p:nvGrpSpPr>
            <p:grpSpPr>
              <a:xfrm>
                <a:off x="2293803" y="4426098"/>
                <a:ext cx="1711360" cy="782106"/>
                <a:chOff x="1035539" y="4630637"/>
                <a:chExt cx="2525553" cy="719147"/>
              </a:xfrm>
            </p:grpSpPr>
            <p:sp>
              <p:nvSpPr>
                <p:cNvPr id="107" name="Plaque 106"/>
                <p:cNvSpPr/>
                <p:nvPr/>
              </p:nvSpPr>
              <p:spPr>
                <a:xfrm>
                  <a:off x="1035539" y="4633200"/>
                  <a:ext cx="762000" cy="716584"/>
                </a:xfrm>
                <a:prstGeom prst="plaque">
                  <a:avLst>
                    <a:gd name="adj" fmla="val 37684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1213740" y="47778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9" name="Group 108"/>
                <p:cNvGrpSpPr/>
                <p:nvPr/>
              </p:nvGrpSpPr>
              <p:grpSpPr>
                <a:xfrm>
                  <a:off x="1920799" y="4630637"/>
                  <a:ext cx="762000" cy="716584"/>
                  <a:chOff x="1187939" y="4785600"/>
                  <a:chExt cx="762000" cy="716584"/>
                </a:xfrm>
              </p:grpSpPr>
              <p:sp>
                <p:nvSpPr>
                  <p:cNvPr id="112" name="Plaque 111"/>
                  <p:cNvSpPr/>
                  <p:nvPr/>
                </p:nvSpPr>
                <p:spPr>
                  <a:xfrm>
                    <a:off x="1187939" y="4785600"/>
                    <a:ext cx="762000" cy="716584"/>
                  </a:xfrm>
                  <a:prstGeom prst="plaque">
                    <a:avLst>
                      <a:gd name="adj" fmla="val 36088"/>
                    </a:avLst>
                  </a:prstGeom>
                  <a:solidFill>
                    <a:srgbClr val="C0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Diamond 112"/>
                  <p:cNvSpPr/>
                  <p:nvPr/>
                </p:nvSpPr>
                <p:spPr>
                  <a:xfrm>
                    <a:off x="1345925" y="4930293"/>
                    <a:ext cx="422073" cy="422073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0" name="Plaque 109"/>
                <p:cNvSpPr/>
                <p:nvPr/>
              </p:nvSpPr>
              <p:spPr>
                <a:xfrm>
                  <a:off x="2799092" y="4630637"/>
                  <a:ext cx="762000" cy="716584"/>
                </a:xfrm>
                <a:prstGeom prst="plaque">
                  <a:avLst>
                    <a:gd name="adj" fmla="val 36088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2977293" y="4775330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5" name="Flowchart: Or 104"/>
              <p:cNvSpPr/>
              <p:nvPr/>
            </p:nvSpPr>
            <p:spPr>
              <a:xfrm rot="2900492">
                <a:off x="2707849" y="4682626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Flowchart: Or 105"/>
              <p:cNvSpPr/>
              <p:nvPr/>
            </p:nvSpPr>
            <p:spPr>
              <a:xfrm rot="2666707">
                <a:off x="3298400" y="4668885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 rot="16594201">
              <a:off x="2754839" y="2918147"/>
              <a:ext cx="706220" cy="267724"/>
              <a:chOff x="2293803" y="4426098"/>
              <a:chExt cx="1711360" cy="782106"/>
            </a:xfrm>
          </p:grpSpPr>
          <p:grpSp>
            <p:nvGrpSpPr>
              <p:cNvPr id="115" name="Group 114"/>
              <p:cNvGrpSpPr/>
              <p:nvPr/>
            </p:nvGrpSpPr>
            <p:grpSpPr>
              <a:xfrm>
                <a:off x="2293803" y="4426098"/>
                <a:ext cx="1711360" cy="782106"/>
                <a:chOff x="1035539" y="4630637"/>
                <a:chExt cx="2525553" cy="719147"/>
              </a:xfrm>
            </p:grpSpPr>
            <p:sp>
              <p:nvSpPr>
                <p:cNvPr id="118" name="Plaque 117"/>
                <p:cNvSpPr/>
                <p:nvPr/>
              </p:nvSpPr>
              <p:spPr>
                <a:xfrm>
                  <a:off x="1035539" y="4633200"/>
                  <a:ext cx="762000" cy="716584"/>
                </a:xfrm>
                <a:prstGeom prst="plaque">
                  <a:avLst>
                    <a:gd name="adj" fmla="val 37684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1213740" y="47778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0" name="Group 119"/>
                <p:cNvGrpSpPr/>
                <p:nvPr/>
              </p:nvGrpSpPr>
              <p:grpSpPr>
                <a:xfrm>
                  <a:off x="1920799" y="4630637"/>
                  <a:ext cx="762000" cy="716584"/>
                  <a:chOff x="1187939" y="4785600"/>
                  <a:chExt cx="762000" cy="716584"/>
                </a:xfrm>
              </p:grpSpPr>
              <p:sp>
                <p:nvSpPr>
                  <p:cNvPr id="123" name="Plaque 122"/>
                  <p:cNvSpPr/>
                  <p:nvPr/>
                </p:nvSpPr>
                <p:spPr>
                  <a:xfrm>
                    <a:off x="1187939" y="4785600"/>
                    <a:ext cx="762000" cy="716584"/>
                  </a:xfrm>
                  <a:prstGeom prst="plaque">
                    <a:avLst>
                      <a:gd name="adj" fmla="val 36088"/>
                    </a:avLst>
                  </a:prstGeom>
                  <a:solidFill>
                    <a:srgbClr val="C0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Diamond 123"/>
                  <p:cNvSpPr/>
                  <p:nvPr/>
                </p:nvSpPr>
                <p:spPr>
                  <a:xfrm>
                    <a:off x="1345925" y="4930293"/>
                    <a:ext cx="422073" cy="422073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1" name="Plaque 120"/>
                <p:cNvSpPr/>
                <p:nvPr/>
              </p:nvSpPr>
              <p:spPr>
                <a:xfrm>
                  <a:off x="2799092" y="4630637"/>
                  <a:ext cx="762000" cy="716584"/>
                </a:xfrm>
                <a:prstGeom prst="plaque">
                  <a:avLst>
                    <a:gd name="adj" fmla="val 36088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121"/>
                <p:cNvSpPr/>
                <p:nvPr/>
              </p:nvSpPr>
              <p:spPr>
                <a:xfrm>
                  <a:off x="2977293" y="4775330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6" name="Flowchart: Or 115"/>
              <p:cNvSpPr/>
              <p:nvPr/>
            </p:nvSpPr>
            <p:spPr>
              <a:xfrm rot="2900492">
                <a:off x="2707849" y="4682626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lowchart: Or 116"/>
              <p:cNvSpPr/>
              <p:nvPr/>
            </p:nvSpPr>
            <p:spPr>
              <a:xfrm rot="2666707">
                <a:off x="3298400" y="4668885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 rot="16035943">
              <a:off x="3298666" y="2911970"/>
              <a:ext cx="706220" cy="267724"/>
              <a:chOff x="2293803" y="4426098"/>
              <a:chExt cx="1711360" cy="782106"/>
            </a:xfrm>
          </p:grpSpPr>
          <p:grpSp>
            <p:nvGrpSpPr>
              <p:cNvPr id="126" name="Group 125"/>
              <p:cNvGrpSpPr/>
              <p:nvPr/>
            </p:nvGrpSpPr>
            <p:grpSpPr>
              <a:xfrm>
                <a:off x="2293803" y="4426098"/>
                <a:ext cx="1711360" cy="782106"/>
                <a:chOff x="1035539" y="4630637"/>
                <a:chExt cx="2525553" cy="719147"/>
              </a:xfrm>
            </p:grpSpPr>
            <p:sp>
              <p:nvSpPr>
                <p:cNvPr id="129" name="Plaque 128"/>
                <p:cNvSpPr/>
                <p:nvPr/>
              </p:nvSpPr>
              <p:spPr>
                <a:xfrm>
                  <a:off x="1035539" y="4633200"/>
                  <a:ext cx="762000" cy="716584"/>
                </a:xfrm>
                <a:prstGeom prst="plaque">
                  <a:avLst>
                    <a:gd name="adj" fmla="val 37684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>
                  <a:off x="1213740" y="4777893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1" name="Group 130"/>
                <p:cNvGrpSpPr/>
                <p:nvPr/>
              </p:nvGrpSpPr>
              <p:grpSpPr>
                <a:xfrm>
                  <a:off x="1920799" y="4630637"/>
                  <a:ext cx="762000" cy="716584"/>
                  <a:chOff x="1187939" y="4785600"/>
                  <a:chExt cx="762000" cy="716584"/>
                </a:xfrm>
              </p:grpSpPr>
              <p:sp>
                <p:nvSpPr>
                  <p:cNvPr id="134" name="Plaque 133"/>
                  <p:cNvSpPr/>
                  <p:nvPr/>
                </p:nvSpPr>
                <p:spPr>
                  <a:xfrm>
                    <a:off x="1187939" y="4785600"/>
                    <a:ext cx="762000" cy="716584"/>
                  </a:xfrm>
                  <a:prstGeom prst="plaque">
                    <a:avLst>
                      <a:gd name="adj" fmla="val 36088"/>
                    </a:avLst>
                  </a:prstGeom>
                  <a:solidFill>
                    <a:srgbClr val="C00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Diamond 134"/>
                  <p:cNvSpPr/>
                  <p:nvPr/>
                </p:nvSpPr>
                <p:spPr>
                  <a:xfrm>
                    <a:off x="1345925" y="4930293"/>
                    <a:ext cx="422073" cy="422073"/>
                  </a:xfrm>
                  <a:prstGeom prst="diamond">
                    <a:avLst/>
                  </a:prstGeom>
                  <a:solidFill>
                    <a:srgbClr val="E7BE6B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2" name="Plaque 131"/>
                <p:cNvSpPr/>
                <p:nvPr/>
              </p:nvSpPr>
              <p:spPr>
                <a:xfrm>
                  <a:off x="2799092" y="4630637"/>
                  <a:ext cx="762000" cy="716584"/>
                </a:xfrm>
                <a:prstGeom prst="plaque">
                  <a:avLst>
                    <a:gd name="adj" fmla="val 36088"/>
                  </a:avLst>
                </a:prstGeom>
                <a:solidFill>
                  <a:srgbClr val="C0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iamond 132"/>
                <p:cNvSpPr/>
                <p:nvPr/>
              </p:nvSpPr>
              <p:spPr>
                <a:xfrm>
                  <a:off x="2977293" y="4775330"/>
                  <a:ext cx="422073" cy="422073"/>
                </a:xfrm>
                <a:prstGeom prst="diamond">
                  <a:avLst/>
                </a:prstGeom>
                <a:solidFill>
                  <a:srgbClr val="E7BE6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lowchart: Or 126"/>
              <p:cNvSpPr/>
              <p:nvPr/>
            </p:nvSpPr>
            <p:spPr>
              <a:xfrm rot="2900492">
                <a:off x="2707849" y="4682626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lowchart: Or 127"/>
              <p:cNvSpPr/>
              <p:nvPr/>
            </p:nvSpPr>
            <p:spPr>
              <a:xfrm rot="2666707">
                <a:off x="3298400" y="4668885"/>
                <a:ext cx="288170" cy="288170"/>
              </a:xfrm>
              <a:prstGeom prst="flowChartOr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6" name="Rounded Rectangle 135"/>
            <p:cNvSpPr/>
            <p:nvPr/>
          </p:nvSpPr>
          <p:spPr>
            <a:xfrm>
              <a:off x="3005288" y="2622114"/>
              <a:ext cx="745484" cy="136807"/>
            </a:xfrm>
            <a:prstGeom prst="roundRect">
              <a:avLst>
                <a:gd name="adj" fmla="val 25532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0" name="Rectangle 139"/>
          <p:cNvSpPr/>
          <p:nvPr/>
        </p:nvSpPr>
        <p:spPr>
          <a:xfrm>
            <a:off x="2182271" y="4306550"/>
            <a:ext cx="10311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333333"/>
                </a:solidFill>
                <a:latin typeface="Open Sans"/>
              </a:rPr>
              <a:t> Amnon </a:t>
            </a:r>
            <a:endParaRPr lang="en-US" dirty="0"/>
          </a:p>
        </p:txBody>
      </p:sp>
      <p:sp>
        <p:nvSpPr>
          <p:cNvPr id="141" name="Rectangle 140"/>
          <p:cNvSpPr/>
          <p:nvPr/>
        </p:nvSpPr>
        <p:spPr>
          <a:xfrm>
            <a:off x="1159409" y="665486"/>
            <a:ext cx="15526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333333"/>
                </a:solidFill>
                <a:latin typeface="Open Sans"/>
              </a:rPr>
              <a:t>David’s sons</a:t>
            </a:r>
            <a:r>
              <a:rPr lang="en-US" dirty="0">
                <a:solidFill>
                  <a:srgbClr val="333333"/>
                </a:solidFill>
                <a:latin typeface="Open Sans"/>
              </a:rPr>
              <a:t> </a:t>
            </a:r>
            <a:endParaRPr lang="en-US" dirty="0"/>
          </a:p>
        </p:txBody>
      </p:sp>
      <p:sp>
        <p:nvSpPr>
          <p:cNvPr id="173" name="TextBox 172"/>
          <p:cNvSpPr txBox="1"/>
          <p:nvPr/>
        </p:nvSpPr>
        <p:spPr>
          <a:xfrm>
            <a:off x="3950604" y="6159536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Ahab</a:t>
            </a:r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3792654" y="1745464"/>
            <a:ext cx="1330825" cy="4011630"/>
            <a:chOff x="3792654" y="1745464"/>
            <a:chExt cx="1330825" cy="4011630"/>
          </a:xfrm>
        </p:grpSpPr>
        <p:sp>
          <p:nvSpPr>
            <p:cNvPr id="143" name="Cloud 142"/>
            <p:cNvSpPr/>
            <p:nvPr/>
          </p:nvSpPr>
          <p:spPr>
            <a:xfrm rot="9901180">
              <a:off x="4205949" y="2223970"/>
              <a:ext cx="917530" cy="1170879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Cloud 143"/>
            <p:cNvSpPr/>
            <p:nvPr/>
          </p:nvSpPr>
          <p:spPr>
            <a:xfrm rot="21319929">
              <a:off x="3792654" y="2344676"/>
              <a:ext cx="917530" cy="935228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>
              <a:off x="4704252" y="4193255"/>
              <a:ext cx="366518" cy="45410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3853932" y="4192649"/>
              <a:ext cx="366518" cy="45410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2834345">
              <a:off x="4120987" y="5325011"/>
              <a:ext cx="323650" cy="454101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 rot="19267503">
              <a:off x="4522452" y="5302993"/>
              <a:ext cx="363601" cy="454101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 rot="520594">
              <a:off x="3884396" y="3211433"/>
              <a:ext cx="624071" cy="1239435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Trapezoid 149"/>
            <p:cNvSpPr/>
            <p:nvPr/>
          </p:nvSpPr>
          <p:spPr>
            <a:xfrm rot="21064534">
              <a:off x="4447273" y="3104393"/>
              <a:ext cx="624071" cy="1357107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rapezoid 150"/>
            <p:cNvSpPr/>
            <p:nvPr/>
          </p:nvSpPr>
          <p:spPr>
            <a:xfrm rot="10800000">
              <a:off x="4181407" y="3046336"/>
              <a:ext cx="624071" cy="1178801"/>
            </a:xfrm>
            <a:prstGeom prst="trapezoid">
              <a:avLst>
                <a:gd name="adj" fmla="val 9127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Trapezoid 151"/>
            <p:cNvSpPr/>
            <p:nvPr/>
          </p:nvSpPr>
          <p:spPr>
            <a:xfrm>
              <a:off x="3988157" y="4233688"/>
              <a:ext cx="958891" cy="1252981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Isosceles Triangle 152"/>
            <p:cNvSpPr/>
            <p:nvPr/>
          </p:nvSpPr>
          <p:spPr>
            <a:xfrm rot="10800000">
              <a:off x="4314299" y="3175028"/>
              <a:ext cx="318604" cy="25337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 rot="20153556">
              <a:off x="4349098" y="3160763"/>
              <a:ext cx="153273" cy="1155099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3974021" y="2006986"/>
              <a:ext cx="970643" cy="12025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ounded Rectangle 173"/>
            <p:cNvSpPr/>
            <p:nvPr/>
          </p:nvSpPr>
          <p:spPr>
            <a:xfrm rot="1619135">
              <a:off x="4466573" y="3126601"/>
              <a:ext cx="138745" cy="1211477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Moon 34"/>
            <p:cNvSpPr/>
            <p:nvPr/>
          </p:nvSpPr>
          <p:spPr>
            <a:xfrm rot="5400000">
              <a:off x="4671015" y="3120610"/>
              <a:ext cx="187620" cy="206139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Moon 174"/>
            <p:cNvSpPr/>
            <p:nvPr/>
          </p:nvSpPr>
          <p:spPr>
            <a:xfrm>
              <a:off x="4119882" y="4282768"/>
              <a:ext cx="196533" cy="1088512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>
              <a:off x="4435480" y="1967608"/>
              <a:ext cx="615397" cy="426625"/>
            </a:xfrm>
            <a:prstGeom prst="trapezoid">
              <a:avLst>
                <a:gd name="adj" fmla="val 4645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>
              <a:off x="3855387" y="1955623"/>
              <a:ext cx="615397" cy="426625"/>
            </a:xfrm>
            <a:prstGeom prst="trapezoid">
              <a:avLst>
                <a:gd name="adj" fmla="val 4645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4151707" y="1745464"/>
              <a:ext cx="615397" cy="65290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3852830" y="2349943"/>
              <a:ext cx="1161461" cy="174019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Isosceles Triangle 95"/>
            <p:cNvSpPr/>
            <p:nvPr/>
          </p:nvSpPr>
          <p:spPr>
            <a:xfrm>
              <a:off x="4345785" y="1842021"/>
              <a:ext cx="209523" cy="515087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Moon 171"/>
            <p:cNvSpPr/>
            <p:nvPr/>
          </p:nvSpPr>
          <p:spPr>
            <a:xfrm>
              <a:off x="4231776" y="4311237"/>
              <a:ext cx="196533" cy="1088512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Moon 176"/>
            <p:cNvSpPr/>
            <p:nvPr/>
          </p:nvSpPr>
          <p:spPr>
            <a:xfrm flipH="1">
              <a:off x="4643054" y="4344038"/>
              <a:ext cx="196533" cy="1088512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Moon 177"/>
            <p:cNvSpPr/>
            <p:nvPr/>
          </p:nvSpPr>
          <p:spPr>
            <a:xfrm flipH="1">
              <a:off x="4519332" y="4310983"/>
              <a:ext cx="196533" cy="1088512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4395678" y="4330695"/>
              <a:ext cx="178170" cy="1040585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Moon 178"/>
            <p:cNvSpPr/>
            <p:nvPr/>
          </p:nvSpPr>
          <p:spPr>
            <a:xfrm rot="5400000">
              <a:off x="4057225" y="3159241"/>
              <a:ext cx="187620" cy="206139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4167380" y="4199765"/>
              <a:ext cx="591928" cy="20071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Cloud 157"/>
            <p:cNvSpPr/>
            <p:nvPr/>
          </p:nvSpPr>
          <p:spPr>
            <a:xfrm>
              <a:off x="4085532" y="2848220"/>
              <a:ext cx="719946" cy="453496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321324" y="2900021"/>
              <a:ext cx="233984" cy="1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6-Point Star 141"/>
            <p:cNvSpPr/>
            <p:nvPr/>
          </p:nvSpPr>
          <p:spPr>
            <a:xfrm>
              <a:off x="4251419" y="3558174"/>
              <a:ext cx="452833" cy="522536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6-Point Star 180"/>
            <p:cNvSpPr/>
            <p:nvPr/>
          </p:nvSpPr>
          <p:spPr>
            <a:xfrm>
              <a:off x="3928821" y="2281402"/>
              <a:ext cx="233583" cy="269538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6-Point Star 181"/>
            <p:cNvSpPr/>
            <p:nvPr/>
          </p:nvSpPr>
          <p:spPr>
            <a:xfrm>
              <a:off x="4140075" y="2277370"/>
              <a:ext cx="233583" cy="269538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6-Point Star 182"/>
            <p:cNvSpPr/>
            <p:nvPr/>
          </p:nvSpPr>
          <p:spPr>
            <a:xfrm>
              <a:off x="4351329" y="2273338"/>
              <a:ext cx="233583" cy="269538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6-Point Star 183"/>
            <p:cNvSpPr/>
            <p:nvPr/>
          </p:nvSpPr>
          <p:spPr>
            <a:xfrm>
              <a:off x="4562583" y="2269306"/>
              <a:ext cx="233583" cy="269538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6-Point Star 184"/>
            <p:cNvSpPr/>
            <p:nvPr/>
          </p:nvSpPr>
          <p:spPr>
            <a:xfrm>
              <a:off x="4773837" y="2265274"/>
              <a:ext cx="233583" cy="269538"/>
            </a:xfrm>
            <a:prstGeom prst="star6">
              <a:avLst>
                <a:gd name="adj" fmla="val 13103"/>
                <a:gd name="hf" fmla="val 115470"/>
              </a:avLst>
            </a:prstGeom>
            <a:solidFill>
              <a:srgbClr val="FF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689643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6800" y="51054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Othniel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O</a:t>
            </a:r>
            <a:endParaRPr lang="en-US" sz="6600" dirty="0"/>
          </a:p>
        </p:txBody>
      </p:sp>
      <p:grpSp>
        <p:nvGrpSpPr>
          <p:cNvPr id="4" name="Group 3"/>
          <p:cNvGrpSpPr/>
          <p:nvPr/>
        </p:nvGrpSpPr>
        <p:grpSpPr>
          <a:xfrm>
            <a:off x="838200" y="1085653"/>
            <a:ext cx="1981200" cy="3804183"/>
            <a:chOff x="838200" y="1085653"/>
            <a:chExt cx="1981200" cy="3804183"/>
          </a:xfrm>
        </p:grpSpPr>
        <p:sp>
          <p:nvSpPr>
            <p:cNvPr id="78" name="Cloud 77"/>
            <p:cNvSpPr/>
            <p:nvPr/>
          </p:nvSpPr>
          <p:spPr>
            <a:xfrm rot="18013353">
              <a:off x="929004" y="1176545"/>
              <a:ext cx="1196016" cy="1139617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Cloud 78"/>
            <p:cNvSpPr/>
            <p:nvPr/>
          </p:nvSpPr>
          <p:spPr>
            <a:xfrm rot="5400000">
              <a:off x="1466068" y="1113852"/>
              <a:ext cx="1196016" cy="1139617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19671902">
              <a:off x="2288439" y="2855540"/>
              <a:ext cx="427695" cy="6934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2647766">
              <a:off x="907173" y="2825978"/>
              <a:ext cx="363079" cy="6934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19352409">
              <a:off x="1919177" y="4196424"/>
              <a:ext cx="339349" cy="69341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 rot="2647766">
              <a:off x="1529051" y="4182709"/>
              <a:ext cx="337724" cy="69341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20169292">
              <a:off x="1879875" y="2120449"/>
              <a:ext cx="724729" cy="1236858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rot="1790291">
              <a:off x="1088850" y="2079923"/>
              <a:ext cx="724729" cy="1236858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/>
            <p:cNvGrpSpPr/>
            <p:nvPr/>
          </p:nvGrpSpPr>
          <p:grpSpPr>
            <a:xfrm rot="1833560">
              <a:off x="838200" y="3033987"/>
              <a:ext cx="664097" cy="188107"/>
              <a:chOff x="4431208" y="4615200"/>
              <a:chExt cx="3565332" cy="1137883"/>
            </a:xfrm>
          </p:grpSpPr>
          <p:grpSp>
            <p:nvGrpSpPr>
              <p:cNvPr id="119" name="Group 118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28" name="Quad Arrow 127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Quad Arrow 128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4-Point Star 129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25" name="Quad Arrow 124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Quad Arrow 125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4-Point Star 126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22" name="Quad Arrow 121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Quad Arrow 122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4-Point Star 123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9" name="Group 88"/>
            <p:cNvGrpSpPr/>
            <p:nvPr/>
          </p:nvGrpSpPr>
          <p:grpSpPr>
            <a:xfrm rot="19923716">
              <a:off x="2155303" y="3102365"/>
              <a:ext cx="664097" cy="188107"/>
              <a:chOff x="4431208" y="4615200"/>
              <a:chExt cx="3565332" cy="1137883"/>
            </a:xfrm>
          </p:grpSpPr>
          <p:grpSp>
            <p:nvGrpSpPr>
              <p:cNvPr id="107" name="Group 106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16" name="Quad Arrow 115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Quad Arrow 116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4-Point Star 117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13" name="Quad Arrow 112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Quad Arrow 113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4-Point Star 114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10" name="Quad Arrow 109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Quad Arrow 110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4-Point Star 111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0" name="Trapezoid 89"/>
            <p:cNvSpPr/>
            <p:nvPr/>
          </p:nvSpPr>
          <p:spPr>
            <a:xfrm>
              <a:off x="1302772" y="2268357"/>
              <a:ext cx="1081183" cy="2259901"/>
            </a:xfrm>
            <a:prstGeom prst="trapezoid">
              <a:avLst/>
            </a:prstGeom>
            <a:solidFill>
              <a:srgbClr val="E7BE6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1644632" y="2161667"/>
              <a:ext cx="364269" cy="3868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398553">
              <a:off x="1205113" y="2255418"/>
              <a:ext cx="554600" cy="2318801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/>
            <p:cNvGrpSpPr/>
            <p:nvPr/>
          </p:nvGrpSpPr>
          <p:grpSpPr>
            <a:xfrm rot="16626763">
              <a:off x="880527" y="3712959"/>
              <a:ext cx="1046870" cy="322441"/>
              <a:chOff x="4431208" y="4615200"/>
              <a:chExt cx="3565332" cy="1137883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42" name="Quad Arrow 141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Quad Arrow 142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4-Point Star 143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39" name="Quad Arrow 138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Quad Arrow 139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4-Point Star 140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36" name="Quad Arrow 135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Quad Arrow 136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4-Point Star 137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5" name="Trapezoid 144"/>
            <p:cNvSpPr/>
            <p:nvPr/>
          </p:nvSpPr>
          <p:spPr>
            <a:xfrm rot="21184389">
              <a:off x="1854797" y="2155719"/>
              <a:ext cx="554600" cy="2453593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 rot="15812599">
              <a:off x="1641461" y="3755181"/>
              <a:ext cx="1046870" cy="322441"/>
              <a:chOff x="4431208" y="4615200"/>
              <a:chExt cx="3565332" cy="1137883"/>
            </a:xfrm>
          </p:grpSpPr>
          <p:grpSp>
            <p:nvGrpSpPr>
              <p:cNvPr id="147" name="Group 146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56" name="Quad Arrow 155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Quad Arrow 156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4-Point Star 157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47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53" name="Quad Arrow 152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Quad Arrow 153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4-Point Star 154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148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150" name="Quad Arrow 149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Quad Arrow 150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4-Point Star 151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6" name="Oval 85"/>
            <p:cNvSpPr/>
            <p:nvPr/>
          </p:nvSpPr>
          <p:spPr>
            <a:xfrm>
              <a:off x="1302053" y="1097697"/>
              <a:ext cx="1030501" cy="12959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3750595" y="5474732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Orpah</a:t>
            </a:r>
            <a:endParaRPr lang="en-US" dirty="0"/>
          </a:p>
        </p:txBody>
      </p:sp>
      <p:grpSp>
        <p:nvGrpSpPr>
          <p:cNvPr id="15" name="Group 14"/>
          <p:cNvGrpSpPr/>
          <p:nvPr/>
        </p:nvGrpSpPr>
        <p:grpSpPr>
          <a:xfrm>
            <a:off x="3271510" y="829122"/>
            <a:ext cx="1528521" cy="3676815"/>
            <a:chOff x="5464515" y="535990"/>
            <a:chExt cx="1528521" cy="3676815"/>
          </a:xfrm>
        </p:grpSpPr>
        <p:grpSp>
          <p:nvGrpSpPr>
            <p:cNvPr id="6" name="Group 5"/>
            <p:cNvGrpSpPr/>
            <p:nvPr/>
          </p:nvGrpSpPr>
          <p:grpSpPr>
            <a:xfrm>
              <a:off x="5879949" y="3554547"/>
              <a:ext cx="618420" cy="658258"/>
              <a:chOff x="5879949" y="3554547"/>
              <a:chExt cx="618420" cy="658258"/>
            </a:xfrm>
          </p:grpSpPr>
          <p:sp>
            <p:nvSpPr>
              <p:cNvPr id="74" name="Oval 73"/>
              <p:cNvSpPr/>
              <p:nvPr/>
            </p:nvSpPr>
            <p:spPr>
              <a:xfrm rot="2247591" flipH="1">
                <a:off x="5888580" y="3567315"/>
                <a:ext cx="277006" cy="645490"/>
              </a:xfrm>
              <a:prstGeom prst="ellipse">
                <a:avLst/>
              </a:prstGeom>
              <a:solidFill>
                <a:srgbClr val="7F520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18952234" flipH="1">
                <a:off x="6208361" y="3554547"/>
                <a:ext cx="275681" cy="645490"/>
              </a:xfrm>
              <a:prstGeom prst="ellipse">
                <a:avLst/>
              </a:prstGeom>
              <a:solidFill>
                <a:srgbClr val="8C430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18952234" flipH="1">
                <a:off x="6247191" y="3696063"/>
                <a:ext cx="251178" cy="34032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1851655" flipH="1">
                <a:off x="5879949" y="3682220"/>
                <a:ext cx="266720" cy="3563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Oval 71"/>
            <p:cNvSpPr/>
            <p:nvPr/>
          </p:nvSpPr>
          <p:spPr>
            <a:xfrm rot="1928098" flipH="1">
              <a:off x="5497019" y="2359013"/>
              <a:ext cx="290454" cy="6454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8952234" flipH="1">
              <a:off x="6687001" y="2300520"/>
              <a:ext cx="306035" cy="6454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1430708" flipH="1">
              <a:off x="5606080" y="1634810"/>
              <a:ext cx="591588" cy="1151379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19809709" flipH="1">
              <a:off x="6251785" y="1597085"/>
              <a:ext cx="591588" cy="1151379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flipH="1">
              <a:off x="5786781" y="1782975"/>
              <a:ext cx="882557" cy="2103719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Double Wave 99"/>
            <p:cNvSpPr/>
            <p:nvPr/>
          </p:nvSpPr>
          <p:spPr>
            <a:xfrm rot="5845695" flipH="1">
              <a:off x="4966735" y="1265841"/>
              <a:ext cx="1592592" cy="597031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rgbClr val="E1AE4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Double Wave 98"/>
            <p:cNvSpPr/>
            <p:nvPr/>
          </p:nvSpPr>
          <p:spPr>
            <a:xfrm rot="15775175">
              <a:off x="5891532" y="1287084"/>
              <a:ext cx="1646513" cy="478262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rgbClr val="E1AE4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flipH="1">
              <a:off x="6067317" y="1361722"/>
              <a:ext cx="321216" cy="6344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flipH="1">
              <a:off x="5828151" y="682741"/>
              <a:ext cx="841186" cy="12063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 Diagonal Corner Rectangle 93"/>
            <p:cNvSpPr/>
            <p:nvPr/>
          </p:nvSpPr>
          <p:spPr>
            <a:xfrm rot="20363465" flipH="1">
              <a:off x="6254656" y="566202"/>
              <a:ext cx="482142" cy="55708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1AE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 Diagonal Corner Rectangle 94"/>
            <p:cNvSpPr/>
            <p:nvPr/>
          </p:nvSpPr>
          <p:spPr>
            <a:xfrm rot="16523337" flipH="1">
              <a:off x="5827143" y="587194"/>
              <a:ext cx="483265" cy="55579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1AE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flipH="1">
              <a:off x="5721809" y="942809"/>
              <a:ext cx="85627" cy="269811"/>
            </a:xfrm>
            <a:prstGeom prst="ellipse">
              <a:avLst/>
            </a:prstGeom>
            <a:solidFill>
              <a:srgbClr val="E1AE4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flipH="1">
              <a:off x="6639366" y="877112"/>
              <a:ext cx="152400" cy="269811"/>
            </a:xfrm>
            <a:prstGeom prst="ellipse">
              <a:avLst/>
            </a:prstGeom>
            <a:solidFill>
              <a:srgbClr val="E1AE4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419662" flipH="1">
              <a:off x="5536030" y="955496"/>
              <a:ext cx="413572" cy="919839"/>
            </a:xfrm>
            <a:prstGeom prst="trapezoid">
              <a:avLst/>
            </a:prstGeom>
            <a:solidFill>
              <a:srgbClr val="BA781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21207335" flipH="1">
              <a:off x="6529314" y="995502"/>
              <a:ext cx="413572" cy="858594"/>
            </a:xfrm>
            <a:prstGeom prst="trapezoid">
              <a:avLst/>
            </a:prstGeom>
            <a:solidFill>
              <a:srgbClr val="BA781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5648253" y="535990"/>
              <a:ext cx="1226140" cy="477950"/>
              <a:chOff x="5648253" y="535990"/>
              <a:chExt cx="1226140" cy="477950"/>
            </a:xfrm>
          </p:grpSpPr>
          <p:sp>
            <p:nvSpPr>
              <p:cNvPr id="7" name="Rounded Rectangle 6"/>
              <p:cNvSpPr/>
              <p:nvPr/>
            </p:nvSpPr>
            <p:spPr>
              <a:xfrm>
                <a:off x="5648253" y="802874"/>
                <a:ext cx="1226140" cy="211066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Flowchart: Delay 7"/>
              <p:cNvSpPr/>
              <p:nvPr/>
            </p:nvSpPr>
            <p:spPr>
              <a:xfrm rot="16200000">
                <a:off x="6122865" y="133971"/>
                <a:ext cx="266884" cy="1070921"/>
              </a:xfrm>
              <a:prstGeom prst="flowChartDelay">
                <a:avLst/>
              </a:prstGeom>
              <a:solidFill>
                <a:srgbClr val="BA7816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5750207" y="746691"/>
                <a:ext cx="1022232" cy="152722"/>
              </a:xfrm>
              <a:prstGeom prst="roundRect">
                <a:avLst>
                  <a:gd name="adj" fmla="val 50000"/>
                </a:avLst>
              </a:prstGeom>
              <a:solidFill>
                <a:srgbClr val="BA78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2" name="Trapezoid 161"/>
            <p:cNvSpPr/>
            <p:nvPr/>
          </p:nvSpPr>
          <p:spPr>
            <a:xfrm rot="419662" flipH="1">
              <a:off x="5723823" y="2821083"/>
              <a:ext cx="369365" cy="840603"/>
            </a:xfrm>
            <a:prstGeom prst="trapezoid">
              <a:avLst>
                <a:gd name="adj" fmla="val 36701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/>
            <p:cNvSpPr/>
            <p:nvPr/>
          </p:nvSpPr>
          <p:spPr>
            <a:xfrm flipH="1">
              <a:off x="5936899" y="2825186"/>
              <a:ext cx="369365" cy="840603"/>
            </a:xfrm>
            <a:prstGeom prst="trapezoid">
              <a:avLst>
                <a:gd name="adj" fmla="val 36701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rapezoid 163"/>
            <p:cNvSpPr/>
            <p:nvPr/>
          </p:nvSpPr>
          <p:spPr>
            <a:xfrm rot="20989869" flipH="1">
              <a:off x="6398910" y="2827454"/>
              <a:ext cx="369365" cy="840603"/>
            </a:xfrm>
            <a:prstGeom prst="trapezoid">
              <a:avLst>
                <a:gd name="adj" fmla="val 36701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rapezoid 164"/>
            <p:cNvSpPr/>
            <p:nvPr/>
          </p:nvSpPr>
          <p:spPr>
            <a:xfrm flipH="1">
              <a:off x="6173418" y="2833367"/>
              <a:ext cx="369365" cy="840603"/>
            </a:xfrm>
            <a:prstGeom prst="trapezoid">
              <a:avLst>
                <a:gd name="adj" fmla="val 36701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878037" y="2651737"/>
              <a:ext cx="653143" cy="19647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5904899" y="2666750"/>
              <a:ext cx="646052" cy="168534"/>
              <a:chOff x="3537039" y="4219263"/>
              <a:chExt cx="1470636" cy="702273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3537039" y="4219263"/>
                <a:ext cx="1470636" cy="702273"/>
                <a:chOff x="3537039" y="4219263"/>
                <a:chExt cx="1470636" cy="702273"/>
              </a:xfrm>
            </p:grpSpPr>
            <p:sp>
              <p:nvSpPr>
                <p:cNvPr id="10" name="Flowchart: Or 9"/>
                <p:cNvSpPr/>
                <p:nvPr/>
              </p:nvSpPr>
              <p:spPr>
                <a:xfrm>
                  <a:off x="3537039" y="4262126"/>
                  <a:ext cx="324421" cy="633720"/>
                </a:xfrm>
                <a:prstGeom prst="flowChartOr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lowchart: Collate 10"/>
                <p:cNvSpPr/>
                <p:nvPr/>
              </p:nvSpPr>
              <p:spPr>
                <a:xfrm>
                  <a:off x="3839840" y="4219263"/>
                  <a:ext cx="291324" cy="691049"/>
                </a:xfrm>
                <a:prstGeom prst="flowChartCollate">
                  <a:avLst/>
                </a:prstGeom>
                <a:solidFill>
                  <a:schemeClr val="accent3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" name="Flowchart: Or 105"/>
                <p:cNvSpPr/>
                <p:nvPr/>
              </p:nvSpPr>
              <p:spPr>
                <a:xfrm>
                  <a:off x="4109544" y="4276592"/>
                  <a:ext cx="324421" cy="633720"/>
                </a:xfrm>
                <a:prstGeom prst="flowChartOr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Flowchart: Collate 158"/>
                <p:cNvSpPr/>
                <p:nvPr/>
              </p:nvSpPr>
              <p:spPr>
                <a:xfrm>
                  <a:off x="4412345" y="4230487"/>
                  <a:ext cx="291324" cy="691049"/>
                </a:xfrm>
                <a:prstGeom prst="flowChartCollate">
                  <a:avLst/>
                </a:prstGeom>
                <a:solidFill>
                  <a:schemeClr val="accent3">
                    <a:lumMod val="50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Flowchart: Or 159"/>
                <p:cNvSpPr/>
                <p:nvPr/>
              </p:nvSpPr>
              <p:spPr>
                <a:xfrm>
                  <a:off x="4683254" y="4262126"/>
                  <a:ext cx="324421" cy="633720"/>
                </a:xfrm>
                <a:prstGeom prst="flowChartOr">
                  <a:avLst/>
                </a:prstGeom>
                <a:solidFill>
                  <a:schemeClr val="accent6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1" name="Flowchart: Collate 160"/>
              <p:cNvSpPr/>
              <p:nvPr/>
            </p:nvSpPr>
            <p:spPr>
              <a:xfrm rot="16367424">
                <a:off x="4115283" y="4230487"/>
                <a:ext cx="291324" cy="691049"/>
              </a:xfrm>
              <a:prstGeom prst="flowChartCollate">
                <a:avLst/>
              </a:prstGeom>
              <a:solidFill>
                <a:schemeClr val="accent3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22" name="TextBox 221"/>
          <p:cNvSpPr txBox="1"/>
          <p:nvPr/>
        </p:nvSpPr>
        <p:spPr>
          <a:xfrm>
            <a:off x="6957633" y="5146051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Obadiah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6398736" y="781053"/>
            <a:ext cx="2046319" cy="3942381"/>
            <a:chOff x="6398736" y="781053"/>
            <a:chExt cx="2046319" cy="3942381"/>
          </a:xfrm>
        </p:grpSpPr>
        <p:sp>
          <p:nvSpPr>
            <p:cNvPr id="182" name="Cloud 181"/>
            <p:cNvSpPr/>
            <p:nvPr/>
          </p:nvSpPr>
          <p:spPr>
            <a:xfrm rot="16200000" flipH="1">
              <a:off x="6358674" y="1364884"/>
              <a:ext cx="1099110" cy="569738"/>
            </a:xfrm>
            <a:prstGeom prst="clou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Cloud 182"/>
            <p:cNvSpPr/>
            <p:nvPr/>
          </p:nvSpPr>
          <p:spPr>
            <a:xfrm flipH="1">
              <a:off x="7551290" y="1086138"/>
              <a:ext cx="674070" cy="1163517"/>
            </a:xfrm>
            <a:prstGeom prst="clou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4"/>
            <p:cNvSpPr/>
            <p:nvPr/>
          </p:nvSpPr>
          <p:spPr>
            <a:xfrm flipH="1">
              <a:off x="6398736" y="3052990"/>
              <a:ext cx="448049" cy="551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5"/>
            <p:cNvSpPr/>
            <p:nvPr/>
          </p:nvSpPr>
          <p:spPr>
            <a:xfrm flipH="1">
              <a:off x="7935009" y="3018714"/>
              <a:ext cx="510046" cy="611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6"/>
            <p:cNvSpPr/>
            <p:nvPr/>
          </p:nvSpPr>
          <p:spPr>
            <a:xfrm rot="18724763" flipH="1">
              <a:off x="7491383" y="4184769"/>
              <a:ext cx="420981" cy="656350"/>
            </a:xfrm>
            <a:prstGeom prst="ellipse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7"/>
            <p:cNvSpPr/>
            <p:nvPr/>
          </p:nvSpPr>
          <p:spPr>
            <a:xfrm rot="3076064" flipH="1">
              <a:off x="6949462" y="4158484"/>
              <a:ext cx="420982" cy="656350"/>
            </a:xfrm>
            <a:prstGeom prst="ellipse">
              <a:avLst/>
            </a:prstGeom>
            <a:solidFill>
              <a:srgbClr val="442C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8"/>
            <p:cNvSpPr/>
            <p:nvPr/>
          </p:nvSpPr>
          <p:spPr>
            <a:xfrm rot="20366507" flipH="1">
              <a:off x="7523553" y="2186024"/>
              <a:ext cx="844938" cy="1257808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rapezoid 10"/>
            <p:cNvSpPr/>
            <p:nvPr/>
          </p:nvSpPr>
          <p:spPr>
            <a:xfrm rot="1129774" flipH="1">
              <a:off x="6511645" y="2140977"/>
              <a:ext cx="793651" cy="1261150"/>
            </a:xfrm>
            <a:prstGeom prst="trapezoid">
              <a:avLst>
                <a:gd name="adj" fmla="val 32632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2"/>
            <p:cNvSpPr/>
            <p:nvPr/>
          </p:nvSpPr>
          <p:spPr>
            <a:xfrm flipH="1">
              <a:off x="6809296" y="2199306"/>
              <a:ext cx="1211358" cy="2287353"/>
            </a:xfrm>
            <a:prstGeom prst="trapezoi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6"/>
            <p:cNvSpPr/>
            <p:nvPr/>
          </p:nvSpPr>
          <p:spPr>
            <a:xfrm flipH="1">
              <a:off x="6809296" y="1014654"/>
              <a:ext cx="1249610" cy="13189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6881189" y="3922566"/>
              <a:ext cx="1088224" cy="560707"/>
              <a:chOff x="6553200" y="2979128"/>
              <a:chExt cx="1817276" cy="674913"/>
            </a:xfrm>
          </p:grpSpPr>
          <p:grpSp>
            <p:nvGrpSpPr>
              <p:cNvPr id="189" name="Group 188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</p:grpSpPr>
            <p:sp>
              <p:nvSpPr>
                <p:cNvPr id="202" name="Cross 201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02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rgbClr val="8263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0" name="Group 189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200" name="Cross 199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Diamond 200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rgbClr val="8263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1" name="Diamond 190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2" name="Group 191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</p:grpSpPr>
            <p:sp>
              <p:nvSpPr>
                <p:cNvPr id="198" name="Cross 197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Diamond 198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rgbClr val="8263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Diamond 192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4" name="Group 193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</p:grpSpPr>
            <p:sp>
              <p:nvSpPr>
                <p:cNvPr id="196" name="Cross 195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solidFill>
                  <a:srgbClr val="E1AE47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Diamond 196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solidFill>
                  <a:srgbClr val="8263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5" name="Diamond 194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solidFill>
                <a:srgbClr val="00B0F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0" name="Trapezoid 12"/>
            <p:cNvSpPr/>
            <p:nvPr/>
          </p:nvSpPr>
          <p:spPr>
            <a:xfrm rot="716205" flipH="1">
              <a:off x="6769561" y="2197719"/>
              <a:ext cx="704905" cy="1613045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rapezoid 12"/>
            <p:cNvSpPr/>
            <p:nvPr/>
          </p:nvSpPr>
          <p:spPr>
            <a:xfrm rot="20949381" flipH="1">
              <a:off x="7453174" y="2217653"/>
              <a:ext cx="704905" cy="1613045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Cloud 186"/>
            <p:cNvSpPr/>
            <p:nvPr/>
          </p:nvSpPr>
          <p:spPr>
            <a:xfrm rot="20552374" flipH="1">
              <a:off x="6974874" y="1801361"/>
              <a:ext cx="960176" cy="706934"/>
            </a:xfrm>
            <a:prstGeom prst="clou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6"/>
            <p:cNvSpPr/>
            <p:nvPr/>
          </p:nvSpPr>
          <p:spPr>
            <a:xfrm flipH="1">
              <a:off x="7287463" y="1928077"/>
              <a:ext cx="318778" cy="1584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oup 222"/>
            <p:cNvGrpSpPr/>
            <p:nvPr/>
          </p:nvGrpSpPr>
          <p:grpSpPr>
            <a:xfrm rot="4697091">
              <a:off x="7275455" y="2953608"/>
              <a:ext cx="1088224" cy="317690"/>
              <a:chOff x="6553200" y="2979128"/>
              <a:chExt cx="1817276" cy="674913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224" name="Group 223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37" name="Cross 236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Diamond 237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24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35" name="Cross 234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Diamond 235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6" name="Diamond 225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7" name="Group 226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33" name="Cross 232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Diamond 233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8" name="Diamond 227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9" name="Group 228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31" name="Cross 230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Diamond 231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0" name="Diamond 229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 rot="6291281">
              <a:off x="6510847" y="2973021"/>
              <a:ext cx="1088224" cy="317690"/>
              <a:chOff x="6553200" y="2979128"/>
              <a:chExt cx="1817276" cy="674913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240" name="Group 239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53" name="Cross 252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Diamond 253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" name="Group 240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51" name="Cross 250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Diamond 251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2" name="Diamond 241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3" name="Group 242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49" name="Cross 248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Diamond 249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4" name="Diamond 243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47" name="Cross 246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Diamond 247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6" name="Diamond 245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Flowchart: Stored Data 15"/>
            <p:cNvSpPr/>
            <p:nvPr/>
          </p:nvSpPr>
          <p:spPr>
            <a:xfrm rot="5400000">
              <a:off x="7158353" y="481922"/>
              <a:ext cx="533400" cy="1131661"/>
            </a:xfrm>
            <a:prstGeom prst="flowChartOnlineStorag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254"/>
            <p:cNvGrpSpPr/>
            <p:nvPr/>
          </p:nvGrpSpPr>
          <p:grpSpPr>
            <a:xfrm>
              <a:off x="6889989" y="852423"/>
              <a:ext cx="1088224" cy="317690"/>
              <a:chOff x="6553200" y="2979128"/>
              <a:chExt cx="1817276" cy="674913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256" name="Group 255"/>
              <p:cNvGrpSpPr/>
              <p:nvPr/>
            </p:nvGrpSpPr>
            <p:grpSpPr>
              <a:xfrm>
                <a:off x="7036526" y="2983482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69" name="Cross 268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Diamond 269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>
                <a:off x="6553200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67" name="Cross 266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Diamond 267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8" name="Diamond 257"/>
              <p:cNvSpPr/>
              <p:nvPr/>
            </p:nvSpPr>
            <p:spPr>
              <a:xfrm>
                <a:off x="6781800" y="3133875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9" name="Group 258"/>
              <p:cNvGrpSpPr/>
              <p:nvPr/>
            </p:nvGrpSpPr>
            <p:grpSpPr>
              <a:xfrm>
                <a:off x="7528560" y="2987837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65" name="Cross 264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Diamond 265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0" name="Diamond 259"/>
              <p:cNvSpPr/>
              <p:nvPr/>
            </p:nvSpPr>
            <p:spPr>
              <a:xfrm>
                <a:off x="7273834" y="3138230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1" name="Group 260"/>
              <p:cNvGrpSpPr/>
              <p:nvPr/>
            </p:nvGrpSpPr>
            <p:grpSpPr>
              <a:xfrm>
                <a:off x="8007531" y="2979128"/>
                <a:ext cx="362945" cy="666204"/>
                <a:chOff x="6553200" y="2979128"/>
                <a:chExt cx="362945" cy="666204"/>
              </a:xfrm>
              <a:grpFill/>
            </p:grpSpPr>
            <p:sp>
              <p:nvSpPr>
                <p:cNvPr id="263" name="Cross 262"/>
                <p:cNvSpPr/>
                <p:nvPr/>
              </p:nvSpPr>
              <p:spPr>
                <a:xfrm>
                  <a:off x="6553200" y="2979128"/>
                  <a:ext cx="361172" cy="666204"/>
                </a:xfrm>
                <a:prstGeom prst="plus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Diamond 263"/>
                <p:cNvSpPr/>
                <p:nvPr/>
              </p:nvSpPr>
              <p:spPr>
                <a:xfrm>
                  <a:off x="6559435" y="3127047"/>
                  <a:ext cx="356710" cy="356710"/>
                </a:xfrm>
                <a:prstGeom prst="diamond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2" name="Diamond 261"/>
              <p:cNvSpPr/>
              <p:nvPr/>
            </p:nvSpPr>
            <p:spPr>
              <a:xfrm>
                <a:off x="7752805" y="3129521"/>
                <a:ext cx="356710" cy="356710"/>
              </a:xfrm>
              <a:prstGeom prst="diamond">
                <a:avLst/>
              </a:pr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27249192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6"/>
          <p:cNvGrpSpPr/>
          <p:nvPr/>
        </p:nvGrpSpPr>
        <p:grpSpPr>
          <a:xfrm>
            <a:off x="3200400" y="533400"/>
            <a:ext cx="314325" cy="663575"/>
            <a:chOff x="2895600" y="304800"/>
            <a:chExt cx="2186496" cy="3771554"/>
          </a:xfrm>
        </p:grpSpPr>
        <p:sp>
          <p:nvSpPr>
            <p:cNvPr id="3" name="Oval 2"/>
            <p:cNvSpPr/>
            <p:nvPr/>
          </p:nvSpPr>
          <p:spPr>
            <a:xfrm>
              <a:off x="2971800" y="304800"/>
              <a:ext cx="1981200" cy="2743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411276">
              <a:off x="4560557" y="2413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820608">
              <a:off x="3062510" y="2395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9"/>
            <p:cNvSpPr/>
            <p:nvPr/>
          </p:nvSpPr>
          <p:spPr>
            <a:xfrm rot="2242960">
              <a:off x="3208542" y="1520223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lowchart: Stored Data 18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09"/>
          <p:cNvGrpSpPr/>
          <p:nvPr/>
        </p:nvGrpSpPr>
        <p:grpSpPr>
          <a:xfrm>
            <a:off x="3886200" y="533400"/>
            <a:ext cx="384175" cy="733425"/>
            <a:chOff x="1143000" y="1066800"/>
            <a:chExt cx="1127234" cy="2686339"/>
          </a:xfrm>
        </p:grpSpPr>
        <p:sp>
          <p:nvSpPr>
            <p:cNvPr id="21" name="Oval 20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Half Frame 30"/>
            <p:cNvSpPr/>
            <p:nvPr/>
          </p:nvSpPr>
          <p:spPr>
            <a:xfrm rot="13396727">
              <a:off x="1502076" y="2117791"/>
              <a:ext cx="303577" cy="255955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Quad Arrow 33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Quad Arrow 34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ross 37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128"/>
          <p:cNvGrpSpPr/>
          <p:nvPr/>
        </p:nvGrpSpPr>
        <p:grpSpPr>
          <a:xfrm>
            <a:off x="4572000" y="1219200"/>
            <a:ext cx="488950" cy="733425"/>
            <a:chOff x="1565994" y="990600"/>
            <a:chExt cx="2085014" cy="3466754"/>
          </a:xfrm>
        </p:grpSpPr>
        <p:sp>
          <p:nvSpPr>
            <p:cNvPr id="40" name="Oval 39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Isosceles Triangle 41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Isosceles Triangle 45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Isosceles Triangle 46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Cloud 48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Stored Data 53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ross 54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ross 55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ross 56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ross 57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256"/>
          <p:cNvGrpSpPr/>
          <p:nvPr/>
        </p:nvGrpSpPr>
        <p:grpSpPr>
          <a:xfrm>
            <a:off x="4038600" y="1676400"/>
            <a:ext cx="279400" cy="803275"/>
            <a:chOff x="1524000" y="1478095"/>
            <a:chExt cx="2286000" cy="4770305"/>
          </a:xfrm>
        </p:grpSpPr>
        <p:sp>
          <p:nvSpPr>
            <p:cNvPr id="60" name="Oval 59"/>
            <p:cNvSpPr/>
            <p:nvPr/>
          </p:nvSpPr>
          <p:spPr>
            <a:xfrm rot="528476">
              <a:off x="2057400" y="5257800"/>
              <a:ext cx="762000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20854625">
              <a:off x="2557022" y="5224103"/>
              <a:ext cx="762001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1524000" y="4114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3124200" y="4191000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>
              <a:off x="1905000" y="5105400"/>
              <a:ext cx="1600200" cy="685800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20952071">
              <a:off x="2795146" y="3195544"/>
              <a:ext cx="575812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339967">
              <a:off x="2047834" y="3235884"/>
              <a:ext cx="626968" cy="2235731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Diagonal Stripe 70"/>
            <p:cNvSpPr/>
            <p:nvPr/>
          </p:nvSpPr>
          <p:spPr>
            <a:xfrm rot="1483530">
              <a:off x="2103244" y="4364922"/>
              <a:ext cx="1326628" cy="509981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Diagonal Stripe 71"/>
            <p:cNvSpPr/>
            <p:nvPr/>
          </p:nvSpPr>
          <p:spPr>
            <a:xfrm rot="5400000">
              <a:off x="2819400" y="47244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3" name="Diagonal Stripe 72"/>
            <p:cNvSpPr/>
            <p:nvPr/>
          </p:nvSpPr>
          <p:spPr>
            <a:xfrm rot="16200000" flipH="1">
              <a:off x="2590800" y="48006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4" name="Flowchart: Display 73"/>
            <p:cNvSpPr/>
            <p:nvPr/>
          </p:nvSpPr>
          <p:spPr>
            <a:xfrm>
              <a:off x="3048000" y="4415654"/>
              <a:ext cx="381000" cy="304800"/>
            </a:xfrm>
            <a:prstGeom prst="flowChartDisplay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2057397" y="1550449"/>
              <a:ext cx="1434963" cy="18129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19066372">
              <a:off x="2722041" y="1478095"/>
              <a:ext cx="795875" cy="105119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3077158">
              <a:off x="2039910" y="1250601"/>
              <a:ext cx="685800" cy="126095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167"/>
          <p:cNvGrpSpPr/>
          <p:nvPr/>
        </p:nvGrpSpPr>
        <p:grpSpPr>
          <a:xfrm>
            <a:off x="4419600" y="2209800"/>
            <a:ext cx="384175" cy="838200"/>
            <a:chOff x="166466" y="1905000"/>
            <a:chExt cx="1814734" cy="3657600"/>
          </a:xfrm>
        </p:grpSpPr>
        <p:sp>
          <p:nvSpPr>
            <p:cNvPr id="79" name="Oval 78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2901859">
              <a:off x="310667" y="3805958"/>
              <a:ext cx="173481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Cloud 90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101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09" name="Trapezoid 108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rapezoid 109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Trapezoid 110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Trapezoid 111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Trapezoid 112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04" name="Trapezoid 103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Trapezoid 104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rapezoid 105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Trapezoid 106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rapezoid 107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Trapezoid 102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203"/>
          <p:cNvGrpSpPr/>
          <p:nvPr/>
        </p:nvGrpSpPr>
        <p:grpSpPr>
          <a:xfrm>
            <a:off x="3276600" y="1752600"/>
            <a:ext cx="314325" cy="663575"/>
            <a:chOff x="7243695" y="3657601"/>
            <a:chExt cx="1609100" cy="2924089"/>
          </a:xfrm>
        </p:grpSpPr>
        <p:sp>
          <p:nvSpPr>
            <p:cNvPr id="115" name="Cloud 114"/>
            <p:cNvSpPr/>
            <p:nvPr/>
          </p:nvSpPr>
          <p:spPr>
            <a:xfrm>
              <a:off x="83820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>
              <a:off x="74676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6128217">
              <a:off x="8187288" y="6199704"/>
              <a:ext cx="280332" cy="48364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4472555">
              <a:off x="7724609" y="6173318"/>
              <a:ext cx="242471" cy="535689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2901859">
              <a:off x="7323988" y="5170035"/>
              <a:ext cx="277908" cy="4384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0226769">
              <a:off x="8596271" y="5191585"/>
              <a:ext cx="256524" cy="4136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>
              <a:off x="7515578" y="46385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442139">
              <a:off x="7473613" y="4533883"/>
              <a:ext cx="328386" cy="9173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20249249">
              <a:off x="8369163" y="4534931"/>
              <a:ext cx="328386" cy="9173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ounded Rectangle 123"/>
            <p:cNvSpPr/>
            <p:nvPr/>
          </p:nvSpPr>
          <p:spPr>
            <a:xfrm rot="5400000">
              <a:off x="7894623" y="33308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7391400" y="4800600"/>
              <a:ext cx="1371600" cy="1590460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>
              <a:off x="73914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79248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7848600" y="4419600"/>
              <a:ext cx="4457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7633652" y="38574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ounded Rectangle 129"/>
            <p:cNvSpPr/>
            <p:nvPr/>
          </p:nvSpPr>
          <p:spPr>
            <a:xfrm>
              <a:off x="7567876" y="38574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43"/>
            <p:cNvGrpSpPr/>
            <p:nvPr/>
          </p:nvGrpSpPr>
          <p:grpSpPr>
            <a:xfrm>
              <a:off x="7467600" y="5486400"/>
              <a:ext cx="1327870" cy="745538"/>
              <a:chOff x="4309849" y="4876800"/>
              <a:chExt cx="1063369" cy="745538"/>
            </a:xfrm>
          </p:grpSpPr>
          <p:sp>
            <p:nvSpPr>
              <p:cNvPr id="132" name="Diagonal Stripe 131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Diagonal Stripe 132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Diagonal Stripe 133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Flowchart: Display 134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6" name="TextBox 13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grpSp>
        <p:nvGrpSpPr>
          <p:cNvPr id="137" name="Group 164"/>
          <p:cNvGrpSpPr/>
          <p:nvPr/>
        </p:nvGrpSpPr>
        <p:grpSpPr>
          <a:xfrm>
            <a:off x="6636911" y="381000"/>
            <a:ext cx="2048648" cy="2438400"/>
            <a:chOff x="6636911" y="381000"/>
            <a:chExt cx="2048648" cy="2438400"/>
          </a:xfrm>
        </p:grpSpPr>
        <p:sp>
          <p:nvSpPr>
            <p:cNvPr id="138" name="Trapezoid 137"/>
            <p:cNvSpPr/>
            <p:nvPr/>
          </p:nvSpPr>
          <p:spPr>
            <a:xfrm>
              <a:off x="7086600" y="2057400"/>
              <a:ext cx="10668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Cloud 138"/>
            <p:cNvSpPr/>
            <p:nvPr/>
          </p:nvSpPr>
          <p:spPr>
            <a:xfrm rot="17395536">
              <a:off x="6368441" y="1082281"/>
              <a:ext cx="1299671" cy="762731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Cloud 139"/>
            <p:cNvSpPr/>
            <p:nvPr/>
          </p:nvSpPr>
          <p:spPr>
            <a:xfrm rot="15902291">
              <a:off x="7654358" y="1111886"/>
              <a:ext cx="1299671" cy="762731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Cloud 140"/>
            <p:cNvSpPr/>
            <p:nvPr/>
          </p:nvSpPr>
          <p:spPr>
            <a:xfrm>
              <a:off x="6787581" y="640835"/>
              <a:ext cx="1617542" cy="606282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>
              <a:off x="6967308" y="1073894"/>
              <a:ext cx="1258088" cy="14723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" name="Group 142"/>
            <p:cNvGrpSpPr/>
            <p:nvPr/>
          </p:nvGrpSpPr>
          <p:grpSpPr>
            <a:xfrm>
              <a:off x="6697717" y="381000"/>
              <a:ext cx="1887132" cy="952729"/>
              <a:chOff x="5486400" y="1371600"/>
              <a:chExt cx="1143000" cy="762000"/>
            </a:xfrm>
          </p:grpSpPr>
          <p:sp>
            <p:nvSpPr>
              <p:cNvPr id="147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58"/>
            <p:cNvGrpSpPr/>
            <p:nvPr/>
          </p:nvGrpSpPr>
          <p:grpSpPr>
            <a:xfrm>
              <a:off x="7416625" y="814059"/>
              <a:ext cx="453992" cy="410902"/>
              <a:chOff x="5847812" y="3296093"/>
              <a:chExt cx="384964" cy="361507"/>
            </a:xfrm>
          </p:grpSpPr>
          <p:sp>
            <p:nvSpPr>
              <p:cNvPr id="145" name="Hexagon 144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46" name="Hexagon 145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grpSp>
        <p:nvGrpSpPr>
          <p:cNvPr id="264" name="Group 263"/>
          <p:cNvGrpSpPr/>
          <p:nvPr/>
        </p:nvGrpSpPr>
        <p:grpSpPr>
          <a:xfrm>
            <a:off x="547379" y="1358198"/>
            <a:ext cx="2034285" cy="3899602"/>
            <a:chOff x="547379" y="1358198"/>
            <a:chExt cx="2034285" cy="3899602"/>
          </a:xfrm>
        </p:grpSpPr>
        <p:grpSp>
          <p:nvGrpSpPr>
            <p:cNvPr id="152" name="Group 84"/>
            <p:cNvGrpSpPr/>
            <p:nvPr/>
          </p:nvGrpSpPr>
          <p:grpSpPr>
            <a:xfrm rot="1810859">
              <a:off x="1142133" y="4666888"/>
              <a:ext cx="442674" cy="530245"/>
              <a:chOff x="1828800" y="4343400"/>
              <a:chExt cx="371850" cy="649600"/>
            </a:xfrm>
          </p:grpSpPr>
          <p:sp>
            <p:nvSpPr>
              <p:cNvPr id="190" name="Oval 189"/>
              <p:cNvSpPr/>
              <p:nvPr/>
            </p:nvSpPr>
            <p:spPr>
              <a:xfrm>
                <a:off x="1828800" y="4419600"/>
                <a:ext cx="371850" cy="573400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1828800" y="4343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35"/>
            <p:cNvGrpSpPr/>
            <p:nvPr/>
          </p:nvGrpSpPr>
          <p:grpSpPr>
            <a:xfrm rot="20024914">
              <a:off x="1712769" y="4727555"/>
              <a:ext cx="442674" cy="530245"/>
              <a:chOff x="1828800" y="4343400"/>
              <a:chExt cx="371850" cy="649600"/>
            </a:xfrm>
          </p:grpSpPr>
          <p:sp>
            <p:nvSpPr>
              <p:cNvPr id="188" name="Oval 187"/>
              <p:cNvSpPr/>
              <p:nvPr/>
            </p:nvSpPr>
            <p:spPr>
              <a:xfrm>
                <a:off x="1828800" y="4419600"/>
                <a:ext cx="371850" cy="573400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>
                <a:off x="1828800" y="4343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Flowchart: Manual Operation 153"/>
            <p:cNvSpPr/>
            <p:nvPr/>
          </p:nvSpPr>
          <p:spPr>
            <a:xfrm rot="10800000">
              <a:off x="961470" y="3487282"/>
              <a:ext cx="1341464" cy="1489932"/>
            </a:xfrm>
            <a:prstGeom prst="flowChartManualOperation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>
              <a:off x="547379" y="3831566"/>
              <a:ext cx="322369" cy="3989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2259295" y="3845566"/>
              <a:ext cx="322369" cy="3989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lowchart: Manual Operation 156"/>
            <p:cNvSpPr/>
            <p:nvPr/>
          </p:nvSpPr>
          <p:spPr>
            <a:xfrm rot="12436843">
              <a:off x="823257" y="2880775"/>
              <a:ext cx="519325" cy="1272707"/>
            </a:xfrm>
            <a:prstGeom prst="flowChartManualOperation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lowchart: Manual Operation 157"/>
            <p:cNvSpPr/>
            <p:nvPr/>
          </p:nvSpPr>
          <p:spPr>
            <a:xfrm rot="9462355">
              <a:off x="1867594" y="2873063"/>
              <a:ext cx="519325" cy="1242193"/>
            </a:xfrm>
            <a:prstGeom prst="flowChartManualOperation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Manual Operation 12"/>
            <p:cNvSpPr/>
            <p:nvPr/>
          </p:nvSpPr>
          <p:spPr>
            <a:xfrm rot="10800000">
              <a:off x="1035318" y="2957623"/>
              <a:ext cx="1175450" cy="1489932"/>
            </a:xfrm>
            <a:prstGeom prst="flowChartManualOperation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lowchart: Extract 13"/>
            <p:cNvSpPr/>
            <p:nvPr/>
          </p:nvSpPr>
          <p:spPr>
            <a:xfrm rot="10800000">
              <a:off x="1352228" y="2819400"/>
              <a:ext cx="564678" cy="670928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Pentagon 191"/>
            <p:cNvSpPr/>
            <p:nvPr/>
          </p:nvSpPr>
          <p:spPr>
            <a:xfrm rot="5400000">
              <a:off x="1037742" y="2176323"/>
              <a:ext cx="1233534" cy="994199"/>
            </a:xfrm>
            <a:prstGeom prst="homePlat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63"/>
            <p:cNvGrpSpPr/>
            <p:nvPr/>
          </p:nvGrpSpPr>
          <p:grpSpPr>
            <a:xfrm>
              <a:off x="827436" y="1494576"/>
              <a:ext cx="1661566" cy="699988"/>
              <a:chOff x="1722870" y="3269673"/>
              <a:chExt cx="1000125" cy="692727"/>
            </a:xfrm>
          </p:grpSpPr>
          <p:sp>
            <p:nvSpPr>
              <p:cNvPr id="176" name="Flowchart: Manual Operation 175"/>
              <p:cNvSpPr/>
              <p:nvPr/>
            </p:nvSpPr>
            <p:spPr>
              <a:xfrm>
                <a:off x="1722870" y="3269673"/>
                <a:ext cx="1000125" cy="6096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52"/>
              <p:cNvSpPr/>
              <p:nvPr/>
            </p:nvSpPr>
            <p:spPr>
              <a:xfrm>
                <a:off x="1828800" y="3657600"/>
                <a:ext cx="762000" cy="304800"/>
              </a:xfrm>
              <a:prstGeom prst="roundRect">
                <a:avLst/>
              </a:prstGeom>
              <a:solidFill>
                <a:srgbClr val="F7974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>
              <a:off x="1257161" y="2893417"/>
              <a:ext cx="752642" cy="834066"/>
              <a:chOff x="817132" y="570420"/>
              <a:chExt cx="1720087" cy="2199674"/>
            </a:xfrm>
          </p:grpSpPr>
          <p:grpSp>
            <p:nvGrpSpPr>
              <p:cNvPr id="194" name="Group 193"/>
              <p:cNvGrpSpPr/>
              <p:nvPr/>
            </p:nvGrpSpPr>
            <p:grpSpPr>
              <a:xfrm rot="3241112">
                <a:off x="112459" y="1278147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213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24" name="Multiply 22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lowchart: Summing Junction 224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lowchart: Summing Junction 225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Flowchart: Summing Junction 226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4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20" name="Multiply 219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Flowchart: Summing Junction 220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Flowchart: Summing Junction 221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Flowchart: Summing Junction 222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5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16" name="Multiply 215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Flowchart: Summing Junction 216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Flowchart: Summing Junction 217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Flowchart: Summing Junction 218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5" name="Group 194"/>
              <p:cNvGrpSpPr/>
              <p:nvPr/>
            </p:nvGrpSpPr>
            <p:grpSpPr>
              <a:xfrm rot="18387812">
                <a:off x="1336892" y="1275093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198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09" name="Multiply 208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Flowchart: Summing Junction 209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Flowchart: Summing Junction 210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Flowchart: Summing Junction 211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9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05" name="Multiply 204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Flowchart: Summing Junction 205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Flowchart: Summing Junction 206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Flowchart: Summing Junction 207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0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01" name="Multiply 200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Flowchart: Summing Junction 201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Flowchart: Summing Junction 202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Flowchart: Summing Junction 203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96" name="Quad Arrow Callout 195"/>
              <p:cNvSpPr/>
              <p:nvPr/>
            </p:nvSpPr>
            <p:spPr>
              <a:xfrm>
                <a:off x="1295400" y="2142565"/>
                <a:ext cx="766482" cy="627529"/>
              </a:xfrm>
              <a:prstGeom prst="quadArrowCallout">
                <a:avLst>
                  <a:gd name="adj1" fmla="val 18515"/>
                  <a:gd name="adj2" fmla="val 11028"/>
                  <a:gd name="adj3" fmla="val 13904"/>
                  <a:gd name="adj4" fmla="val 48123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Cross 196"/>
              <p:cNvSpPr/>
              <p:nvPr/>
            </p:nvSpPr>
            <p:spPr>
              <a:xfrm>
                <a:off x="1588443" y="2344271"/>
                <a:ext cx="168639" cy="202367"/>
              </a:xfrm>
              <a:prstGeom prst="plus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7"/>
            <p:cNvGrpSpPr/>
            <p:nvPr/>
          </p:nvGrpSpPr>
          <p:grpSpPr>
            <a:xfrm flipV="1">
              <a:off x="1058157" y="1943529"/>
              <a:ext cx="1152611" cy="164482"/>
              <a:chOff x="398489" y="1371600"/>
              <a:chExt cx="9752350" cy="1937478"/>
            </a:xfrm>
          </p:grpSpPr>
          <p:grpSp>
            <p:nvGrpSpPr>
              <p:cNvPr id="229" name="Group 8"/>
              <p:cNvGrpSpPr/>
              <p:nvPr/>
            </p:nvGrpSpPr>
            <p:grpSpPr>
              <a:xfrm>
                <a:off x="7864839" y="1372849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54" name="Rectangle 253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Rectangle 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 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ectangle 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ectangle 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Rectangle 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Rectangle 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9"/>
              <p:cNvGrpSpPr/>
              <p:nvPr/>
            </p:nvGrpSpPr>
            <p:grpSpPr>
              <a:xfrm>
                <a:off x="28956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47" name="Rectangle 246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Rectangle 248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Rectangle 250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Rectangle 251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Rectangle 252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1" name="Group 17"/>
              <p:cNvGrpSpPr/>
              <p:nvPr/>
            </p:nvGrpSpPr>
            <p:grpSpPr>
              <a:xfrm>
                <a:off x="54102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40" name="Rectangle 239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Rectangle 240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Rectangle 241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Rectangle 243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Rectangle 244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25"/>
              <p:cNvGrpSpPr/>
              <p:nvPr/>
            </p:nvGrpSpPr>
            <p:grpSpPr>
              <a:xfrm>
                <a:off x="398489" y="1404078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33" name="Rectangle 232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Rectangle 233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Rectangle 235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Rectangle 238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1" name="Isosceles Triangle 2"/>
            <p:cNvSpPr/>
            <p:nvPr/>
          </p:nvSpPr>
          <p:spPr>
            <a:xfrm>
              <a:off x="1238276" y="1358198"/>
              <a:ext cx="809942" cy="545826"/>
            </a:xfrm>
            <a:prstGeom prst="triangle">
              <a:avLst/>
            </a:prstGeom>
            <a:solidFill>
              <a:srgbClr val="FFC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Hexagon 261"/>
            <p:cNvSpPr/>
            <p:nvPr/>
          </p:nvSpPr>
          <p:spPr>
            <a:xfrm>
              <a:off x="1538409" y="1603199"/>
              <a:ext cx="230335" cy="235664"/>
            </a:xfrm>
            <a:prstGeom prst="hexagon">
              <a:avLst/>
            </a:prstGeom>
            <a:solidFill>
              <a:schemeClr val="accent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263" name="TextBox 262"/>
          <p:cNvSpPr txBox="1"/>
          <p:nvPr/>
        </p:nvSpPr>
        <p:spPr>
          <a:xfrm>
            <a:off x="1003424" y="5410200"/>
            <a:ext cx="12995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Pharaoh, son of </a:t>
            </a:r>
            <a:r>
              <a:rPr lang="en-US" dirty="0" err="1" smtClean="0"/>
              <a:t>Egyptus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roup 169"/>
          <p:cNvGrpSpPr/>
          <p:nvPr/>
        </p:nvGrpSpPr>
        <p:grpSpPr>
          <a:xfrm>
            <a:off x="1370421" y="1190401"/>
            <a:ext cx="2159990" cy="4810349"/>
            <a:chOff x="1827228" y="444201"/>
            <a:chExt cx="2879986" cy="6413799"/>
          </a:xfrm>
        </p:grpSpPr>
        <p:sp>
          <p:nvSpPr>
            <p:cNvPr id="141" name="Oval 140"/>
            <p:cNvSpPr/>
            <p:nvPr/>
          </p:nvSpPr>
          <p:spPr>
            <a:xfrm rot="20302925">
              <a:off x="3121540" y="786400"/>
              <a:ext cx="1122793" cy="1850091"/>
            </a:xfrm>
            <a:prstGeom prst="ellipse">
              <a:avLst/>
            </a:prstGeom>
            <a:solidFill>
              <a:srgbClr val="6731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40" name="Oval 139"/>
            <p:cNvSpPr/>
            <p:nvPr/>
          </p:nvSpPr>
          <p:spPr>
            <a:xfrm rot="1585977">
              <a:off x="2282756" y="808578"/>
              <a:ext cx="1122793" cy="1850091"/>
            </a:xfrm>
            <a:prstGeom prst="ellipse">
              <a:avLst/>
            </a:prstGeom>
            <a:solidFill>
              <a:srgbClr val="6731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36" name="Oval 135"/>
            <p:cNvSpPr/>
            <p:nvPr/>
          </p:nvSpPr>
          <p:spPr>
            <a:xfrm rot="2180974">
              <a:off x="2593058" y="5970106"/>
              <a:ext cx="423242" cy="82831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37" name="Oval 136"/>
            <p:cNvSpPr/>
            <p:nvPr/>
          </p:nvSpPr>
          <p:spPr>
            <a:xfrm rot="19800433">
              <a:off x="3255753" y="6029682"/>
              <a:ext cx="423242" cy="82831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34" name="Oval 133"/>
            <p:cNvSpPr/>
            <p:nvPr/>
          </p:nvSpPr>
          <p:spPr>
            <a:xfrm rot="2180974">
              <a:off x="1827228" y="3937026"/>
              <a:ext cx="563530" cy="673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35" name="Oval 134"/>
            <p:cNvSpPr/>
            <p:nvPr/>
          </p:nvSpPr>
          <p:spPr>
            <a:xfrm rot="20029991">
              <a:off x="4143684" y="3755897"/>
              <a:ext cx="563530" cy="673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" name="Trapezoid 1"/>
            <p:cNvSpPr/>
            <p:nvPr/>
          </p:nvSpPr>
          <p:spPr>
            <a:xfrm rot="1548240">
              <a:off x="2070444" y="2326293"/>
              <a:ext cx="936751" cy="2017059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" name="Trapezoid 2"/>
            <p:cNvSpPr/>
            <p:nvPr/>
          </p:nvSpPr>
          <p:spPr>
            <a:xfrm rot="20076904">
              <a:off x="3438516" y="2205483"/>
              <a:ext cx="936751" cy="2017059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" name="Trapezoid 3"/>
            <p:cNvSpPr/>
            <p:nvPr/>
          </p:nvSpPr>
          <p:spPr>
            <a:xfrm>
              <a:off x="2404960" y="5447543"/>
              <a:ext cx="1669243" cy="858730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" name="Trapezoid 4"/>
            <p:cNvSpPr/>
            <p:nvPr/>
          </p:nvSpPr>
          <p:spPr>
            <a:xfrm>
              <a:off x="2404959" y="2370891"/>
              <a:ext cx="1669243" cy="3551380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Trapezoid 5"/>
            <p:cNvSpPr/>
            <p:nvPr/>
          </p:nvSpPr>
          <p:spPr>
            <a:xfrm rot="319533">
              <a:off x="2434004" y="2344097"/>
              <a:ext cx="813736" cy="3308051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Trapezoid 6"/>
            <p:cNvSpPr/>
            <p:nvPr/>
          </p:nvSpPr>
          <p:spPr>
            <a:xfrm rot="21146009">
              <a:off x="3338267" y="2304370"/>
              <a:ext cx="813736" cy="3308051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2654784" y="5912175"/>
              <a:ext cx="1262904" cy="394098"/>
              <a:chOff x="5647765" y="2043953"/>
              <a:chExt cx="5063132" cy="1117999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8" name="Left-Right-Up Arrow 7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9" name="Diamond 8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" name="Diamond 9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" name="Diamond 10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4" name="Left-Right-Up Arrow 13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5" name="Diamond 14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6" name="Diamond 15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7" name="Diamond 16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18" name="Group 17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9" name="Left-Right-Up Arrow 18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20" name="Diamond 19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21" name="Diamond 20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22" name="Diamond 21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24" name="Left-Right-Up Arrow 23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8" name="Left-Right-Up Arrow 27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9" name="Left-Right-Up Arrow 28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0" name="Left-Right-Up Arrow 29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 rot="5400000">
              <a:off x="3081684" y="2757121"/>
              <a:ext cx="353630" cy="604454"/>
              <a:chOff x="5748168" y="4431373"/>
              <a:chExt cx="730619" cy="909268"/>
            </a:xfrm>
          </p:grpSpPr>
          <p:sp>
            <p:nvSpPr>
              <p:cNvPr id="33" name="Left-Right-Up Arrow 32"/>
              <p:cNvSpPr/>
              <p:nvPr/>
            </p:nvSpPr>
            <p:spPr>
              <a:xfrm flipV="1">
                <a:off x="5748168" y="4988449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4" name="Left-Right-Up Arrow 33"/>
              <p:cNvSpPr/>
              <p:nvPr/>
            </p:nvSpPr>
            <p:spPr>
              <a:xfrm rot="10800000" flipV="1">
                <a:off x="5775227" y="443137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5952734" y="4703977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 rot="4867758">
              <a:off x="3107933" y="2936145"/>
              <a:ext cx="1262904" cy="394098"/>
              <a:chOff x="5647765" y="2043953"/>
              <a:chExt cx="5063132" cy="1117999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56" name="Left-Right-Up Arrow 55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40" name="Group 39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52" name="Left-Right-Up Arrow 51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53" name="Diamond 52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48" name="Left-Right-Up Arrow 47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42" name="Left-Right-Up Arrow 41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3" name="Left-Right-Up Arrow 42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4" name="Left-Right-Up Arrow 43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5" name="Left-Right-Up Arrow 44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 rot="4867758">
              <a:off x="3394259" y="4462021"/>
              <a:ext cx="1262904" cy="394098"/>
              <a:chOff x="5647765" y="2043953"/>
              <a:chExt cx="5063132" cy="1117999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78" name="Left-Right-Up Arrow 77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74" name="Left-Right-Up Arrow 73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76" name="Diamond 75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63" name="Group 62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70" name="Left-Right-Up Arrow 69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64" name="Left-Right-Up Arrow 63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5" name="Left-Right-Up Arrow 64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6" name="Left-Right-Up Arrow 65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7" name="Left-Right-Up Arrow 66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 rot="16732242" flipH="1">
              <a:off x="2183883" y="2941053"/>
              <a:ext cx="1262904" cy="394098"/>
              <a:chOff x="5647765" y="2043953"/>
              <a:chExt cx="5063132" cy="1117999"/>
            </a:xfrm>
          </p:grpSpPr>
          <p:grpSp>
            <p:nvGrpSpPr>
              <p:cNvPr id="83" name="Group 82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00" name="Left-Right-Up Arrow 99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1" name="Diamond 100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2" name="Diamond 101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96" name="Left-Right-Up Arrow 95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98" name="Diamond 97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92" name="Left-Right-Up Arrow 91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86" name="Left-Right-Up Arrow 85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7" name="Left-Right-Up Arrow 86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8" name="Left-Right-Up Arrow 87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9" name="Left-Right-Up Arrow 88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 rot="16732242" flipH="1">
              <a:off x="2013287" y="4423317"/>
              <a:ext cx="1262904" cy="394098"/>
              <a:chOff x="5647765" y="2043953"/>
              <a:chExt cx="5063132" cy="1117999"/>
            </a:xfrm>
          </p:grpSpPr>
          <p:grpSp>
            <p:nvGrpSpPr>
              <p:cNvPr id="105" name="Group 104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22" name="Left-Right-Up Arrow 121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25" name="Diamond 124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18" name="Left-Right-Up Arrow 117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21" name="Diamond 120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14" name="Left-Right-Up Arrow 113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08" name="Left-Right-Up Arrow 107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09" name="Left-Right-Up Arrow 108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0" name="Left-Right-Up Arrow 109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1" name="Left-Right-Up Arrow 110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 rot="5400000">
              <a:off x="3142746" y="3713008"/>
              <a:ext cx="294478" cy="604454"/>
              <a:chOff x="5748168" y="4431373"/>
              <a:chExt cx="730619" cy="909268"/>
            </a:xfrm>
          </p:grpSpPr>
          <p:sp>
            <p:nvSpPr>
              <p:cNvPr id="127" name="Left-Right-Up Arrow 126"/>
              <p:cNvSpPr/>
              <p:nvPr/>
            </p:nvSpPr>
            <p:spPr>
              <a:xfrm flipV="1">
                <a:off x="5748168" y="4988449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28" name="Left-Right-Up Arrow 127"/>
              <p:cNvSpPr/>
              <p:nvPr/>
            </p:nvSpPr>
            <p:spPr>
              <a:xfrm rot="10800000" flipV="1">
                <a:off x="5775227" y="443137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5952734" y="4703977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grpSp>
          <p:nvGrpSpPr>
            <p:cNvPr id="130" name="Group 129"/>
            <p:cNvGrpSpPr/>
            <p:nvPr/>
          </p:nvGrpSpPr>
          <p:grpSpPr>
            <a:xfrm rot="5400000">
              <a:off x="3074879" y="3232589"/>
              <a:ext cx="353630" cy="604454"/>
              <a:chOff x="5748168" y="4431373"/>
              <a:chExt cx="730619" cy="909268"/>
            </a:xfrm>
          </p:grpSpPr>
          <p:sp>
            <p:nvSpPr>
              <p:cNvPr id="131" name="Left-Right-Up Arrow 130"/>
              <p:cNvSpPr/>
              <p:nvPr/>
            </p:nvSpPr>
            <p:spPr>
              <a:xfrm flipV="1">
                <a:off x="5748168" y="4988449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2" name="Left-Right-Up Arrow 131"/>
              <p:cNvSpPr/>
              <p:nvPr/>
            </p:nvSpPr>
            <p:spPr>
              <a:xfrm rot="10800000" flipV="1">
                <a:off x="5775227" y="443137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5952734" y="4703977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138" name="Oval 137"/>
            <p:cNvSpPr/>
            <p:nvPr/>
          </p:nvSpPr>
          <p:spPr>
            <a:xfrm rot="233605">
              <a:off x="2626990" y="742091"/>
              <a:ext cx="1301431" cy="18500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5" name="Moon 164"/>
            <p:cNvSpPr/>
            <p:nvPr/>
          </p:nvSpPr>
          <p:spPr>
            <a:xfrm rot="5575307">
              <a:off x="2997546" y="-72011"/>
              <a:ext cx="563627" cy="1596051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42" name="Flowchart: Stored Data 141"/>
            <p:cNvSpPr/>
            <p:nvPr/>
          </p:nvSpPr>
          <p:spPr>
            <a:xfrm rot="16200000">
              <a:off x="3012679" y="357250"/>
              <a:ext cx="497541" cy="1569647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43" name="Group 142"/>
            <p:cNvGrpSpPr/>
            <p:nvPr/>
          </p:nvGrpSpPr>
          <p:grpSpPr>
            <a:xfrm>
              <a:off x="2681936" y="974354"/>
              <a:ext cx="1262904" cy="394098"/>
              <a:chOff x="5647765" y="2043953"/>
              <a:chExt cx="5063132" cy="1117999"/>
            </a:xfrm>
          </p:grpSpPr>
          <p:grpSp>
            <p:nvGrpSpPr>
              <p:cNvPr id="144" name="Group 143"/>
              <p:cNvGrpSpPr/>
              <p:nvPr/>
            </p:nvGrpSpPr>
            <p:grpSpPr>
              <a:xfrm>
                <a:off x="5647765" y="2043953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61" name="Left-Right-Up Arrow 160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2" name="Diamond 161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6795078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296932" y="2067266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57" name="Left-Right-Up Arrow 156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58" name="Diamond 157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59" name="Diamond 158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  <p:sp>
              <p:nvSpPr>
                <p:cNvPr id="160" name="Diamond 159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b="1"/>
                </a:p>
              </p:txBody>
            </p:sp>
          </p:grpSp>
          <p:grpSp>
            <p:nvGrpSpPr>
              <p:cNvPr id="146" name="Group 145"/>
              <p:cNvGrpSpPr/>
              <p:nvPr/>
            </p:nvGrpSpPr>
            <p:grpSpPr>
              <a:xfrm>
                <a:off x="8922438" y="2062944"/>
                <a:ext cx="1788459" cy="903919"/>
                <a:chOff x="5647765" y="2043953"/>
                <a:chExt cx="1788459" cy="903919"/>
              </a:xfrm>
            </p:grpSpPr>
            <p:sp>
              <p:nvSpPr>
                <p:cNvPr id="153" name="Left-Right-Up Arrow 152"/>
                <p:cNvSpPr/>
                <p:nvPr/>
              </p:nvSpPr>
              <p:spPr>
                <a:xfrm>
                  <a:off x="5647765" y="2043953"/>
                  <a:ext cx="1788459" cy="895277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4" name="Diamond 153"/>
                <p:cNvSpPr/>
                <p:nvPr/>
              </p:nvSpPr>
              <p:spPr>
                <a:xfrm>
                  <a:off x="6387353" y="221482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5" name="Diamond 154"/>
                <p:cNvSpPr/>
                <p:nvPr/>
              </p:nvSpPr>
              <p:spPr>
                <a:xfrm>
                  <a:off x="5952734" y="2409989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6821972" y="2399992"/>
                  <a:ext cx="309282" cy="537883"/>
                </a:xfrm>
                <a:prstGeom prst="diamond">
                  <a:avLst/>
                </a:prstGeom>
                <a:solidFill>
                  <a:srgbClr val="00B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sp>
            <p:nvSpPr>
              <p:cNvPr id="147" name="Left-Right-Up Arrow 146"/>
              <p:cNvSpPr/>
              <p:nvPr/>
            </p:nvSpPr>
            <p:spPr>
              <a:xfrm flipV="1">
                <a:off x="6967029" y="2809760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8" name="Left-Right-Up Arrow 147"/>
              <p:cNvSpPr/>
              <p:nvPr/>
            </p:nvSpPr>
            <p:spPr>
              <a:xfrm flipV="1">
                <a:off x="8652134" y="2790767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9" name="Left-Right-Up Arrow 148"/>
              <p:cNvSpPr/>
              <p:nvPr/>
            </p:nvSpPr>
            <p:spPr>
              <a:xfrm rot="10800000" flipV="1">
                <a:off x="7007535" y="2212343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0" name="Left-Right-Up Arrow 149"/>
              <p:cNvSpPr/>
              <p:nvPr/>
            </p:nvSpPr>
            <p:spPr>
              <a:xfrm rot="10800000" flipV="1">
                <a:off x="8652134" y="2263362"/>
                <a:ext cx="703560" cy="352192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7171595" y="2525288"/>
                <a:ext cx="355809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8815975" y="2532505"/>
                <a:ext cx="367722" cy="365508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166" name="Moon 165"/>
            <p:cNvSpPr/>
            <p:nvPr/>
          </p:nvSpPr>
          <p:spPr>
            <a:xfrm rot="5400000">
              <a:off x="3032296" y="1284"/>
              <a:ext cx="420876" cy="1614306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7" name="Moon 166"/>
            <p:cNvSpPr/>
            <p:nvPr/>
          </p:nvSpPr>
          <p:spPr>
            <a:xfrm rot="9884961">
              <a:off x="4110643" y="961023"/>
              <a:ext cx="420876" cy="1614306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8" name="Moon 167"/>
            <p:cNvSpPr/>
            <p:nvPr/>
          </p:nvSpPr>
          <p:spPr>
            <a:xfrm rot="9320224">
              <a:off x="4250167" y="937208"/>
              <a:ext cx="327586" cy="1256485"/>
            </a:xfrm>
            <a:prstGeom prst="moon">
              <a:avLst>
                <a:gd name="adj" fmla="val 875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69" name="Oval 168"/>
            <p:cNvSpPr/>
            <p:nvPr/>
          </p:nvSpPr>
          <p:spPr>
            <a:xfrm rot="20029991">
              <a:off x="3849270" y="821109"/>
              <a:ext cx="277043" cy="292141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3878526" y="1240093"/>
            <a:ext cx="2374357" cy="1870584"/>
            <a:chOff x="5171368" y="510457"/>
            <a:chExt cx="3165809" cy="2494112"/>
          </a:xfrm>
        </p:grpSpPr>
        <p:sp>
          <p:nvSpPr>
            <p:cNvPr id="183" name="Cloud 182"/>
            <p:cNvSpPr/>
            <p:nvPr/>
          </p:nvSpPr>
          <p:spPr>
            <a:xfrm>
              <a:off x="7734802" y="622093"/>
              <a:ext cx="493366" cy="465089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9" name="Trapezoid 178"/>
            <p:cNvSpPr/>
            <p:nvPr/>
          </p:nvSpPr>
          <p:spPr>
            <a:xfrm>
              <a:off x="6044577" y="2573964"/>
              <a:ext cx="522817" cy="414211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0" name="Trapezoid 179"/>
            <p:cNvSpPr/>
            <p:nvPr/>
          </p:nvSpPr>
          <p:spPr>
            <a:xfrm>
              <a:off x="6450365" y="2590358"/>
              <a:ext cx="522817" cy="414211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1" name="Trapezoid 180"/>
            <p:cNvSpPr/>
            <p:nvPr/>
          </p:nvSpPr>
          <p:spPr>
            <a:xfrm>
              <a:off x="7211986" y="2495244"/>
              <a:ext cx="522817" cy="414211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2" name="Trapezoid 181"/>
            <p:cNvSpPr/>
            <p:nvPr/>
          </p:nvSpPr>
          <p:spPr>
            <a:xfrm>
              <a:off x="7473394" y="2361716"/>
              <a:ext cx="522817" cy="414211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Cloud 22"/>
            <p:cNvSpPr/>
            <p:nvPr/>
          </p:nvSpPr>
          <p:spPr>
            <a:xfrm>
              <a:off x="5634318" y="655380"/>
              <a:ext cx="2702859" cy="2246983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5" name="Oval 24"/>
            <p:cNvSpPr/>
            <p:nvPr/>
          </p:nvSpPr>
          <p:spPr>
            <a:xfrm>
              <a:off x="5355000" y="751744"/>
              <a:ext cx="1062318" cy="15617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5548967" y="1461414"/>
              <a:ext cx="535488" cy="208072"/>
              <a:chOff x="8807824" y="1523487"/>
              <a:chExt cx="1285455" cy="627145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8807824" y="1532608"/>
                <a:ext cx="618024" cy="618024"/>
                <a:chOff x="8807824" y="1532608"/>
                <a:chExt cx="618024" cy="618024"/>
              </a:xfrm>
            </p:grpSpPr>
            <p:sp>
              <p:nvSpPr>
                <p:cNvPr id="26" name="Oval 25"/>
                <p:cNvSpPr/>
                <p:nvPr/>
              </p:nvSpPr>
              <p:spPr>
                <a:xfrm>
                  <a:off x="8807824" y="1532608"/>
                  <a:ext cx="618024" cy="61802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>
                  <a:off x="9036525" y="1756926"/>
                  <a:ext cx="345141" cy="34514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  <p:grpSp>
            <p:nvGrpSpPr>
              <p:cNvPr id="173" name="Group 172"/>
              <p:cNvGrpSpPr/>
              <p:nvPr/>
            </p:nvGrpSpPr>
            <p:grpSpPr>
              <a:xfrm>
                <a:off x="9475255" y="1523487"/>
                <a:ext cx="618024" cy="618024"/>
                <a:chOff x="8807824" y="1532608"/>
                <a:chExt cx="618024" cy="618024"/>
              </a:xfrm>
            </p:grpSpPr>
            <p:sp>
              <p:nvSpPr>
                <p:cNvPr id="174" name="Oval 173"/>
                <p:cNvSpPr/>
                <p:nvPr/>
              </p:nvSpPr>
              <p:spPr>
                <a:xfrm>
                  <a:off x="8807824" y="1532608"/>
                  <a:ext cx="618024" cy="61802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>
                  <a:off x="9036525" y="1756926"/>
                  <a:ext cx="345141" cy="34514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sp>
          <p:nvSpPr>
            <p:cNvPr id="176" name="Isosceles Triangle 175"/>
            <p:cNvSpPr/>
            <p:nvPr/>
          </p:nvSpPr>
          <p:spPr>
            <a:xfrm rot="10800000">
              <a:off x="5683473" y="1762824"/>
              <a:ext cx="305431" cy="185939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7" name="Oval 176"/>
            <p:cNvSpPr/>
            <p:nvPr/>
          </p:nvSpPr>
          <p:spPr>
            <a:xfrm rot="1373138">
              <a:off x="5171368" y="904265"/>
              <a:ext cx="322771" cy="616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8" name="Oval 177"/>
            <p:cNvSpPr/>
            <p:nvPr/>
          </p:nvSpPr>
          <p:spPr>
            <a:xfrm rot="20334544">
              <a:off x="6184478" y="905340"/>
              <a:ext cx="322771" cy="616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71" name="Cloud 170"/>
            <p:cNvSpPr/>
            <p:nvPr/>
          </p:nvSpPr>
          <p:spPr>
            <a:xfrm>
              <a:off x="5244777" y="510457"/>
              <a:ext cx="1160635" cy="91344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6413137" y="1025557"/>
            <a:ext cx="2159990" cy="4604440"/>
            <a:chOff x="8550850" y="224409"/>
            <a:chExt cx="2879986" cy="6139253"/>
          </a:xfrm>
        </p:grpSpPr>
        <p:sp>
          <p:nvSpPr>
            <p:cNvPr id="188" name="Oval 187"/>
            <p:cNvSpPr/>
            <p:nvPr/>
          </p:nvSpPr>
          <p:spPr>
            <a:xfrm rot="2180974">
              <a:off x="9330276" y="5458804"/>
              <a:ext cx="423242" cy="82831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89" name="Oval 188"/>
            <p:cNvSpPr/>
            <p:nvPr/>
          </p:nvSpPr>
          <p:spPr>
            <a:xfrm rot="19800433">
              <a:off x="10034632" y="5535344"/>
              <a:ext cx="423242" cy="82831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90" name="Oval 189"/>
            <p:cNvSpPr/>
            <p:nvPr/>
          </p:nvSpPr>
          <p:spPr>
            <a:xfrm rot="2180974">
              <a:off x="8550850" y="3869921"/>
              <a:ext cx="563530" cy="673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91" name="Oval 190"/>
            <p:cNvSpPr/>
            <p:nvPr/>
          </p:nvSpPr>
          <p:spPr>
            <a:xfrm rot="20029991">
              <a:off x="10867306" y="3688792"/>
              <a:ext cx="563530" cy="673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92" name="Trapezoid 191"/>
            <p:cNvSpPr/>
            <p:nvPr/>
          </p:nvSpPr>
          <p:spPr>
            <a:xfrm rot="1548240">
              <a:off x="8794066" y="2259188"/>
              <a:ext cx="936751" cy="2017059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93" name="Trapezoid 192"/>
            <p:cNvSpPr/>
            <p:nvPr/>
          </p:nvSpPr>
          <p:spPr>
            <a:xfrm rot="20076904">
              <a:off x="10162138" y="2138378"/>
              <a:ext cx="936751" cy="2017059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95" name="Trapezoid 194"/>
            <p:cNvSpPr/>
            <p:nvPr/>
          </p:nvSpPr>
          <p:spPr>
            <a:xfrm>
              <a:off x="9128581" y="2303786"/>
              <a:ext cx="1669243" cy="3551380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49" name="Oval 348"/>
            <p:cNvSpPr/>
            <p:nvPr/>
          </p:nvSpPr>
          <p:spPr>
            <a:xfrm rot="233605">
              <a:off x="9792875" y="2263707"/>
              <a:ext cx="331903" cy="4396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6" name="Oval 205"/>
            <p:cNvSpPr/>
            <p:nvPr/>
          </p:nvSpPr>
          <p:spPr>
            <a:xfrm rot="233605">
              <a:off x="9350612" y="674986"/>
              <a:ext cx="1301431" cy="18500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362" name="Group 361"/>
            <p:cNvGrpSpPr/>
            <p:nvPr/>
          </p:nvGrpSpPr>
          <p:grpSpPr>
            <a:xfrm rot="1337863">
              <a:off x="9047182" y="224409"/>
              <a:ext cx="2304990" cy="2143496"/>
              <a:chOff x="5794221" y="3439833"/>
              <a:chExt cx="2304990" cy="2143496"/>
            </a:xfrm>
          </p:grpSpPr>
          <p:sp>
            <p:nvSpPr>
              <p:cNvPr id="350" name="Moon 349"/>
              <p:cNvSpPr/>
              <p:nvPr/>
            </p:nvSpPr>
            <p:spPr>
              <a:xfrm>
                <a:off x="5978619" y="4180806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1" name="Moon 350"/>
              <p:cNvSpPr/>
              <p:nvPr/>
            </p:nvSpPr>
            <p:spPr>
              <a:xfrm>
                <a:off x="6085705" y="3812789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2" name="Moon 351"/>
              <p:cNvSpPr/>
              <p:nvPr/>
            </p:nvSpPr>
            <p:spPr>
              <a:xfrm rot="8510252">
                <a:off x="7144622" y="3717989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3" name="Moon 352"/>
              <p:cNvSpPr/>
              <p:nvPr/>
            </p:nvSpPr>
            <p:spPr>
              <a:xfrm rot="7665037">
                <a:off x="7208712" y="3566924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4" name="Moon 353"/>
              <p:cNvSpPr/>
              <p:nvPr/>
            </p:nvSpPr>
            <p:spPr>
              <a:xfrm rot="5043853">
                <a:off x="6562527" y="3243722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5" name="Moon 354"/>
              <p:cNvSpPr/>
              <p:nvPr/>
            </p:nvSpPr>
            <p:spPr>
              <a:xfrm>
                <a:off x="5794221" y="3970556"/>
                <a:ext cx="378475" cy="1402523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6" name="Moon 355"/>
              <p:cNvSpPr/>
              <p:nvPr/>
            </p:nvSpPr>
            <p:spPr>
              <a:xfrm>
                <a:off x="6093805" y="3706080"/>
                <a:ext cx="526726" cy="926884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7" name="Moon 356"/>
              <p:cNvSpPr/>
              <p:nvPr/>
            </p:nvSpPr>
            <p:spPr>
              <a:xfrm rot="7324966">
                <a:off x="6246684" y="3510990"/>
                <a:ext cx="526726" cy="926884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8" name="Moon 357"/>
              <p:cNvSpPr/>
              <p:nvPr/>
            </p:nvSpPr>
            <p:spPr>
              <a:xfrm rot="8484375">
                <a:off x="6664195" y="3439833"/>
                <a:ext cx="526726" cy="926884"/>
              </a:xfrm>
              <a:prstGeom prst="moon">
                <a:avLst>
                  <a:gd name="adj" fmla="val 87500"/>
                </a:avLst>
              </a:prstGeom>
              <a:solidFill>
                <a:srgbClr val="ECC34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59" name="Oval 358"/>
              <p:cNvSpPr/>
              <p:nvPr/>
            </p:nvSpPr>
            <p:spPr>
              <a:xfrm rot="20164368">
                <a:off x="5971305" y="3695713"/>
                <a:ext cx="1077949" cy="607600"/>
              </a:xfrm>
              <a:prstGeom prst="ellipse">
                <a:avLst/>
              </a:prstGeom>
              <a:solidFill>
                <a:srgbClr val="ECC3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60" name="Oval 359"/>
              <p:cNvSpPr/>
              <p:nvPr/>
            </p:nvSpPr>
            <p:spPr>
              <a:xfrm rot="20164368">
                <a:off x="6893937" y="3913162"/>
                <a:ext cx="537798" cy="421315"/>
              </a:xfrm>
              <a:prstGeom prst="ellipse">
                <a:avLst/>
              </a:prstGeom>
              <a:solidFill>
                <a:srgbClr val="ECC3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61" name="Oval 360"/>
              <p:cNvSpPr/>
              <p:nvPr/>
            </p:nvSpPr>
            <p:spPr>
              <a:xfrm rot="20164368">
                <a:off x="5963694" y="4262585"/>
                <a:ext cx="537798" cy="421315"/>
              </a:xfrm>
              <a:prstGeom prst="ellipse">
                <a:avLst/>
              </a:prstGeom>
              <a:solidFill>
                <a:srgbClr val="ECC3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  <p:sp>
          <p:nvSpPr>
            <p:cNvPr id="363" name="Moon 362"/>
            <p:cNvSpPr/>
            <p:nvPr/>
          </p:nvSpPr>
          <p:spPr>
            <a:xfrm rot="5400000">
              <a:off x="9801750" y="3315371"/>
              <a:ext cx="287761" cy="1328195"/>
            </a:xfrm>
            <a:prstGeom prst="moon">
              <a:avLst>
                <a:gd name="adj" fmla="val 87500"/>
              </a:avLst>
            </a:prstGeom>
            <a:solidFill>
              <a:srgbClr val="D2DB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64" name="Moon 363"/>
            <p:cNvSpPr/>
            <p:nvPr/>
          </p:nvSpPr>
          <p:spPr>
            <a:xfrm rot="20752322">
              <a:off x="9366598" y="3972307"/>
              <a:ext cx="278584" cy="1328195"/>
            </a:xfrm>
            <a:prstGeom prst="moon">
              <a:avLst>
                <a:gd name="adj" fmla="val 87500"/>
              </a:avLst>
            </a:prstGeom>
            <a:solidFill>
              <a:srgbClr val="D2DB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65" name="Moon 364"/>
            <p:cNvSpPr/>
            <p:nvPr/>
          </p:nvSpPr>
          <p:spPr>
            <a:xfrm rot="1127970">
              <a:off x="9067592" y="3930831"/>
              <a:ext cx="219236" cy="1328195"/>
            </a:xfrm>
            <a:prstGeom prst="moon">
              <a:avLst>
                <a:gd name="adj" fmla="val 87500"/>
              </a:avLst>
            </a:prstGeom>
            <a:solidFill>
              <a:srgbClr val="D2DB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66" name="Rounded Rectangle 365"/>
            <p:cNvSpPr/>
            <p:nvPr/>
          </p:nvSpPr>
          <p:spPr>
            <a:xfrm>
              <a:off x="9338487" y="3843680"/>
              <a:ext cx="250767" cy="352662"/>
            </a:xfrm>
            <a:prstGeom prst="roundRect">
              <a:avLst/>
            </a:prstGeom>
            <a:solidFill>
              <a:srgbClr val="D2DB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4167668" y="3998935"/>
            <a:ext cx="2055384" cy="1462697"/>
            <a:chOff x="7781362" y="1747680"/>
            <a:chExt cx="3245226" cy="3849878"/>
          </a:xfrm>
        </p:grpSpPr>
        <p:sp>
          <p:nvSpPr>
            <p:cNvPr id="213" name="Oval 212"/>
            <p:cNvSpPr/>
            <p:nvPr/>
          </p:nvSpPr>
          <p:spPr>
            <a:xfrm>
              <a:off x="7925916" y="4791197"/>
              <a:ext cx="244290" cy="806361"/>
            </a:xfrm>
            <a:prstGeom prst="ellipse">
              <a:avLst/>
            </a:prstGeom>
            <a:solidFill>
              <a:srgbClr val="B19C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4" name="Oval 213"/>
            <p:cNvSpPr/>
            <p:nvPr/>
          </p:nvSpPr>
          <p:spPr>
            <a:xfrm>
              <a:off x="10686375" y="4784022"/>
              <a:ext cx="244290" cy="806361"/>
            </a:xfrm>
            <a:prstGeom prst="ellipse">
              <a:avLst/>
            </a:prstGeom>
            <a:solidFill>
              <a:srgbClr val="B19C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5" name="Rounded Rectangle 214"/>
            <p:cNvSpPr/>
            <p:nvPr/>
          </p:nvSpPr>
          <p:spPr>
            <a:xfrm>
              <a:off x="7877734" y="2809972"/>
              <a:ext cx="3052482" cy="1976718"/>
            </a:xfrm>
            <a:prstGeom prst="roundRect">
              <a:avLst>
                <a:gd name="adj" fmla="val 0"/>
              </a:avLst>
            </a:prstGeom>
            <a:solidFill>
              <a:srgbClr val="E5CA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6" name="Can 215"/>
            <p:cNvSpPr/>
            <p:nvPr/>
          </p:nvSpPr>
          <p:spPr>
            <a:xfrm>
              <a:off x="10555941" y="2487243"/>
              <a:ext cx="470647" cy="2622177"/>
            </a:xfrm>
            <a:prstGeom prst="can">
              <a:avLst/>
            </a:prstGeom>
            <a:solidFill>
              <a:srgbClr val="E5CA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7" name="Can 216"/>
            <p:cNvSpPr/>
            <p:nvPr/>
          </p:nvSpPr>
          <p:spPr>
            <a:xfrm>
              <a:off x="7781362" y="2487243"/>
              <a:ext cx="470647" cy="2622177"/>
            </a:xfrm>
            <a:prstGeom prst="can">
              <a:avLst/>
            </a:prstGeom>
            <a:solidFill>
              <a:srgbClr val="E5CA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8" name="Oval 217"/>
            <p:cNvSpPr/>
            <p:nvPr/>
          </p:nvSpPr>
          <p:spPr>
            <a:xfrm>
              <a:off x="7894540" y="1747680"/>
              <a:ext cx="244290" cy="806361"/>
            </a:xfrm>
            <a:prstGeom prst="ellipse">
              <a:avLst/>
            </a:prstGeom>
            <a:solidFill>
              <a:srgbClr val="B19C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9" name="Oval 218"/>
            <p:cNvSpPr/>
            <p:nvPr/>
          </p:nvSpPr>
          <p:spPr>
            <a:xfrm>
              <a:off x="10669119" y="1747680"/>
              <a:ext cx="244290" cy="806361"/>
            </a:xfrm>
            <a:prstGeom prst="ellipse">
              <a:avLst/>
            </a:prstGeom>
            <a:solidFill>
              <a:srgbClr val="B19C1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8138831" y="2877394"/>
              <a:ext cx="2472020" cy="13366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50" b="1" dirty="0"/>
                <a:t>We cannot hide our sins from God</a:t>
              </a:r>
              <a:endParaRPr lang="en-US" sz="1350" dirty="0"/>
            </a:p>
          </p:txBody>
        </p:sp>
      </p:grpSp>
      <p:sp>
        <p:nvSpPr>
          <p:cNvPr id="221" name="TextBox 220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1176930" y="170998"/>
            <a:ext cx="12995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Parable of Nathan to Kind David</a:t>
            </a:r>
            <a:endParaRPr lang="en-US" dirty="0"/>
          </a:p>
        </p:txBody>
      </p:sp>
      <p:sp>
        <p:nvSpPr>
          <p:cNvPr id="223" name="TextBox 222"/>
          <p:cNvSpPr txBox="1"/>
          <p:nvPr/>
        </p:nvSpPr>
        <p:spPr>
          <a:xfrm>
            <a:off x="4018747" y="5670454"/>
            <a:ext cx="25861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and Servant </a:t>
            </a:r>
          </a:p>
          <a:p>
            <a:r>
              <a:rPr lang="en-US" dirty="0" smtClean="0"/>
              <a:t>2 Samuel 12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763284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7189" y="5562600"/>
            <a:ext cx="14963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Pharaoh—joseph in </a:t>
            </a:r>
            <a:r>
              <a:rPr lang="en-US" dirty="0" err="1" smtClean="0"/>
              <a:t>egypt</a:t>
            </a:r>
            <a:endParaRPr lang="en-US" dirty="0"/>
          </a:p>
        </p:txBody>
      </p:sp>
      <p:grpSp>
        <p:nvGrpSpPr>
          <p:cNvPr id="120" name="Group 119"/>
          <p:cNvGrpSpPr/>
          <p:nvPr/>
        </p:nvGrpSpPr>
        <p:grpSpPr>
          <a:xfrm>
            <a:off x="932491" y="374588"/>
            <a:ext cx="1835244" cy="4349812"/>
            <a:chOff x="932491" y="374588"/>
            <a:chExt cx="1835244" cy="4349812"/>
          </a:xfrm>
        </p:grpSpPr>
        <p:grpSp>
          <p:nvGrpSpPr>
            <p:cNvPr id="54" name="Group 53"/>
            <p:cNvGrpSpPr/>
            <p:nvPr/>
          </p:nvGrpSpPr>
          <p:grpSpPr>
            <a:xfrm>
              <a:off x="1149724" y="505041"/>
              <a:ext cx="1420625" cy="1421055"/>
              <a:chOff x="4131632" y="1030352"/>
              <a:chExt cx="1179889" cy="1039235"/>
            </a:xfrm>
          </p:grpSpPr>
          <p:sp>
            <p:nvSpPr>
              <p:cNvPr id="4" name="Trapezoid 3"/>
              <p:cNvSpPr/>
              <p:nvPr/>
            </p:nvSpPr>
            <p:spPr>
              <a:xfrm>
                <a:off x="4131632" y="1030352"/>
                <a:ext cx="1179889" cy="1039235"/>
              </a:xfrm>
              <a:prstGeom prst="trapezoid">
                <a:avLst>
                  <a:gd name="adj" fmla="val 13837"/>
                </a:avLst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6" name="Straight Connector 35"/>
              <p:cNvCxnSpPr/>
              <p:nvPr/>
            </p:nvCxnSpPr>
            <p:spPr>
              <a:xfrm>
                <a:off x="4191000" y="1752311"/>
                <a:ext cx="1077686" cy="6820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4232731" y="1463464"/>
                <a:ext cx="983702" cy="16993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4153988" y="1958576"/>
                <a:ext cx="1140823" cy="853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4263630" y="1229578"/>
                <a:ext cx="935387" cy="7039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" name="Rounded Rectangle 2"/>
            <p:cNvSpPr/>
            <p:nvPr/>
          </p:nvSpPr>
          <p:spPr>
            <a:xfrm rot="4312957">
              <a:off x="1889964" y="3355048"/>
              <a:ext cx="775116" cy="17454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9671902">
              <a:off x="2248767" y="2619985"/>
              <a:ext cx="414187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647766">
              <a:off x="973201" y="2611428"/>
              <a:ext cx="352884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9352409">
              <a:off x="1884905" y="3956890"/>
              <a:ext cx="336609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647766">
              <a:off x="1539113" y="3965651"/>
              <a:ext cx="334998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169292">
              <a:off x="1842951" y="1854104"/>
              <a:ext cx="718878" cy="1353402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790291">
              <a:off x="1173596" y="1852172"/>
              <a:ext cx="664298" cy="1353402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313947" y="1883237"/>
              <a:ext cx="1072453" cy="2472841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629948" y="1634130"/>
              <a:ext cx="408872" cy="4955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313947" y="589953"/>
              <a:ext cx="1022181" cy="14180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1450606" y="3034475"/>
              <a:ext cx="799435" cy="16923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1221205" y="1341683"/>
              <a:ext cx="1219200" cy="1198231"/>
              <a:chOff x="4572000" y="2404134"/>
              <a:chExt cx="2438400" cy="2396462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4572000" y="2404134"/>
                <a:ext cx="2438400" cy="2396462"/>
                <a:chOff x="3660114" y="4532531"/>
                <a:chExt cx="800936" cy="825686"/>
              </a:xfrm>
            </p:grpSpPr>
            <p:sp>
              <p:nvSpPr>
                <p:cNvPr id="21" name="Block Arc 20"/>
                <p:cNvSpPr/>
                <p:nvPr/>
              </p:nvSpPr>
              <p:spPr>
                <a:xfrm rot="10800000">
                  <a:off x="3660114" y="4532531"/>
                  <a:ext cx="800936" cy="825686"/>
                </a:xfrm>
                <a:prstGeom prst="blockArc">
                  <a:avLst>
                    <a:gd name="adj1" fmla="val 10800000"/>
                    <a:gd name="adj2" fmla="val 10"/>
                    <a:gd name="adj3" fmla="val 33491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Diamond 21"/>
                <p:cNvSpPr/>
                <p:nvPr/>
              </p:nvSpPr>
              <p:spPr>
                <a:xfrm>
                  <a:off x="4022170" y="5098176"/>
                  <a:ext cx="76823" cy="252818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Diamond 22"/>
                <p:cNvSpPr/>
                <p:nvPr/>
              </p:nvSpPr>
              <p:spPr>
                <a:xfrm rot="18845998">
                  <a:off x="4237170" y="5012384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Diamond 23"/>
                <p:cNvSpPr/>
                <p:nvPr/>
              </p:nvSpPr>
              <p:spPr>
                <a:xfrm rot="3043014">
                  <a:off x="3802440" y="4998491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" name="Diamond 26"/>
              <p:cNvSpPr/>
              <p:nvPr/>
            </p:nvSpPr>
            <p:spPr>
              <a:xfrm rot="20288921">
                <a:off x="6122532" y="4267200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iamond 27"/>
              <p:cNvSpPr/>
              <p:nvPr/>
            </p:nvSpPr>
            <p:spPr>
              <a:xfrm rot="1589692">
                <a:off x="5235365" y="4233084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Diamond 28"/>
              <p:cNvSpPr/>
              <p:nvPr/>
            </p:nvSpPr>
            <p:spPr>
              <a:xfrm rot="17042312">
                <a:off x="6630457" y="3567501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Diamond 29"/>
              <p:cNvSpPr/>
              <p:nvPr/>
            </p:nvSpPr>
            <p:spPr>
              <a:xfrm rot="4413290">
                <a:off x="4715807" y="3544606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Hexagon 30"/>
              <p:cNvSpPr/>
              <p:nvPr/>
            </p:nvSpPr>
            <p:spPr>
              <a:xfrm rot="1434975">
                <a:off x="5394531" y="3979329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Hexagon 31"/>
              <p:cNvSpPr/>
              <p:nvPr/>
            </p:nvSpPr>
            <p:spPr>
              <a:xfrm rot="19383674">
                <a:off x="5930109" y="3992392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Hexagon 32"/>
              <p:cNvSpPr/>
              <p:nvPr/>
            </p:nvSpPr>
            <p:spPr>
              <a:xfrm rot="5176697">
                <a:off x="5111503" y="3600506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Hexagon 33"/>
              <p:cNvSpPr/>
              <p:nvPr/>
            </p:nvSpPr>
            <p:spPr>
              <a:xfrm rot="16760392">
                <a:off x="6217491" y="3600505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1392762" y="374588"/>
              <a:ext cx="943365" cy="400788"/>
              <a:chOff x="5956171" y="626664"/>
              <a:chExt cx="990609" cy="400788"/>
            </a:xfrm>
          </p:grpSpPr>
          <p:sp>
            <p:nvSpPr>
              <p:cNvPr id="15" name="Flowchart: Delay 14"/>
              <p:cNvSpPr/>
              <p:nvPr/>
            </p:nvSpPr>
            <p:spPr>
              <a:xfrm rot="16200000">
                <a:off x="6253259" y="329576"/>
                <a:ext cx="396434" cy="990609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7" name="Straight Connector 46"/>
              <p:cNvCxnSpPr/>
              <p:nvPr/>
            </p:nvCxnSpPr>
            <p:spPr>
              <a:xfrm flipV="1">
                <a:off x="6106623" y="672914"/>
                <a:ext cx="0" cy="350184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 flipV="1">
                <a:off x="6311274" y="651142"/>
                <a:ext cx="0" cy="350184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 flipV="1">
                <a:off x="6555115" y="651142"/>
                <a:ext cx="0" cy="350184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 flipV="1">
                <a:off x="6772828" y="677268"/>
                <a:ext cx="0" cy="350184"/>
              </a:xfrm>
              <a:prstGeom prst="line">
                <a:avLst/>
              </a:prstGeom>
              <a:ln w="762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" name="Flowchart: Delay 59"/>
            <p:cNvSpPr/>
            <p:nvPr/>
          </p:nvSpPr>
          <p:spPr>
            <a:xfrm rot="5400000">
              <a:off x="1717281" y="580636"/>
              <a:ext cx="197786" cy="85510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1309613" y="879550"/>
              <a:ext cx="182839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2150333" y="884164"/>
              <a:ext cx="182839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1326756" y="752481"/>
              <a:ext cx="1009373" cy="212891"/>
              <a:chOff x="1326756" y="752481"/>
              <a:chExt cx="1009373" cy="212891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1326756" y="785152"/>
                <a:ext cx="1009373" cy="180220"/>
              </a:xfrm>
              <a:prstGeom prst="roundRect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Diamond 16"/>
              <p:cNvSpPr/>
              <p:nvPr/>
            </p:nvSpPr>
            <p:spPr>
              <a:xfrm>
                <a:off x="1779914" y="753052"/>
                <a:ext cx="84954" cy="20243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Diamond 17"/>
              <p:cNvSpPr/>
              <p:nvPr/>
            </p:nvSpPr>
            <p:spPr>
              <a:xfrm>
                <a:off x="2038820" y="77258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Diamond 18"/>
              <p:cNvSpPr/>
              <p:nvPr/>
            </p:nvSpPr>
            <p:spPr>
              <a:xfrm>
                <a:off x="1495603" y="75559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Hexagon 55"/>
              <p:cNvSpPr/>
              <p:nvPr/>
            </p:nvSpPr>
            <p:spPr>
              <a:xfrm>
                <a:off x="1870628" y="752481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Hexagon 56"/>
              <p:cNvSpPr/>
              <p:nvPr/>
            </p:nvSpPr>
            <p:spPr>
              <a:xfrm>
                <a:off x="1622434" y="765544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1347118" y="4094243"/>
              <a:ext cx="986054" cy="271902"/>
              <a:chOff x="3505200" y="3548280"/>
              <a:chExt cx="2446486" cy="764432"/>
            </a:xfrm>
          </p:grpSpPr>
          <p:grpSp>
            <p:nvGrpSpPr>
              <p:cNvPr id="69" name="Group 68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65" name="Diamond 64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Diamond 65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Hexagon 66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Hexagon 67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69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71" name="Diamond 70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Hexagon 72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Hexagon 73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4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76" name="Diamond 75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Hexagon 77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Hexagon 78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" name="Diamond 80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 rot="20051028">
              <a:off x="2243131" y="2950360"/>
              <a:ext cx="524604" cy="155121"/>
              <a:chOff x="3505200" y="3548280"/>
              <a:chExt cx="2446486" cy="764432"/>
            </a:xfrm>
          </p:grpSpPr>
          <p:grpSp>
            <p:nvGrpSpPr>
              <p:cNvPr id="87" name="Group 86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99" name="Diamond 98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Hexagon 100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Hexagon 101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87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95" name="Diamond 94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Hexagon 96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Hexagon 97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91" name="Diamond 90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Diamond 91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Hexagon 92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Hexagon 93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0" name="Diamond 89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 rot="1947216">
              <a:off x="932491" y="2946006"/>
              <a:ext cx="524604" cy="155121"/>
              <a:chOff x="3505200" y="3548280"/>
              <a:chExt cx="2446486" cy="764432"/>
            </a:xfrm>
          </p:grpSpPr>
          <p:grpSp>
            <p:nvGrpSpPr>
              <p:cNvPr id="104" name="Group 103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116" name="Diamond 115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Hexagon 117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Hexagon 118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112" name="Diamond 111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Diamond 112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Hexagon 113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Hexagon 114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108" name="Diamond 107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8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Hexagon 109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Hexagon 110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Diamond 106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4164975" y="364794"/>
            <a:ext cx="1861269" cy="4350026"/>
            <a:chOff x="4164975" y="364794"/>
            <a:chExt cx="1861269" cy="4350026"/>
          </a:xfrm>
        </p:grpSpPr>
        <p:grpSp>
          <p:nvGrpSpPr>
            <p:cNvPr id="122" name="Group 121"/>
            <p:cNvGrpSpPr/>
            <p:nvPr/>
          </p:nvGrpSpPr>
          <p:grpSpPr>
            <a:xfrm>
              <a:off x="4368419" y="406195"/>
              <a:ext cx="1420625" cy="1421055"/>
              <a:chOff x="4131632" y="1030352"/>
              <a:chExt cx="1179889" cy="1039235"/>
            </a:xfrm>
            <a:solidFill>
              <a:srgbClr val="FFFF66"/>
            </a:solidFill>
          </p:grpSpPr>
          <p:sp>
            <p:nvSpPr>
              <p:cNvPr id="215" name="Trapezoid 214"/>
              <p:cNvSpPr/>
              <p:nvPr/>
            </p:nvSpPr>
            <p:spPr>
              <a:xfrm>
                <a:off x="4131632" y="1030352"/>
                <a:ext cx="1179889" cy="1039235"/>
              </a:xfrm>
              <a:prstGeom prst="trapezoid">
                <a:avLst>
                  <a:gd name="adj" fmla="val 13837"/>
                </a:avLst>
              </a:prstGeom>
              <a:grp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6" name="Straight Connector 215"/>
              <p:cNvCxnSpPr/>
              <p:nvPr/>
            </p:nvCxnSpPr>
            <p:spPr>
              <a:xfrm>
                <a:off x="4191000" y="1752311"/>
                <a:ext cx="1077686" cy="6820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/>
              <p:cNvCxnSpPr/>
              <p:nvPr/>
            </p:nvCxnSpPr>
            <p:spPr>
              <a:xfrm>
                <a:off x="4232731" y="1463464"/>
                <a:ext cx="983702" cy="16993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>
                <a:off x="4153988" y="1958576"/>
                <a:ext cx="1140823" cy="853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/>
              <p:cNvCxnSpPr/>
              <p:nvPr/>
            </p:nvCxnSpPr>
            <p:spPr>
              <a:xfrm>
                <a:off x="4263630" y="1229578"/>
                <a:ext cx="935387" cy="7039"/>
              </a:xfrm>
              <a:prstGeom prst="line">
                <a:avLst/>
              </a:prstGeom>
              <a:grpFill/>
              <a:ln w="762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Rounded Rectangle 122"/>
            <p:cNvSpPr/>
            <p:nvPr/>
          </p:nvSpPr>
          <p:spPr>
            <a:xfrm rot="4312957">
              <a:off x="5148473" y="3345468"/>
              <a:ext cx="775116" cy="17454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9671902">
              <a:off x="5507276" y="2610405"/>
              <a:ext cx="414187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2647766">
              <a:off x="4232097" y="2525589"/>
              <a:ext cx="352884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352409">
              <a:off x="5143414" y="3947310"/>
              <a:ext cx="336609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2647766">
              <a:off x="4797622" y="3956071"/>
              <a:ext cx="334998" cy="7587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20169292">
              <a:off x="5101460" y="1844524"/>
              <a:ext cx="718878" cy="1353402"/>
            </a:xfrm>
            <a:prstGeom prst="trapezoid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1790291">
              <a:off x="4394325" y="1714979"/>
              <a:ext cx="664298" cy="1353402"/>
            </a:xfrm>
            <a:prstGeom prst="trapezoid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4572456" y="1726667"/>
              <a:ext cx="1072453" cy="2619832"/>
            </a:xfrm>
            <a:prstGeom prst="trapezoid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4888457" y="1624550"/>
              <a:ext cx="408872" cy="4955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ed Rectangle 132"/>
            <p:cNvSpPr/>
            <p:nvPr/>
          </p:nvSpPr>
          <p:spPr>
            <a:xfrm>
              <a:off x="4709115" y="3024895"/>
              <a:ext cx="799435" cy="16923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" name="Group 133"/>
            <p:cNvGrpSpPr/>
            <p:nvPr/>
          </p:nvGrpSpPr>
          <p:grpSpPr>
            <a:xfrm>
              <a:off x="4480169" y="1288207"/>
              <a:ext cx="1219200" cy="1198231"/>
              <a:chOff x="4572000" y="2404134"/>
              <a:chExt cx="2438400" cy="2396462"/>
            </a:xfrm>
          </p:grpSpPr>
          <p:grpSp>
            <p:nvGrpSpPr>
              <p:cNvPr id="202" name="Group 201"/>
              <p:cNvGrpSpPr/>
              <p:nvPr/>
            </p:nvGrpSpPr>
            <p:grpSpPr>
              <a:xfrm>
                <a:off x="4572000" y="2404134"/>
                <a:ext cx="2438400" cy="2396462"/>
                <a:chOff x="3660114" y="4532531"/>
                <a:chExt cx="800936" cy="825686"/>
              </a:xfrm>
            </p:grpSpPr>
            <p:sp>
              <p:nvSpPr>
                <p:cNvPr id="211" name="Block Arc 210"/>
                <p:cNvSpPr/>
                <p:nvPr/>
              </p:nvSpPr>
              <p:spPr>
                <a:xfrm rot="10800000">
                  <a:off x="3660114" y="4532531"/>
                  <a:ext cx="800936" cy="825686"/>
                </a:xfrm>
                <a:prstGeom prst="blockArc">
                  <a:avLst>
                    <a:gd name="adj1" fmla="val 10800000"/>
                    <a:gd name="adj2" fmla="val 10"/>
                    <a:gd name="adj3" fmla="val 33491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2" name="Diamond 211"/>
                <p:cNvSpPr/>
                <p:nvPr/>
              </p:nvSpPr>
              <p:spPr>
                <a:xfrm>
                  <a:off x="4022170" y="5098176"/>
                  <a:ext cx="76823" cy="252818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mond 212"/>
                <p:cNvSpPr/>
                <p:nvPr/>
              </p:nvSpPr>
              <p:spPr>
                <a:xfrm rot="18845998">
                  <a:off x="4237170" y="5012384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Diamond 213"/>
                <p:cNvSpPr/>
                <p:nvPr/>
              </p:nvSpPr>
              <p:spPr>
                <a:xfrm rot="3043014">
                  <a:off x="3802440" y="4998491"/>
                  <a:ext cx="80583" cy="241022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3" name="Diamond 202"/>
              <p:cNvSpPr/>
              <p:nvPr/>
            </p:nvSpPr>
            <p:spPr>
              <a:xfrm rot="20288921">
                <a:off x="6122532" y="4267200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Diamond 203"/>
              <p:cNvSpPr/>
              <p:nvPr/>
            </p:nvSpPr>
            <p:spPr>
              <a:xfrm rot="1589692">
                <a:off x="5235365" y="4233084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Diamond 204"/>
              <p:cNvSpPr/>
              <p:nvPr/>
            </p:nvSpPr>
            <p:spPr>
              <a:xfrm rot="17042312">
                <a:off x="6630457" y="3567501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Diamond 205"/>
              <p:cNvSpPr/>
              <p:nvPr/>
            </p:nvSpPr>
            <p:spPr>
              <a:xfrm rot="4413290">
                <a:off x="4715807" y="3544606"/>
                <a:ext cx="228194" cy="455766"/>
              </a:xfrm>
              <a:prstGeom prst="diamond">
                <a:avLst/>
              </a:prstGeom>
              <a:solidFill>
                <a:srgbClr val="FFCC66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Hexagon 206"/>
              <p:cNvSpPr/>
              <p:nvPr/>
            </p:nvSpPr>
            <p:spPr>
              <a:xfrm rot="1434975">
                <a:off x="5394531" y="3979329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Hexagon 207"/>
              <p:cNvSpPr/>
              <p:nvPr/>
            </p:nvSpPr>
            <p:spPr>
              <a:xfrm rot="19383674">
                <a:off x="5930109" y="3992392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Hexagon 208"/>
              <p:cNvSpPr/>
              <p:nvPr/>
            </p:nvSpPr>
            <p:spPr>
              <a:xfrm rot="5176697">
                <a:off x="5111503" y="3600506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Hexagon 209"/>
              <p:cNvSpPr/>
              <p:nvPr/>
            </p:nvSpPr>
            <p:spPr>
              <a:xfrm rot="16760392">
                <a:off x="6217491" y="3600505"/>
                <a:ext cx="242316" cy="26773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7" name="Rounded Rectangle 136"/>
            <p:cNvSpPr/>
            <p:nvPr/>
          </p:nvSpPr>
          <p:spPr>
            <a:xfrm>
              <a:off x="4568122" y="869970"/>
              <a:ext cx="182839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ed Rectangle 137"/>
            <p:cNvSpPr/>
            <p:nvPr/>
          </p:nvSpPr>
          <p:spPr>
            <a:xfrm>
              <a:off x="5408842" y="874584"/>
              <a:ext cx="182839" cy="887452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139"/>
            <p:cNvGrpSpPr/>
            <p:nvPr/>
          </p:nvGrpSpPr>
          <p:grpSpPr>
            <a:xfrm>
              <a:off x="4605627" y="4084663"/>
              <a:ext cx="986054" cy="271902"/>
              <a:chOff x="3505200" y="3548280"/>
              <a:chExt cx="2446486" cy="764432"/>
            </a:xfrm>
          </p:grpSpPr>
          <p:grpSp>
            <p:nvGrpSpPr>
              <p:cNvPr id="175" name="Group 174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187" name="Diamond 186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Diamond 187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Hexagon 188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Hexagon 189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175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183" name="Diamond 182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Hexagon 184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Hexagon 185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176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179" name="Diamond 178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Diamond 179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Hexagon 180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Hexagon 181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Diamond 177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 rot="20051028">
              <a:off x="5501640" y="2940780"/>
              <a:ext cx="524604" cy="155121"/>
              <a:chOff x="3505200" y="3548280"/>
              <a:chExt cx="2446486" cy="764432"/>
            </a:xfrm>
          </p:grpSpPr>
          <p:grpSp>
            <p:nvGrpSpPr>
              <p:cNvPr id="159" name="Group 158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171" name="Diamond 170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Hexagon 172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Hexagon 173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" name="Group 159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167" name="Diamond 166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Diamond 167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Hexagon 168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Hexagon 169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160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163" name="Diamond 162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Hexagon 164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Hexagon 165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2" name="Diamond 161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 rot="1947216">
              <a:off x="4164975" y="2824984"/>
              <a:ext cx="524604" cy="155121"/>
              <a:chOff x="3505200" y="3548280"/>
              <a:chExt cx="2446486" cy="764432"/>
            </a:xfrm>
          </p:grpSpPr>
          <p:grpSp>
            <p:nvGrpSpPr>
              <p:cNvPr id="143" name="Group 142"/>
              <p:cNvGrpSpPr/>
              <p:nvPr/>
            </p:nvGrpSpPr>
            <p:grpSpPr>
              <a:xfrm>
                <a:off x="3505200" y="3548280"/>
                <a:ext cx="680060" cy="751369"/>
                <a:chOff x="3505200" y="3548280"/>
                <a:chExt cx="680060" cy="751369"/>
              </a:xfrm>
            </p:grpSpPr>
            <p:sp>
              <p:nvSpPr>
                <p:cNvPr id="155" name="Diamond 154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Hexagon 156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Hexagon 157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4180114" y="3561343"/>
                <a:ext cx="680060" cy="751369"/>
                <a:chOff x="3505200" y="3548280"/>
                <a:chExt cx="680060" cy="751369"/>
              </a:xfrm>
            </p:grpSpPr>
            <p:sp>
              <p:nvSpPr>
                <p:cNvPr id="151" name="Diamond 150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Diamond 151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Hexagon 152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Hexagon 153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4841966" y="3552634"/>
                <a:ext cx="680060" cy="751369"/>
                <a:chOff x="3505200" y="3548280"/>
                <a:chExt cx="680060" cy="751369"/>
              </a:xfrm>
            </p:grpSpPr>
            <p:sp>
              <p:nvSpPr>
                <p:cNvPr id="147" name="Diamond 146"/>
                <p:cNvSpPr/>
                <p:nvPr/>
              </p:nvSpPr>
              <p:spPr>
                <a:xfrm>
                  <a:off x="3505200" y="3565873"/>
                  <a:ext cx="421743" cy="733776"/>
                </a:xfrm>
                <a:prstGeom prst="diamond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Diamond 147"/>
                <p:cNvSpPr/>
                <p:nvPr/>
              </p:nvSpPr>
              <p:spPr>
                <a:xfrm>
                  <a:off x="3948714" y="3704878"/>
                  <a:ext cx="228194" cy="455766"/>
                </a:xfrm>
                <a:prstGeom prst="diamond">
                  <a:avLst/>
                </a:prstGeom>
                <a:solidFill>
                  <a:srgbClr val="FFCC66"/>
                </a:solidFill>
                <a:ln>
                  <a:solidFill>
                    <a:schemeClr val="tx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Hexagon 148"/>
                <p:cNvSpPr/>
                <p:nvPr/>
              </p:nvSpPr>
              <p:spPr>
                <a:xfrm rot="154114">
                  <a:off x="3961950" y="3548280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Hexagon 149"/>
                <p:cNvSpPr/>
                <p:nvPr/>
              </p:nvSpPr>
              <p:spPr>
                <a:xfrm rot="154114">
                  <a:off x="3966305" y="4057732"/>
                  <a:ext cx="218955" cy="2151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6" name="Diamond 145"/>
              <p:cNvSpPr/>
              <p:nvPr/>
            </p:nvSpPr>
            <p:spPr>
              <a:xfrm>
                <a:off x="5529943" y="3561519"/>
                <a:ext cx="421743" cy="73377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Regular Pentagon 1"/>
            <p:cNvSpPr/>
            <p:nvPr/>
          </p:nvSpPr>
          <p:spPr>
            <a:xfrm rot="10800000">
              <a:off x="4640689" y="967744"/>
              <a:ext cx="915806" cy="1099749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lowchart: Delay 135"/>
            <p:cNvSpPr/>
            <p:nvPr/>
          </p:nvSpPr>
          <p:spPr>
            <a:xfrm rot="5400000">
              <a:off x="4975790" y="571056"/>
              <a:ext cx="197786" cy="85510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/>
            <p:cNvGrpSpPr/>
            <p:nvPr/>
          </p:nvGrpSpPr>
          <p:grpSpPr>
            <a:xfrm>
              <a:off x="4613130" y="364794"/>
              <a:ext cx="943365" cy="400788"/>
              <a:chOff x="5956171" y="626664"/>
              <a:chExt cx="990609" cy="400788"/>
            </a:xfrm>
            <a:solidFill>
              <a:srgbClr val="FFFF66"/>
            </a:solidFill>
          </p:grpSpPr>
          <p:sp>
            <p:nvSpPr>
              <p:cNvPr id="197" name="Flowchart: Delay 196"/>
              <p:cNvSpPr/>
              <p:nvPr/>
            </p:nvSpPr>
            <p:spPr>
              <a:xfrm rot="16200000">
                <a:off x="6253259" y="329576"/>
                <a:ext cx="396434" cy="990609"/>
              </a:xfrm>
              <a:prstGeom prst="flowChartDelay">
                <a:avLst/>
              </a:prstGeom>
              <a:grp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8" name="Straight Connector 197"/>
              <p:cNvCxnSpPr/>
              <p:nvPr/>
            </p:nvCxnSpPr>
            <p:spPr>
              <a:xfrm flipV="1">
                <a:off x="6106623" y="672914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/>
              <p:cNvCxnSpPr/>
              <p:nvPr/>
            </p:nvCxnSpPr>
            <p:spPr>
              <a:xfrm flipV="1">
                <a:off x="6311274" y="651142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>
              <a:xfrm flipV="1">
                <a:off x="6555115" y="651142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>
              <a:xfrm flipV="1">
                <a:off x="6772828" y="677268"/>
                <a:ext cx="0" cy="350184"/>
              </a:xfrm>
              <a:prstGeom prst="line">
                <a:avLst/>
              </a:prstGeom>
              <a:grpFill/>
              <a:ln w="762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Group 138"/>
            <p:cNvGrpSpPr/>
            <p:nvPr/>
          </p:nvGrpSpPr>
          <p:grpSpPr>
            <a:xfrm>
              <a:off x="4585265" y="742901"/>
              <a:ext cx="1009373" cy="212891"/>
              <a:chOff x="1326756" y="752481"/>
              <a:chExt cx="1009373" cy="212891"/>
            </a:xfrm>
          </p:grpSpPr>
          <p:sp>
            <p:nvSpPr>
              <p:cNvPr id="191" name="Rounded Rectangle 190"/>
              <p:cNvSpPr/>
              <p:nvPr/>
            </p:nvSpPr>
            <p:spPr>
              <a:xfrm>
                <a:off x="1326756" y="785152"/>
                <a:ext cx="1009373" cy="180220"/>
              </a:xfrm>
              <a:prstGeom prst="roundRect">
                <a:avLst/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Diamond 191"/>
              <p:cNvSpPr/>
              <p:nvPr/>
            </p:nvSpPr>
            <p:spPr>
              <a:xfrm>
                <a:off x="1779914" y="753052"/>
                <a:ext cx="84954" cy="202436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Diamond 192"/>
              <p:cNvSpPr/>
              <p:nvPr/>
            </p:nvSpPr>
            <p:spPr>
              <a:xfrm>
                <a:off x="2038820" y="77258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Diamond 193"/>
              <p:cNvSpPr/>
              <p:nvPr/>
            </p:nvSpPr>
            <p:spPr>
              <a:xfrm>
                <a:off x="1495603" y="755596"/>
                <a:ext cx="113792" cy="189457"/>
              </a:xfrm>
              <a:prstGeom prst="diamon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Hexagon 194"/>
              <p:cNvSpPr/>
              <p:nvPr/>
            </p:nvSpPr>
            <p:spPr>
              <a:xfrm>
                <a:off x="1870628" y="752481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Hexagon 195"/>
              <p:cNvSpPr/>
              <p:nvPr/>
            </p:nvSpPr>
            <p:spPr>
              <a:xfrm>
                <a:off x="1622434" y="765544"/>
                <a:ext cx="163353" cy="183746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0" name="TextBox 219"/>
          <p:cNvSpPr txBox="1"/>
          <p:nvPr/>
        </p:nvSpPr>
        <p:spPr>
          <a:xfrm>
            <a:off x="4330677" y="4875083"/>
            <a:ext cx="14963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Pharaoh—during </a:t>
            </a:r>
            <a:r>
              <a:rPr lang="en-US" dirty="0" err="1" smtClean="0"/>
              <a:t>moses</a:t>
            </a:r>
            <a:r>
              <a:rPr lang="en-US" dirty="0" smtClean="0"/>
              <a:t> time</a:t>
            </a:r>
            <a:endParaRPr lang="en-US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6721002" y="1642985"/>
            <a:ext cx="1673462" cy="4842945"/>
            <a:chOff x="1786026" y="-84"/>
            <a:chExt cx="2743200" cy="6715893"/>
          </a:xfrm>
        </p:grpSpPr>
        <p:sp>
          <p:nvSpPr>
            <p:cNvPr id="222" name="Oval 221"/>
            <p:cNvSpPr/>
            <p:nvPr/>
          </p:nvSpPr>
          <p:spPr>
            <a:xfrm rot="17494320">
              <a:off x="3263723" y="3447098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 rot="14541475">
              <a:off x="1636432" y="3299944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 rot="1434048">
              <a:off x="3284477" y="6218765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/>
            <p:cNvSpPr/>
            <p:nvPr/>
          </p:nvSpPr>
          <p:spPr>
            <a:xfrm rot="19860039">
              <a:off x="2240857" y="6201066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>
              <a:off x="3172918" y="5342745"/>
              <a:ext cx="1066800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rapezoid 226"/>
            <p:cNvSpPr/>
            <p:nvPr/>
          </p:nvSpPr>
          <p:spPr>
            <a:xfrm>
              <a:off x="2133600" y="5334000"/>
              <a:ext cx="1296498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rapezoid 227"/>
            <p:cNvSpPr/>
            <p:nvPr/>
          </p:nvSpPr>
          <p:spPr>
            <a:xfrm rot="20286182">
              <a:off x="3473732" y="1881319"/>
              <a:ext cx="1014467" cy="1675737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rapezoid 228"/>
            <p:cNvSpPr/>
            <p:nvPr/>
          </p:nvSpPr>
          <p:spPr>
            <a:xfrm rot="1684365">
              <a:off x="1887139" y="1772657"/>
              <a:ext cx="1221105" cy="1848612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rapezoid 229"/>
            <p:cNvSpPr/>
            <p:nvPr/>
          </p:nvSpPr>
          <p:spPr>
            <a:xfrm rot="10800000">
              <a:off x="2133600" y="2088628"/>
              <a:ext cx="2057400" cy="2407172"/>
            </a:xfrm>
            <a:prstGeom prst="trapezoid">
              <a:avLst>
                <a:gd name="adj" fmla="val 2325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96"/>
            <p:cNvGrpSpPr/>
            <p:nvPr/>
          </p:nvGrpSpPr>
          <p:grpSpPr>
            <a:xfrm>
              <a:off x="2202305" y="1887511"/>
              <a:ext cx="1989944" cy="1602698"/>
              <a:chOff x="228600" y="1066800"/>
              <a:chExt cx="2286000" cy="1981200"/>
            </a:xfrm>
          </p:grpSpPr>
          <p:sp>
            <p:nvSpPr>
              <p:cNvPr id="273" name="Moon 272"/>
              <p:cNvSpPr/>
              <p:nvPr/>
            </p:nvSpPr>
            <p:spPr>
              <a:xfrm rot="16200000">
                <a:off x="495300" y="1028700"/>
                <a:ext cx="1752600" cy="22860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/>
              <p:cNvSpPr/>
              <p:nvPr/>
            </p:nvSpPr>
            <p:spPr>
              <a:xfrm>
                <a:off x="990600" y="1066800"/>
                <a:ext cx="7620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5" name="Group 88"/>
              <p:cNvGrpSpPr/>
              <p:nvPr/>
            </p:nvGrpSpPr>
            <p:grpSpPr>
              <a:xfrm>
                <a:off x="1143000" y="1641846"/>
                <a:ext cx="1272054" cy="1406154"/>
                <a:chOff x="1143000" y="1641846"/>
                <a:chExt cx="1272054" cy="1406154"/>
              </a:xfrm>
            </p:grpSpPr>
            <p:sp>
              <p:nvSpPr>
                <p:cNvPr id="282" name="Flowchart: Delay 281"/>
                <p:cNvSpPr/>
                <p:nvPr/>
              </p:nvSpPr>
              <p:spPr>
                <a:xfrm rot="5400000">
                  <a:off x="1181100" y="2705100"/>
                  <a:ext cx="304800" cy="3810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Flowchart: Delay 282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Flowchart: Delay 283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Flowchart: Delay 284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89"/>
              <p:cNvGrpSpPr/>
              <p:nvPr/>
            </p:nvGrpSpPr>
            <p:grpSpPr>
              <a:xfrm rot="319898" flipH="1">
                <a:off x="285462" y="1563207"/>
                <a:ext cx="902826" cy="1265937"/>
                <a:chOff x="1512228" y="1641846"/>
                <a:chExt cx="902826" cy="1265937"/>
              </a:xfrm>
            </p:grpSpPr>
            <p:sp>
              <p:nvSpPr>
                <p:cNvPr id="279" name="Flowchart: Delay 278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Flowchart: Delay 279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Flowchart: Delay 280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7" name="Moon 276"/>
              <p:cNvSpPr/>
              <p:nvPr/>
            </p:nvSpPr>
            <p:spPr>
              <a:xfrm rot="16200000">
                <a:off x="762000" y="1447800"/>
                <a:ext cx="1143000" cy="1447800"/>
              </a:xfrm>
              <a:prstGeom prst="moon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Moon 277"/>
              <p:cNvSpPr/>
              <p:nvPr/>
            </p:nvSpPr>
            <p:spPr>
              <a:xfrm rot="16200000">
                <a:off x="914400" y="1524000"/>
                <a:ext cx="838200" cy="1143000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2" name="Trapezoid 231"/>
            <p:cNvSpPr/>
            <p:nvPr/>
          </p:nvSpPr>
          <p:spPr>
            <a:xfrm>
              <a:off x="1981200" y="533400"/>
              <a:ext cx="2514600" cy="175260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gular Pentagon 232"/>
            <p:cNvSpPr/>
            <p:nvPr/>
          </p:nvSpPr>
          <p:spPr>
            <a:xfrm rot="10800000">
              <a:off x="2467132" y="487179"/>
              <a:ext cx="1475282" cy="1926236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2362200" y="76200"/>
              <a:ext cx="1752600" cy="5334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Flowchart: Summing Junction 234"/>
            <p:cNvSpPr/>
            <p:nvPr/>
          </p:nvSpPr>
          <p:spPr>
            <a:xfrm>
              <a:off x="3048000" y="1905000"/>
              <a:ext cx="228600" cy="914400"/>
            </a:xfrm>
            <a:prstGeom prst="flowChartSummingJunction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gular Pentagon 235"/>
            <p:cNvSpPr/>
            <p:nvPr/>
          </p:nvSpPr>
          <p:spPr>
            <a:xfrm rot="10800000">
              <a:off x="2971800" y="2590800"/>
              <a:ext cx="381000" cy="457200"/>
            </a:xfrm>
            <a:prstGeom prst="pentag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lowchart: Decision 236"/>
            <p:cNvSpPr/>
            <p:nvPr/>
          </p:nvSpPr>
          <p:spPr>
            <a:xfrm>
              <a:off x="3004417" y="-84"/>
              <a:ext cx="433466" cy="629587"/>
            </a:xfrm>
            <a:prstGeom prst="flowChartDecision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>
              <a:off x="1786026" y="4266911"/>
              <a:ext cx="2743200" cy="1752600"/>
            </a:xfrm>
            <a:prstGeom prst="trapezoid">
              <a:avLst>
                <a:gd name="adj" fmla="val 3794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Rounded Rectangle 238"/>
            <p:cNvSpPr/>
            <p:nvPr/>
          </p:nvSpPr>
          <p:spPr>
            <a:xfrm>
              <a:off x="2428406" y="4098561"/>
              <a:ext cx="1442803" cy="188626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107"/>
            <p:cNvGrpSpPr/>
            <p:nvPr/>
          </p:nvGrpSpPr>
          <p:grpSpPr>
            <a:xfrm>
              <a:off x="1888760" y="5726242"/>
              <a:ext cx="2454639" cy="217357"/>
              <a:chOff x="398489" y="1371600"/>
              <a:chExt cx="9752350" cy="1937478"/>
            </a:xfrm>
          </p:grpSpPr>
          <p:grpSp>
            <p:nvGrpSpPr>
              <p:cNvPr id="241" name="Group 8"/>
              <p:cNvGrpSpPr/>
              <p:nvPr/>
            </p:nvGrpSpPr>
            <p:grpSpPr>
              <a:xfrm>
                <a:off x="7864839" y="1372849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66" name="Rectangle 265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Rectangle 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Rectangle 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Rectangle 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Rectangle 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Rectangle 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Rectangle 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" name="Group 9"/>
              <p:cNvGrpSpPr/>
              <p:nvPr/>
            </p:nvGrpSpPr>
            <p:grpSpPr>
              <a:xfrm>
                <a:off x="28956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Rectangle 259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Rectangle 260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Rectangle 261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Rectangle 262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Rectangle 263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Rectangle 264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" name="Group 17"/>
              <p:cNvGrpSpPr/>
              <p:nvPr/>
            </p:nvGrpSpPr>
            <p:grpSpPr>
              <a:xfrm>
                <a:off x="54102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Rectangle 25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Rectangle 25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Rectangle 25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 25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ectangle 25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ectangle 25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4" name="Group 25"/>
              <p:cNvGrpSpPr/>
              <p:nvPr/>
            </p:nvGrpSpPr>
            <p:grpSpPr>
              <a:xfrm>
                <a:off x="398489" y="1404078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Rectangle 246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Rectangle 248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Rectangle 250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="" xmlns:p14="http://schemas.microsoft.com/office/powerpoint/2010/main" val="311155813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85800" y="685800"/>
            <a:ext cx="2527751" cy="5715000"/>
            <a:chOff x="1645511" y="770929"/>
            <a:chExt cx="2527751" cy="5715000"/>
          </a:xfrm>
        </p:grpSpPr>
        <p:sp>
          <p:nvSpPr>
            <p:cNvPr id="3" name="Cloud 2"/>
            <p:cNvSpPr/>
            <p:nvPr/>
          </p:nvSpPr>
          <p:spPr>
            <a:xfrm rot="18013353">
              <a:off x="1664662" y="1239926"/>
              <a:ext cx="1719366" cy="145400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5400000">
              <a:off x="2349113" y="1087295"/>
              <a:ext cx="1719366" cy="145400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9671902">
              <a:off x="3495826" y="3561470"/>
              <a:ext cx="545683" cy="9968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647766">
              <a:off x="1733511" y="3518972"/>
              <a:ext cx="463241" cy="9968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9352409">
              <a:off x="3024696" y="5489095"/>
              <a:ext cx="432965" cy="996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647766">
              <a:off x="2526946" y="5469378"/>
              <a:ext cx="430892" cy="996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169292">
              <a:off x="2974551" y="2504718"/>
              <a:ext cx="924659" cy="1778080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790291">
              <a:off x="1965307" y="2446460"/>
              <a:ext cx="924659" cy="1778080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237326" y="1034433"/>
              <a:ext cx="1314784" cy="18629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>
              <a:off x="2260048" y="770929"/>
              <a:ext cx="1032213" cy="87923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/>
            <p:cNvGrpSpPr/>
            <p:nvPr/>
          </p:nvGrpSpPr>
          <p:grpSpPr>
            <a:xfrm rot="1833560">
              <a:off x="1645511" y="3818001"/>
              <a:ext cx="847301" cy="270418"/>
              <a:chOff x="4431208" y="4615200"/>
              <a:chExt cx="3565332" cy="1137883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53" name="Quad Arrow 52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Quad Arrow 53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4-Point Star 54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44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50" name="Quad Arrow 49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Quad Arrow 50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4-Point Star 51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5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47" name="Quad Arrow 46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Quad Arrow 47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4-Point Star 48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" name="Group 13"/>
            <p:cNvGrpSpPr/>
            <p:nvPr/>
          </p:nvGrpSpPr>
          <p:grpSpPr>
            <a:xfrm rot="19923716">
              <a:off x="3325961" y="3916300"/>
              <a:ext cx="847301" cy="270418"/>
              <a:chOff x="4431208" y="4615200"/>
              <a:chExt cx="3565332" cy="1137883"/>
            </a:xfrm>
          </p:grpSpPr>
          <p:grpSp>
            <p:nvGrpSpPr>
              <p:cNvPr id="32" name="Group 31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41" name="Quad Arrow 40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Quad Arrow 41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4-Point Star 42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32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38" name="Quad Arrow 37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Quad Arrow 38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4-Point Star 39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35" name="Quad Arrow 34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Quad Arrow 35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4-Point Star 36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" name="Trapezoid 14"/>
            <p:cNvSpPr/>
            <p:nvPr/>
          </p:nvSpPr>
          <p:spPr>
            <a:xfrm>
              <a:off x="2238244" y="2717348"/>
              <a:ext cx="1379447" cy="3248784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273300" y="5492766"/>
              <a:ext cx="1335669" cy="463534"/>
              <a:chOff x="4431208" y="4615200"/>
              <a:chExt cx="3565332" cy="1137883"/>
            </a:xfrm>
          </p:grpSpPr>
          <p:grpSp>
            <p:nvGrpSpPr>
              <p:cNvPr id="20" name="Group 19"/>
              <p:cNvGrpSpPr/>
              <p:nvPr/>
            </p:nvGrpSpPr>
            <p:grpSpPr>
              <a:xfrm>
                <a:off x="4431208" y="4620283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9" name="Quad Arrow 28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Quad Arrow 29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4-Point Star 30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5619652" y="4615200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6" name="Quad Arrow 25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Quad Arrow 26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4-Point Star 27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6807981" y="4617742"/>
                <a:ext cx="1188559" cy="1132800"/>
                <a:chOff x="4431208" y="4620283"/>
                <a:chExt cx="1188559" cy="1132800"/>
              </a:xfrm>
            </p:grpSpPr>
            <p:sp>
              <p:nvSpPr>
                <p:cNvPr id="23" name="Quad Arrow 22"/>
                <p:cNvSpPr/>
                <p:nvPr/>
              </p:nvSpPr>
              <p:spPr>
                <a:xfrm>
                  <a:off x="4431208" y="4620283"/>
                  <a:ext cx="1188559" cy="1132800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Quad Arrow 23"/>
                <p:cNvSpPr/>
                <p:nvPr/>
              </p:nvSpPr>
              <p:spPr>
                <a:xfrm rot="2700000">
                  <a:off x="4655631" y="4834232"/>
                  <a:ext cx="739598" cy="704901"/>
                </a:xfrm>
                <a:prstGeom prst="quadArrow">
                  <a:avLst>
                    <a:gd name="adj1" fmla="val 38250"/>
                    <a:gd name="adj2" fmla="val 22500"/>
                    <a:gd name="adj3" fmla="val 22500"/>
                  </a:avLst>
                </a:prstGeom>
                <a:solidFill>
                  <a:srgbClr val="E9A84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4-Point Star 24"/>
                <p:cNvSpPr/>
                <p:nvPr/>
              </p:nvSpPr>
              <p:spPr>
                <a:xfrm>
                  <a:off x="4876800" y="5029200"/>
                  <a:ext cx="304800" cy="304800"/>
                </a:xfrm>
                <a:prstGeom prst="star4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" name="Oval 16"/>
            <p:cNvSpPr/>
            <p:nvPr/>
          </p:nvSpPr>
          <p:spPr>
            <a:xfrm>
              <a:off x="2674412" y="2563972"/>
              <a:ext cx="464760" cy="6766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2386840" y="2210140"/>
              <a:ext cx="1032213" cy="879231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653117" y="2363301"/>
              <a:ext cx="499128" cy="2776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grpSp>
        <p:nvGrpSpPr>
          <p:cNvPr id="156" name="Group 155"/>
          <p:cNvGrpSpPr/>
          <p:nvPr/>
        </p:nvGrpSpPr>
        <p:grpSpPr>
          <a:xfrm>
            <a:off x="7330693" y="1021003"/>
            <a:ext cx="852484" cy="1533529"/>
            <a:chOff x="5105400" y="949303"/>
            <a:chExt cx="852484" cy="1533529"/>
          </a:xfrm>
        </p:grpSpPr>
        <p:sp>
          <p:nvSpPr>
            <p:cNvPr id="157" name="Oval 156"/>
            <p:cNvSpPr/>
            <p:nvPr/>
          </p:nvSpPr>
          <p:spPr>
            <a:xfrm>
              <a:off x="5119560" y="1320944"/>
              <a:ext cx="809879" cy="11618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lowchart: Delay 157"/>
            <p:cNvSpPr/>
            <p:nvPr/>
          </p:nvSpPr>
          <p:spPr>
            <a:xfrm rot="16200000">
              <a:off x="5244937" y="809766"/>
              <a:ext cx="573409" cy="852484"/>
            </a:xfrm>
            <a:prstGeom prst="flowChartDelay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5112541" y="1437356"/>
              <a:ext cx="838200" cy="228600"/>
              <a:chOff x="5026554" y="752352"/>
              <a:chExt cx="838200" cy="228600"/>
            </a:xfrm>
          </p:grpSpPr>
          <p:sp>
            <p:nvSpPr>
              <p:cNvPr id="164" name="Rounded Rectangle 163"/>
              <p:cNvSpPr/>
              <p:nvPr/>
            </p:nvSpPr>
            <p:spPr>
              <a:xfrm>
                <a:off x="5026554" y="752352"/>
                <a:ext cx="838200" cy="228600"/>
              </a:xfrm>
              <a:prstGeom prst="roundRect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5" name="Group 164"/>
              <p:cNvGrpSpPr/>
              <p:nvPr/>
            </p:nvGrpSpPr>
            <p:grpSpPr>
              <a:xfrm>
                <a:off x="5051983" y="766964"/>
                <a:ext cx="790167" cy="182339"/>
                <a:chOff x="4467973" y="3626540"/>
                <a:chExt cx="3616506" cy="834546"/>
              </a:xfrm>
            </p:grpSpPr>
            <p:grpSp>
              <p:nvGrpSpPr>
                <p:cNvPr id="166" name="Group 165"/>
                <p:cNvGrpSpPr/>
                <p:nvPr/>
              </p:nvGrpSpPr>
              <p:grpSpPr>
                <a:xfrm>
                  <a:off x="5715000" y="3650907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87" name="L-Shape 186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L-Shape 187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166"/>
                <p:cNvGrpSpPr/>
                <p:nvPr/>
              </p:nvGrpSpPr>
              <p:grpSpPr>
                <a:xfrm>
                  <a:off x="4467973" y="3665328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85" name="L-Shape 184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L-Shape 185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167"/>
                <p:cNvGrpSpPr/>
                <p:nvPr/>
              </p:nvGrpSpPr>
              <p:grpSpPr>
                <a:xfrm>
                  <a:off x="6962026" y="3626540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83" name="L-Shape 182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L-Shape 183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9" name="Pentagon 168"/>
                <p:cNvSpPr/>
                <p:nvPr/>
              </p:nvSpPr>
              <p:spPr>
                <a:xfrm rot="5400000">
                  <a:off x="5317803" y="3879166"/>
                  <a:ext cx="599893" cy="172217"/>
                </a:xfrm>
                <a:prstGeom prst="homePlat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Pentagon 169"/>
                <p:cNvSpPr/>
                <p:nvPr/>
              </p:nvSpPr>
              <p:spPr>
                <a:xfrm rot="5400000">
                  <a:off x="6593889" y="3865533"/>
                  <a:ext cx="599893" cy="172217"/>
                </a:xfrm>
                <a:prstGeom prst="homePlat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1" name="Group 170"/>
                <p:cNvGrpSpPr/>
                <p:nvPr/>
              </p:nvGrpSpPr>
              <p:grpSpPr>
                <a:xfrm>
                  <a:off x="4758382" y="3961479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80" name="Diamond 179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Diamond 180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Diamond 181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171"/>
                <p:cNvGrpSpPr/>
                <p:nvPr/>
              </p:nvGrpSpPr>
              <p:grpSpPr>
                <a:xfrm>
                  <a:off x="5991329" y="3948071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77" name="Diamond 176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177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Diamond 178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3" name="Group 172"/>
                <p:cNvGrpSpPr/>
                <p:nvPr/>
              </p:nvGrpSpPr>
              <p:grpSpPr>
                <a:xfrm>
                  <a:off x="7254664" y="3919481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74" name="Diamond 173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Diamond 174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Diamond 175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60" name="Straight Connector 159"/>
            <p:cNvCxnSpPr/>
            <p:nvPr/>
          </p:nvCxnSpPr>
          <p:spPr>
            <a:xfrm>
              <a:off x="5268740" y="1023413"/>
              <a:ext cx="0" cy="413943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>
              <a:off x="5428893" y="968815"/>
              <a:ext cx="5256" cy="459391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5620373" y="968815"/>
              <a:ext cx="5364" cy="459391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>
            <a:xfrm>
              <a:off x="5804316" y="1027768"/>
              <a:ext cx="0" cy="413943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0" name="Group 1039"/>
          <p:cNvGrpSpPr/>
          <p:nvPr/>
        </p:nvGrpSpPr>
        <p:grpSpPr>
          <a:xfrm>
            <a:off x="4769890" y="949303"/>
            <a:ext cx="1512941" cy="4107205"/>
            <a:chOff x="4769890" y="949303"/>
            <a:chExt cx="1512941" cy="4107205"/>
          </a:xfrm>
        </p:grpSpPr>
        <p:grpSp>
          <p:nvGrpSpPr>
            <p:cNvPr id="118" name="Group 117"/>
            <p:cNvGrpSpPr/>
            <p:nvPr/>
          </p:nvGrpSpPr>
          <p:grpSpPr>
            <a:xfrm rot="2730552">
              <a:off x="5195488" y="4458677"/>
              <a:ext cx="391146" cy="635408"/>
              <a:chOff x="6691905" y="3526017"/>
              <a:chExt cx="391146" cy="635408"/>
            </a:xfrm>
          </p:grpSpPr>
          <p:sp>
            <p:nvSpPr>
              <p:cNvPr id="123" name="Oval 122"/>
              <p:cNvSpPr/>
              <p:nvPr/>
            </p:nvSpPr>
            <p:spPr>
              <a:xfrm>
                <a:off x="6691906" y="3526017"/>
                <a:ext cx="391145" cy="5717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6691905" y="3714396"/>
                <a:ext cx="391145" cy="15258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Moon 86"/>
              <p:cNvSpPr/>
              <p:nvPr/>
            </p:nvSpPr>
            <p:spPr>
              <a:xfrm rot="16200000">
                <a:off x="6763128" y="3841502"/>
                <a:ext cx="248700" cy="391146"/>
              </a:xfrm>
              <a:prstGeom prst="moon">
                <a:avLst>
                  <a:gd name="adj" fmla="val 655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 rot="19839490">
              <a:off x="5573603" y="4421100"/>
              <a:ext cx="391146" cy="635408"/>
              <a:chOff x="6691905" y="3526017"/>
              <a:chExt cx="391146" cy="635408"/>
            </a:xfrm>
          </p:grpSpPr>
          <p:sp>
            <p:nvSpPr>
              <p:cNvPr id="128" name="Oval 127"/>
              <p:cNvSpPr/>
              <p:nvPr/>
            </p:nvSpPr>
            <p:spPr>
              <a:xfrm>
                <a:off x="6691906" y="3526017"/>
                <a:ext cx="391145" cy="5717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691905" y="3714396"/>
                <a:ext cx="391145" cy="15258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Moon 129"/>
              <p:cNvSpPr/>
              <p:nvPr/>
            </p:nvSpPr>
            <p:spPr>
              <a:xfrm rot="16200000">
                <a:off x="6763128" y="3841502"/>
                <a:ext cx="248700" cy="391146"/>
              </a:xfrm>
              <a:prstGeom prst="moon">
                <a:avLst>
                  <a:gd name="adj" fmla="val 655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Oval 118"/>
            <p:cNvSpPr/>
            <p:nvPr/>
          </p:nvSpPr>
          <p:spPr>
            <a:xfrm>
              <a:off x="4793847" y="2467987"/>
              <a:ext cx="1488616" cy="11618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20608681">
              <a:off x="5775157" y="2371264"/>
              <a:ext cx="507674" cy="823248"/>
            </a:xfrm>
            <a:prstGeom prst="trapezoid">
              <a:avLst>
                <a:gd name="adj" fmla="val 25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935097">
              <a:off x="4769890" y="2350073"/>
              <a:ext cx="507674" cy="823248"/>
            </a:xfrm>
            <a:prstGeom prst="trapezoid">
              <a:avLst>
                <a:gd name="adj" fmla="val 25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0800000">
              <a:off x="5056510" y="2427123"/>
              <a:ext cx="963290" cy="823248"/>
            </a:xfrm>
            <a:prstGeom prst="trapezoid">
              <a:avLst>
                <a:gd name="adj" fmla="val 17595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4876800" y="1082198"/>
              <a:ext cx="1295400" cy="1334793"/>
            </a:xfrm>
            <a:prstGeom prst="trapezoid">
              <a:avLst>
                <a:gd name="adj" fmla="val 25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>
              <a:off x="5066522" y="3259278"/>
              <a:ext cx="963290" cy="1465122"/>
            </a:xfrm>
            <a:prstGeom prst="trapezoid">
              <a:avLst>
                <a:gd name="adj" fmla="val 16537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5137970" y="3136071"/>
              <a:ext cx="838200" cy="228600"/>
              <a:chOff x="5026554" y="752352"/>
              <a:chExt cx="838200" cy="228600"/>
            </a:xfrm>
          </p:grpSpPr>
          <p:sp>
            <p:nvSpPr>
              <p:cNvPr id="90" name="Rounded Rectangle 89"/>
              <p:cNvSpPr/>
              <p:nvPr/>
            </p:nvSpPr>
            <p:spPr>
              <a:xfrm>
                <a:off x="5026554" y="752352"/>
                <a:ext cx="838200" cy="228600"/>
              </a:xfrm>
              <a:prstGeom prst="roundRect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1" name="Group 90"/>
              <p:cNvGrpSpPr/>
              <p:nvPr/>
            </p:nvGrpSpPr>
            <p:grpSpPr>
              <a:xfrm>
                <a:off x="5051983" y="766964"/>
                <a:ext cx="790167" cy="182339"/>
                <a:chOff x="4467973" y="3626540"/>
                <a:chExt cx="3616506" cy="834546"/>
              </a:xfrm>
            </p:grpSpPr>
            <p:grpSp>
              <p:nvGrpSpPr>
                <p:cNvPr id="92" name="Group 91"/>
                <p:cNvGrpSpPr/>
                <p:nvPr/>
              </p:nvGrpSpPr>
              <p:grpSpPr>
                <a:xfrm>
                  <a:off x="5715000" y="3650907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13" name="L-Shape 112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L-Shape 113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" name="Group 92"/>
                <p:cNvGrpSpPr/>
                <p:nvPr/>
              </p:nvGrpSpPr>
              <p:grpSpPr>
                <a:xfrm>
                  <a:off x="4467973" y="3665328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11" name="L-Shape 110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L-Shape 111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6962026" y="3626540"/>
                  <a:ext cx="1122453" cy="795758"/>
                  <a:chOff x="4315573" y="3512928"/>
                  <a:chExt cx="1122453" cy="795758"/>
                </a:xfrm>
              </p:grpSpPr>
              <p:sp>
                <p:nvSpPr>
                  <p:cNvPr id="109" name="L-Shape 108"/>
                  <p:cNvSpPr/>
                  <p:nvPr/>
                </p:nvSpPr>
                <p:spPr>
                  <a:xfrm>
                    <a:off x="4315573" y="3537295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L-Shape 109"/>
                  <p:cNvSpPr/>
                  <p:nvPr/>
                </p:nvSpPr>
                <p:spPr>
                  <a:xfrm rot="10800000">
                    <a:off x="4648200" y="3512928"/>
                    <a:ext cx="789826" cy="771391"/>
                  </a:xfrm>
                  <a:prstGeom prst="corner">
                    <a:avLst>
                      <a:gd name="adj1" fmla="val 31937"/>
                      <a:gd name="adj2" fmla="val 29679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5" name="Pentagon 94"/>
                <p:cNvSpPr/>
                <p:nvPr/>
              </p:nvSpPr>
              <p:spPr>
                <a:xfrm rot="5400000">
                  <a:off x="5317803" y="3879166"/>
                  <a:ext cx="599893" cy="172217"/>
                </a:xfrm>
                <a:prstGeom prst="homePlat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Pentagon 95"/>
                <p:cNvSpPr/>
                <p:nvPr/>
              </p:nvSpPr>
              <p:spPr>
                <a:xfrm rot="5400000">
                  <a:off x="6593889" y="3865533"/>
                  <a:ext cx="599893" cy="172217"/>
                </a:xfrm>
                <a:prstGeom prst="homePlate">
                  <a:avLst/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7" name="Group 96"/>
                <p:cNvGrpSpPr/>
                <p:nvPr/>
              </p:nvGrpSpPr>
              <p:grpSpPr>
                <a:xfrm>
                  <a:off x="4758382" y="3961479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06" name="Diamond 105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Diamond 106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Diamond 107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" name="Group 97"/>
                <p:cNvGrpSpPr/>
                <p:nvPr/>
              </p:nvGrpSpPr>
              <p:grpSpPr>
                <a:xfrm>
                  <a:off x="5991329" y="3948071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03" name="Diamond 102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Diamond 103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Diamond 104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" name="Group 98"/>
                <p:cNvGrpSpPr/>
                <p:nvPr/>
              </p:nvGrpSpPr>
              <p:grpSpPr>
                <a:xfrm>
                  <a:off x="7254664" y="3919481"/>
                  <a:ext cx="537409" cy="234241"/>
                  <a:chOff x="4758382" y="3961479"/>
                  <a:chExt cx="537409" cy="234241"/>
                </a:xfrm>
              </p:grpSpPr>
              <p:sp>
                <p:nvSpPr>
                  <p:cNvPr id="100" name="Diamond 99"/>
                  <p:cNvSpPr/>
                  <p:nvPr/>
                </p:nvSpPr>
                <p:spPr>
                  <a:xfrm>
                    <a:off x="4758382" y="3966202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Diamond 100"/>
                  <p:cNvSpPr/>
                  <p:nvPr/>
                </p:nvSpPr>
                <p:spPr>
                  <a:xfrm>
                    <a:off x="4967278" y="396147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Diamond 101"/>
                  <p:cNvSpPr/>
                  <p:nvPr/>
                </p:nvSpPr>
                <p:spPr>
                  <a:xfrm>
                    <a:off x="5156716" y="3969889"/>
                    <a:ext cx="139075" cy="225831"/>
                  </a:xfrm>
                  <a:prstGeom prst="diamond">
                    <a:avLst/>
                  </a:prstGeom>
                  <a:solidFill>
                    <a:srgbClr val="00B0F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86" name="Isosceles Triangle 85"/>
            <p:cNvSpPr/>
            <p:nvPr/>
          </p:nvSpPr>
          <p:spPr>
            <a:xfrm rot="10800000">
              <a:off x="5269246" y="2070767"/>
              <a:ext cx="533400" cy="65081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/>
            <p:cNvGrpSpPr/>
            <p:nvPr/>
          </p:nvGrpSpPr>
          <p:grpSpPr>
            <a:xfrm>
              <a:off x="5160354" y="2421226"/>
              <a:ext cx="746606" cy="612698"/>
              <a:chOff x="784796" y="2275179"/>
              <a:chExt cx="3079888" cy="2527495"/>
            </a:xfrm>
          </p:grpSpPr>
          <p:sp>
            <p:nvSpPr>
              <p:cNvPr id="132" name="Hexagon 131"/>
              <p:cNvSpPr/>
              <p:nvPr/>
            </p:nvSpPr>
            <p:spPr>
              <a:xfrm>
                <a:off x="1963711" y="4254708"/>
                <a:ext cx="742015" cy="547966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3" name="Group 132"/>
              <p:cNvGrpSpPr/>
              <p:nvPr/>
            </p:nvGrpSpPr>
            <p:grpSpPr>
              <a:xfrm>
                <a:off x="784796" y="2275179"/>
                <a:ext cx="1519818" cy="1826305"/>
                <a:chOff x="784796" y="2275179"/>
                <a:chExt cx="1519818" cy="1826305"/>
              </a:xfrm>
            </p:grpSpPr>
            <p:sp>
              <p:nvSpPr>
                <p:cNvPr id="139" name="Hexagon 138"/>
                <p:cNvSpPr/>
                <p:nvPr/>
              </p:nvSpPr>
              <p:spPr>
                <a:xfrm rot="19276833">
                  <a:off x="1542614" y="318708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Hexagon 139"/>
                <p:cNvSpPr/>
                <p:nvPr/>
              </p:nvSpPr>
              <p:spPr>
                <a:xfrm rot="19276833">
                  <a:off x="784796" y="2275179"/>
                  <a:ext cx="762001" cy="914399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Up-Down Arrow 140"/>
                <p:cNvSpPr/>
                <p:nvPr/>
              </p:nvSpPr>
              <p:spPr>
                <a:xfrm rot="19113459">
                  <a:off x="1344219" y="2913160"/>
                  <a:ext cx="500326" cy="684673"/>
                </a:xfrm>
                <a:prstGeom prst="upDown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 rot="4350674">
                <a:off x="2317574" y="2344294"/>
                <a:ext cx="1416569" cy="1677650"/>
                <a:chOff x="888045" y="2423834"/>
                <a:chExt cx="1416569" cy="1677650"/>
              </a:xfrm>
            </p:grpSpPr>
            <p:sp>
              <p:nvSpPr>
                <p:cNvPr id="136" name="Hexagon 135"/>
                <p:cNvSpPr/>
                <p:nvPr/>
              </p:nvSpPr>
              <p:spPr>
                <a:xfrm rot="19276833">
                  <a:off x="1542614" y="318708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Hexagon 136"/>
                <p:cNvSpPr/>
                <p:nvPr/>
              </p:nvSpPr>
              <p:spPr>
                <a:xfrm rot="19276833">
                  <a:off x="888045" y="242383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Up-Down Arrow 137"/>
                <p:cNvSpPr/>
                <p:nvPr/>
              </p:nvSpPr>
              <p:spPr>
                <a:xfrm rot="19113459">
                  <a:off x="1344219" y="2913160"/>
                  <a:ext cx="500326" cy="684673"/>
                </a:xfrm>
                <a:prstGeom prst="upDown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5" name="Up-Down Arrow 134"/>
              <p:cNvSpPr/>
              <p:nvPr/>
            </p:nvSpPr>
            <p:spPr>
              <a:xfrm>
                <a:off x="2096999" y="3821287"/>
                <a:ext cx="500326" cy="684673"/>
              </a:xfrm>
              <a:prstGeom prst="upDownArrow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52" name="Straight Connector 151"/>
            <p:cNvCxnSpPr/>
            <p:nvPr/>
          </p:nvCxnSpPr>
          <p:spPr>
            <a:xfrm flipV="1">
              <a:off x="4899686" y="2246013"/>
              <a:ext cx="1237920" cy="19347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/>
            <p:cNvCxnSpPr/>
            <p:nvPr/>
          </p:nvCxnSpPr>
          <p:spPr>
            <a:xfrm flipV="1">
              <a:off x="4975860" y="2026116"/>
              <a:ext cx="1088279" cy="7628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>
            <a:xfrm>
              <a:off x="5010252" y="1816077"/>
              <a:ext cx="1007371" cy="4014"/>
            </a:xfrm>
            <a:prstGeom prst="line">
              <a:avLst/>
            </a:prstGeom>
            <a:ln w="571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3" name="Group 1032"/>
            <p:cNvGrpSpPr/>
            <p:nvPr/>
          </p:nvGrpSpPr>
          <p:grpSpPr>
            <a:xfrm>
              <a:off x="5105400" y="949303"/>
              <a:ext cx="852484" cy="1533529"/>
              <a:chOff x="5105400" y="949303"/>
              <a:chExt cx="852484" cy="1533529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5119560" y="1320944"/>
                <a:ext cx="809879" cy="11618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lowchart: Delay 58"/>
              <p:cNvSpPr/>
              <p:nvPr/>
            </p:nvSpPr>
            <p:spPr>
              <a:xfrm rot="16200000">
                <a:off x="5244937" y="809766"/>
                <a:ext cx="573409" cy="852484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5112541" y="1437356"/>
                <a:ext cx="838200" cy="228600"/>
                <a:chOff x="5026554" y="752352"/>
                <a:chExt cx="838200" cy="228600"/>
              </a:xfrm>
            </p:grpSpPr>
            <p:sp>
              <p:nvSpPr>
                <p:cNvPr id="58" name="Rounded Rectangle 57"/>
                <p:cNvSpPr/>
                <p:nvPr/>
              </p:nvSpPr>
              <p:spPr>
                <a:xfrm>
                  <a:off x="5026554" y="752352"/>
                  <a:ext cx="838200" cy="228600"/>
                </a:xfrm>
                <a:prstGeom prst="round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" name="Group 72"/>
                <p:cNvGrpSpPr/>
                <p:nvPr/>
              </p:nvGrpSpPr>
              <p:grpSpPr>
                <a:xfrm>
                  <a:off x="5051983" y="766964"/>
                  <a:ext cx="790167" cy="182339"/>
                  <a:chOff x="4467973" y="3626540"/>
                  <a:chExt cx="3616506" cy="834546"/>
                </a:xfrm>
              </p:grpSpPr>
              <p:grpSp>
                <p:nvGrpSpPr>
                  <p:cNvPr id="61" name="Group 60"/>
                  <p:cNvGrpSpPr/>
                  <p:nvPr/>
                </p:nvGrpSpPr>
                <p:grpSpPr>
                  <a:xfrm>
                    <a:off x="5715000" y="3650907"/>
                    <a:ext cx="1122453" cy="795758"/>
                    <a:chOff x="4315573" y="3512928"/>
                    <a:chExt cx="1122453" cy="795758"/>
                  </a:xfrm>
                </p:grpSpPr>
                <p:sp>
                  <p:nvSpPr>
                    <p:cNvPr id="60" name="L-Shape 59"/>
                    <p:cNvSpPr/>
                    <p:nvPr/>
                  </p:nvSpPr>
                  <p:spPr>
                    <a:xfrm>
                      <a:off x="4315573" y="3537295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L-Shape 62"/>
                    <p:cNvSpPr/>
                    <p:nvPr/>
                  </p:nvSpPr>
                  <p:spPr>
                    <a:xfrm rot="10800000">
                      <a:off x="4648200" y="3512928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5" name="Group 64"/>
                  <p:cNvGrpSpPr/>
                  <p:nvPr/>
                </p:nvGrpSpPr>
                <p:grpSpPr>
                  <a:xfrm>
                    <a:off x="4467973" y="3665328"/>
                    <a:ext cx="1122453" cy="795758"/>
                    <a:chOff x="4315573" y="3512928"/>
                    <a:chExt cx="1122453" cy="795758"/>
                  </a:xfrm>
                </p:grpSpPr>
                <p:sp>
                  <p:nvSpPr>
                    <p:cNvPr id="66" name="L-Shape 65"/>
                    <p:cNvSpPr/>
                    <p:nvPr/>
                  </p:nvSpPr>
                  <p:spPr>
                    <a:xfrm>
                      <a:off x="4315573" y="3537295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L-Shape 66"/>
                    <p:cNvSpPr/>
                    <p:nvPr/>
                  </p:nvSpPr>
                  <p:spPr>
                    <a:xfrm rot="10800000">
                      <a:off x="4648200" y="3512928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6962026" y="3626540"/>
                    <a:ext cx="1122453" cy="795758"/>
                    <a:chOff x="4315573" y="3512928"/>
                    <a:chExt cx="1122453" cy="795758"/>
                  </a:xfrm>
                </p:grpSpPr>
                <p:sp>
                  <p:nvSpPr>
                    <p:cNvPr id="69" name="L-Shape 68"/>
                    <p:cNvSpPr/>
                    <p:nvPr/>
                  </p:nvSpPr>
                  <p:spPr>
                    <a:xfrm>
                      <a:off x="4315573" y="3537295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L-Shape 69"/>
                    <p:cNvSpPr/>
                    <p:nvPr/>
                  </p:nvSpPr>
                  <p:spPr>
                    <a:xfrm rot="10800000">
                      <a:off x="4648200" y="3512928"/>
                      <a:ext cx="789826" cy="771391"/>
                    </a:xfrm>
                    <a:prstGeom prst="corner">
                      <a:avLst>
                        <a:gd name="adj1" fmla="val 31937"/>
                        <a:gd name="adj2" fmla="val 29679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2" name="Pentagon 61"/>
                  <p:cNvSpPr/>
                  <p:nvPr/>
                </p:nvSpPr>
                <p:spPr>
                  <a:xfrm rot="5400000">
                    <a:off x="5317803" y="3879166"/>
                    <a:ext cx="599893" cy="172217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Pentagon 71"/>
                  <p:cNvSpPr/>
                  <p:nvPr/>
                </p:nvSpPr>
                <p:spPr>
                  <a:xfrm rot="5400000">
                    <a:off x="6593889" y="3865533"/>
                    <a:ext cx="599893" cy="172217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1" name="Group 70"/>
                  <p:cNvGrpSpPr/>
                  <p:nvPr/>
                </p:nvGrpSpPr>
                <p:grpSpPr>
                  <a:xfrm>
                    <a:off x="4758382" y="3961479"/>
                    <a:ext cx="537409" cy="234241"/>
                    <a:chOff x="4758382" y="3961479"/>
                    <a:chExt cx="537409" cy="234241"/>
                  </a:xfrm>
                </p:grpSpPr>
                <p:sp>
                  <p:nvSpPr>
                    <p:cNvPr id="64" name="Diamond 63"/>
                    <p:cNvSpPr/>
                    <p:nvPr/>
                  </p:nvSpPr>
                  <p:spPr>
                    <a:xfrm>
                      <a:off x="4758382" y="3966202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Diamond 73"/>
                    <p:cNvSpPr/>
                    <p:nvPr/>
                  </p:nvSpPr>
                  <p:spPr>
                    <a:xfrm>
                      <a:off x="4967278" y="396147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Diamond 74"/>
                    <p:cNvSpPr/>
                    <p:nvPr/>
                  </p:nvSpPr>
                  <p:spPr>
                    <a:xfrm>
                      <a:off x="5156716" y="396988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7" name="Group 76"/>
                  <p:cNvGrpSpPr/>
                  <p:nvPr/>
                </p:nvGrpSpPr>
                <p:grpSpPr>
                  <a:xfrm>
                    <a:off x="5991329" y="3948071"/>
                    <a:ext cx="537409" cy="234241"/>
                    <a:chOff x="4758382" y="3961479"/>
                    <a:chExt cx="537409" cy="234241"/>
                  </a:xfrm>
                </p:grpSpPr>
                <p:sp>
                  <p:nvSpPr>
                    <p:cNvPr id="78" name="Diamond 77"/>
                    <p:cNvSpPr/>
                    <p:nvPr/>
                  </p:nvSpPr>
                  <p:spPr>
                    <a:xfrm>
                      <a:off x="4758382" y="3966202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Diamond 78"/>
                    <p:cNvSpPr/>
                    <p:nvPr/>
                  </p:nvSpPr>
                  <p:spPr>
                    <a:xfrm>
                      <a:off x="4967278" y="396147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Diamond 79"/>
                    <p:cNvSpPr/>
                    <p:nvPr/>
                  </p:nvSpPr>
                  <p:spPr>
                    <a:xfrm>
                      <a:off x="5156716" y="396988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" name="Group 80"/>
                  <p:cNvGrpSpPr/>
                  <p:nvPr/>
                </p:nvGrpSpPr>
                <p:grpSpPr>
                  <a:xfrm>
                    <a:off x="7254664" y="3919481"/>
                    <a:ext cx="537409" cy="234241"/>
                    <a:chOff x="4758382" y="3961479"/>
                    <a:chExt cx="537409" cy="234241"/>
                  </a:xfrm>
                </p:grpSpPr>
                <p:sp>
                  <p:nvSpPr>
                    <p:cNvPr id="82" name="Diamond 81"/>
                    <p:cNvSpPr/>
                    <p:nvPr/>
                  </p:nvSpPr>
                  <p:spPr>
                    <a:xfrm>
                      <a:off x="4758382" y="3966202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Diamond 82"/>
                    <p:cNvSpPr/>
                    <p:nvPr/>
                  </p:nvSpPr>
                  <p:spPr>
                    <a:xfrm>
                      <a:off x="4967278" y="396147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Diamond 83"/>
                    <p:cNvSpPr/>
                    <p:nvPr/>
                  </p:nvSpPr>
                  <p:spPr>
                    <a:xfrm>
                      <a:off x="5156716" y="3969889"/>
                      <a:ext cx="139075" cy="225831"/>
                    </a:xfrm>
                    <a:prstGeom prst="diamond">
                      <a:avLst/>
                    </a:prstGeom>
                    <a:solidFill>
                      <a:srgbClr val="00B0F0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cxnSp>
            <p:nvCxnSpPr>
              <p:cNvPr id="126" name="Straight Connector 125"/>
              <p:cNvCxnSpPr/>
              <p:nvPr/>
            </p:nvCxnSpPr>
            <p:spPr>
              <a:xfrm>
                <a:off x="5268740" y="1023413"/>
                <a:ext cx="0" cy="413943"/>
              </a:xfrm>
              <a:prstGeom prst="line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>
                <a:off x="5428893" y="968815"/>
                <a:ext cx="5256" cy="459391"/>
              </a:xfrm>
              <a:prstGeom prst="line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>
                <a:off x="5620373" y="968815"/>
                <a:ext cx="5364" cy="459391"/>
              </a:xfrm>
              <a:prstGeom prst="line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>
                <a:off x="5804316" y="1027768"/>
                <a:ext cx="0" cy="413943"/>
              </a:xfrm>
              <a:prstGeom prst="line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39" name="TextBox 1038"/>
          <p:cNvSpPr txBox="1"/>
          <p:nvPr/>
        </p:nvSpPr>
        <p:spPr>
          <a:xfrm>
            <a:off x="4793847" y="5138541"/>
            <a:ext cx="13014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Potiphar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31894765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0"/>
          <p:cNvGrpSpPr/>
          <p:nvPr/>
        </p:nvGrpSpPr>
        <p:grpSpPr>
          <a:xfrm>
            <a:off x="4191000" y="228600"/>
            <a:ext cx="1380536" cy="3344532"/>
            <a:chOff x="4796444" y="836392"/>
            <a:chExt cx="1380536" cy="3344532"/>
          </a:xfrm>
        </p:grpSpPr>
        <p:sp>
          <p:nvSpPr>
            <p:cNvPr id="129" name="Oval 12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 Diagonal Corner Rectangle 13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 Diagonal Corner Rectangle 13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61"/>
          <p:cNvGrpSpPr/>
          <p:nvPr/>
        </p:nvGrpSpPr>
        <p:grpSpPr>
          <a:xfrm>
            <a:off x="5791200" y="228600"/>
            <a:ext cx="1380536" cy="3344532"/>
            <a:chOff x="4796444" y="836392"/>
            <a:chExt cx="1380536" cy="3344532"/>
          </a:xfrm>
        </p:grpSpPr>
        <p:sp>
          <p:nvSpPr>
            <p:cNvPr id="117" name="Oval 116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 Diagonal Corner Rectangle 125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 Diagonal Corner Rectangle 126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91"/>
          <p:cNvGrpSpPr/>
          <p:nvPr/>
        </p:nvGrpSpPr>
        <p:grpSpPr>
          <a:xfrm>
            <a:off x="2514600" y="304800"/>
            <a:ext cx="1380536" cy="3344532"/>
            <a:chOff x="4038600" y="2362200"/>
            <a:chExt cx="1380536" cy="3344532"/>
          </a:xfrm>
        </p:grpSpPr>
        <p:sp>
          <p:nvSpPr>
            <p:cNvPr id="101" name="Round Diagonal Corner Rectangle 100"/>
            <p:cNvSpPr/>
            <p:nvPr/>
          </p:nvSpPr>
          <p:spPr>
            <a:xfrm rot="19527262">
              <a:off x="4778338" y="2692626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 Diagonal Corner Rectangle 101"/>
            <p:cNvSpPr/>
            <p:nvPr/>
          </p:nvSpPr>
          <p:spPr>
            <a:xfrm rot="19527262">
              <a:off x="4092538" y="2768827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9671902">
              <a:off x="5030448" y="4064673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647766">
              <a:off x="4038600" y="4017204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9352409">
              <a:off x="4803886" y="5123365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2647766">
              <a:off x="4515409" y="5111826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20169292">
              <a:off x="4774824" y="3376848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790291">
              <a:off x="4189904" y="3342754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4347556" y="3510754"/>
              <a:ext cx="799476" cy="1901253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4529936" y="3185969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347556" y="2516408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 Diagonal Corner Rectangle 111"/>
            <p:cNvSpPr/>
            <p:nvPr/>
          </p:nvSpPr>
          <p:spPr>
            <a:xfrm rot="1236535">
              <a:off x="4309319" y="2362200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 Diagonal Corner Rectangle 112"/>
            <p:cNvSpPr/>
            <p:nvPr/>
          </p:nvSpPr>
          <p:spPr>
            <a:xfrm rot="5076663">
              <a:off x="4705111" y="2429527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4499956" y="2440208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 Diagonal Corner Rectangle 114"/>
            <p:cNvSpPr/>
            <p:nvPr/>
          </p:nvSpPr>
          <p:spPr>
            <a:xfrm rot="8272682">
              <a:off x="4538336" y="3334510"/>
              <a:ext cx="362829" cy="493781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4572000" y="3352800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93"/>
          <p:cNvGrpSpPr/>
          <p:nvPr/>
        </p:nvGrpSpPr>
        <p:grpSpPr>
          <a:xfrm flipH="1">
            <a:off x="7543800" y="228600"/>
            <a:ext cx="1380536" cy="3344532"/>
            <a:chOff x="4796444" y="836392"/>
            <a:chExt cx="1380536" cy="3344532"/>
          </a:xfrm>
        </p:grpSpPr>
        <p:sp>
          <p:nvSpPr>
            <p:cNvPr id="89" name="Oval 8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 Diagonal Corner Rectangle 9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 Diagonal Corner Rectangle 9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106"/>
          <p:cNvGrpSpPr/>
          <p:nvPr/>
        </p:nvGrpSpPr>
        <p:grpSpPr>
          <a:xfrm>
            <a:off x="628613" y="228600"/>
            <a:ext cx="1522211" cy="3352800"/>
            <a:chOff x="3609490" y="381000"/>
            <a:chExt cx="2248722" cy="4953000"/>
          </a:xfrm>
        </p:grpSpPr>
        <p:sp>
          <p:nvSpPr>
            <p:cNvPr id="76" name="Cloud 75"/>
            <p:cNvSpPr/>
            <p:nvPr/>
          </p:nvSpPr>
          <p:spPr>
            <a:xfrm>
              <a:off x="3657600" y="381000"/>
              <a:ext cx="1905000" cy="25146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9671902">
              <a:off x="5334528" y="2870336"/>
              <a:ext cx="523684" cy="8639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2647766">
              <a:off x="3609490" y="2762637"/>
              <a:ext cx="444566" cy="8639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4092994" y="2081922"/>
              <a:ext cx="1323835" cy="281561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Cloud 85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>
              <a:off x="4191000" y="16002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4419600" y="16764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120"/>
          <p:cNvGrpSpPr/>
          <p:nvPr/>
        </p:nvGrpSpPr>
        <p:grpSpPr>
          <a:xfrm>
            <a:off x="5659340" y="3581400"/>
            <a:ext cx="1686423" cy="2819400"/>
            <a:chOff x="638812" y="685800"/>
            <a:chExt cx="2398468" cy="4876800"/>
          </a:xfrm>
        </p:grpSpPr>
        <p:sp>
          <p:nvSpPr>
            <p:cNvPr id="66" name="Cloud 65"/>
            <p:cNvSpPr/>
            <p:nvPr/>
          </p:nvSpPr>
          <p:spPr>
            <a:xfrm>
              <a:off x="914400" y="685800"/>
              <a:ext cx="1828800" cy="1524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19671902">
              <a:off x="2490686" y="3048161"/>
              <a:ext cx="546594" cy="8772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647766">
              <a:off x="638812" y="2934390"/>
              <a:ext cx="479515" cy="8772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31"/>
          <p:cNvGrpSpPr/>
          <p:nvPr/>
        </p:nvGrpSpPr>
        <p:grpSpPr>
          <a:xfrm flipH="1">
            <a:off x="2438400" y="3733800"/>
            <a:ext cx="1296572" cy="2895600"/>
            <a:chOff x="3604364" y="381000"/>
            <a:chExt cx="2217821" cy="4953000"/>
          </a:xfrm>
        </p:grpSpPr>
        <p:sp>
          <p:nvSpPr>
            <p:cNvPr id="53" name="Cloud 52"/>
            <p:cNvSpPr/>
            <p:nvPr/>
          </p:nvSpPr>
          <p:spPr>
            <a:xfrm>
              <a:off x="3657601" y="381000"/>
              <a:ext cx="2034242" cy="25146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9671902">
              <a:off x="5294767" y="28934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647766">
              <a:off x="3604364" y="27752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4107324" y="2205789"/>
              <a:ext cx="1323835" cy="2815614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>
              <a:off x="4191000" y="1600200"/>
              <a:ext cx="990600" cy="10668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4419600" y="17526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145"/>
          <p:cNvGrpSpPr/>
          <p:nvPr/>
        </p:nvGrpSpPr>
        <p:grpSpPr>
          <a:xfrm>
            <a:off x="609600" y="3581400"/>
            <a:ext cx="1590682" cy="3276600"/>
            <a:chOff x="634635" y="609600"/>
            <a:chExt cx="2404519" cy="4953000"/>
          </a:xfrm>
        </p:grpSpPr>
        <p:sp>
          <p:nvSpPr>
            <p:cNvPr id="40" name="Rounded Rectangle 39"/>
            <p:cNvSpPr/>
            <p:nvPr/>
          </p:nvSpPr>
          <p:spPr>
            <a:xfrm>
              <a:off x="990600" y="609600"/>
              <a:ext cx="1676400" cy="2438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9671902">
              <a:off x="2468091" y="3062714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647766">
              <a:off x="634635" y="2960280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>
              <a:off x="1143000" y="1143000"/>
              <a:ext cx="1295400" cy="3810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143000" y="838200"/>
              <a:ext cx="1447800" cy="533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1066800" y="685800"/>
              <a:ext cx="1600200" cy="533400"/>
            </a:xfrm>
            <a:prstGeom prst="roundRect">
              <a:avLst/>
            </a:prstGeom>
            <a:solidFill>
              <a:srgbClr val="E7C5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159"/>
          <p:cNvGrpSpPr/>
          <p:nvPr/>
        </p:nvGrpSpPr>
        <p:grpSpPr>
          <a:xfrm>
            <a:off x="4038600" y="3657600"/>
            <a:ext cx="1406651" cy="2895600"/>
            <a:chOff x="685800" y="609600"/>
            <a:chExt cx="2404519" cy="4949716"/>
          </a:xfrm>
        </p:grpSpPr>
        <p:sp>
          <p:nvSpPr>
            <p:cNvPr id="26" name="Cloud 25"/>
            <p:cNvSpPr/>
            <p:nvPr/>
          </p:nvSpPr>
          <p:spPr>
            <a:xfrm>
              <a:off x="914400" y="838200"/>
              <a:ext cx="1981200" cy="1676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19671902">
              <a:off x="2519256" y="3059430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2647766">
              <a:off x="685800" y="2956996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9352409">
              <a:off x="2012467" y="4682102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2647766">
              <a:off x="1502939" y="4664751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169292">
              <a:off x="1961136" y="2055850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790291">
              <a:off x="928009" y="2004583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>
              <a:off x="1206465" y="2257206"/>
              <a:ext cx="1412091" cy="285893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1528597" y="1768824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1206465" y="762000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1219200" y="609600"/>
              <a:ext cx="1295400" cy="533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hevron 36"/>
            <p:cNvSpPr/>
            <p:nvPr/>
          </p:nvSpPr>
          <p:spPr>
            <a:xfrm rot="16005868">
              <a:off x="1511995" y="1839701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Chevron 37"/>
            <p:cNvSpPr/>
            <p:nvPr/>
          </p:nvSpPr>
          <p:spPr>
            <a:xfrm rot="16048636">
              <a:off x="368994" y="1827765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219200" y="990600"/>
              <a:ext cx="1447800" cy="228600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74"/>
          <p:cNvGrpSpPr/>
          <p:nvPr/>
        </p:nvGrpSpPr>
        <p:grpSpPr>
          <a:xfrm>
            <a:off x="7543800" y="3733800"/>
            <a:ext cx="1316831" cy="2895600"/>
            <a:chOff x="4114800" y="533400"/>
            <a:chExt cx="2217821" cy="4876800"/>
          </a:xfrm>
        </p:grpSpPr>
        <p:sp>
          <p:nvSpPr>
            <p:cNvPr id="13" name="Oval 12"/>
            <p:cNvSpPr/>
            <p:nvPr/>
          </p:nvSpPr>
          <p:spPr>
            <a:xfrm>
              <a:off x="4191000" y="533400"/>
              <a:ext cx="2057400" cy="2743200"/>
            </a:xfrm>
            <a:prstGeom prst="ellipse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19671902">
              <a:off x="5805203" y="29696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rot="2647766">
              <a:off x="4114800" y="28514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rot="19352409">
              <a:off x="5359057" y="45462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2647766">
              <a:off x="4881374" y="45291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0169292">
              <a:off x="5310934" y="195981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1790291">
              <a:off x="4342377" y="190932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>
              <a:off x="4603430" y="2158122"/>
              <a:ext cx="1323835" cy="281561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4905429" y="16771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603430" y="6855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 Diagonal Corner Rectangle 22"/>
            <p:cNvSpPr/>
            <p:nvPr/>
          </p:nvSpPr>
          <p:spPr>
            <a:xfrm rot="5773116">
              <a:off x="5105400" y="53340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 Diagonal Corner Rectangle 23"/>
            <p:cNvSpPr/>
            <p:nvPr/>
          </p:nvSpPr>
          <p:spPr>
            <a:xfrm rot="20435048">
              <a:off x="4400769" y="59077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4648200" y="533400"/>
              <a:ext cx="1066800" cy="685800"/>
            </a:xfrm>
            <a:prstGeom prst="ellipse">
              <a:avLst/>
            </a:prstGeom>
            <a:solidFill>
              <a:srgbClr val="AB8E1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1" name="TextBox 140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P</a:t>
            </a:r>
            <a:endParaRPr lang="en-US" sz="6600" dirty="0"/>
          </a:p>
        </p:txBody>
      </p:sp>
    </p:spTree>
    <p:extLst>
      <p:ext uri="{BB962C8B-B14F-4D97-AF65-F5344CB8AC3E}">
        <p14:creationId xmlns="" xmlns:p14="http://schemas.microsoft.com/office/powerpoint/2010/main" val="231249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65248" y="255993"/>
            <a:ext cx="1136858" cy="2324791"/>
            <a:chOff x="6147263" y="1435440"/>
            <a:chExt cx="1936315" cy="3974759"/>
          </a:xfrm>
        </p:grpSpPr>
        <p:sp>
          <p:nvSpPr>
            <p:cNvPr id="3" name="Cloud 2"/>
            <p:cNvSpPr/>
            <p:nvPr/>
          </p:nvSpPr>
          <p:spPr>
            <a:xfrm rot="5693554">
              <a:off x="6076663" y="1525412"/>
              <a:ext cx="2077515" cy="1936315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671902">
              <a:off x="7537221" y="3530938"/>
              <a:ext cx="387579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647766">
              <a:off x="6293682" y="3443183"/>
              <a:ext cx="362777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52409">
              <a:off x="7209365" y="4744953"/>
              <a:ext cx="305342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6858334" y="4731795"/>
              <a:ext cx="303881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169292">
              <a:off x="7174001" y="2753304"/>
              <a:ext cx="652103" cy="118661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90291">
              <a:off x="6462246" y="2714426"/>
              <a:ext cx="652103" cy="118661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6664614" y="3001386"/>
              <a:ext cx="972836" cy="2168104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6876011" y="2535635"/>
              <a:ext cx="478818" cy="6538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6654084" y="1772097"/>
              <a:ext cx="927233" cy="12432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6670106" y="1435440"/>
              <a:ext cx="783950" cy="747569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6473558" y="3954907"/>
              <a:ext cx="1074234" cy="691226"/>
              <a:chOff x="3352800" y="2487123"/>
              <a:chExt cx="2022718" cy="1301537"/>
            </a:xfrm>
          </p:grpSpPr>
          <p:sp>
            <p:nvSpPr>
              <p:cNvPr id="19" name="Diagonal Stripe 18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</p:grpSpPr>
            <p:sp>
              <p:nvSpPr>
                <p:cNvPr id="21" name="Diagonal Stripe 20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Rectangle 21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ounded Rectangle 22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" name="Round Diagonal Corner Rectangle 14"/>
            <p:cNvSpPr/>
            <p:nvPr/>
          </p:nvSpPr>
          <p:spPr>
            <a:xfrm rot="15559476">
              <a:off x="6371752" y="3897951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5947971" flipH="1">
              <a:off x="5622416" y="3888073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6726104" y="2535065"/>
              <a:ext cx="727954" cy="821467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894095" y="2652419"/>
              <a:ext cx="344906" cy="2558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498580" y="3772185"/>
            <a:ext cx="971879" cy="2528965"/>
            <a:chOff x="5236903" y="382249"/>
            <a:chExt cx="1906102" cy="4886793"/>
          </a:xfrm>
        </p:grpSpPr>
        <p:sp>
          <p:nvSpPr>
            <p:cNvPr id="25" name="Oval 24"/>
            <p:cNvSpPr/>
            <p:nvPr/>
          </p:nvSpPr>
          <p:spPr>
            <a:xfrm rot="1928098" flipH="1">
              <a:off x="5236903" y="2773782"/>
              <a:ext cx="51931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8952234" flipH="1">
              <a:off x="6572431" y="2845270"/>
              <a:ext cx="426292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1430708" flipH="1">
              <a:off x="5395038" y="1888194"/>
              <a:ext cx="624217" cy="1564711"/>
            </a:xfrm>
            <a:prstGeom prst="trapezoid">
              <a:avLst/>
            </a:prstGeom>
            <a:solidFill>
              <a:srgbClr val="9966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691233" flipH="1">
              <a:off x="6263304" y="2059564"/>
              <a:ext cx="783965" cy="1384869"/>
            </a:xfrm>
            <a:prstGeom prst="trapezoid">
              <a:avLst/>
            </a:prstGeom>
            <a:solidFill>
              <a:srgbClr val="9966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247591" flipH="1">
              <a:off x="5686635" y="4391828"/>
              <a:ext cx="470911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18952234" flipH="1">
              <a:off x="6230262" y="4374477"/>
              <a:ext cx="468657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flipH="1">
              <a:off x="5624808" y="2133601"/>
              <a:ext cx="1161951" cy="2632760"/>
            </a:xfrm>
            <a:prstGeom prst="trapezoid">
              <a:avLst>
                <a:gd name="adj" fmla="val 26291"/>
              </a:avLst>
            </a:prstGeom>
            <a:solidFill>
              <a:srgbClr val="9966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 Diagonal Corner Rectangle 31"/>
            <p:cNvSpPr/>
            <p:nvPr/>
          </p:nvSpPr>
          <p:spPr>
            <a:xfrm rot="2072738" flipH="1">
              <a:off x="5275308" y="862001"/>
              <a:ext cx="787110" cy="74739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 Diagonal Corner Rectangle 32"/>
            <p:cNvSpPr/>
            <p:nvPr/>
          </p:nvSpPr>
          <p:spPr>
            <a:xfrm rot="4311908" flipH="1">
              <a:off x="6270370" y="890213"/>
              <a:ext cx="795314" cy="9499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flipH="1">
              <a:off x="6051240" y="1605579"/>
              <a:ext cx="311469" cy="8415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flipH="1">
              <a:off x="5534159" y="521161"/>
              <a:ext cx="1430018" cy="16530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 Diagonal Corner Rectangle 35"/>
            <p:cNvSpPr/>
            <p:nvPr/>
          </p:nvSpPr>
          <p:spPr>
            <a:xfrm rot="20363465" flipH="1">
              <a:off x="6221070" y="382249"/>
              <a:ext cx="819642" cy="75707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 Diagonal Corner Rectangle 36"/>
            <p:cNvSpPr/>
            <p:nvPr/>
          </p:nvSpPr>
          <p:spPr>
            <a:xfrm rot="16523337" flipH="1">
              <a:off x="5559747" y="389603"/>
              <a:ext cx="656752" cy="94484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flipH="1">
              <a:off x="5967943" y="499550"/>
              <a:ext cx="715008" cy="572913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5715000" y="3124200"/>
              <a:ext cx="994348" cy="30854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87"/>
            <p:cNvGrpSpPr/>
            <p:nvPr/>
          </p:nvGrpSpPr>
          <p:grpSpPr>
            <a:xfrm>
              <a:off x="6400800" y="3276600"/>
              <a:ext cx="354228" cy="699540"/>
              <a:chOff x="7565037" y="3186660"/>
              <a:chExt cx="893162" cy="1763843"/>
            </a:xfrm>
          </p:grpSpPr>
          <p:sp>
            <p:nvSpPr>
              <p:cNvPr id="69" name="Rounded Rectangle 68"/>
              <p:cNvSpPr/>
              <p:nvPr/>
            </p:nvSpPr>
            <p:spPr>
              <a:xfrm rot="20618045">
                <a:off x="8001000" y="3200401"/>
                <a:ext cx="457199" cy="1750102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 rot="915202">
                <a:off x="7565037" y="3186660"/>
                <a:ext cx="457199" cy="1750102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Rounded Rectangle 40"/>
            <p:cNvSpPr/>
            <p:nvPr/>
          </p:nvSpPr>
          <p:spPr>
            <a:xfrm>
              <a:off x="6365823" y="3145436"/>
              <a:ext cx="319790" cy="332282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5351489" y="788234"/>
              <a:ext cx="1783828" cy="246088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102"/>
            <p:cNvGrpSpPr/>
            <p:nvPr/>
          </p:nvGrpSpPr>
          <p:grpSpPr>
            <a:xfrm>
              <a:off x="5661287" y="4452080"/>
              <a:ext cx="1051323" cy="304799"/>
              <a:chOff x="3366541" y="4831830"/>
              <a:chExt cx="5601325" cy="1623934"/>
            </a:xfrm>
          </p:grpSpPr>
          <p:grpSp>
            <p:nvGrpSpPr>
              <p:cNvPr id="57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6" name="Left-Right-Up Arrow 65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Left-Right-Up Arrow 66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Quad Arrow 67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3" name="Left-Right-Up Arrow 62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Left-Right-Up Arrow 63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Quad Arrow 64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0" name="Left-Right-Up Arrow 59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eft-Right-Up Arrow 60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Quad Arrow 61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" name="Group 100"/>
            <p:cNvGrpSpPr/>
            <p:nvPr/>
          </p:nvGrpSpPr>
          <p:grpSpPr>
            <a:xfrm>
              <a:off x="5628808" y="762001"/>
              <a:ext cx="1051323" cy="304799"/>
              <a:chOff x="3366541" y="4831830"/>
              <a:chExt cx="5601325" cy="1623934"/>
            </a:xfrm>
          </p:grpSpPr>
          <p:grpSp>
            <p:nvGrpSpPr>
              <p:cNvPr id="45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54" name="Left-Right-Up Arrow 53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eft-Right-Up Arrow 54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Quad Arrow 55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51" name="Left-Right-Up Arrow 50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Left-Right-Up Arrow 51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52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48" name="Left-Right-Up Arrow 47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Left-Right-Up Arrow 48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Quad Arrow 49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1" name="Group 70"/>
          <p:cNvGrpSpPr/>
          <p:nvPr/>
        </p:nvGrpSpPr>
        <p:grpSpPr>
          <a:xfrm>
            <a:off x="3172815" y="564921"/>
            <a:ext cx="1313619" cy="2540786"/>
            <a:chOff x="1162092" y="1981200"/>
            <a:chExt cx="1654648" cy="3200400"/>
          </a:xfrm>
        </p:grpSpPr>
        <p:sp>
          <p:nvSpPr>
            <p:cNvPr id="72" name="Rounded Rectangle 71"/>
            <p:cNvSpPr/>
            <p:nvPr/>
          </p:nvSpPr>
          <p:spPr>
            <a:xfrm>
              <a:off x="1447800" y="1981200"/>
              <a:ext cx="1066800" cy="1295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721187">
              <a:off x="1162092" y="3621683"/>
              <a:ext cx="288203" cy="4707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1442139">
              <a:off x="1228182" y="2754012"/>
              <a:ext cx="508542" cy="1160520"/>
            </a:xfrm>
            <a:prstGeom prst="trapezoid">
              <a:avLst>
                <a:gd name="adj" fmla="val 3879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6128217">
              <a:off x="2054582" y="4798623"/>
              <a:ext cx="330499" cy="43545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4472555">
              <a:off x="1648326" y="4786955"/>
              <a:ext cx="302769" cy="45767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1319859" y="2785067"/>
              <a:ext cx="1401741" cy="219141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334084">
              <a:off x="1447511" y="271874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0226769">
              <a:off x="2509200" y="3624422"/>
              <a:ext cx="307540" cy="4263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20249249">
              <a:off x="2214534" y="2679601"/>
              <a:ext cx="539856" cy="1261795"/>
            </a:xfrm>
            <a:prstGeom prst="trapezoid">
              <a:avLst>
                <a:gd name="adj" fmla="val 3637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1277925">
              <a:off x="2177698" y="271518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/>
            <p:cNvSpPr/>
            <p:nvPr/>
          </p:nvSpPr>
          <p:spPr>
            <a:xfrm rot="10800000">
              <a:off x="1743750" y="2258137"/>
              <a:ext cx="457200" cy="1066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1447800" y="2057400"/>
              <a:ext cx="1024349" cy="8996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1600200" y="2057400"/>
              <a:ext cx="685800" cy="3048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277"/>
            <p:cNvGrpSpPr/>
            <p:nvPr/>
          </p:nvGrpSpPr>
          <p:grpSpPr>
            <a:xfrm>
              <a:off x="1461247" y="2030506"/>
              <a:ext cx="1008891" cy="381000"/>
              <a:chOff x="4571999" y="4092557"/>
              <a:chExt cx="2958353" cy="1117199"/>
            </a:xfrm>
          </p:grpSpPr>
          <p:sp>
            <p:nvSpPr>
              <p:cNvPr id="87" name="Plaque 86"/>
              <p:cNvSpPr/>
              <p:nvPr/>
            </p:nvSpPr>
            <p:spPr>
              <a:xfrm>
                <a:off x="4571999" y="4419600"/>
                <a:ext cx="2958353" cy="457200"/>
              </a:xfrm>
              <a:prstGeom prst="plaque">
                <a:avLst>
                  <a:gd name="adj" fmla="val 20588"/>
                </a:avLst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269"/>
              <p:cNvGrpSpPr/>
              <p:nvPr/>
            </p:nvGrpSpPr>
            <p:grpSpPr>
              <a:xfrm rot="18712249">
                <a:off x="4850071" y="405649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95" name="Oval 94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Cross 96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Cross 97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74"/>
              <p:cNvGrpSpPr/>
              <p:nvPr/>
            </p:nvGrpSpPr>
            <p:grpSpPr>
              <a:xfrm rot="7932257">
                <a:off x="6181165" y="403411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91" name="Oval 90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Cross 92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Cross 93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0" name="Oval 89"/>
              <p:cNvSpPr/>
              <p:nvPr/>
            </p:nvSpPr>
            <p:spPr>
              <a:xfrm>
                <a:off x="5885329" y="4473388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" name="Rounded Rectangle 85"/>
            <p:cNvSpPr/>
            <p:nvPr/>
          </p:nvSpPr>
          <p:spPr>
            <a:xfrm>
              <a:off x="1600200" y="1981200"/>
              <a:ext cx="762000" cy="152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73027" y="1526255"/>
            <a:ext cx="1128127" cy="2254438"/>
            <a:chOff x="5860439" y="4225999"/>
            <a:chExt cx="1183157" cy="2364409"/>
          </a:xfrm>
        </p:grpSpPr>
        <p:sp>
          <p:nvSpPr>
            <p:cNvPr id="100" name="Oval 99"/>
            <p:cNvSpPr/>
            <p:nvPr/>
          </p:nvSpPr>
          <p:spPr>
            <a:xfrm rot="20512140">
              <a:off x="6051010" y="6350287"/>
              <a:ext cx="354521" cy="22168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608598">
              <a:off x="6486708" y="6368726"/>
              <a:ext cx="354521" cy="22168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5917780" y="5221641"/>
              <a:ext cx="1022412" cy="1240682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>
              <a:off x="5971591" y="5113755"/>
              <a:ext cx="914790" cy="1186739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5400000">
              <a:off x="5663332" y="4714455"/>
              <a:ext cx="981029" cy="33400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5400000">
              <a:off x="6180624" y="4757354"/>
              <a:ext cx="1018291" cy="296578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6503573">
              <a:off x="5793316" y="5854087"/>
              <a:ext cx="355387" cy="221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4148036">
              <a:off x="6755331" y="5829569"/>
              <a:ext cx="355387" cy="221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391134">
              <a:off x="5947588" y="5262814"/>
              <a:ext cx="367316" cy="77537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88"/>
            <p:cNvSpPr/>
            <p:nvPr/>
          </p:nvSpPr>
          <p:spPr>
            <a:xfrm rot="20042436">
              <a:off x="6607981" y="5203384"/>
              <a:ext cx="340935" cy="77537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20042436">
              <a:off x="6554172" y="5107074"/>
              <a:ext cx="340935" cy="77537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 rot="1391134">
              <a:off x="5960958" y="5149419"/>
              <a:ext cx="418241" cy="77537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Wave 111"/>
            <p:cNvSpPr/>
            <p:nvPr/>
          </p:nvSpPr>
          <p:spPr>
            <a:xfrm rot="15365317">
              <a:off x="6009709" y="5575585"/>
              <a:ext cx="1243563" cy="484301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103"/>
            <p:cNvGrpSpPr/>
            <p:nvPr/>
          </p:nvGrpSpPr>
          <p:grpSpPr>
            <a:xfrm>
              <a:off x="6240647" y="5167698"/>
              <a:ext cx="430489" cy="48548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7" name="Moon 116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Moon 117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oon 118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Oval 113"/>
            <p:cNvSpPr/>
            <p:nvPr/>
          </p:nvSpPr>
          <p:spPr>
            <a:xfrm rot="15944673">
              <a:off x="5975478" y="4464641"/>
              <a:ext cx="925324" cy="6511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hord 114"/>
            <p:cNvSpPr/>
            <p:nvPr/>
          </p:nvSpPr>
          <p:spPr>
            <a:xfrm rot="5067383">
              <a:off x="6127143" y="4145193"/>
              <a:ext cx="563671" cy="725283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hord 115"/>
            <p:cNvSpPr/>
            <p:nvPr/>
          </p:nvSpPr>
          <p:spPr>
            <a:xfrm rot="5400000">
              <a:off x="6124239" y="4203059"/>
              <a:ext cx="564692" cy="779366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1927406" y="1270334"/>
            <a:ext cx="1109364" cy="2647166"/>
            <a:chOff x="3910731" y="1348412"/>
            <a:chExt cx="1794336" cy="3528388"/>
          </a:xfrm>
        </p:grpSpPr>
        <p:sp>
          <p:nvSpPr>
            <p:cNvPr id="121" name="Cloud 120"/>
            <p:cNvSpPr/>
            <p:nvPr/>
          </p:nvSpPr>
          <p:spPr>
            <a:xfrm>
              <a:off x="4114800" y="1606167"/>
              <a:ext cx="1295400" cy="1137033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19671902">
              <a:off x="5382314" y="3110473"/>
              <a:ext cx="322753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2647766">
              <a:off x="3910731" y="3095896"/>
              <a:ext cx="34482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9352409">
              <a:off x="4861063" y="4269095"/>
              <a:ext cx="351137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2647766">
              <a:off x="4457385" y="4257075"/>
              <a:ext cx="34945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20169292">
              <a:off x="4820395" y="2449714"/>
              <a:ext cx="749905" cy="108398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1790291">
              <a:off x="4001892" y="2414198"/>
              <a:ext cx="749905" cy="108398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>
              <a:off x="4222501" y="2589207"/>
              <a:ext cx="1118741" cy="1980572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4572000" y="2057400"/>
              <a:ext cx="399087" cy="79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>
              <a:off x="4267198" y="1553377"/>
              <a:ext cx="919235" cy="11357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>
              <a:off x="4267200" y="1371600"/>
              <a:ext cx="1026291" cy="7620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4800600" y="3581400"/>
              <a:ext cx="450122" cy="914400"/>
              <a:chOff x="6396706" y="2057400"/>
              <a:chExt cx="678635" cy="1378613"/>
            </a:xfrm>
          </p:grpSpPr>
          <p:sp>
            <p:nvSpPr>
              <p:cNvPr id="166" name="Chevron 165"/>
              <p:cNvSpPr/>
              <p:nvPr/>
            </p:nvSpPr>
            <p:spPr>
              <a:xfrm rot="14458622">
                <a:off x="6261580" y="2622252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Chevron 166"/>
              <p:cNvSpPr/>
              <p:nvPr/>
            </p:nvSpPr>
            <p:spPr>
              <a:xfrm rot="17385621">
                <a:off x="5837957" y="2618846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6400800" y="2057400"/>
                <a:ext cx="609600" cy="3048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>
              <a:off x="4343400" y="3505200"/>
              <a:ext cx="868680" cy="228600"/>
              <a:chOff x="5943600" y="990600"/>
              <a:chExt cx="1447800" cy="381000"/>
            </a:xfrm>
          </p:grpSpPr>
          <p:sp>
            <p:nvSpPr>
              <p:cNvPr id="151" name="Rounded Rectangle 150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2" name="Group 151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53" name="Group 152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62" name="Group 161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64" name="L-Shape 163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L-Shape 164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3" name="Diamond 162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153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58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60" name="L-Shape 159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L-Shape 160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9" name="Diamond 158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56" name="L-Shape 155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L-Shape 156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34" name="Group 133"/>
            <p:cNvGrpSpPr/>
            <p:nvPr/>
          </p:nvGrpSpPr>
          <p:grpSpPr>
            <a:xfrm>
              <a:off x="4114800" y="1752600"/>
              <a:ext cx="1295400" cy="228600"/>
              <a:chOff x="5943600" y="990600"/>
              <a:chExt cx="1447800" cy="381000"/>
            </a:xfrm>
          </p:grpSpPr>
          <p:sp>
            <p:nvSpPr>
              <p:cNvPr id="136" name="Rounded Rectangle 135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7" name="Group 125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38" name="Group 114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47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49" name="L-Shape 148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L-Shape 149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8" name="Diamond 147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115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43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45" name="L-Shape 144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L-Shape 145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4" name="Diamond 143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41" name="L-Shape 140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L-Shape 141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35" name="Chord 134"/>
            <p:cNvSpPr/>
            <p:nvPr/>
          </p:nvSpPr>
          <p:spPr>
            <a:xfrm rot="8784652">
              <a:off x="4140215" y="1348412"/>
              <a:ext cx="1214150" cy="1009263"/>
            </a:xfrm>
            <a:prstGeom prst="chord">
              <a:avLst>
                <a:gd name="adj1" fmla="val 2700000"/>
                <a:gd name="adj2" fmla="val 12175017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331679" y="4101250"/>
            <a:ext cx="1379406" cy="2323162"/>
            <a:chOff x="2819400" y="276459"/>
            <a:chExt cx="2406660" cy="4828940"/>
          </a:xfrm>
        </p:grpSpPr>
        <p:sp>
          <p:nvSpPr>
            <p:cNvPr id="170" name="Oval 169"/>
            <p:cNvSpPr/>
            <p:nvPr/>
          </p:nvSpPr>
          <p:spPr>
            <a:xfrm>
              <a:off x="2819400" y="29718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1437181">
              <a:off x="3001043" y="1864256"/>
              <a:ext cx="745021" cy="1697036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4663168">
              <a:off x="4101895" y="4502259"/>
              <a:ext cx="484073" cy="722208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4271122">
              <a:off x="3421968" y="4498951"/>
              <a:ext cx="484073" cy="722208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>
              <a:off x="4724400" y="30480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 rot="20170738">
              <a:off x="4324560" y="1826787"/>
              <a:ext cx="735387" cy="1744761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3154917" y="1942383"/>
              <a:ext cx="1742670" cy="2892310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10800000">
              <a:off x="3686288" y="1939075"/>
              <a:ext cx="557654" cy="20178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3657600" y="1905000"/>
              <a:ext cx="609600" cy="2971800"/>
              <a:chOff x="9000565" y="475129"/>
              <a:chExt cx="806823" cy="4258236"/>
            </a:xfrm>
          </p:grpSpPr>
          <p:grpSp>
            <p:nvGrpSpPr>
              <p:cNvPr id="210" name="Group 209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22" name="Multiply 221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ultiply 222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Diamond 22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 210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218" name="Multiply 217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ultiply 218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Diamond 219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Diamond 220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211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213" name="Multiply 212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ultiply 213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Left-Right Arrow 214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iamond 215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Diamond 216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9" name="Trapezoid 178"/>
            <p:cNvSpPr/>
            <p:nvPr/>
          </p:nvSpPr>
          <p:spPr>
            <a:xfrm rot="20906701">
              <a:off x="4224278" y="1939889"/>
              <a:ext cx="619243" cy="267740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Trapezoid 179"/>
            <p:cNvSpPr/>
            <p:nvPr/>
          </p:nvSpPr>
          <p:spPr>
            <a:xfrm rot="580419">
              <a:off x="3192347" y="1937992"/>
              <a:ext cx="619243" cy="267740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5"/>
            <p:cNvGrpSpPr/>
            <p:nvPr/>
          </p:nvGrpSpPr>
          <p:grpSpPr>
            <a:xfrm rot="21106046">
              <a:off x="3574676" y="1580284"/>
              <a:ext cx="865577" cy="1103801"/>
              <a:chOff x="2740939" y="2385249"/>
              <a:chExt cx="1579657" cy="1582691"/>
            </a:xfrm>
          </p:grpSpPr>
          <p:sp>
            <p:nvSpPr>
              <p:cNvPr id="208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Oval 181"/>
            <p:cNvSpPr/>
            <p:nvPr/>
          </p:nvSpPr>
          <p:spPr>
            <a:xfrm>
              <a:off x="3364037" y="381000"/>
              <a:ext cx="1118737" cy="1614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ound Diagonal Corner Rectangle 182"/>
            <p:cNvSpPr/>
            <p:nvPr/>
          </p:nvSpPr>
          <p:spPr>
            <a:xfrm rot="1538424">
              <a:off x="3777445" y="388922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 Diagonal Corner Rectangle 183"/>
            <p:cNvSpPr/>
            <p:nvPr/>
          </p:nvSpPr>
          <p:spPr>
            <a:xfrm rot="7044378">
              <a:off x="3139486" y="352659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3657600" y="381000"/>
              <a:ext cx="762000" cy="609600"/>
            </a:xfrm>
            <a:prstGeom prst="ellipse">
              <a:avLst/>
            </a:prstGeom>
            <a:solidFill>
              <a:srgbClr val="5E18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/>
            <p:cNvGrpSpPr/>
            <p:nvPr/>
          </p:nvGrpSpPr>
          <p:grpSpPr>
            <a:xfrm rot="5400000">
              <a:off x="3771900" y="-38100"/>
              <a:ext cx="266700" cy="1714500"/>
              <a:chOff x="9000565" y="475129"/>
              <a:chExt cx="806823" cy="4258236"/>
            </a:xfrm>
          </p:grpSpPr>
          <p:grpSp>
            <p:nvGrpSpPr>
              <p:cNvPr id="187" name="Group 243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02" name="Multiply 201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ultiply 202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Left-Right Arrow 203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Left-Right Arrow 204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Diamond 205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Diamond 206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8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196" name="Multiply 195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ultiply 196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Left-Right Arrow 197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Left-Right Arrow 198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Diamond 199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Diamond 200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9" name="Group 235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190" name="Multiply 189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ultiply 190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Left-Right Arrow 191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Left-Right Arrow 192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Diamond 19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26" name="Group 225"/>
          <p:cNvGrpSpPr/>
          <p:nvPr/>
        </p:nvGrpSpPr>
        <p:grpSpPr>
          <a:xfrm>
            <a:off x="4577399" y="3631362"/>
            <a:ext cx="1404648" cy="2809577"/>
            <a:chOff x="6448711" y="3581100"/>
            <a:chExt cx="1527392" cy="3055090"/>
          </a:xfrm>
        </p:grpSpPr>
        <p:sp>
          <p:nvSpPr>
            <p:cNvPr id="227" name="Rounded Rectangle 226"/>
            <p:cNvSpPr/>
            <p:nvPr/>
          </p:nvSpPr>
          <p:spPr>
            <a:xfrm>
              <a:off x="6837501" y="3682744"/>
              <a:ext cx="816688" cy="884852"/>
            </a:xfrm>
            <a:prstGeom prst="roundRect">
              <a:avLst>
                <a:gd name="adj" fmla="val 24717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 rot="18968439">
              <a:off x="7715590" y="5190913"/>
              <a:ext cx="260513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2122256">
              <a:off x="6448711" y="5203667"/>
              <a:ext cx="280826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6897679" y="6207277"/>
              <a:ext cx="341545" cy="40254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rot="19974777">
              <a:off x="7280425" y="6207277"/>
              <a:ext cx="299259" cy="4289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Trapezoid 231"/>
            <p:cNvSpPr/>
            <p:nvPr/>
          </p:nvSpPr>
          <p:spPr>
            <a:xfrm rot="1996156">
              <a:off x="6523747" y="4659476"/>
              <a:ext cx="531675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rapezoid 232"/>
            <p:cNvSpPr/>
            <p:nvPr/>
          </p:nvSpPr>
          <p:spPr>
            <a:xfrm rot="2041752">
              <a:off x="6627859" y="4463620"/>
              <a:ext cx="528536" cy="911208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19870960">
              <a:off x="7400285" y="4661984"/>
              <a:ext cx="499402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20036208">
              <a:off x="7294259" y="4523701"/>
              <a:ext cx="528536" cy="858927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>
              <a:off x="6857560" y="4586942"/>
              <a:ext cx="762242" cy="181096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>
              <a:off x="7068673" y="4443971"/>
              <a:ext cx="315682" cy="3020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 rot="21335299">
              <a:off x="7268066" y="4491202"/>
              <a:ext cx="368063" cy="1813036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353417">
              <a:off x="6848575" y="4557487"/>
              <a:ext cx="368063" cy="1733053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6862909" y="3668920"/>
              <a:ext cx="762242" cy="9656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 Diagonal Corner Rectangle 240"/>
            <p:cNvSpPr/>
            <p:nvPr/>
          </p:nvSpPr>
          <p:spPr>
            <a:xfrm rot="19471149">
              <a:off x="7132013" y="3581100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 Diagonal Corner Rectangle 241"/>
            <p:cNvSpPr/>
            <p:nvPr/>
          </p:nvSpPr>
          <p:spPr>
            <a:xfrm rot="20264827">
              <a:off x="6859191" y="3594286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ounded Rectangle 242"/>
            <p:cNvSpPr/>
            <p:nvPr/>
          </p:nvSpPr>
          <p:spPr>
            <a:xfrm>
              <a:off x="6864724" y="5267312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 rot="4121826">
              <a:off x="7287319" y="5627490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ounded Rectangle 244"/>
            <p:cNvSpPr/>
            <p:nvPr/>
          </p:nvSpPr>
          <p:spPr>
            <a:xfrm rot="6130789">
              <a:off x="7080110" y="5627528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7447561" y="5257047"/>
              <a:ext cx="179326" cy="178673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ound Diagonal Corner Rectangle 246"/>
            <p:cNvSpPr/>
            <p:nvPr/>
          </p:nvSpPr>
          <p:spPr>
            <a:xfrm rot="19257726">
              <a:off x="7071038" y="3609797"/>
              <a:ext cx="418606" cy="36999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ound Diagonal Corner Rectangle 247"/>
            <p:cNvSpPr/>
            <p:nvPr/>
          </p:nvSpPr>
          <p:spPr>
            <a:xfrm rot="19215505">
              <a:off x="7004778" y="4272989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>
              <a:off x="7123773" y="4319289"/>
              <a:ext cx="244143" cy="1099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5003626" y="456823"/>
            <a:ext cx="1501362" cy="2474101"/>
            <a:chOff x="7225744" y="3564289"/>
            <a:chExt cx="1580111" cy="2603873"/>
          </a:xfrm>
        </p:grpSpPr>
        <p:sp>
          <p:nvSpPr>
            <p:cNvPr id="251" name="Cloud 250"/>
            <p:cNvSpPr/>
            <p:nvPr/>
          </p:nvSpPr>
          <p:spPr>
            <a:xfrm rot="16666516" flipH="1">
              <a:off x="7535696" y="3484053"/>
              <a:ext cx="952065" cy="116622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4"/>
            <p:cNvSpPr/>
            <p:nvPr/>
          </p:nvSpPr>
          <p:spPr>
            <a:xfrm flipH="1">
              <a:off x="7225744" y="5124440"/>
              <a:ext cx="324125" cy="3414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5"/>
            <p:cNvSpPr/>
            <p:nvPr/>
          </p:nvSpPr>
          <p:spPr>
            <a:xfrm flipH="1">
              <a:off x="8481730" y="5055868"/>
              <a:ext cx="324125" cy="37873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6"/>
            <p:cNvSpPr/>
            <p:nvPr/>
          </p:nvSpPr>
          <p:spPr>
            <a:xfrm flipH="1">
              <a:off x="7914512" y="5832680"/>
              <a:ext cx="405156" cy="335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Oval 7"/>
            <p:cNvSpPr/>
            <p:nvPr/>
          </p:nvSpPr>
          <p:spPr>
            <a:xfrm flipH="1">
              <a:off x="7630901" y="5832680"/>
              <a:ext cx="405156" cy="335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Trapezoid 8"/>
            <p:cNvSpPr/>
            <p:nvPr/>
          </p:nvSpPr>
          <p:spPr>
            <a:xfrm rot="19603844" flipH="1">
              <a:off x="8160361" y="4622038"/>
              <a:ext cx="536944" cy="706065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rapezoid 9"/>
            <p:cNvSpPr/>
            <p:nvPr/>
          </p:nvSpPr>
          <p:spPr>
            <a:xfrm rot="19558248" flipH="1">
              <a:off x="8082903" y="4536165"/>
              <a:ext cx="533774" cy="639094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rapezoid 10"/>
            <p:cNvSpPr/>
            <p:nvPr/>
          </p:nvSpPr>
          <p:spPr>
            <a:xfrm rot="1729040" flipH="1">
              <a:off x="7307727" y="4623998"/>
              <a:ext cx="504352" cy="706065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Trapezoid 11"/>
            <p:cNvSpPr/>
            <p:nvPr/>
          </p:nvSpPr>
          <p:spPr>
            <a:xfrm rot="1563792" flipH="1">
              <a:off x="7376824" y="4546905"/>
              <a:ext cx="533774" cy="639094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Trapezoid 12"/>
            <p:cNvSpPr/>
            <p:nvPr/>
          </p:nvSpPr>
          <p:spPr>
            <a:xfrm flipH="1">
              <a:off x="7590385" y="4565304"/>
              <a:ext cx="769797" cy="1416479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13"/>
            <p:cNvSpPr/>
            <p:nvPr/>
          </p:nvSpPr>
          <p:spPr>
            <a:xfrm flipH="1">
              <a:off x="7828167" y="4453477"/>
              <a:ext cx="318811" cy="298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14"/>
            <p:cNvSpPr/>
            <p:nvPr/>
          </p:nvSpPr>
          <p:spPr>
            <a:xfrm rot="264701" flipH="1">
              <a:off x="7568584" y="4539204"/>
              <a:ext cx="371712" cy="1334662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15"/>
            <p:cNvSpPr/>
            <p:nvPr/>
          </p:nvSpPr>
          <p:spPr>
            <a:xfrm rot="21246583" flipH="1">
              <a:off x="8000017" y="4538487"/>
              <a:ext cx="371712" cy="1355540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16"/>
            <p:cNvSpPr/>
            <p:nvPr/>
          </p:nvSpPr>
          <p:spPr>
            <a:xfrm flipH="1">
              <a:off x="7590385" y="3735701"/>
              <a:ext cx="794106" cy="9127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Cloud 264"/>
            <p:cNvSpPr/>
            <p:nvPr/>
          </p:nvSpPr>
          <p:spPr>
            <a:xfrm rot="20552374" flipH="1">
              <a:off x="7662594" y="4305306"/>
              <a:ext cx="650786" cy="46691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Oval 16"/>
            <p:cNvSpPr/>
            <p:nvPr/>
          </p:nvSpPr>
          <p:spPr>
            <a:xfrm flipH="1">
              <a:off x="7880822" y="4393124"/>
              <a:ext cx="278623" cy="78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Diamond 266"/>
            <p:cNvSpPr/>
            <p:nvPr/>
          </p:nvSpPr>
          <p:spPr>
            <a:xfrm rot="349586">
              <a:off x="7567795" y="5638224"/>
              <a:ext cx="283525" cy="233004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Diamond 267"/>
            <p:cNvSpPr/>
            <p:nvPr/>
          </p:nvSpPr>
          <p:spPr>
            <a:xfrm rot="21092739">
              <a:off x="8090483" y="5644651"/>
              <a:ext cx="323408" cy="233004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Chord 268"/>
            <p:cNvSpPr/>
            <p:nvPr/>
          </p:nvSpPr>
          <p:spPr>
            <a:xfrm rot="4881091">
              <a:off x="7692562" y="3354499"/>
              <a:ext cx="579096" cy="998676"/>
            </a:xfrm>
            <a:prstGeom prst="chord">
              <a:avLst>
                <a:gd name="adj1" fmla="val 5696524"/>
                <a:gd name="adj2" fmla="val 16699316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Chord 269"/>
            <p:cNvSpPr/>
            <p:nvPr/>
          </p:nvSpPr>
          <p:spPr>
            <a:xfrm rot="4881091">
              <a:off x="7654839" y="3425418"/>
              <a:ext cx="579096" cy="998676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/>
            <p:cNvGrpSpPr/>
            <p:nvPr/>
          </p:nvGrpSpPr>
          <p:grpSpPr>
            <a:xfrm rot="21309572">
              <a:off x="7568909" y="3770839"/>
              <a:ext cx="752766" cy="125813"/>
              <a:chOff x="5934140" y="3462629"/>
              <a:chExt cx="1118604" cy="240549"/>
            </a:xfrm>
            <a:solidFill>
              <a:schemeClr val="bg2">
                <a:lumMod val="75000"/>
              </a:schemeClr>
            </a:solidFill>
          </p:grpSpPr>
          <p:sp>
            <p:nvSpPr>
              <p:cNvPr id="272" name="Diamond 271"/>
              <p:cNvSpPr/>
              <p:nvPr/>
            </p:nvSpPr>
            <p:spPr>
              <a:xfrm>
                <a:off x="5934140" y="3462629"/>
                <a:ext cx="323408" cy="233004"/>
              </a:xfrm>
              <a:prstGeom prst="diamon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Diamond 272"/>
              <p:cNvSpPr/>
              <p:nvPr/>
            </p:nvSpPr>
            <p:spPr>
              <a:xfrm>
                <a:off x="6213289" y="3470174"/>
                <a:ext cx="323408" cy="233004"/>
              </a:xfrm>
              <a:prstGeom prst="diamon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Diamond 273"/>
              <p:cNvSpPr/>
              <p:nvPr/>
            </p:nvSpPr>
            <p:spPr>
              <a:xfrm>
                <a:off x="6466785" y="3470173"/>
                <a:ext cx="323408" cy="233004"/>
              </a:xfrm>
              <a:prstGeom prst="diamon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Diamond 274"/>
              <p:cNvSpPr/>
              <p:nvPr/>
            </p:nvSpPr>
            <p:spPr>
              <a:xfrm>
                <a:off x="6729336" y="3470173"/>
                <a:ext cx="323408" cy="233004"/>
              </a:xfrm>
              <a:prstGeom prst="diamon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6" name="Group 275"/>
          <p:cNvGrpSpPr/>
          <p:nvPr/>
        </p:nvGrpSpPr>
        <p:grpSpPr>
          <a:xfrm>
            <a:off x="6615471" y="3511392"/>
            <a:ext cx="1339388" cy="2763505"/>
            <a:chOff x="6448711" y="3581100"/>
            <a:chExt cx="1527392" cy="3055090"/>
          </a:xfrm>
        </p:grpSpPr>
        <p:sp>
          <p:nvSpPr>
            <p:cNvPr id="277" name="Rounded Rectangle 276"/>
            <p:cNvSpPr/>
            <p:nvPr/>
          </p:nvSpPr>
          <p:spPr>
            <a:xfrm>
              <a:off x="6837501" y="3682744"/>
              <a:ext cx="816688" cy="1299516"/>
            </a:xfrm>
            <a:prstGeom prst="roundRect">
              <a:avLst>
                <a:gd name="adj" fmla="val 2471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 rot="18968439">
              <a:off x="7715590" y="5190913"/>
              <a:ext cx="260513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2122256">
              <a:off x="6448711" y="5203667"/>
              <a:ext cx="280826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>
              <a:off x="6897679" y="6207277"/>
              <a:ext cx="341545" cy="40254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 rot="19974777">
              <a:off x="7280425" y="6207277"/>
              <a:ext cx="299259" cy="4289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Trapezoid 281"/>
            <p:cNvSpPr/>
            <p:nvPr/>
          </p:nvSpPr>
          <p:spPr>
            <a:xfrm rot="1996156">
              <a:off x="6523747" y="4659476"/>
              <a:ext cx="531675" cy="902702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Trapezoid 282"/>
            <p:cNvSpPr/>
            <p:nvPr/>
          </p:nvSpPr>
          <p:spPr>
            <a:xfrm rot="2041752">
              <a:off x="6627859" y="4463620"/>
              <a:ext cx="528536" cy="911208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Trapezoid 283"/>
            <p:cNvSpPr/>
            <p:nvPr/>
          </p:nvSpPr>
          <p:spPr>
            <a:xfrm rot="19870960">
              <a:off x="7400285" y="4661984"/>
              <a:ext cx="499402" cy="902702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284"/>
            <p:cNvSpPr/>
            <p:nvPr/>
          </p:nvSpPr>
          <p:spPr>
            <a:xfrm rot="20036208">
              <a:off x="7294259" y="4523701"/>
              <a:ext cx="528536" cy="85892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285"/>
            <p:cNvSpPr/>
            <p:nvPr/>
          </p:nvSpPr>
          <p:spPr>
            <a:xfrm>
              <a:off x="6857560" y="4586942"/>
              <a:ext cx="762242" cy="1810963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/>
            <p:cNvSpPr/>
            <p:nvPr/>
          </p:nvSpPr>
          <p:spPr>
            <a:xfrm>
              <a:off x="7068673" y="4443971"/>
              <a:ext cx="315682" cy="3020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Trapezoid 287"/>
            <p:cNvSpPr/>
            <p:nvPr/>
          </p:nvSpPr>
          <p:spPr>
            <a:xfrm rot="21335299">
              <a:off x="7268066" y="4491202"/>
              <a:ext cx="368063" cy="1813036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 rot="353417">
              <a:off x="6848575" y="4557487"/>
              <a:ext cx="368063" cy="173305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/>
            <p:cNvSpPr/>
            <p:nvPr/>
          </p:nvSpPr>
          <p:spPr>
            <a:xfrm>
              <a:off x="6862909" y="3668920"/>
              <a:ext cx="762242" cy="9656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ound Diagonal Corner Rectangle 290"/>
            <p:cNvSpPr/>
            <p:nvPr/>
          </p:nvSpPr>
          <p:spPr>
            <a:xfrm rot="19471149">
              <a:off x="7132013" y="3581100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Round Diagonal Corner Rectangle 291"/>
            <p:cNvSpPr/>
            <p:nvPr/>
          </p:nvSpPr>
          <p:spPr>
            <a:xfrm rot="20264827">
              <a:off x="6859191" y="3594286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Rounded Rectangle 292"/>
            <p:cNvSpPr/>
            <p:nvPr/>
          </p:nvSpPr>
          <p:spPr>
            <a:xfrm>
              <a:off x="6864724" y="5267312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Rounded Rectangle 293"/>
            <p:cNvSpPr/>
            <p:nvPr/>
          </p:nvSpPr>
          <p:spPr>
            <a:xfrm rot="4121826">
              <a:off x="7287319" y="5627490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Rounded Rectangle 294"/>
            <p:cNvSpPr/>
            <p:nvPr/>
          </p:nvSpPr>
          <p:spPr>
            <a:xfrm rot="6130789">
              <a:off x="7080110" y="5627528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Rounded Rectangle 295"/>
            <p:cNvSpPr/>
            <p:nvPr/>
          </p:nvSpPr>
          <p:spPr>
            <a:xfrm>
              <a:off x="7447561" y="5257047"/>
              <a:ext cx="179326" cy="178673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Round Diagonal Corner Rectangle 296"/>
            <p:cNvSpPr/>
            <p:nvPr/>
          </p:nvSpPr>
          <p:spPr>
            <a:xfrm rot="19257726">
              <a:off x="7071038" y="3609797"/>
              <a:ext cx="418606" cy="36999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ound Diagonal Corner Rectangle 297"/>
            <p:cNvSpPr/>
            <p:nvPr/>
          </p:nvSpPr>
          <p:spPr>
            <a:xfrm rot="19215505">
              <a:off x="7004778" y="4272989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>
              <a:off x="7123773" y="4319289"/>
              <a:ext cx="244143" cy="1099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7162800" y="361093"/>
            <a:ext cx="1331072" cy="2846015"/>
            <a:chOff x="4200261" y="3814072"/>
            <a:chExt cx="1240536" cy="2652436"/>
          </a:xfrm>
        </p:grpSpPr>
        <p:grpSp>
          <p:nvGrpSpPr>
            <p:cNvPr id="301" name="Group 300"/>
            <p:cNvGrpSpPr/>
            <p:nvPr/>
          </p:nvGrpSpPr>
          <p:grpSpPr>
            <a:xfrm>
              <a:off x="4200261" y="3945410"/>
              <a:ext cx="1240536" cy="2521098"/>
              <a:chOff x="6448711" y="3626993"/>
              <a:chExt cx="1527392" cy="3009197"/>
            </a:xfrm>
          </p:grpSpPr>
          <p:sp>
            <p:nvSpPr>
              <p:cNvPr id="304" name="Rounded Rectangle 303"/>
              <p:cNvSpPr/>
              <p:nvPr/>
            </p:nvSpPr>
            <p:spPr>
              <a:xfrm rot="4121826">
                <a:off x="7287319" y="5627490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ounded Rectangle 304"/>
              <p:cNvSpPr/>
              <p:nvPr/>
            </p:nvSpPr>
            <p:spPr>
              <a:xfrm>
                <a:off x="6767576" y="3626993"/>
                <a:ext cx="954150" cy="680589"/>
              </a:xfrm>
              <a:prstGeom prst="roundRect">
                <a:avLst>
                  <a:gd name="adj" fmla="val 247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/>
              <p:cNvSpPr/>
              <p:nvPr/>
            </p:nvSpPr>
            <p:spPr>
              <a:xfrm rot="18968439">
                <a:off x="7715590" y="5190913"/>
                <a:ext cx="260513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306"/>
              <p:cNvSpPr/>
              <p:nvPr/>
            </p:nvSpPr>
            <p:spPr>
              <a:xfrm rot="2122256">
                <a:off x="6448711" y="5203667"/>
                <a:ext cx="280826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/>
              <p:cNvSpPr/>
              <p:nvPr/>
            </p:nvSpPr>
            <p:spPr>
              <a:xfrm>
                <a:off x="6897679" y="6207277"/>
                <a:ext cx="341545" cy="40254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/>
              <p:cNvSpPr/>
              <p:nvPr/>
            </p:nvSpPr>
            <p:spPr>
              <a:xfrm rot="19974777">
                <a:off x="7280425" y="6207277"/>
                <a:ext cx="299259" cy="428913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Trapezoid 309"/>
              <p:cNvSpPr/>
              <p:nvPr/>
            </p:nvSpPr>
            <p:spPr>
              <a:xfrm rot="1996156">
                <a:off x="6523747" y="4659476"/>
                <a:ext cx="531675" cy="9027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Trapezoid 310"/>
              <p:cNvSpPr/>
              <p:nvPr/>
            </p:nvSpPr>
            <p:spPr>
              <a:xfrm rot="2041752">
                <a:off x="6627859" y="4463620"/>
                <a:ext cx="528536" cy="911208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Trapezoid 311"/>
              <p:cNvSpPr/>
              <p:nvPr/>
            </p:nvSpPr>
            <p:spPr>
              <a:xfrm rot="19870960">
                <a:off x="7400285" y="4661984"/>
                <a:ext cx="499402" cy="9027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Trapezoid 312"/>
              <p:cNvSpPr/>
              <p:nvPr/>
            </p:nvSpPr>
            <p:spPr>
              <a:xfrm rot="20036208">
                <a:off x="7294259" y="4523701"/>
                <a:ext cx="528536" cy="858927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Trapezoid 313"/>
              <p:cNvSpPr/>
              <p:nvPr/>
            </p:nvSpPr>
            <p:spPr>
              <a:xfrm>
                <a:off x="6857560" y="4586942"/>
                <a:ext cx="762242" cy="1810963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/>
              <p:cNvSpPr/>
              <p:nvPr/>
            </p:nvSpPr>
            <p:spPr>
              <a:xfrm>
                <a:off x="7068673" y="4443971"/>
                <a:ext cx="315682" cy="3020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Trapezoid 315"/>
              <p:cNvSpPr/>
              <p:nvPr/>
            </p:nvSpPr>
            <p:spPr>
              <a:xfrm rot="21335299">
                <a:off x="7268066" y="4491202"/>
                <a:ext cx="368063" cy="1813036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Trapezoid 316"/>
              <p:cNvSpPr/>
              <p:nvPr/>
            </p:nvSpPr>
            <p:spPr>
              <a:xfrm rot="353417">
                <a:off x="6848575" y="4557487"/>
                <a:ext cx="368063" cy="1733053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>
                <a:off x="6862909" y="3668920"/>
                <a:ext cx="762242" cy="9656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ounded Rectangle 318"/>
              <p:cNvSpPr/>
              <p:nvPr/>
            </p:nvSpPr>
            <p:spPr>
              <a:xfrm>
                <a:off x="6864724" y="5267312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 Diagonal Corner Rectangle 319"/>
              <p:cNvSpPr/>
              <p:nvPr/>
            </p:nvSpPr>
            <p:spPr>
              <a:xfrm rot="19215505">
                <a:off x="7004778" y="4272989"/>
                <a:ext cx="467805" cy="41348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/>
              <p:cNvSpPr/>
              <p:nvPr/>
            </p:nvSpPr>
            <p:spPr>
              <a:xfrm>
                <a:off x="7123773" y="4319289"/>
                <a:ext cx="244143" cy="109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2" name="Chord 301"/>
            <p:cNvSpPr/>
            <p:nvPr/>
          </p:nvSpPr>
          <p:spPr>
            <a:xfrm rot="5067383">
              <a:off x="4547421" y="3698546"/>
              <a:ext cx="571700" cy="802752"/>
            </a:xfrm>
            <a:prstGeom prst="chord">
              <a:avLst>
                <a:gd name="adj1" fmla="val 4990776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Chord 302"/>
            <p:cNvSpPr/>
            <p:nvPr/>
          </p:nvSpPr>
          <p:spPr>
            <a:xfrm rot="5067383">
              <a:off x="4576459" y="3789646"/>
              <a:ext cx="571700" cy="802752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2" name="TextBox 32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P</a:t>
            </a:r>
            <a:endParaRPr lang="en-US" sz="6600" dirty="0"/>
          </a:p>
        </p:txBody>
      </p:sp>
    </p:spTree>
    <p:extLst>
      <p:ext uri="{BB962C8B-B14F-4D97-AF65-F5344CB8AC3E}">
        <p14:creationId xmlns="" xmlns:p14="http://schemas.microsoft.com/office/powerpoint/2010/main" val="179441467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50561" y="635758"/>
            <a:ext cx="2369695" cy="5981150"/>
            <a:chOff x="1752600" y="-84"/>
            <a:chExt cx="2743200" cy="6715893"/>
          </a:xfrm>
        </p:grpSpPr>
        <p:sp>
          <p:nvSpPr>
            <p:cNvPr id="3" name="Oval 2"/>
            <p:cNvSpPr/>
            <p:nvPr/>
          </p:nvSpPr>
          <p:spPr>
            <a:xfrm rot="17494320">
              <a:off x="3263723" y="3447098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4541475">
              <a:off x="1636432" y="3299944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434048">
              <a:off x="3284477" y="6218765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860039">
              <a:off x="2127736" y="6173795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3172918" y="5342745"/>
              <a:ext cx="1066800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2133600" y="5334000"/>
              <a:ext cx="1066800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286182">
              <a:off x="3473732" y="1881319"/>
              <a:ext cx="1014467" cy="1675737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684365">
              <a:off x="1897074" y="1739045"/>
              <a:ext cx="1052242" cy="1848612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2133600" y="2088628"/>
              <a:ext cx="2057400" cy="2407172"/>
            </a:xfrm>
            <a:prstGeom prst="trapezoid">
              <a:avLst>
                <a:gd name="adj" fmla="val 2325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96"/>
            <p:cNvGrpSpPr/>
            <p:nvPr/>
          </p:nvGrpSpPr>
          <p:grpSpPr>
            <a:xfrm>
              <a:off x="2202305" y="1887511"/>
              <a:ext cx="1989944" cy="1602698"/>
              <a:chOff x="228600" y="1066800"/>
              <a:chExt cx="2286000" cy="1981200"/>
            </a:xfrm>
          </p:grpSpPr>
          <p:sp>
            <p:nvSpPr>
              <p:cNvPr id="54" name="Moon 53"/>
              <p:cNvSpPr/>
              <p:nvPr/>
            </p:nvSpPr>
            <p:spPr>
              <a:xfrm rot="16200000">
                <a:off x="495300" y="1028700"/>
                <a:ext cx="1752600" cy="22860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990600" y="1066800"/>
                <a:ext cx="7620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88"/>
              <p:cNvGrpSpPr/>
              <p:nvPr/>
            </p:nvGrpSpPr>
            <p:grpSpPr>
              <a:xfrm>
                <a:off x="1143000" y="1641846"/>
                <a:ext cx="1272054" cy="1406154"/>
                <a:chOff x="1143000" y="1641846"/>
                <a:chExt cx="1272054" cy="1406154"/>
              </a:xfrm>
            </p:grpSpPr>
            <p:sp>
              <p:nvSpPr>
                <p:cNvPr id="63" name="Flowchart: Delay 62"/>
                <p:cNvSpPr/>
                <p:nvPr/>
              </p:nvSpPr>
              <p:spPr>
                <a:xfrm rot="5400000">
                  <a:off x="1181100" y="2705100"/>
                  <a:ext cx="304800" cy="3810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lowchart: Delay 63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lowchart: Delay 64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lowchart: Delay 65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89"/>
              <p:cNvGrpSpPr/>
              <p:nvPr/>
            </p:nvGrpSpPr>
            <p:grpSpPr>
              <a:xfrm rot="319898" flipH="1">
                <a:off x="285462" y="1563207"/>
                <a:ext cx="902826" cy="1265937"/>
                <a:chOff x="1512228" y="1641846"/>
                <a:chExt cx="902826" cy="1265937"/>
              </a:xfrm>
            </p:grpSpPr>
            <p:sp>
              <p:nvSpPr>
                <p:cNvPr id="60" name="Flowchart: Delay 59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lowchart: Delay 60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lowchart: Delay 61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Moon 57"/>
              <p:cNvSpPr/>
              <p:nvPr/>
            </p:nvSpPr>
            <p:spPr>
              <a:xfrm rot="16200000">
                <a:off x="762000" y="1447800"/>
                <a:ext cx="1143000" cy="1447800"/>
              </a:xfrm>
              <a:prstGeom prst="moon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 rot="16200000">
                <a:off x="914400" y="1524000"/>
                <a:ext cx="838200" cy="1143000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Trapezoid 12"/>
            <p:cNvSpPr/>
            <p:nvPr/>
          </p:nvSpPr>
          <p:spPr>
            <a:xfrm>
              <a:off x="1981200" y="533400"/>
              <a:ext cx="2514600" cy="175260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gular Pentagon 13"/>
            <p:cNvSpPr/>
            <p:nvPr/>
          </p:nvSpPr>
          <p:spPr>
            <a:xfrm rot="10800000">
              <a:off x="2467132" y="487179"/>
              <a:ext cx="1475282" cy="1926236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362200" y="76200"/>
              <a:ext cx="1752600" cy="5334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lowchart: Summing Junction 15"/>
            <p:cNvSpPr/>
            <p:nvPr/>
          </p:nvSpPr>
          <p:spPr>
            <a:xfrm>
              <a:off x="3048000" y="1905000"/>
              <a:ext cx="228600" cy="914400"/>
            </a:xfrm>
            <a:prstGeom prst="flowChartSummingJunction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gular Pentagon 16"/>
            <p:cNvSpPr/>
            <p:nvPr/>
          </p:nvSpPr>
          <p:spPr>
            <a:xfrm rot="10800000">
              <a:off x="2971800" y="2590800"/>
              <a:ext cx="381000" cy="457200"/>
            </a:xfrm>
            <a:prstGeom prst="pentag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lowchart: Decision 17"/>
            <p:cNvSpPr/>
            <p:nvPr/>
          </p:nvSpPr>
          <p:spPr>
            <a:xfrm>
              <a:off x="3004417" y="-84"/>
              <a:ext cx="433466" cy="629587"/>
            </a:xfrm>
            <a:prstGeom prst="flowChartDecision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>
              <a:off x="1752600" y="4267200"/>
              <a:ext cx="2743200" cy="1752600"/>
            </a:xfrm>
            <a:prstGeom prst="trapezoid">
              <a:avLst>
                <a:gd name="adj" fmla="val 4552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428406" y="4098561"/>
              <a:ext cx="1442803" cy="188626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107"/>
            <p:cNvGrpSpPr/>
            <p:nvPr/>
          </p:nvGrpSpPr>
          <p:grpSpPr>
            <a:xfrm>
              <a:off x="1888760" y="5726242"/>
              <a:ext cx="2454639" cy="217357"/>
              <a:chOff x="398489" y="1371600"/>
              <a:chExt cx="9752350" cy="1937478"/>
            </a:xfrm>
          </p:grpSpPr>
          <p:grpSp>
            <p:nvGrpSpPr>
              <p:cNvPr id="24" name="Group 8"/>
              <p:cNvGrpSpPr/>
              <p:nvPr/>
            </p:nvGrpSpPr>
            <p:grpSpPr>
              <a:xfrm>
                <a:off x="7864839" y="1372849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47" name="Rectangle 46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 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9"/>
              <p:cNvGrpSpPr/>
              <p:nvPr/>
            </p:nvGrpSpPr>
            <p:grpSpPr>
              <a:xfrm>
                <a:off x="28956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ectangle 43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17"/>
              <p:cNvGrpSpPr/>
              <p:nvPr/>
            </p:nvGrpSpPr>
            <p:grpSpPr>
              <a:xfrm>
                <a:off x="54102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33" name="Rectangle 32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ctangle 33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ectangle 34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25"/>
              <p:cNvGrpSpPr/>
              <p:nvPr/>
            </p:nvGrpSpPr>
            <p:grpSpPr>
              <a:xfrm>
                <a:off x="398489" y="1404078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6" name="Rectangle 25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ectangle 30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7" name="Group 93"/>
          <p:cNvGrpSpPr/>
          <p:nvPr/>
        </p:nvGrpSpPr>
        <p:grpSpPr>
          <a:xfrm>
            <a:off x="4114800" y="304800"/>
            <a:ext cx="2819400" cy="6096000"/>
            <a:chOff x="4114800" y="304800"/>
            <a:chExt cx="2819400" cy="6096000"/>
          </a:xfrm>
        </p:grpSpPr>
        <p:sp>
          <p:nvSpPr>
            <p:cNvPr id="68" name="Trapezoid 67"/>
            <p:cNvSpPr/>
            <p:nvPr/>
          </p:nvSpPr>
          <p:spPr>
            <a:xfrm rot="20199001">
              <a:off x="5476884" y="1446843"/>
              <a:ext cx="725761" cy="128266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1400999" flipH="1">
              <a:off x="4442919" y="1337986"/>
              <a:ext cx="725761" cy="128266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92"/>
            <p:cNvGrpSpPr/>
            <p:nvPr/>
          </p:nvGrpSpPr>
          <p:grpSpPr>
            <a:xfrm>
              <a:off x="4920123" y="751618"/>
              <a:ext cx="580286" cy="664348"/>
              <a:chOff x="4845172" y="796589"/>
              <a:chExt cx="580286" cy="664348"/>
            </a:xfrm>
          </p:grpSpPr>
          <p:sp>
            <p:nvSpPr>
              <p:cNvPr id="70" name="Isosceles Triangle 69"/>
              <p:cNvSpPr/>
              <p:nvPr/>
            </p:nvSpPr>
            <p:spPr>
              <a:xfrm flipH="1">
                <a:off x="5077287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flipH="1">
                <a:off x="4845172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flipH="1">
                <a:off x="4951238" y="796589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rapezoid 72"/>
            <p:cNvSpPr/>
            <p:nvPr/>
          </p:nvSpPr>
          <p:spPr>
            <a:xfrm flipH="1">
              <a:off x="4729116" y="45089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flipH="1">
              <a:off x="5309401" y="45089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 rot="10800000" flipH="1">
              <a:off x="4380946" y="2406869"/>
              <a:ext cx="1624799" cy="105103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flipH="1">
              <a:off x="4380946" y="3668110"/>
              <a:ext cx="1624799" cy="2079547"/>
            </a:xfrm>
            <a:prstGeom prst="trapezoid">
              <a:avLst>
                <a:gd name="adj" fmla="val 2038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4613058" y="3457903"/>
              <a:ext cx="1160570" cy="210207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gular Pentagon 78"/>
            <p:cNvSpPr/>
            <p:nvPr/>
          </p:nvSpPr>
          <p:spPr>
            <a:xfrm flipH="1">
              <a:off x="4613058" y="1250731"/>
              <a:ext cx="1160570" cy="525517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Bent Arrow 79"/>
            <p:cNvSpPr/>
            <p:nvPr/>
          </p:nvSpPr>
          <p:spPr>
            <a:xfrm rot="10575280" flipH="1">
              <a:off x="5740630" y="2436753"/>
              <a:ext cx="1044514" cy="945931"/>
            </a:xfrm>
            <a:prstGeom prst="bentArrow">
              <a:avLst>
                <a:gd name="adj1" fmla="val 25000"/>
                <a:gd name="adj2" fmla="val 17174"/>
                <a:gd name="adj3" fmla="val 25000"/>
                <a:gd name="adj4" fmla="val 43750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 flipH="1">
              <a:off x="4380946" y="2406869"/>
              <a:ext cx="232114" cy="126124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flipH="1">
              <a:off x="6586029" y="1040524"/>
              <a:ext cx="116056" cy="5360276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flipH="1">
              <a:off x="4613058" y="58752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flipH="1">
              <a:off x="5193345" y="58752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flipH="1">
              <a:off x="6469971" y="830317"/>
              <a:ext cx="348171" cy="210207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Isosceles Triangle 85"/>
            <p:cNvSpPr/>
            <p:nvPr/>
          </p:nvSpPr>
          <p:spPr>
            <a:xfrm flipH="1">
              <a:off x="6586029" y="304800"/>
              <a:ext cx="116056" cy="52551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gular Pentagon 86"/>
            <p:cNvSpPr/>
            <p:nvPr/>
          </p:nvSpPr>
          <p:spPr>
            <a:xfrm rot="19588336" flipH="1">
              <a:off x="5398426" y="2375597"/>
              <a:ext cx="781547" cy="515674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gular Pentagon 87"/>
            <p:cNvSpPr/>
            <p:nvPr/>
          </p:nvSpPr>
          <p:spPr>
            <a:xfrm rot="2380467" flipH="1">
              <a:off x="4114800" y="2388023"/>
              <a:ext cx="791137" cy="458104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flipH="1">
              <a:off x="6353915" y="3037490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flipH="1">
              <a:off x="4275438" y="3570514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 Single Corner Rectangle 90"/>
            <p:cNvSpPr/>
            <p:nvPr/>
          </p:nvSpPr>
          <p:spPr>
            <a:xfrm>
              <a:off x="4570856" y="1611086"/>
              <a:ext cx="1329381" cy="217714"/>
            </a:xfrm>
            <a:prstGeom prst="round1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Pentagon 91"/>
            <p:cNvSpPr/>
            <p:nvPr/>
          </p:nvSpPr>
          <p:spPr>
            <a:xfrm rot="5400000">
              <a:off x="4838700" y="1790700"/>
              <a:ext cx="838200" cy="914400"/>
            </a:xfrm>
            <a:prstGeom prst="homePlate">
              <a:avLst>
                <a:gd name="adj" fmla="val 3032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76200" y="304800"/>
            <a:ext cx="114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Pharaoh's and soldiers</a:t>
            </a:r>
            <a:endParaRPr lang="en-US" dirty="0"/>
          </a:p>
        </p:txBody>
      </p:sp>
      <p:grpSp>
        <p:nvGrpSpPr>
          <p:cNvPr id="94" name="Group 93"/>
          <p:cNvGrpSpPr/>
          <p:nvPr/>
        </p:nvGrpSpPr>
        <p:grpSpPr>
          <a:xfrm>
            <a:off x="7467600" y="3657600"/>
            <a:ext cx="1150265" cy="1679487"/>
            <a:chOff x="1752600" y="2438400"/>
            <a:chExt cx="1150265" cy="1679487"/>
          </a:xfrm>
        </p:grpSpPr>
        <p:grpSp>
          <p:nvGrpSpPr>
            <p:cNvPr id="95" name="Group 163"/>
            <p:cNvGrpSpPr/>
            <p:nvPr/>
          </p:nvGrpSpPr>
          <p:grpSpPr>
            <a:xfrm>
              <a:off x="1752600" y="2438400"/>
              <a:ext cx="1150265" cy="1679487"/>
              <a:chOff x="6934200" y="838200"/>
              <a:chExt cx="1371600" cy="2043250"/>
            </a:xfrm>
          </p:grpSpPr>
          <p:grpSp>
            <p:nvGrpSpPr>
              <p:cNvPr id="96" name="Group 27"/>
              <p:cNvGrpSpPr/>
              <p:nvPr/>
            </p:nvGrpSpPr>
            <p:grpSpPr>
              <a:xfrm>
                <a:off x="6934200" y="838200"/>
                <a:ext cx="1371600" cy="2043250"/>
                <a:chOff x="1295400" y="471350"/>
                <a:chExt cx="4214730" cy="5893641"/>
              </a:xfrm>
            </p:grpSpPr>
            <p:grpSp>
              <p:nvGrpSpPr>
                <p:cNvPr id="101" name="Group 11"/>
                <p:cNvGrpSpPr/>
                <p:nvPr/>
              </p:nvGrpSpPr>
              <p:grpSpPr>
                <a:xfrm rot="5400000">
                  <a:off x="-1147588" y="2976388"/>
                  <a:ext cx="5791627" cy="905652"/>
                  <a:chOff x="1295400" y="1532748"/>
                  <a:chExt cx="9202710" cy="1439052"/>
                </a:xfrm>
              </p:grpSpPr>
              <p:sp>
                <p:nvSpPr>
                  <p:cNvPr id="189" name="Oval 4"/>
                  <p:cNvSpPr/>
                  <p:nvPr/>
                </p:nvSpPr>
                <p:spPr>
                  <a:xfrm>
                    <a:off x="1295400" y="160020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5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6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Oval 7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8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9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0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2"/>
                <p:cNvGrpSpPr/>
                <p:nvPr/>
              </p:nvGrpSpPr>
              <p:grpSpPr>
                <a:xfrm rot="5400000">
                  <a:off x="2579727" y="3379635"/>
                  <a:ext cx="4962230" cy="898577"/>
                  <a:chOff x="2613285" y="1532748"/>
                  <a:chExt cx="7884825" cy="1427810"/>
                </a:xfrm>
              </p:grpSpPr>
              <p:sp>
                <p:nvSpPr>
                  <p:cNvPr id="183" name="Oval 182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183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Oval 184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Oval 17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" name="Group 20"/>
                <p:cNvGrpSpPr/>
                <p:nvPr/>
              </p:nvGrpSpPr>
              <p:grpSpPr>
                <a:xfrm>
                  <a:off x="2124797" y="471350"/>
                  <a:ext cx="3303436" cy="884427"/>
                  <a:chOff x="2613285" y="1555232"/>
                  <a:chExt cx="5249055" cy="1405326"/>
                </a:xfrm>
              </p:grpSpPr>
              <p:sp>
                <p:nvSpPr>
                  <p:cNvPr id="179" name="Oval 22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Oval 23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Oval 24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Oval 181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9" name="Group 28"/>
                <p:cNvGrpSpPr/>
                <p:nvPr/>
              </p:nvGrpSpPr>
              <p:grpSpPr>
                <a:xfrm>
                  <a:off x="2157276" y="5487639"/>
                  <a:ext cx="2474039" cy="877352"/>
                  <a:chOff x="2613285" y="1566474"/>
                  <a:chExt cx="3931170" cy="1394084"/>
                </a:xfrm>
              </p:grpSpPr>
              <p:sp>
                <p:nvSpPr>
                  <p:cNvPr id="176" name="Oval 30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Oval 31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Oval 32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1" name="Rectangle 170"/>
              <p:cNvSpPr/>
              <p:nvPr/>
            </p:nvSpPr>
            <p:spPr>
              <a:xfrm>
                <a:off x="7120328" y="990600"/>
                <a:ext cx="1019331" cy="17526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81"/>
            <p:cNvGrpSpPr/>
            <p:nvPr/>
          </p:nvGrpSpPr>
          <p:grpSpPr>
            <a:xfrm>
              <a:off x="1968708" y="2594549"/>
              <a:ext cx="718279" cy="1371600"/>
              <a:chOff x="5301521" y="685800"/>
              <a:chExt cx="1832549" cy="3966147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5334000" y="1524000"/>
                <a:ext cx="1676400" cy="2209800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5306518" y="3477717"/>
                <a:ext cx="1783830" cy="449705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 rot="5400000">
                <a:off x="4964241" y="3810002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 rot="5400000">
                <a:off x="6313356" y="3846228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1" name="Group 14"/>
              <p:cNvGrpSpPr/>
              <p:nvPr/>
            </p:nvGrpSpPr>
            <p:grpSpPr>
              <a:xfrm rot="5400000">
                <a:off x="4962766" y="3797283"/>
                <a:ext cx="1160491" cy="478890"/>
                <a:chOff x="-899410" y="582118"/>
                <a:chExt cx="4884295" cy="1633928"/>
              </a:xfrm>
            </p:grpSpPr>
            <p:sp>
              <p:nvSpPr>
                <p:cNvPr id="167" name="Quad Arrow 166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Quad Arrow 16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Quad Arrow 168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9"/>
              <p:cNvGrpSpPr/>
              <p:nvPr/>
            </p:nvGrpSpPr>
            <p:grpSpPr>
              <a:xfrm rot="5400000">
                <a:off x="6323124" y="3821016"/>
                <a:ext cx="1143001" cy="478890"/>
                <a:chOff x="-899410" y="582118"/>
                <a:chExt cx="4884295" cy="1633928"/>
              </a:xfrm>
            </p:grpSpPr>
            <p:sp>
              <p:nvSpPr>
                <p:cNvPr id="164" name="Quad Arrow 163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Quad Arrow 164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Quad Arrow 165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Oval 102"/>
              <p:cNvSpPr/>
              <p:nvPr/>
            </p:nvSpPr>
            <p:spPr>
              <a:xfrm>
                <a:off x="5696263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6115987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" name="Group 28"/>
              <p:cNvGrpSpPr/>
              <p:nvPr/>
            </p:nvGrpSpPr>
            <p:grpSpPr>
              <a:xfrm>
                <a:off x="5546361" y="685800"/>
                <a:ext cx="1219200" cy="1752600"/>
                <a:chOff x="1524000" y="228600"/>
                <a:chExt cx="2209800" cy="3657600"/>
              </a:xfrm>
            </p:grpSpPr>
            <p:sp>
              <p:nvSpPr>
                <p:cNvPr id="114" name="Flowchart: Delay 113"/>
                <p:cNvSpPr/>
                <p:nvPr/>
              </p:nvSpPr>
              <p:spPr>
                <a:xfrm rot="16200000">
                  <a:off x="952500" y="1104900"/>
                  <a:ext cx="3352800" cy="2209800"/>
                </a:xfrm>
                <a:prstGeom prst="flowChartDelay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Cloud 114"/>
                <p:cNvSpPr/>
                <p:nvPr/>
              </p:nvSpPr>
              <p:spPr>
                <a:xfrm rot="4849455" flipH="1">
                  <a:off x="1895510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Cloud 115"/>
                <p:cNvSpPr/>
                <p:nvPr/>
              </p:nvSpPr>
              <p:spPr>
                <a:xfrm rot="16750545">
                  <a:off x="987025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Isosceles Triangle 116"/>
                <p:cNvSpPr/>
                <p:nvPr/>
              </p:nvSpPr>
              <p:spPr>
                <a:xfrm rot="10800000">
                  <a:off x="2286000" y="3048000"/>
                  <a:ext cx="685800" cy="6096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>
                  <a:off x="2057400" y="990600"/>
                  <a:ext cx="11430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Cloud 118"/>
                <p:cNvSpPr/>
                <p:nvPr/>
              </p:nvSpPr>
              <p:spPr>
                <a:xfrm>
                  <a:off x="2057400" y="1219200"/>
                  <a:ext cx="1066800" cy="5334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9" name="Group 19"/>
                <p:cNvGrpSpPr/>
                <p:nvPr/>
              </p:nvGrpSpPr>
              <p:grpSpPr>
                <a:xfrm>
                  <a:off x="1600200" y="228600"/>
                  <a:ext cx="2057400" cy="1524000"/>
                  <a:chOff x="5334000" y="685800"/>
                  <a:chExt cx="2590800" cy="1600200"/>
                </a:xfrm>
              </p:grpSpPr>
              <p:grpSp>
                <p:nvGrpSpPr>
                  <p:cNvPr id="133" name="Group 36"/>
                  <p:cNvGrpSpPr/>
                  <p:nvPr/>
                </p:nvGrpSpPr>
                <p:grpSpPr>
                  <a:xfrm>
                    <a:off x="6253336" y="685800"/>
                    <a:ext cx="771445" cy="1394536"/>
                    <a:chOff x="468443" y="1538990"/>
                    <a:chExt cx="1371600" cy="1660161"/>
                  </a:xfrm>
                </p:grpSpPr>
                <p:sp>
                  <p:nvSpPr>
                    <p:cNvPr id="161" name="Isosceles Triangle 160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Snip Diagonal Corner Rectangle 161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Diamond 162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4" name="Rectangle 21"/>
                  <p:cNvSpPr/>
                  <p:nvPr/>
                </p:nvSpPr>
                <p:spPr>
                  <a:xfrm>
                    <a:off x="5439032" y="2029968"/>
                    <a:ext cx="2485768" cy="256032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5" name="Group 38"/>
                  <p:cNvGrpSpPr/>
                  <p:nvPr/>
                </p:nvGrpSpPr>
                <p:grpSpPr>
                  <a:xfrm>
                    <a:off x="5739039" y="100584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58" name="Isosceles Triangle 15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Snip Diagonal Corner Rectangle 158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Diamond 159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6" name="Group 42"/>
                  <p:cNvGrpSpPr/>
                  <p:nvPr/>
                </p:nvGrpSpPr>
                <p:grpSpPr>
                  <a:xfrm>
                    <a:off x="7038833" y="102053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55" name="Isosceles Triangle 154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Snip Diagonal Corner Rectangle 155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Diamond 156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7" name="Group 55"/>
                  <p:cNvGrpSpPr/>
                  <p:nvPr/>
                </p:nvGrpSpPr>
                <p:grpSpPr>
                  <a:xfrm>
                    <a:off x="5723582" y="2036264"/>
                    <a:ext cx="1856949" cy="242392"/>
                    <a:chOff x="5638800" y="4953000"/>
                    <a:chExt cx="3334062" cy="552722"/>
                  </a:xfrm>
                  <a:solidFill>
                    <a:schemeClr val="accent5">
                      <a:lumMod val="60000"/>
                      <a:lumOff val="40000"/>
                    </a:schemeClr>
                  </a:solidFill>
                </p:grpSpPr>
                <p:sp>
                  <p:nvSpPr>
                    <p:cNvPr id="146" name="Diamond 145"/>
                    <p:cNvSpPr/>
                    <p:nvPr/>
                  </p:nvSpPr>
                  <p:spPr>
                    <a:xfrm>
                      <a:off x="5638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Diamond 146"/>
                    <p:cNvSpPr/>
                    <p:nvPr/>
                  </p:nvSpPr>
                  <p:spPr>
                    <a:xfrm>
                      <a:off x="6019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Diamond 147"/>
                    <p:cNvSpPr/>
                    <p:nvPr/>
                  </p:nvSpPr>
                  <p:spPr>
                    <a:xfrm>
                      <a:off x="6400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Diamond 148"/>
                    <p:cNvSpPr/>
                    <p:nvPr/>
                  </p:nvSpPr>
                  <p:spPr>
                    <a:xfrm>
                      <a:off x="6781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7162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7543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Diamond 151"/>
                    <p:cNvSpPr/>
                    <p:nvPr/>
                  </p:nvSpPr>
                  <p:spPr>
                    <a:xfrm>
                      <a:off x="7924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Diamond 152"/>
                    <p:cNvSpPr/>
                    <p:nvPr/>
                  </p:nvSpPr>
                  <p:spPr>
                    <a:xfrm>
                      <a:off x="8305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Diamond 153"/>
                    <p:cNvSpPr/>
                    <p:nvPr/>
                  </p:nvSpPr>
                  <p:spPr>
                    <a:xfrm>
                      <a:off x="8686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8" name="Group 42"/>
                  <p:cNvGrpSpPr/>
                  <p:nvPr/>
                </p:nvGrpSpPr>
                <p:grpSpPr>
                  <a:xfrm rot="10800000">
                    <a:off x="7434649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3" name="Isosceles Triangle 142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Snip Diagonal Corner Rectangle 143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42"/>
                  <p:cNvGrpSpPr/>
                  <p:nvPr/>
                </p:nvGrpSpPr>
                <p:grpSpPr>
                  <a:xfrm rot="10800000">
                    <a:off x="5334000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0" name="Isosceles Triangle 2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Snip Diagonal Corner Rectangle 140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Diamond 141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0" name="Group 89"/>
                <p:cNvGrpSpPr/>
                <p:nvPr/>
              </p:nvGrpSpPr>
              <p:grpSpPr>
                <a:xfrm>
                  <a:off x="3124200" y="17526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28" name="Isosceles Triangle 127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2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30" name="Isosceles Triangle 129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Snip Diagonal Corner Rectangle 130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2" name="Diamond 131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3" name="Group 90"/>
                <p:cNvGrpSpPr/>
                <p:nvPr/>
              </p:nvGrpSpPr>
              <p:grpSpPr>
                <a:xfrm>
                  <a:off x="1524000" y="16764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23" name="Isosceles Triangle 122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4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25" name="Isosceles Triangle 124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Snip Diagonal Corner Rectangle 125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Diamond 126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06" name="Trapezoid 105"/>
              <p:cNvSpPr/>
              <p:nvPr/>
            </p:nvSpPr>
            <p:spPr>
              <a:xfrm>
                <a:off x="5471409" y="2423410"/>
                <a:ext cx="1362476" cy="191999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665359">
                <a:off x="5338995" y="2276007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1119603">
                <a:off x="6315854" y="2323476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5" name="Group 13"/>
              <p:cNvGrpSpPr/>
              <p:nvPr/>
            </p:nvGrpSpPr>
            <p:grpSpPr>
              <a:xfrm>
                <a:off x="5487649" y="3939915"/>
                <a:ext cx="1219200" cy="381000"/>
                <a:chOff x="-899410" y="582118"/>
                <a:chExt cx="6518223" cy="1645170"/>
              </a:xfrm>
            </p:grpSpPr>
            <p:sp>
              <p:nvSpPr>
                <p:cNvPr id="110" name="Quad Arrow 9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Quad Arrow 10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Quad Arrow 111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2"/>
                <p:cNvSpPr/>
                <p:nvPr/>
              </p:nvSpPr>
              <p:spPr>
                <a:xfrm>
                  <a:off x="3942413" y="62708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96" name="TextBox 195"/>
          <p:cNvSpPr txBox="1"/>
          <p:nvPr/>
        </p:nvSpPr>
        <p:spPr>
          <a:xfrm>
            <a:off x="0" y="137160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P</a:t>
            </a:r>
            <a:endParaRPr lang="en-US" sz="6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09600" y="48006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Prophet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951979" y="1676400"/>
            <a:ext cx="1454925" cy="2819400"/>
            <a:chOff x="951979" y="1676400"/>
            <a:chExt cx="1454925" cy="2819400"/>
          </a:xfrm>
        </p:grpSpPr>
        <p:sp>
          <p:nvSpPr>
            <p:cNvPr id="5" name="Cloud 4"/>
            <p:cNvSpPr/>
            <p:nvPr/>
          </p:nvSpPr>
          <p:spPr>
            <a:xfrm>
              <a:off x="1031973" y="1676400"/>
              <a:ext cx="1285875" cy="881063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671902">
              <a:off x="2144068" y="2991124"/>
              <a:ext cx="262836" cy="50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951979" y="2978728"/>
              <a:ext cx="259626" cy="50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352409">
              <a:off x="1768076" y="3988661"/>
              <a:ext cx="311632" cy="507139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647766">
              <a:off x="1409814" y="3978630"/>
              <a:ext cx="310141" cy="507139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169292">
              <a:off x="1731984" y="2470359"/>
              <a:ext cx="665537" cy="904599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790291">
              <a:off x="1005566" y="2440720"/>
              <a:ext cx="665537" cy="904599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201356" y="2586768"/>
              <a:ext cx="992877" cy="1652819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201356" y="1722352"/>
              <a:ext cx="946335" cy="9477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 rot="20674230">
              <a:off x="1395411" y="2426326"/>
              <a:ext cx="434411" cy="2049209"/>
              <a:chOff x="3512060" y="2557463"/>
              <a:chExt cx="434411" cy="1734622"/>
            </a:xfrm>
          </p:grpSpPr>
          <p:sp>
            <p:nvSpPr>
              <p:cNvPr id="16" name="Moon 15"/>
              <p:cNvSpPr/>
              <p:nvPr/>
            </p:nvSpPr>
            <p:spPr>
              <a:xfrm>
                <a:off x="3581400" y="2557463"/>
                <a:ext cx="228600" cy="1682124"/>
              </a:xfrm>
              <a:prstGeom prst="moon">
                <a:avLst>
                  <a:gd name="adj" fmla="val 87500"/>
                </a:avLst>
              </a:prstGeom>
              <a:solidFill>
                <a:srgbClr val="E69A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21047896">
                <a:off x="3717871" y="2594222"/>
                <a:ext cx="228600" cy="1682124"/>
              </a:xfrm>
              <a:prstGeom prst="moon">
                <a:avLst>
                  <a:gd name="adj" fmla="val 87500"/>
                </a:avLst>
              </a:prstGeom>
              <a:solidFill>
                <a:srgbClr val="E69A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21298277">
                <a:off x="3512060" y="2573202"/>
                <a:ext cx="383266" cy="1718883"/>
              </a:xfrm>
              <a:prstGeom prst="moon">
                <a:avLst>
                  <a:gd name="adj" fmla="val 87500"/>
                </a:avLst>
              </a:prstGeom>
              <a:solidFill>
                <a:srgbClr val="E69A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Cloud 14"/>
            <p:cNvSpPr/>
            <p:nvPr/>
          </p:nvSpPr>
          <p:spPr>
            <a:xfrm>
              <a:off x="1340693" y="2298185"/>
              <a:ext cx="667659" cy="61046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602252" y="2413522"/>
              <a:ext cx="150347" cy="1439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124200" y="1656460"/>
            <a:ext cx="1454925" cy="2895589"/>
            <a:chOff x="3124200" y="1656460"/>
            <a:chExt cx="1454925" cy="2895589"/>
          </a:xfrm>
        </p:grpSpPr>
        <p:sp>
          <p:nvSpPr>
            <p:cNvPr id="24" name="Cloud 23"/>
            <p:cNvSpPr/>
            <p:nvPr/>
          </p:nvSpPr>
          <p:spPr>
            <a:xfrm>
              <a:off x="3204194" y="1732649"/>
              <a:ext cx="1285875" cy="1184905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9671902">
              <a:off x="4316289" y="3047373"/>
              <a:ext cx="262836" cy="50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2647766">
              <a:off x="3124200" y="3034977"/>
              <a:ext cx="259626" cy="5071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19352409">
              <a:off x="3940297" y="4044910"/>
              <a:ext cx="311632" cy="507139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2647766">
              <a:off x="3582035" y="4034879"/>
              <a:ext cx="310141" cy="507139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20169292">
              <a:off x="3904205" y="2526608"/>
              <a:ext cx="665537" cy="90459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1790291">
              <a:off x="3177787" y="2496969"/>
              <a:ext cx="665537" cy="90459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>
              <a:off x="3373577" y="2643017"/>
              <a:ext cx="992877" cy="1652819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3373577" y="1778601"/>
              <a:ext cx="946335" cy="9477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 rot="20674230">
              <a:off x="3567632" y="2482575"/>
              <a:ext cx="434411" cy="2049209"/>
              <a:chOff x="3512060" y="2557463"/>
              <a:chExt cx="434411" cy="1734622"/>
            </a:xfrm>
          </p:grpSpPr>
          <p:sp>
            <p:nvSpPr>
              <p:cNvPr id="36" name="Moon 35"/>
              <p:cNvSpPr/>
              <p:nvPr/>
            </p:nvSpPr>
            <p:spPr>
              <a:xfrm>
                <a:off x="3581400" y="2557463"/>
                <a:ext cx="228600" cy="1682124"/>
              </a:xfrm>
              <a:prstGeom prst="moon">
                <a:avLst>
                  <a:gd name="adj" fmla="val 87500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21047896">
                <a:off x="3717871" y="2594222"/>
                <a:ext cx="228600" cy="1682124"/>
              </a:xfrm>
              <a:prstGeom prst="moon">
                <a:avLst>
                  <a:gd name="adj" fmla="val 87500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21298277">
                <a:off x="3512060" y="2573202"/>
                <a:ext cx="383266" cy="1718883"/>
              </a:xfrm>
              <a:prstGeom prst="moon">
                <a:avLst>
                  <a:gd name="adj" fmla="val 87500"/>
                </a:avLst>
              </a:prstGeom>
              <a:solidFill>
                <a:srgbClr val="E7BE6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Cloud 33"/>
            <p:cNvSpPr/>
            <p:nvPr/>
          </p:nvSpPr>
          <p:spPr>
            <a:xfrm>
              <a:off x="3512914" y="2354434"/>
              <a:ext cx="667659" cy="61046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3774473" y="2469771"/>
              <a:ext cx="150347" cy="1439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>
              <a:off x="3409630" y="1656460"/>
              <a:ext cx="844951" cy="317454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3383396" y="1806047"/>
              <a:ext cx="150347" cy="14394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4044585" y="1738091"/>
              <a:ext cx="236230" cy="15703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077467" y="769508"/>
            <a:ext cx="1355873" cy="3344532"/>
            <a:chOff x="5806373" y="228600"/>
            <a:chExt cx="1355873" cy="3344532"/>
          </a:xfrm>
        </p:grpSpPr>
        <p:sp>
          <p:nvSpPr>
            <p:cNvPr id="57" name="Oval 56"/>
            <p:cNvSpPr/>
            <p:nvPr/>
          </p:nvSpPr>
          <p:spPr>
            <a:xfrm>
              <a:off x="5933776" y="363201"/>
              <a:ext cx="1073431" cy="127225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9671902">
              <a:off x="6897435" y="1898127"/>
              <a:ext cx="264811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rot="2647766">
              <a:off x="5806373" y="1846171"/>
              <a:ext cx="281166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9352409">
              <a:off x="6556486" y="2989765"/>
              <a:ext cx="250930" cy="583367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647766">
              <a:off x="6268009" y="2978226"/>
              <a:ext cx="249729" cy="583367"/>
            </a:xfrm>
            <a:prstGeom prst="ellipse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20169292">
              <a:off x="6527424" y="1243248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1790291">
              <a:off x="5942504" y="1209154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>
              <a:off x="6100156" y="1377154"/>
              <a:ext cx="799476" cy="190125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6100156" y="382808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 Diagonal Corner Rectangle 52"/>
            <p:cNvSpPr/>
            <p:nvPr/>
          </p:nvSpPr>
          <p:spPr>
            <a:xfrm rot="1236535">
              <a:off x="6061919" y="228600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 Diagonal Corner Rectangle 53"/>
            <p:cNvSpPr/>
            <p:nvPr/>
          </p:nvSpPr>
          <p:spPr>
            <a:xfrm rot="5076663">
              <a:off x="6457711" y="295927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6252556" y="306608"/>
              <a:ext cx="381000" cy="381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6293633" y="1058912"/>
              <a:ext cx="391959" cy="57337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>
              <a:off x="6395850" y="1161615"/>
              <a:ext cx="187523" cy="1321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oon 57"/>
            <p:cNvSpPr/>
            <p:nvPr/>
          </p:nvSpPr>
          <p:spPr>
            <a:xfrm rot="20674230">
              <a:off x="6315902" y="1326746"/>
              <a:ext cx="228600" cy="1987190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Moon 58"/>
            <p:cNvSpPr/>
            <p:nvPr/>
          </p:nvSpPr>
          <p:spPr>
            <a:xfrm rot="20122126">
              <a:off x="6459007" y="1332298"/>
              <a:ext cx="228600" cy="1987190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Moon 59"/>
            <p:cNvSpPr/>
            <p:nvPr/>
          </p:nvSpPr>
          <p:spPr>
            <a:xfrm rot="20372507">
              <a:off x="6256997" y="1341760"/>
              <a:ext cx="383266" cy="2030616"/>
            </a:xfrm>
            <a:prstGeom prst="moon">
              <a:avLst>
                <a:gd name="adj" fmla="val 87500"/>
              </a:avLst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6717717" y="785666"/>
            <a:ext cx="1355873" cy="3344532"/>
            <a:chOff x="6717717" y="785666"/>
            <a:chExt cx="1355873" cy="3344532"/>
          </a:xfrm>
        </p:grpSpPr>
        <p:grpSp>
          <p:nvGrpSpPr>
            <p:cNvPr id="62" name="Group 61"/>
            <p:cNvGrpSpPr/>
            <p:nvPr/>
          </p:nvGrpSpPr>
          <p:grpSpPr>
            <a:xfrm>
              <a:off x="6717717" y="785666"/>
              <a:ext cx="1355873" cy="3344532"/>
              <a:chOff x="5806373" y="228600"/>
              <a:chExt cx="1355873" cy="3344532"/>
            </a:xfrm>
          </p:grpSpPr>
          <p:sp>
            <p:nvSpPr>
              <p:cNvPr id="63" name="Oval 62"/>
              <p:cNvSpPr/>
              <p:nvPr/>
            </p:nvSpPr>
            <p:spPr>
              <a:xfrm>
                <a:off x="5933776" y="363201"/>
                <a:ext cx="1073431" cy="69159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19671902">
                <a:off x="6897435" y="1898127"/>
                <a:ext cx="264811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2647766">
                <a:off x="5806373" y="1846171"/>
                <a:ext cx="281166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19352409">
                <a:off x="6556486" y="2989765"/>
                <a:ext cx="250930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2647766">
                <a:off x="6268009" y="2978226"/>
                <a:ext cx="249729" cy="583367"/>
              </a:xfrm>
              <a:prstGeom prst="ellipse">
                <a:avLst/>
              </a:prstGeom>
              <a:solidFill>
                <a:srgbClr val="7F520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 rot="20169292">
                <a:off x="6527424" y="1243248"/>
                <a:ext cx="535898" cy="1040568"/>
              </a:xfrm>
              <a:prstGeom prst="trapezoi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rapezoid 68"/>
              <p:cNvSpPr/>
              <p:nvPr/>
            </p:nvSpPr>
            <p:spPr>
              <a:xfrm rot="1790291">
                <a:off x="5942504" y="1209154"/>
                <a:ext cx="535898" cy="1040568"/>
              </a:xfrm>
              <a:prstGeom prst="trapezoi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>
                <a:off x="6100156" y="1377154"/>
                <a:ext cx="799476" cy="1901253"/>
              </a:xfrm>
              <a:prstGeom prst="trapezoid">
                <a:avLst/>
              </a:prstGeom>
              <a:solidFill>
                <a:srgbClr val="C85F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6100156" y="382808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ound Diagonal Corner Rectangle 71"/>
              <p:cNvSpPr/>
              <p:nvPr/>
            </p:nvSpPr>
            <p:spPr>
              <a:xfrm rot="1236535">
                <a:off x="6061919" y="228600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 Diagonal Corner Rectangle 72"/>
              <p:cNvSpPr/>
              <p:nvPr/>
            </p:nvSpPr>
            <p:spPr>
              <a:xfrm rot="5076663">
                <a:off x="6457711" y="295927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6252556" y="306608"/>
                <a:ext cx="381000" cy="3810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Moon 76"/>
              <p:cNvSpPr/>
              <p:nvPr/>
            </p:nvSpPr>
            <p:spPr>
              <a:xfrm rot="20674230">
                <a:off x="6315902" y="1326746"/>
                <a:ext cx="228600" cy="1987190"/>
              </a:xfrm>
              <a:prstGeom prst="moon">
                <a:avLst>
                  <a:gd name="adj" fmla="val 875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Moon 77"/>
              <p:cNvSpPr/>
              <p:nvPr/>
            </p:nvSpPr>
            <p:spPr>
              <a:xfrm rot="20122126">
                <a:off x="6459007" y="1332298"/>
                <a:ext cx="228600" cy="1987190"/>
              </a:xfrm>
              <a:prstGeom prst="moon">
                <a:avLst>
                  <a:gd name="adj" fmla="val 875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Moon 78"/>
              <p:cNvSpPr/>
              <p:nvPr/>
            </p:nvSpPr>
            <p:spPr>
              <a:xfrm rot="20372507">
                <a:off x="6256997" y="1341760"/>
                <a:ext cx="383266" cy="2030616"/>
              </a:xfrm>
              <a:prstGeom prst="moon">
                <a:avLst>
                  <a:gd name="adj" fmla="val 87500"/>
                </a:avLst>
              </a:prstGeom>
              <a:solidFill>
                <a:srgbClr val="BA78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Round Diagonal Corner Rectangle 79"/>
            <p:cNvSpPr/>
            <p:nvPr/>
          </p:nvSpPr>
          <p:spPr>
            <a:xfrm rot="1028186">
              <a:off x="7193511" y="1717466"/>
              <a:ext cx="415938" cy="397019"/>
            </a:xfrm>
            <a:prstGeom prst="round2DiagRect">
              <a:avLst>
                <a:gd name="adj1" fmla="val 50000"/>
                <a:gd name="adj2" fmla="val 40898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7304217" y="1756882"/>
              <a:ext cx="187523" cy="1321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34499367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TextBox 261"/>
          <p:cNvSpPr txBox="1"/>
          <p:nvPr/>
        </p:nvSpPr>
        <p:spPr>
          <a:xfrm>
            <a:off x="0" y="0"/>
            <a:ext cx="9144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/>
              <a:t>P</a:t>
            </a:r>
          </a:p>
        </p:txBody>
      </p:sp>
      <p:grpSp>
        <p:nvGrpSpPr>
          <p:cNvPr id="278" name="Group 277"/>
          <p:cNvGrpSpPr/>
          <p:nvPr/>
        </p:nvGrpSpPr>
        <p:grpSpPr>
          <a:xfrm>
            <a:off x="753374" y="404710"/>
            <a:ext cx="1719489" cy="4410030"/>
            <a:chOff x="8692693" y="957943"/>
            <a:chExt cx="2384188" cy="6292391"/>
          </a:xfrm>
        </p:grpSpPr>
        <p:sp>
          <p:nvSpPr>
            <p:cNvPr id="279" name="Oval 278"/>
            <p:cNvSpPr/>
            <p:nvPr/>
          </p:nvSpPr>
          <p:spPr>
            <a:xfrm rot="17675704">
              <a:off x="8601406" y="4844000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5191256">
              <a:off x="10626365" y="4866307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Cloud 280"/>
            <p:cNvSpPr/>
            <p:nvPr/>
          </p:nvSpPr>
          <p:spPr>
            <a:xfrm rot="594526">
              <a:off x="9160865" y="1556305"/>
              <a:ext cx="1571724" cy="1206254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Oval 281"/>
            <p:cNvSpPr/>
            <p:nvPr/>
          </p:nvSpPr>
          <p:spPr>
            <a:xfrm rot="19806939">
              <a:off x="9330659" y="6858000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 rot="12875565">
              <a:off x="9917964" y="6891105"/>
              <a:ext cx="541803" cy="3592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Trapezoid 283"/>
            <p:cNvSpPr/>
            <p:nvPr/>
          </p:nvSpPr>
          <p:spPr>
            <a:xfrm rot="20906851">
              <a:off x="10316790" y="3130567"/>
              <a:ext cx="666281" cy="2002932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284"/>
            <p:cNvSpPr/>
            <p:nvPr/>
          </p:nvSpPr>
          <p:spPr>
            <a:xfrm rot="1044322">
              <a:off x="8833981" y="3037416"/>
              <a:ext cx="666281" cy="2002932"/>
            </a:xfrm>
            <a:prstGeom prst="trapezoid">
              <a:avLst>
                <a:gd name="adj" fmla="val 2122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285"/>
            <p:cNvSpPr/>
            <p:nvPr/>
          </p:nvSpPr>
          <p:spPr>
            <a:xfrm rot="1534657">
              <a:off x="8849910" y="3042930"/>
              <a:ext cx="856636" cy="1208535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Trapezoid 286"/>
            <p:cNvSpPr/>
            <p:nvPr/>
          </p:nvSpPr>
          <p:spPr>
            <a:xfrm rot="20906061">
              <a:off x="10145153" y="2973946"/>
              <a:ext cx="856636" cy="1326787"/>
            </a:xfrm>
            <a:prstGeom prst="trapezoid">
              <a:avLst>
                <a:gd name="adj" fmla="val 17210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Trapezoid 287"/>
            <p:cNvSpPr/>
            <p:nvPr/>
          </p:nvSpPr>
          <p:spPr>
            <a:xfrm>
              <a:off x="9057085" y="3253177"/>
              <a:ext cx="1741714" cy="3702792"/>
            </a:xfrm>
            <a:prstGeom prst="trapezoid">
              <a:avLst>
                <a:gd name="adj" fmla="val 168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>
              <a:off x="9099151" y="2873795"/>
              <a:ext cx="1668217" cy="3535616"/>
            </a:xfrm>
            <a:prstGeom prst="trapezoid">
              <a:avLst>
                <a:gd name="adj" fmla="val 16875"/>
              </a:avLst>
            </a:prstGeom>
            <a:solidFill>
              <a:srgbClr val="3657E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9049907" y="6412815"/>
              <a:ext cx="1717461" cy="173629"/>
              <a:chOff x="6004435" y="5124422"/>
              <a:chExt cx="2755911" cy="179672"/>
            </a:xfrm>
          </p:grpSpPr>
          <p:grpSp>
            <p:nvGrpSpPr>
              <p:cNvPr id="703" name="Group 702"/>
              <p:cNvGrpSpPr/>
              <p:nvPr/>
            </p:nvGrpSpPr>
            <p:grpSpPr>
              <a:xfrm>
                <a:off x="6004435" y="5124422"/>
                <a:ext cx="1415464" cy="179672"/>
                <a:chOff x="5241313" y="4637314"/>
                <a:chExt cx="4730322" cy="600444"/>
              </a:xfrm>
            </p:grpSpPr>
            <p:sp>
              <p:nvSpPr>
                <p:cNvPr id="725" name="Oval 724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6" name="Group 725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6" name="Trapezoid 74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" name="Oval 74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" name="Oval 74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7" name="Oval 726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8" name="Group 727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3" name="Trapezoid 74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" name="Oval 74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" name="Oval 74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9" name="Oval 728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0" name="Group 729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40" name="Trapezoid 73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" name="Oval 74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" name="Oval 74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31" name="Oval 730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2" name="Group 731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37" name="Trapezoid 73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" name="Oval 73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" name="Oval 73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3" name="Group 732"/>
                <p:cNvGrpSpPr/>
                <p:nvPr/>
              </p:nvGrpSpPr>
              <p:grpSpPr>
                <a:xfrm>
                  <a:off x="5241313" y="4637314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34" name="Trapezoid 73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" name="Oval 73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" name="Oval 73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4" name="Group 703"/>
              <p:cNvGrpSpPr/>
              <p:nvPr/>
            </p:nvGrpSpPr>
            <p:grpSpPr>
              <a:xfrm>
                <a:off x="7502911" y="5124422"/>
                <a:ext cx="1257435" cy="173157"/>
                <a:chOff x="5769429" y="4659086"/>
                <a:chExt cx="4202206" cy="578672"/>
              </a:xfrm>
            </p:grpSpPr>
            <p:sp>
              <p:nvSpPr>
                <p:cNvPr id="705" name="Oval 704"/>
                <p:cNvSpPr/>
                <p:nvPr/>
              </p:nvSpPr>
              <p:spPr>
                <a:xfrm>
                  <a:off x="576942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6" name="Group 705"/>
                <p:cNvGrpSpPr/>
                <p:nvPr/>
              </p:nvGrpSpPr>
              <p:grpSpPr>
                <a:xfrm>
                  <a:off x="626392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22" name="Trapezoid 721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3" name="Oval 722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4" name="Oval 723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7" name="Oval 706"/>
                <p:cNvSpPr/>
                <p:nvPr/>
              </p:nvSpPr>
              <p:spPr>
                <a:xfrm>
                  <a:off x="6858642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8" name="Group 707"/>
                <p:cNvGrpSpPr/>
                <p:nvPr/>
              </p:nvGrpSpPr>
              <p:grpSpPr>
                <a:xfrm>
                  <a:off x="7353137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9" name="Trapezoid 718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0" name="Oval 719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1" name="Oval 720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9" name="Oval 708"/>
                <p:cNvSpPr/>
                <p:nvPr/>
              </p:nvSpPr>
              <p:spPr>
                <a:xfrm>
                  <a:off x="7924795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10" name="Group 709"/>
                <p:cNvGrpSpPr/>
                <p:nvPr/>
              </p:nvGrpSpPr>
              <p:grpSpPr>
                <a:xfrm>
                  <a:off x="8419290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6" name="Trapezoid 715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7" name="Oval 716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8" name="Oval 717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11" name="Oval 710"/>
                <p:cNvSpPr/>
                <p:nvPr/>
              </p:nvSpPr>
              <p:spPr>
                <a:xfrm>
                  <a:off x="8986319" y="4659086"/>
                  <a:ext cx="413657" cy="435428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12" name="Group 711"/>
                <p:cNvGrpSpPr/>
                <p:nvPr/>
              </p:nvGrpSpPr>
              <p:grpSpPr>
                <a:xfrm>
                  <a:off x="9480814" y="4659086"/>
                  <a:ext cx="490821" cy="578672"/>
                  <a:chOff x="6263924" y="4659086"/>
                  <a:chExt cx="490821" cy="578672"/>
                </a:xfrm>
              </p:grpSpPr>
              <p:sp>
                <p:nvSpPr>
                  <p:cNvPr id="713" name="Trapezoid 71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4" name="Oval 71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5" name="Oval 71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91" name="Trapezoid 290"/>
            <p:cNvSpPr/>
            <p:nvPr/>
          </p:nvSpPr>
          <p:spPr>
            <a:xfrm rot="10800000">
              <a:off x="9687287" y="2876391"/>
              <a:ext cx="513497" cy="30515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91"/>
            <p:cNvGrpSpPr/>
            <p:nvPr/>
          </p:nvGrpSpPr>
          <p:grpSpPr>
            <a:xfrm>
              <a:off x="9188009" y="4475315"/>
              <a:ext cx="1490804" cy="1784227"/>
              <a:chOff x="6147852" y="3953965"/>
              <a:chExt cx="1848129" cy="1910926"/>
            </a:xfrm>
          </p:grpSpPr>
          <p:grpSp>
            <p:nvGrpSpPr>
              <p:cNvPr id="496" name="Group 495"/>
              <p:cNvGrpSpPr/>
              <p:nvPr/>
            </p:nvGrpSpPr>
            <p:grpSpPr>
              <a:xfrm>
                <a:off x="6191837" y="3953965"/>
                <a:ext cx="1773099" cy="1675202"/>
                <a:chOff x="6683462" y="4522576"/>
                <a:chExt cx="1610846" cy="1551653"/>
              </a:xfrm>
            </p:grpSpPr>
            <p:sp>
              <p:nvSpPr>
                <p:cNvPr id="504" name="Trapezoid 503"/>
                <p:cNvSpPr/>
                <p:nvPr/>
              </p:nvSpPr>
              <p:spPr>
                <a:xfrm>
                  <a:off x="6683462" y="4522576"/>
                  <a:ext cx="1610846" cy="1546676"/>
                </a:xfrm>
                <a:prstGeom prst="trapezoid">
                  <a:avLst>
                    <a:gd name="adj" fmla="val 16875"/>
                  </a:avLst>
                </a:prstGeom>
                <a:solidFill>
                  <a:srgbClr val="FFE48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5" name="Group 504"/>
                <p:cNvGrpSpPr/>
                <p:nvPr/>
              </p:nvGrpSpPr>
              <p:grpSpPr>
                <a:xfrm rot="161150">
                  <a:off x="6776381" y="5203966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638" name="Group 637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655" name="Group 654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700" name="Rectangle 69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Quad Arrow 70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2" name="Frame 70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6" name="Group 655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7" name="Rectangle 69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Quad Arrow 69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Frame 69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7" name="Group 656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4" name="Rectangle 69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Quad Arrow 69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Frame 69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8" name="Group 657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91" name="Rectangle 69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2" name="Quad Arrow 69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3" name="Frame 69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59" name="Group 658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8" name="Rectangle 68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Quad Arrow 68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0" name="Frame 68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0" name="Group 659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5" name="Rectangle 68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Quad Arrow 68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7" name="Frame 68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1" name="Group 660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82" name="Rectangle 68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3" name="Quad Arrow 68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4" name="Frame 68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2" name="Group 661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9" name="Rectangle 67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0" name="Quad Arrow 67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1" name="Frame 68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3" name="Group 662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6" name="Rectangle 67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Quad Arrow 67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8" name="Frame 67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4" name="Group 663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3" name="Rectangle 67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Quad Arrow 67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5" name="Frame 67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5" name="Group 664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70" name="Rectangle 66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Quad Arrow 67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Frame 67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66" name="Group 665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67" name="Rectangle 66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8" name="Quad Arrow 66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9" name="Frame 66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639" name="Group 638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52" name="Rectangle 651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Quad Arrow 652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Frame 653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0" name="Group 639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9" name="Rectangle 648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0" name="Quad Arrow 649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1" name="Frame 650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1" name="Group 640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6" name="Rectangle 64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Quad Arrow 64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8" name="Frame 64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2" name="Group 641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643" name="Rectangle 64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4" name="Quad Arrow 64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Frame 64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06" name="Group 505"/>
                <p:cNvGrpSpPr/>
                <p:nvPr/>
              </p:nvGrpSpPr>
              <p:grpSpPr>
                <a:xfrm>
                  <a:off x="7371108" y="5220858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573" name="Group 572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590" name="Group 589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35" name="Rectangle 63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6" name="Quad Arrow 63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7" name="Frame 63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1" name="Group 590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32" name="Rectangle 63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3" name="Quad Arrow 63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4" name="Frame 63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2" name="Group 591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9" name="Rectangle 62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0" name="Quad Arrow 62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31" name="Frame 63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3" name="Group 592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6" name="Rectangle 62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7" name="Quad Arrow 62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8" name="Frame 62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4" name="Group 593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3" name="Rectangle 62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4" name="Quad Arrow 62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5" name="Frame 62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5" name="Group 594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20" name="Rectangle 61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1" name="Quad Arrow 62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22" name="Frame 62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6" name="Group 595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7" name="Rectangle 61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8" name="Quad Arrow 61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9" name="Frame 61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7" name="Group 596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4" name="Rectangle 61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5" name="Quad Arrow 61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6" name="Frame 61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8" name="Group 597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11" name="Rectangle 61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2" name="Quad Arrow 61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3" name="Frame 61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99" name="Group 598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8" name="Rectangle 60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9" name="Quad Arrow 60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10" name="Frame 60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00" name="Group 599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5" name="Rectangle 60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6" name="Quad Arrow 60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7" name="Frame 60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601" name="Group 600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602" name="Rectangle 60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3" name="Quad Arrow 60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04" name="Frame 60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574" name="Group 573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7" name="Rectangle 586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Quad Arrow 587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Frame 588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5" name="Group 574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4" name="Rectangle 583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5" name="Quad Arrow 584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Frame 585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6" name="Group 575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81" name="Rectangle 580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2" name="Quad Arrow 581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3" name="Frame 582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7" name="Group 576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78" name="Rectangle 577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9" name="Quad Arrow 578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Frame 579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07" name="Group 506"/>
                <p:cNvGrpSpPr/>
                <p:nvPr/>
              </p:nvGrpSpPr>
              <p:grpSpPr>
                <a:xfrm>
                  <a:off x="7094044" y="4551994"/>
                  <a:ext cx="842475" cy="853371"/>
                  <a:chOff x="7002362" y="-220093"/>
                  <a:chExt cx="4266989" cy="4336706"/>
                </a:xfrm>
              </p:grpSpPr>
              <p:grpSp>
                <p:nvGrpSpPr>
                  <p:cNvPr id="508" name="Group 507"/>
                  <p:cNvGrpSpPr/>
                  <p:nvPr/>
                </p:nvGrpSpPr>
                <p:grpSpPr>
                  <a:xfrm>
                    <a:off x="7002362" y="416513"/>
                    <a:ext cx="3718088" cy="3700100"/>
                    <a:chOff x="9313675" y="-862338"/>
                    <a:chExt cx="3718088" cy="3700100"/>
                  </a:xfrm>
                </p:grpSpPr>
                <p:grpSp>
                  <p:nvGrpSpPr>
                    <p:cNvPr id="525" name="Group 524"/>
                    <p:cNvGrpSpPr/>
                    <p:nvPr/>
                  </p:nvGrpSpPr>
                  <p:grpSpPr>
                    <a:xfrm rot="2472914">
                      <a:off x="9313675" y="3783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70" name="Rectangle 56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1" name="Quad Arrow 57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2" name="Frame 57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6" name="Group 525"/>
                    <p:cNvGrpSpPr/>
                    <p:nvPr/>
                  </p:nvGrpSpPr>
                  <p:grpSpPr>
                    <a:xfrm rot="2472914">
                      <a:off x="9897198" y="900359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7" name="Rectangle 56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8" name="Quad Arrow 56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9" name="Frame 56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7" name="Group 526"/>
                    <p:cNvGrpSpPr/>
                    <p:nvPr/>
                  </p:nvGrpSpPr>
                  <p:grpSpPr>
                    <a:xfrm rot="2472914">
                      <a:off x="10490938" y="1422334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4" name="Rectangle 563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5" name="Quad Arrow 564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6" name="Frame 565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8" name="Group 527"/>
                    <p:cNvGrpSpPr/>
                    <p:nvPr/>
                  </p:nvGrpSpPr>
                  <p:grpSpPr>
                    <a:xfrm rot="2472914">
                      <a:off x="11074461" y="194430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61" name="Rectangle 560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2" name="Quad Arrow 561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3" name="Frame 562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29" name="Group 528"/>
                    <p:cNvGrpSpPr/>
                    <p:nvPr/>
                  </p:nvGrpSpPr>
                  <p:grpSpPr>
                    <a:xfrm rot="2472914">
                      <a:off x="10424166" y="-862338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8" name="Rectangle 557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9" name="Quad Arrow 558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0" name="Frame 559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0" name="Group 529"/>
                    <p:cNvGrpSpPr/>
                    <p:nvPr/>
                  </p:nvGrpSpPr>
                  <p:grpSpPr>
                    <a:xfrm rot="2472914">
                      <a:off x="9865580" y="-23177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5" name="Rectangle 554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6" name="Quad Arrow 555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7" name="Frame 556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1" name="Group 530"/>
                    <p:cNvGrpSpPr/>
                    <p:nvPr/>
                  </p:nvGrpSpPr>
                  <p:grpSpPr>
                    <a:xfrm rot="2472914">
                      <a:off x="10456433" y="280442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52" name="Rectangle 551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Quad Arrow 552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Frame 553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2" name="Group 531"/>
                    <p:cNvGrpSpPr/>
                    <p:nvPr/>
                  </p:nvGrpSpPr>
                  <p:grpSpPr>
                    <a:xfrm rot="2472914">
                      <a:off x="11039956" y="802416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9" name="Rectangle 548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Quad Arrow 549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1" name="Frame 550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3" name="Group 532"/>
                    <p:cNvGrpSpPr/>
                    <p:nvPr/>
                  </p:nvGrpSpPr>
                  <p:grpSpPr>
                    <a:xfrm rot="2472914">
                      <a:off x="11642157" y="131428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6" name="Rectangle 545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7" name="Quad Arrow 546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Frame 547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4" name="Group 533"/>
                    <p:cNvGrpSpPr/>
                    <p:nvPr/>
                  </p:nvGrpSpPr>
                  <p:grpSpPr>
                    <a:xfrm rot="2472914">
                      <a:off x="11586572" y="172393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3" name="Rectangle 542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4" name="Quad Arrow 543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5" name="Frame 544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5" name="Group 534"/>
                    <p:cNvGrpSpPr/>
                    <p:nvPr/>
                  </p:nvGrpSpPr>
                  <p:grpSpPr>
                    <a:xfrm rot="2472914">
                      <a:off x="12170095" y="694367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40" name="Rectangle 539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1" name="Quad Arrow 540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Frame 541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536" name="Group 535"/>
                    <p:cNvGrpSpPr/>
                    <p:nvPr/>
                  </p:nvGrpSpPr>
                  <p:grpSpPr>
                    <a:xfrm rot="2472914">
                      <a:off x="10995932" y="-351555"/>
                      <a:ext cx="861668" cy="893454"/>
                      <a:chOff x="9313675" y="378385"/>
                      <a:chExt cx="861668" cy="893454"/>
                    </a:xfrm>
                  </p:grpSpPr>
                  <p:sp>
                    <p:nvSpPr>
                      <p:cNvPr id="537" name="Rectangle 536"/>
                      <p:cNvSpPr/>
                      <p:nvPr/>
                    </p:nvSpPr>
                    <p:spPr>
                      <a:xfrm>
                        <a:off x="9379988" y="457201"/>
                        <a:ext cx="700183" cy="739486"/>
                      </a:xfrm>
                      <a:prstGeom prst="rect">
                        <a:avLst/>
                      </a:prstGeom>
                      <a:solidFill>
                        <a:schemeClr val="bg2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8" name="Quad Arrow 537"/>
                      <p:cNvSpPr/>
                      <p:nvPr/>
                    </p:nvSpPr>
                    <p:spPr>
                      <a:xfrm rot="19127086">
                        <a:off x="9402553" y="433879"/>
                        <a:ext cx="679139" cy="768989"/>
                      </a:xfrm>
                      <a:prstGeom prst="quadArrow">
                        <a:avLst>
                          <a:gd name="adj1" fmla="val 26309"/>
                          <a:gd name="adj2" fmla="val 22500"/>
                          <a:gd name="adj3" fmla="val 20596"/>
                        </a:avLst>
                      </a:prstGeom>
                      <a:solidFill>
                        <a:srgbClr val="C00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Frame 538"/>
                      <p:cNvSpPr/>
                      <p:nvPr/>
                    </p:nvSpPr>
                    <p:spPr>
                      <a:xfrm>
                        <a:off x="9313675" y="378385"/>
                        <a:ext cx="861668" cy="893454"/>
                      </a:xfrm>
                      <a:prstGeom prst="frame">
                        <a:avLst>
                          <a:gd name="adj1" fmla="val 7447"/>
                        </a:avLst>
                      </a:prstGeom>
                      <a:solidFill>
                        <a:srgbClr val="FFC000"/>
                      </a:solidFill>
                      <a:ln w="3175">
                        <a:solidFill>
                          <a:srgbClr val="FFE48F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509" name="Group 508"/>
                  <p:cNvGrpSpPr/>
                  <p:nvPr/>
                </p:nvGrpSpPr>
                <p:grpSpPr>
                  <a:xfrm rot="2472914">
                    <a:off x="9238369" y="323421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22" name="Rectangle 521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3" name="Quad Arrow 522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4" name="Frame 523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0" name="Group 509"/>
                  <p:cNvGrpSpPr/>
                  <p:nvPr/>
                </p:nvGrpSpPr>
                <p:grpSpPr>
                  <a:xfrm rot="2472914">
                    <a:off x="9832681" y="84539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9" name="Rectangle 518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0" name="Quad Arrow 519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1" name="Frame 520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1" name="Group 510"/>
                  <p:cNvGrpSpPr/>
                  <p:nvPr/>
                </p:nvGrpSpPr>
                <p:grpSpPr>
                  <a:xfrm rot="2472914">
                    <a:off x="10407683" y="1332004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6" name="Rectangle 515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7" name="Quad Arrow 516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8" name="Frame 517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12" name="Group 511"/>
                  <p:cNvGrpSpPr/>
                  <p:nvPr/>
                </p:nvGrpSpPr>
                <p:grpSpPr>
                  <a:xfrm rot="2472914">
                    <a:off x="8656825" y="-220093"/>
                    <a:ext cx="861668" cy="893454"/>
                    <a:chOff x="9313675" y="378385"/>
                    <a:chExt cx="861668" cy="893454"/>
                  </a:xfrm>
                </p:grpSpPr>
                <p:sp>
                  <p:nvSpPr>
                    <p:cNvPr id="513" name="Rectangle 512"/>
                    <p:cNvSpPr/>
                    <p:nvPr/>
                  </p:nvSpPr>
                  <p:spPr>
                    <a:xfrm>
                      <a:off x="9379988" y="457201"/>
                      <a:ext cx="700183" cy="739486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4" name="Quad Arrow 513"/>
                    <p:cNvSpPr/>
                    <p:nvPr/>
                  </p:nvSpPr>
                  <p:spPr>
                    <a:xfrm rot="19127086">
                      <a:off x="9402553" y="433879"/>
                      <a:ext cx="679139" cy="768989"/>
                    </a:xfrm>
                    <a:prstGeom prst="quadArrow">
                      <a:avLst>
                        <a:gd name="adj1" fmla="val 26309"/>
                        <a:gd name="adj2" fmla="val 22500"/>
                        <a:gd name="adj3" fmla="val 20596"/>
                      </a:avLst>
                    </a:prstGeom>
                    <a:solidFill>
                      <a:srgbClr val="C00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5" name="Frame 514"/>
                    <p:cNvSpPr/>
                    <p:nvPr/>
                  </p:nvSpPr>
                  <p:spPr>
                    <a:xfrm>
                      <a:off x="9313675" y="378385"/>
                      <a:ext cx="861668" cy="893454"/>
                    </a:xfrm>
                    <a:prstGeom prst="frame">
                      <a:avLst>
                        <a:gd name="adj1" fmla="val 7447"/>
                      </a:avLst>
                    </a:prstGeom>
                    <a:solidFill>
                      <a:srgbClr val="FFC000"/>
                    </a:solidFill>
                    <a:ln w="3175">
                      <a:solidFill>
                        <a:srgbClr val="FFE48F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97" name="Trapezoid 496"/>
              <p:cNvSpPr/>
              <p:nvPr/>
            </p:nvSpPr>
            <p:spPr>
              <a:xfrm>
                <a:off x="6147852" y="5604580"/>
                <a:ext cx="1848129" cy="250747"/>
              </a:xfrm>
              <a:prstGeom prst="trapezoid">
                <a:avLst>
                  <a:gd name="adj" fmla="val 16875"/>
                </a:avLst>
              </a:prstGeom>
              <a:solidFill>
                <a:srgbClr val="FFE48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Diamond 497"/>
              <p:cNvSpPr/>
              <p:nvPr/>
            </p:nvSpPr>
            <p:spPr>
              <a:xfrm>
                <a:off x="6309678" y="5613865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Diamond 498"/>
              <p:cNvSpPr/>
              <p:nvPr/>
            </p:nvSpPr>
            <p:spPr>
              <a:xfrm>
                <a:off x="6569705" y="5624444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Diamond 499"/>
              <p:cNvSpPr/>
              <p:nvPr/>
            </p:nvSpPr>
            <p:spPr>
              <a:xfrm>
                <a:off x="6829732" y="5635023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Diamond 500"/>
              <p:cNvSpPr/>
              <p:nvPr/>
            </p:nvSpPr>
            <p:spPr>
              <a:xfrm>
                <a:off x="7088767" y="5634052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Diamond 501"/>
              <p:cNvSpPr/>
              <p:nvPr/>
            </p:nvSpPr>
            <p:spPr>
              <a:xfrm>
                <a:off x="7337844" y="562367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" name="Diamond 502"/>
              <p:cNvSpPr/>
              <p:nvPr/>
            </p:nvSpPr>
            <p:spPr>
              <a:xfrm>
                <a:off x="7620460" y="5612239"/>
                <a:ext cx="155089" cy="229868"/>
              </a:xfrm>
              <a:prstGeom prst="diamond">
                <a:avLst/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3" name="Group 292"/>
            <p:cNvGrpSpPr/>
            <p:nvPr/>
          </p:nvGrpSpPr>
          <p:grpSpPr>
            <a:xfrm>
              <a:off x="9748483" y="4471839"/>
              <a:ext cx="373626" cy="1416178"/>
              <a:chOff x="7071917" y="4005102"/>
              <a:chExt cx="666281" cy="2525446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80" name="Group 479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93" name="Trapezoid 492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Oval 493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1" name="Group 480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90" name="Trapezoid 489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Oval 490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Oval 491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2" name="Group 481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87" name="Trapezoid 486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Oval 487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Oval 488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3" name="Group 482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84" name="Trapezoid 483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5" name="Oval 484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6" name="Oval 485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72" name="Group 471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73" name="Trapezoid 472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74" name="Straight Connector 473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5" name="Straight Connector 474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6" name="Straight Connector 475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7" name="Straight Connector 476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94" name="Group 293"/>
            <p:cNvGrpSpPr/>
            <p:nvPr/>
          </p:nvGrpSpPr>
          <p:grpSpPr>
            <a:xfrm rot="20784326">
              <a:off x="9910957" y="4485115"/>
              <a:ext cx="373626" cy="1416178"/>
              <a:chOff x="7071917" y="4005102"/>
              <a:chExt cx="666281" cy="2525446"/>
            </a:xfrm>
          </p:grpSpPr>
          <p:grpSp>
            <p:nvGrpSpPr>
              <p:cNvPr id="446" name="Group 445"/>
              <p:cNvGrpSpPr/>
              <p:nvPr/>
            </p:nvGrpSpPr>
            <p:grpSpPr>
              <a:xfrm>
                <a:off x="7086442" y="5986988"/>
                <a:ext cx="651755" cy="543560"/>
                <a:chOff x="7018339" y="5986988"/>
                <a:chExt cx="884428" cy="542095"/>
              </a:xfrm>
            </p:grpSpPr>
            <p:grpSp>
              <p:nvGrpSpPr>
                <p:cNvPr id="455" name="Group 454"/>
                <p:cNvGrpSpPr/>
                <p:nvPr/>
              </p:nvGrpSpPr>
              <p:grpSpPr>
                <a:xfrm>
                  <a:off x="7018339" y="5986988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8" name="Trapezoid 467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Oval 468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Oval 469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6" name="Group 455"/>
                <p:cNvGrpSpPr/>
                <p:nvPr/>
              </p:nvGrpSpPr>
              <p:grpSpPr>
                <a:xfrm>
                  <a:off x="7236054" y="5997874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5" name="Trapezoid 464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Oval 465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Oval 466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7" name="Group 456"/>
                <p:cNvGrpSpPr/>
                <p:nvPr/>
              </p:nvGrpSpPr>
              <p:grpSpPr>
                <a:xfrm>
                  <a:off x="7453767" y="6008759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62" name="Trapezoid 461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3" name="Oval 462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4" name="Oval 463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8" name="Group 457"/>
                <p:cNvGrpSpPr/>
                <p:nvPr/>
              </p:nvGrpSpPr>
              <p:grpSpPr>
                <a:xfrm>
                  <a:off x="7682368" y="5997873"/>
                  <a:ext cx="220399" cy="520324"/>
                  <a:chOff x="6263924" y="4659086"/>
                  <a:chExt cx="490821" cy="578672"/>
                </a:xfrm>
              </p:grpSpPr>
              <p:sp>
                <p:nvSpPr>
                  <p:cNvPr id="459" name="Trapezoid 458"/>
                  <p:cNvSpPr/>
                  <p:nvPr/>
                </p:nvSpPr>
                <p:spPr>
                  <a:xfrm>
                    <a:off x="6263924" y="4821837"/>
                    <a:ext cx="490821" cy="415921"/>
                  </a:xfrm>
                  <a:prstGeom prst="trapezoid">
                    <a:avLst>
                      <a:gd name="adj" fmla="val 2236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>
                  <a:xfrm>
                    <a:off x="6302507" y="4659086"/>
                    <a:ext cx="413657" cy="4354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Oval 460"/>
                  <p:cNvSpPr/>
                  <p:nvPr/>
                </p:nvSpPr>
                <p:spPr>
                  <a:xfrm>
                    <a:off x="6302507" y="4876800"/>
                    <a:ext cx="413657" cy="28302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7" name="Group 446"/>
              <p:cNvGrpSpPr/>
              <p:nvPr/>
            </p:nvGrpSpPr>
            <p:grpSpPr>
              <a:xfrm>
                <a:off x="7071917" y="4005102"/>
                <a:ext cx="666281" cy="2002932"/>
                <a:chOff x="7071917" y="4005102"/>
                <a:chExt cx="666281" cy="2002932"/>
              </a:xfrm>
            </p:grpSpPr>
            <p:sp>
              <p:nvSpPr>
                <p:cNvPr id="448" name="Trapezoid 447"/>
                <p:cNvSpPr/>
                <p:nvPr/>
              </p:nvSpPr>
              <p:spPr>
                <a:xfrm>
                  <a:off x="7071917" y="4005102"/>
                  <a:ext cx="666281" cy="2002932"/>
                </a:xfrm>
                <a:prstGeom prst="trapezoid">
                  <a:avLst>
                    <a:gd name="adj" fmla="val 21222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7184437" y="4274198"/>
                  <a:ext cx="449238" cy="0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7184437" y="4510457"/>
                  <a:ext cx="449238" cy="0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>
                  <a:off x="7155259" y="4947173"/>
                  <a:ext cx="508284" cy="5827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7117436" y="5288328"/>
                  <a:ext cx="556993" cy="2129"/>
                </a:xfrm>
                <a:prstGeom prst="line">
                  <a:avLst/>
                </a:prstGeom>
                <a:ln w="76200">
                  <a:solidFill>
                    <a:srgbClr val="3657E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Straight Connector 452"/>
                <p:cNvCxnSpPr/>
                <p:nvPr/>
              </p:nvCxnSpPr>
              <p:spPr>
                <a:xfrm>
                  <a:off x="7117436" y="5524587"/>
                  <a:ext cx="578764" cy="5356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Straight Connector 453"/>
                <p:cNvCxnSpPr/>
                <p:nvPr/>
              </p:nvCxnSpPr>
              <p:spPr>
                <a:xfrm flipV="1">
                  <a:off x="7100831" y="5812971"/>
                  <a:ext cx="617140" cy="5060"/>
                </a:xfrm>
                <a:prstGeom prst="line">
                  <a:avLst/>
                </a:prstGeom>
                <a:ln w="762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95" name="Group 294"/>
            <p:cNvGrpSpPr/>
            <p:nvPr/>
          </p:nvGrpSpPr>
          <p:grpSpPr>
            <a:xfrm rot="16200000">
              <a:off x="9824294" y="3802748"/>
              <a:ext cx="219144" cy="1359921"/>
              <a:chOff x="7069570" y="4005102"/>
              <a:chExt cx="694194" cy="2002932"/>
            </a:xfrm>
          </p:grpSpPr>
          <p:sp>
            <p:nvSpPr>
              <p:cNvPr id="439" name="Trapezoid 438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1" name="Straight Connector 440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Connector 441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Straight Connector 442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76200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4" name="Straight Connector 443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5" name="Straight Connector 444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762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6" name="Group 295"/>
            <p:cNvGrpSpPr/>
            <p:nvPr/>
          </p:nvGrpSpPr>
          <p:grpSpPr>
            <a:xfrm rot="19143265">
              <a:off x="9293817" y="3211348"/>
              <a:ext cx="1273391" cy="1297676"/>
              <a:chOff x="7002362" y="-220093"/>
              <a:chExt cx="4266989" cy="4336706"/>
            </a:xfrm>
          </p:grpSpPr>
          <p:grpSp>
            <p:nvGrpSpPr>
              <p:cNvPr id="374" name="Group 373"/>
              <p:cNvGrpSpPr/>
              <p:nvPr/>
            </p:nvGrpSpPr>
            <p:grpSpPr>
              <a:xfrm>
                <a:off x="7002362" y="416513"/>
                <a:ext cx="3718088" cy="3700100"/>
                <a:chOff x="9313675" y="-862338"/>
                <a:chExt cx="3718088" cy="3700100"/>
              </a:xfrm>
            </p:grpSpPr>
            <p:grpSp>
              <p:nvGrpSpPr>
                <p:cNvPr id="391" name="Group 390"/>
                <p:cNvGrpSpPr/>
                <p:nvPr/>
              </p:nvGrpSpPr>
              <p:grpSpPr>
                <a:xfrm rot="2472914">
                  <a:off x="9313675" y="3783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6" name="Rectangle 435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Quad Arrow 436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ame 437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2" name="Group 391"/>
                <p:cNvGrpSpPr/>
                <p:nvPr/>
              </p:nvGrpSpPr>
              <p:grpSpPr>
                <a:xfrm rot="2472914">
                  <a:off x="9897198" y="900359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3" name="Rectangle 432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Quad Arrow 433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ame 434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3" name="Group 392"/>
                <p:cNvGrpSpPr/>
                <p:nvPr/>
              </p:nvGrpSpPr>
              <p:grpSpPr>
                <a:xfrm rot="2472914">
                  <a:off x="10490938" y="1422334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30" name="Rectangle 429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Quad Arrow 430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rame 431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4" name="Group 393"/>
                <p:cNvGrpSpPr/>
                <p:nvPr/>
              </p:nvGrpSpPr>
              <p:grpSpPr>
                <a:xfrm rot="2472914">
                  <a:off x="11074461" y="194430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7" name="Rectangle 426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Quad Arrow 427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Frame 428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5" name="Group 394"/>
                <p:cNvGrpSpPr/>
                <p:nvPr/>
              </p:nvGrpSpPr>
              <p:grpSpPr>
                <a:xfrm rot="2472914">
                  <a:off x="10424166" y="-862338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4" name="Rectangle 423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Quad Arrow 424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rame 425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6" name="Group 395"/>
                <p:cNvGrpSpPr/>
                <p:nvPr/>
              </p:nvGrpSpPr>
              <p:grpSpPr>
                <a:xfrm rot="2472914">
                  <a:off x="9865580" y="-23177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21" name="Rectangle 420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Quad Arrow 421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Frame 422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7" name="Group 396"/>
                <p:cNvGrpSpPr/>
                <p:nvPr/>
              </p:nvGrpSpPr>
              <p:grpSpPr>
                <a:xfrm rot="2472914">
                  <a:off x="10456433" y="280442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8" name="Rectangle 417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Quad Arrow 418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rame 419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8" name="Group 397"/>
                <p:cNvGrpSpPr/>
                <p:nvPr/>
              </p:nvGrpSpPr>
              <p:grpSpPr>
                <a:xfrm rot="2472914">
                  <a:off x="11039956" y="802416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5" name="Rectangle 414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Quad Arrow 415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rame 416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9" name="Group 398"/>
                <p:cNvGrpSpPr/>
                <p:nvPr/>
              </p:nvGrpSpPr>
              <p:grpSpPr>
                <a:xfrm rot="2472914">
                  <a:off x="11642157" y="131428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12" name="Rectangle 411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Quad Arrow 412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ame 413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0" name="Group 399"/>
                <p:cNvGrpSpPr/>
                <p:nvPr/>
              </p:nvGrpSpPr>
              <p:grpSpPr>
                <a:xfrm rot="2472914">
                  <a:off x="11586572" y="172393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9" name="Rectangle 408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Quad Arrow 409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Frame 410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1" name="Group 400"/>
                <p:cNvGrpSpPr/>
                <p:nvPr/>
              </p:nvGrpSpPr>
              <p:grpSpPr>
                <a:xfrm rot="2472914">
                  <a:off x="12170095" y="694367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6" name="Rectangle 405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Quad Arrow 406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Frame 407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2" name="Group 401"/>
                <p:cNvGrpSpPr/>
                <p:nvPr/>
              </p:nvGrpSpPr>
              <p:grpSpPr>
                <a:xfrm rot="2472914">
                  <a:off x="10995932" y="-351555"/>
                  <a:ext cx="861668" cy="893454"/>
                  <a:chOff x="9313675" y="378385"/>
                  <a:chExt cx="861668" cy="893454"/>
                </a:xfrm>
              </p:grpSpPr>
              <p:sp>
                <p:nvSpPr>
                  <p:cNvPr id="403" name="Rectangle 402"/>
                  <p:cNvSpPr/>
                  <p:nvPr/>
                </p:nvSpPr>
                <p:spPr>
                  <a:xfrm>
                    <a:off x="9379988" y="457201"/>
                    <a:ext cx="700183" cy="739486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Quad Arrow 403"/>
                  <p:cNvSpPr/>
                  <p:nvPr/>
                </p:nvSpPr>
                <p:spPr>
                  <a:xfrm rot="19127086">
                    <a:off x="9402553" y="433879"/>
                    <a:ext cx="679139" cy="768989"/>
                  </a:xfrm>
                  <a:prstGeom prst="quadArrow">
                    <a:avLst>
                      <a:gd name="adj1" fmla="val 26309"/>
                      <a:gd name="adj2" fmla="val 22500"/>
                      <a:gd name="adj3" fmla="val 20596"/>
                    </a:avLst>
                  </a:prstGeom>
                  <a:solidFill>
                    <a:srgbClr val="C00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rame 404"/>
                  <p:cNvSpPr/>
                  <p:nvPr/>
                </p:nvSpPr>
                <p:spPr>
                  <a:xfrm>
                    <a:off x="9313675" y="378385"/>
                    <a:ext cx="861668" cy="893454"/>
                  </a:xfrm>
                  <a:prstGeom prst="frame">
                    <a:avLst>
                      <a:gd name="adj1" fmla="val 7447"/>
                    </a:avLst>
                  </a:prstGeom>
                  <a:solidFill>
                    <a:srgbClr val="FFC000"/>
                  </a:solidFill>
                  <a:ln w="3175">
                    <a:solidFill>
                      <a:srgbClr val="FFE48F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75" name="Group 374"/>
              <p:cNvGrpSpPr/>
              <p:nvPr/>
            </p:nvGrpSpPr>
            <p:grpSpPr>
              <a:xfrm rot="2472914">
                <a:off x="9238369" y="323421"/>
                <a:ext cx="861668" cy="893454"/>
                <a:chOff x="9313675" y="378385"/>
                <a:chExt cx="861668" cy="893454"/>
              </a:xfrm>
            </p:grpSpPr>
            <p:sp>
              <p:nvSpPr>
                <p:cNvPr id="388" name="Rectangle 387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Quad Arrow 388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Frame 389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6" name="Group 375"/>
              <p:cNvGrpSpPr/>
              <p:nvPr/>
            </p:nvGrpSpPr>
            <p:grpSpPr>
              <a:xfrm rot="2472914">
                <a:off x="9832681" y="845394"/>
                <a:ext cx="861668" cy="893454"/>
                <a:chOff x="9313675" y="378385"/>
                <a:chExt cx="861668" cy="893454"/>
              </a:xfrm>
            </p:grpSpPr>
            <p:sp>
              <p:nvSpPr>
                <p:cNvPr id="385" name="Rectangle 384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Quad Arrow 385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Frame 386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" name="Group 376"/>
              <p:cNvGrpSpPr/>
              <p:nvPr/>
            </p:nvGrpSpPr>
            <p:grpSpPr>
              <a:xfrm rot="2472914">
                <a:off x="10407683" y="1332004"/>
                <a:ext cx="861668" cy="893454"/>
                <a:chOff x="9313675" y="378385"/>
                <a:chExt cx="861668" cy="893454"/>
              </a:xfrm>
            </p:grpSpPr>
            <p:sp>
              <p:nvSpPr>
                <p:cNvPr id="382" name="Rectangle 381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Quad Arrow 382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Frame 383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" name="Group 377"/>
              <p:cNvGrpSpPr/>
              <p:nvPr/>
            </p:nvGrpSpPr>
            <p:grpSpPr>
              <a:xfrm rot="2472914">
                <a:off x="8656825" y="-220093"/>
                <a:ext cx="861668" cy="893454"/>
                <a:chOff x="9313675" y="378385"/>
                <a:chExt cx="861668" cy="893454"/>
              </a:xfrm>
            </p:grpSpPr>
            <p:sp>
              <p:nvSpPr>
                <p:cNvPr id="379" name="Rectangle 378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Quad Arrow 379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Frame 380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7" name="Group 296"/>
            <p:cNvGrpSpPr/>
            <p:nvPr/>
          </p:nvGrpSpPr>
          <p:grpSpPr>
            <a:xfrm rot="2868631">
              <a:off x="9368413" y="2964523"/>
              <a:ext cx="392760" cy="384671"/>
              <a:chOff x="6472425" y="2099733"/>
              <a:chExt cx="1445191" cy="1415428"/>
            </a:xfrm>
          </p:grpSpPr>
          <p:grpSp>
            <p:nvGrpSpPr>
              <p:cNvPr id="366" name="Group 365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71" name="Rectangle 370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Quad Arrow 371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Frame 372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7" name="Group 366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68" name="Rectangle 367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Quad Arrow 368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Frame 369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8" name="Group 297"/>
            <p:cNvGrpSpPr/>
            <p:nvPr/>
          </p:nvGrpSpPr>
          <p:grpSpPr>
            <a:xfrm rot="2868631">
              <a:off x="10108536" y="2944572"/>
              <a:ext cx="392760" cy="384671"/>
              <a:chOff x="6472425" y="2099733"/>
              <a:chExt cx="1445191" cy="1415428"/>
            </a:xfrm>
          </p:grpSpPr>
          <p:grpSp>
            <p:nvGrpSpPr>
              <p:cNvPr id="358" name="Group 357"/>
              <p:cNvGrpSpPr/>
              <p:nvPr/>
            </p:nvGrpSpPr>
            <p:grpSpPr>
              <a:xfrm rot="2472914">
                <a:off x="6472425" y="2099733"/>
                <a:ext cx="861668" cy="893454"/>
                <a:chOff x="9313675" y="378385"/>
                <a:chExt cx="861668" cy="893454"/>
              </a:xfrm>
            </p:grpSpPr>
            <p:sp>
              <p:nvSpPr>
                <p:cNvPr id="363" name="Rectangle 362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Quad Arrow 363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Frame 364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" name="Group 358"/>
              <p:cNvGrpSpPr/>
              <p:nvPr/>
            </p:nvGrpSpPr>
            <p:grpSpPr>
              <a:xfrm rot="2472914">
                <a:off x="7055948" y="2621707"/>
                <a:ext cx="861668" cy="893454"/>
                <a:chOff x="9313675" y="378385"/>
                <a:chExt cx="861668" cy="893454"/>
              </a:xfrm>
            </p:grpSpPr>
            <p:sp>
              <p:nvSpPr>
                <p:cNvPr id="360" name="Rectangle 359"/>
                <p:cNvSpPr/>
                <p:nvPr/>
              </p:nvSpPr>
              <p:spPr>
                <a:xfrm>
                  <a:off x="9379988" y="457201"/>
                  <a:ext cx="700183" cy="739486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Quad Arrow 360"/>
                <p:cNvSpPr/>
                <p:nvPr/>
              </p:nvSpPr>
              <p:spPr>
                <a:xfrm rot="19127086">
                  <a:off x="9402553" y="433879"/>
                  <a:ext cx="679139" cy="768989"/>
                </a:xfrm>
                <a:prstGeom prst="quadArrow">
                  <a:avLst>
                    <a:gd name="adj1" fmla="val 26309"/>
                    <a:gd name="adj2" fmla="val 22500"/>
                    <a:gd name="adj3" fmla="val 20596"/>
                  </a:avLst>
                </a:prstGeom>
                <a:solidFill>
                  <a:srgbClr val="C00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Frame 361"/>
                <p:cNvSpPr/>
                <p:nvPr/>
              </p:nvSpPr>
              <p:spPr>
                <a:xfrm>
                  <a:off x="9313675" y="378385"/>
                  <a:ext cx="861668" cy="893454"/>
                </a:xfrm>
                <a:prstGeom prst="frame">
                  <a:avLst>
                    <a:gd name="adj1" fmla="val 7447"/>
                  </a:avLst>
                </a:prstGeom>
                <a:solidFill>
                  <a:srgbClr val="FFC000"/>
                </a:solidFill>
                <a:ln w="3175">
                  <a:solidFill>
                    <a:srgbClr val="FFE48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99" name="Group 298"/>
            <p:cNvGrpSpPr/>
            <p:nvPr/>
          </p:nvGrpSpPr>
          <p:grpSpPr>
            <a:xfrm>
              <a:off x="9262303" y="2772996"/>
              <a:ext cx="1416510" cy="1564879"/>
              <a:chOff x="9130144" y="2783682"/>
              <a:chExt cx="1610688" cy="1440953"/>
            </a:xfrm>
          </p:grpSpPr>
          <p:grpSp>
            <p:nvGrpSpPr>
              <p:cNvPr id="330" name="Group 329"/>
              <p:cNvGrpSpPr/>
              <p:nvPr/>
            </p:nvGrpSpPr>
            <p:grpSpPr>
              <a:xfrm rot="1278299">
                <a:off x="9352993" y="2850915"/>
                <a:ext cx="381162" cy="747166"/>
                <a:chOff x="8808031" y="203296"/>
                <a:chExt cx="827684" cy="1622452"/>
              </a:xfrm>
            </p:grpSpPr>
            <p:sp>
              <p:nvSpPr>
                <p:cNvPr id="355" name="Donut 354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6" name="Donut 355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7" name="Donut 356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1" name="Group 330"/>
              <p:cNvGrpSpPr/>
              <p:nvPr/>
            </p:nvGrpSpPr>
            <p:grpSpPr>
              <a:xfrm rot="3904488">
                <a:off x="10108943" y="2841996"/>
                <a:ext cx="381163" cy="747168"/>
                <a:chOff x="8808031" y="203296"/>
                <a:chExt cx="827684" cy="1622452"/>
              </a:xfrm>
            </p:grpSpPr>
            <p:sp>
              <p:nvSpPr>
                <p:cNvPr id="352" name="Donut 351"/>
                <p:cNvSpPr/>
                <p:nvPr/>
              </p:nvSpPr>
              <p:spPr>
                <a:xfrm rot="19222517">
                  <a:off x="8808031" y="203296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" name="Donut 352"/>
                <p:cNvSpPr/>
                <p:nvPr/>
              </p:nvSpPr>
              <p:spPr>
                <a:xfrm rot="19222517">
                  <a:off x="9075895" y="554344"/>
                  <a:ext cx="307576" cy="912974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4" name="Donut 353"/>
                <p:cNvSpPr/>
                <p:nvPr/>
              </p:nvSpPr>
              <p:spPr>
                <a:xfrm rot="19222517">
                  <a:off x="9328139" y="800955"/>
                  <a:ext cx="307576" cy="1024793"/>
                </a:xfrm>
                <a:prstGeom prst="donut">
                  <a:avLst/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" name="Group 331"/>
              <p:cNvGrpSpPr/>
              <p:nvPr/>
            </p:nvGrpSpPr>
            <p:grpSpPr>
              <a:xfrm>
                <a:off x="9579710" y="3446733"/>
                <a:ext cx="707573" cy="777902"/>
                <a:chOff x="10331484" y="707415"/>
                <a:chExt cx="1860518" cy="2045443"/>
              </a:xfrm>
            </p:grpSpPr>
            <p:pic>
              <p:nvPicPr>
                <p:cNvPr id="339" name="Picture 34" descr="http://atextures.com/wp-content/uploads/2014/08/Golden-Background-22.jp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6200000">
                  <a:off x="10239021" y="799878"/>
                  <a:ext cx="2045443" cy="18605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0" name="Picture 8" descr="http://www.agta.org/gemstones/images/ruby.jpg"/>
                <p:cNvPicPr>
                  <a:picLocks noChangeAspect="1" noChangeArrowheads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725" t="16136" r="19703" b="20436"/>
                <a:stretch/>
              </p:blipFill>
              <p:spPr bwMode="auto">
                <a:xfrm>
                  <a:off x="10437372" y="948242"/>
                  <a:ext cx="490087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1" name="Picture 10" descr="http://www.agta.org/gemstones/images/topaz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9342" t="24145" r="25802" b="38140"/>
                <a:stretch/>
              </p:blipFill>
              <p:spPr bwMode="auto">
                <a:xfrm>
                  <a:off x="11034068" y="951182"/>
                  <a:ext cx="454903" cy="31274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2" name="Picture 12" descr="http://www.mnh.si.edu/earth/images/6_0_0_GeoGallery/specimen4015_1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5899" t="37532" r="29192" b="25747"/>
                <a:stretch/>
              </p:blipFill>
              <p:spPr bwMode="auto">
                <a:xfrm>
                  <a:off x="11615582" y="948242"/>
                  <a:ext cx="449807" cy="30400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3" name="Picture 14" descr="http://cdn.leibish.com/media/mediabank/turquoise-stone_2398.b73ce.jpg"/>
                <p:cNvPicPr>
                  <a:picLocks noChangeAspect="1" noChangeArrowheads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9251" t="32529" r="22368" b="26328"/>
                <a:stretch/>
              </p:blipFill>
              <p:spPr bwMode="auto">
                <a:xfrm>
                  <a:off x="10446284" y="1370229"/>
                  <a:ext cx="481175" cy="315686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4" name="Picture 18" descr="http://www.rickety.us/wp-content/uploads/2011/02/Heliodor.jpg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16938" t="20873" r="60143" b="43728"/>
                <a:stretch/>
              </p:blipFill>
              <p:spPr bwMode="auto">
                <a:xfrm>
                  <a:off x="11615582" y="1351084"/>
                  <a:ext cx="464212" cy="33224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5" name="Picture 20" descr="https://s3.amazonaws.com/rapgenius/Peridot%20crystal.jpg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1362" t="25508" r="14828" b="46992"/>
                <a:stretch/>
              </p:blipFill>
              <p:spPr bwMode="auto">
                <a:xfrm>
                  <a:off x="11059696" y="1367158"/>
                  <a:ext cx="463998" cy="316175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6" name="Picture 12" descr="http://i.ebayimg.com/00/s/NTAwWDUwMA==/z/GOkAAOxyVLNS-r2i/$_3.JPG?set_id=2"/>
                <p:cNvPicPr>
                  <a:picLocks noChangeAspect="1" noChangeArrowheads="1"/>
                </p:cNvPicPr>
                <p:nvPr/>
              </p:nvPicPr>
              <p:blipFill rotWithShape="1">
                <a:blip r:embed="rId10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8962" t="51200" r="30124" b="26171"/>
                <a:stretch/>
              </p:blipFill>
              <p:spPr bwMode="auto">
                <a:xfrm>
                  <a:off x="10480916" y="1835827"/>
                  <a:ext cx="448341" cy="31002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7" name="Picture 22" descr="http://blog.tesbihane.com/wp-content/uploads/2015/03/tesbihane-ametist-tasi-blog.jpg"/>
                <p:cNvPicPr>
                  <a:picLocks noChangeAspect="1" noChangeArrowheads="1"/>
                </p:cNvPicPr>
                <p:nvPr/>
              </p:nvPicPr>
              <p:blipFill rotWithShape="1">
                <a:blip r:embed="rId11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6642" t="50320" r="43671" b="24615"/>
                <a:stretch/>
              </p:blipFill>
              <p:spPr bwMode="auto">
                <a:xfrm>
                  <a:off x="11059696" y="1835827"/>
                  <a:ext cx="489857" cy="309383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8" name="Picture 26" descr="https://s-media-cache-ak0.pinimg.com/236x/6d/09/7b/6d097ba659b23ae0427f648b06532042.jpg"/>
                <p:cNvPicPr>
                  <a:picLocks noChangeAspect="1" noChangeArrowheads="1"/>
                </p:cNvPicPr>
                <p:nvPr/>
              </p:nvPicPr>
              <p:blipFill rotWithShape="1">
                <a:blip r:embed="rId12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4762" t="34309" r="37316" b="21119"/>
                <a:stretch/>
              </p:blipFill>
              <p:spPr bwMode="auto">
                <a:xfrm rot="16200000">
                  <a:off x="11740941" y="1762068"/>
                  <a:ext cx="294415" cy="471870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9" name="Picture 28" descr="http://www.treesculptgems.com/wp-content/uploads/2015/02/Sapphire.jpg"/>
                <p:cNvPicPr>
                  <a:picLocks noChangeAspect="1" noChangeArrowheads="1"/>
                </p:cNvPicPr>
                <p:nvPr/>
              </p:nvPicPr>
              <p:blipFill rotWithShape="1">
                <a:blip r:embed="rId13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27274" t="25914" r="27012" b="33705"/>
                <a:stretch/>
              </p:blipFill>
              <p:spPr bwMode="auto">
                <a:xfrm>
                  <a:off x="10480916" y="2294445"/>
                  <a:ext cx="459227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0" name="Picture 30" descr="http://media1.riogrande.com/Products/Images/Large/087952.jpg"/>
                <p:cNvPicPr>
                  <a:picLocks noChangeAspect="1" noChangeArrowheads="1"/>
                </p:cNvPicPr>
                <p:nvPr/>
              </p:nvPicPr>
              <p:blipFill rotWithShape="1">
                <a:blip r:embed="rId14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4892" t="35592" r="30823" b="30939"/>
                <a:stretch/>
              </p:blipFill>
              <p:spPr bwMode="auto">
                <a:xfrm>
                  <a:off x="11095638" y="2294444"/>
                  <a:ext cx="475686" cy="304239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1" name="Picture 32" descr="http://www.hiddenitegems.com/images/gem-id/rough/jasper-banded.JPG"/>
                <p:cNvPicPr>
                  <a:picLocks noChangeAspect="1" noChangeArrowheads="1"/>
                </p:cNvPicPr>
                <p:nvPr/>
              </p:nvPicPr>
              <p:blipFill rotWithShape="1">
                <a:blip r:embed="rId15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35373" t="19048" r="29960" b="61334"/>
                <a:stretch/>
              </p:blipFill>
              <p:spPr bwMode="auto">
                <a:xfrm>
                  <a:off x="11680372" y="2289729"/>
                  <a:ext cx="413656" cy="276297"/>
                </a:xfrm>
                <a:prstGeom prst="rect">
                  <a:avLst/>
                </a:prstGeom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33" name="Group 332"/>
              <p:cNvGrpSpPr/>
              <p:nvPr/>
            </p:nvGrpSpPr>
            <p:grpSpPr>
              <a:xfrm>
                <a:off x="9130144" y="2783682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37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6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38" name="Donut 337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>
                <a:off x="10293707" y="2818218"/>
                <a:ext cx="447125" cy="275301"/>
                <a:chOff x="4599162" y="3023801"/>
                <a:chExt cx="1281925" cy="916366"/>
              </a:xfrm>
            </p:grpSpPr>
            <p:pic>
              <p:nvPicPr>
                <p:cNvPr id="335" name="Picture 36" descr="http://www.j3contractorservices.com/uploads/2/9/3/9/2939976/6547798_orig.jpg?211"/>
                <p:cNvPicPr>
                  <a:picLocks noChangeAspect="1" noChangeArrowheads="1"/>
                </p:cNvPicPr>
                <p:nvPr/>
              </p:nvPicPr>
              <p:blipFill rotWithShape="1">
                <a:blip r:embed="rId16" cstate="print"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l="48447" t="27902" r="35851" b="60697"/>
                <a:stretch/>
              </p:blipFill>
              <p:spPr bwMode="auto">
                <a:xfrm>
                  <a:off x="4757464" y="3229359"/>
                  <a:ext cx="989075" cy="594012"/>
                </a:xfrm>
                <a:prstGeom prst="ellipse">
                  <a:avLst/>
                </a:prstGeom>
                <a:ln w="63500" cap="rnd">
                  <a:solidFill>
                    <a:srgbClr val="333333"/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36" name="Donut 335"/>
                <p:cNvSpPr/>
                <p:nvPr/>
              </p:nvSpPr>
              <p:spPr>
                <a:xfrm rot="16200000">
                  <a:off x="4781942" y="2841021"/>
                  <a:ext cx="916366" cy="1281925"/>
                </a:xfrm>
                <a:prstGeom prst="donut">
                  <a:avLst>
                    <a:gd name="adj" fmla="val 13121"/>
                  </a:avLst>
                </a:prstGeom>
                <a:solidFill>
                  <a:srgbClr val="FFE48F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00" name="Oval 299"/>
            <p:cNvSpPr/>
            <p:nvPr/>
          </p:nvSpPr>
          <p:spPr>
            <a:xfrm rot="16200000">
              <a:off x="9119781" y="1540765"/>
              <a:ext cx="1667676" cy="12341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1" name="Group 300"/>
            <p:cNvGrpSpPr/>
            <p:nvPr/>
          </p:nvGrpSpPr>
          <p:grpSpPr>
            <a:xfrm rot="16200000">
              <a:off x="9780939" y="4357030"/>
              <a:ext cx="347284" cy="337457"/>
              <a:chOff x="7069570" y="4005102"/>
              <a:chExt cx="694194" cy="2002932"/>
            </a:xfrm>
          </p:grpSpPr>
          <p:sp>
            <p:nvSpPr>
              <p:cNvPr id="323" name="Trapezoid 322"/>
              <p:cNvSpPr/>
              <p:nvPr/>
            </p:nvSpPr>
            <p:spPr>
              <a:xfrm>
                <a:off x="7071917" y="4005102"/>
                <a:ext cx="666281" cy="2002932"/>
              </a:xfrm>
              <a:prstGeom prst="trapezoid">
                <a:avLst>
                  <a:gd name="adj" fmla="val 5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4" name="Straight Connector 323"/>
              <p:cNvCxnSpPr/>
              <p:nvPr/>
            </p:nvCxnSpPr>
            <p:spPr>
              <a:xfrm flipV="1">
                <a:off x="7069570" y="4276152"/>
                <a:ext cx="675350" cy="149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/>
              <p:cNvCxnSpPr/>
              <p:nvPr/>
            </p:nvCxnSpPr>
            <p:spPr>
              <a:xfrm flipV="1">
                <a:off x="7071348" y="4504046"/>
                <a:ext cx="654719" cy="6411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/>
              <p:cNvCxnSpPr/>
              <p:nvPr/>
            </p:nvCxnSpPr>
            <p:spPr>
              <a:xfrm flipV="1">
                <a:off x="7089290" y="4934513"/>
                <a:ext cx="646202" cy="1266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/>
              <p:cNvCxnSpPr/>
              <p:nvPr/>
            </p:nvCxnSpPr>
            <p:spPr>
              <a:xfrm>
                <a:off x="7089163" y="5275667"/>
                <a:ext cx="636904" cy="686"/>
              </a:xfrm>
              <a:prstGeom prst="line">
                <a:avLst/>
              </a:prstGeom>
              <a:ln w="28575">
                <a:solidFill>
                  <a:srgbClr val="3657E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/>
              <p:cNvCxnSpPr/>
              <p:nvPr/>
            </p:nvCxnSpPr>
            <p:spPr>
              <a:xfrm flipV="1">
                <a:off x="7089164" y="5516909"/>
                <a:ext cx="636903" cy="7677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/>
              <p:cNvCxnSpPr/>
              <p:nvPr/>
            </p:nvCxnSpPr>
            <p:spPr>
              <a:xfrm flipV="1">
                <a:off x="7081983" y="5820768"/>
                <a:ext cx="681781" cy="9926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2" name="Group 301"/>
            <p:cNvGrpSpPr/>
            <p:nvPr/>
          </p:nvGrpSpPr>
          <p:grpSpPr>
            <a:xfrm>
              <a:off x="9378054" y="957943"/>
              <a:ext cx="1191975" cy="1408869"/>
              <a:chOff x="7162215" y="2186809"/>
              <a:chExt cx="1025439" cy="1320738"/>
            </a:xfrm>
          </p:grpSpPr>
          <p:sp>
            <p:nvSpPr>
              <p:cNvPr id="321" name="Chord 320"/>
              <p:cNvSpPr/>
              <p:nvPr/>
            </p:nvSpPr>
            <p:spPr>
              <a:xfrm rot="5736560">
                <a:off x="7010673" y="2339279"/>
                <a:ext cx="1320738" cy="1015798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Moon 321"/>
              <p:cNvSpPr/>
              <p:nvPr/>
            </p:nvSpPr>
            <p:spPr>
              <a:xfrm rot="5400000">
                <a:off x="7512211" y="2274278"/>
                <a:ext cx="325447" cy="1025439"/>
              </a:xfrm>
              <a:prstGeom prst="moon">
                <a:avLst>
                  <a:gd name="adj" fmla="val 87500"/>
                </a:avLst>
              </a:prstGeom>
              <a:solidFill>
                <a:srgbClr val="EDCE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3" name="Cloud 302"/>
            <p:cNvSpPr/>
            <p:nvPr/>
          </p:nvSpPr>
          <p:spPr>
            <a:xfrm rot="594526">
              <a:off x="9491015" y="2491773"/>
              <a:ext cx="860116" cy="646096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/>
            <p:cNvSpPr/>
            <p:nvPr/>
          </p:nvSpPr>
          <p:spPr>
            <a:xfrm rot="290080">
              <a:off x="9795025" y="2624920"/>
              <a:ext cx="250745" cy="1662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/>
            <p:cNvSpPr/>
            <p:nvPr/>
          </p:nvSpPr>
          <p:spPr>
            <a:xfrm rot="17675704">
              <a:off x="10401166" y="1595156"/>
              <a:ext cx="290621" cy="223576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6" name="Group 305"/>
            <p:cNvGrpSpPr/>
            <p:nvPr/>
          </p:nvGrpSpPr>
          <p:grpSpPr>
            <a:xfrm>
              <a:off x="10256866" y="3061537"/>
              <a:ext cx="73054" cy="420913"/>
              <a:chOff x="6449412" y="4529706"/>
              <a:chExt cx="227402" cy="1379720"/>
            </a:xfrm>
          </p:grpSpPr>
          <p:sp>
            <p:nvSpPr>
              <p:cNvPr id="317" name="Oval 316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/>
            <p:cNvGrpSpPr/>
            <p:nvPr/>
          </p:nvGrpSpPr>
          <p:grpSpPr>
            <a:xfrm rot="20478843">
              <a:off x="9600475" y="3029219"/>
              <a:ext cx="68379" cy="486701"/>
              <a:chOff x="6449412" y="4529706"/>
              <a:chExt cx="227402" cy="1379720"/>
            </a:xfrm>
          </p:grpSpPr>
          <p:sp>
            <p:nvSpPr>
              <p:cNvPr id="313" name="Oval 312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8" name="Group 307"/>
            <p:cNvGrpSpPr/>
            <p:nvPr/>
          </p:nvGrpSpPr>
          <p:grpSpPr>
            <a:xfrm rot="21167713">
              <a:off x="10541944" y="1647637"/>
              <a:ext cx="84688" cy="297216"/>
              <a:chOff x="6449412" y="4529706"/>
              <a:chExt cx="227402" cy="1379720"/>
            </a:xfrm>
          </p:grpSpPr>
          <p:sp>
            <p:nvSpPr>
              <p:cNvPr id="309" name="Oval 308"/>
              <p:cNvSpPr/>
              <p:nvPr/>
            </p:nvSpPr>
            <p:spPr>
              <a:xfrm rot="16403310">
                <a:off x="6285795" y="469332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Oval 309"/>
              <p:cNvSpPr/>
              <p:nvPr/>
            </p:nvSpPr>
            <p:spPr>
              <a:xfrm rot="16403310">
                <a:off x="6298627" y="498686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Oval 310"/>
              <p:cNvSpPr/>
              <p:nvPr/>
            </p:nvSpPr>
            <p:spPr>
              <a:xfrm rot="16403310">
                <a:off x="6295222" y="5292353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Oval 311"/>
              <p:cNvSpPr/>
              <p:nvPr/>
            </p:nvSpPr>
            <p:spPr>
              <a:xfrm rot="16403310">
                <a:off x="6285795" y="5531240"/>
                <a:ext cx="541803" cy="214570"/>
              </a:xfrm>
              <a:prstGeom prst="ellipse">
                <a:avLst/>
              </a:prstGeom>
              <a:solidFill>
                <a:srgbClr val="3657E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49" name="TextBox 748"/>
          <p:cNvSpPr txBox="1"/>
          <p:nvPr/>
        </p:nvSpPr>
        <p:spPr>
          <a:xfrm>
            <a:off x="617788" y="4868036"/>
            <a:ext cx="17312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Aaron—High Priest Clothing</a:t>
            </a:r>
          </a:p>
          <a:p>
            <a:endParaRPr lang="en-US" dirty="0"/>
          </a:p>
          <a:p>
            <a:r>
              <a:rPr lang="en-US" dirty="0" smtClean="0"/>
              <a:t>Son’s of Aaron</a:t>
            </a:r>
            <a:endParaRPr lang="en-US" dirty="0"/>
          </a:p>
        </p:txBody>
      </p:sp>
      <p:grpSp>
        <p:nvGrpSpPr>
          <p:cNvPr id="815" name="Group 814"/>
          <p:cNvGrpSpPr/>
          <p:nvPr/>
        </p:nvGrpSpPr>
        <p:grpSpPr>
          <a:xfrm>
            <a:off x="3240759" y="423073"/>
            <a:ext cx="1183489" cy="3163558"/>
            <a:chOff x="3240759" y="423073"/>
            <a:chExt cx="1183489" cy="3163558"/>
          </a:xfrm>
        </p:grpSpPr>
        <p:sp>
          <p:nvSpPr>
            <p:cNvPr id="193" name="Oval 4"/>
            <p:cNvSpPr/>
            <p:nvPr/>
          </p:nvSpPr>
          <p:spPr>
            <a:xfrm flipH="1">
              <a:off x="3240759" y="2321366"/>
              <a:ext cx="278600" cy="4072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5"/>
            <p:cNvSpPr/>
            <p:nvPr/>
          </p:nvSpPr>
          <p:spPr>
            <a:xfrm flipH="1">
              <a:off x="4107097" y="2295430"/>
              <a:ext cx="317151" cy="4517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6"/>
            <p:cNvSpPr/>
            <p:nvPr/>
          </p:nvSpPr>
          <p:spPr>
            <a:xfrm rot="18724763" flipH="1">
              <a:off x="3807680" y="3230358"/>
              <a:ext cx="351251" cy="3612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7"/>
            <p:cNvSpPr/>
            <p:nvPr/>
          </p:nvSpPr>
          <p:spPr>
            <a:xfrm rot="3076064" flipH="1">
              <a:off x="3526992" y="3187298"/>
              <a:ext cx="310949" cy="408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rapezoid 8"/>
            <p:cNvSpPr/>
            <p:nvPr/>
          </p:nvSpPr>
          <p:spPr>
            <a:xfrm rot="20366507" flipH="1">
              <a:off x="3869521" y="1657477"/>
              <a:ext cx="525389" cy="92905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0"/>
            <p:cNvSpPr/>
            <p:nvPr/>
          </p:nvSpPr>
          <p:spPr>
            <a:xfrm rot="1129774" flipH="1">
              <a:off x="3306879" y="1639276"/>
              <a:ext cx="493498" cy="931521"/>
            </a:xfrm>
            <a:prstGeom prst="trapezoid">
              <a:avLst>
                <a:gd name="adj" fmla="val 3263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12"/>
            <p:cNvSpPr/>
            <p:nvPr/>
          </p:nvSpPr>
          <p:spPr>
            <a:xfrm flipH="1">
              <a:off x="3472283" y="1675392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Cloud 201"/>
            <p:cNvSpPr/>
            <p:nvPr/>
          </p:nvSpPr>
          <p:spPr>
            <a:xfrm rot="16488965" flipH="1">
              <a:off x="3082949" y="993642"/>
              <a:ext cx="807197" cy="321288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Cloud 202"/>
            <p:cNvSpPr/>
            <p:nvPr/>
          </p:nvSpPr>
          <p:spPr>
            <a:xfrm flipH="1">
              <a:off x="4002054" y="757537"/>
              <a:ext cx="417792" cy="831235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Trapezoid 773"/>
            <p:cNvSpPr/>
            <p:nvPr/>
          </p:nvSpPr>
          <p:spPr>
            <a:xfrm>
              <a:off x="3743766" y="1691821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6"/>
            <p:cNvSpPr/>
            <p:nvPr/>
          </p:nvSpPr>
          <p:spPr>
            <a:xfrm flipH="1">
              <a:off x="3472284" y="778974"/>
              <a:ext cx="704683" cy="9980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0" name="Group 779"/>
            <p:cNvGrpSpPr/>
            <p:nvPr/>
          </p:nvGrpSpPr>
          <p:grpSpPr>
            <a:xfrm>
              <a:off x="3554920" y="2485012"/>
              <a:ext cx="575682" cy="644855"/>
              <a:chOff x="2844053" y="4025184"/>
              <a:chExt cx="601654" cy="761301"/>
            </a:xfrm>
          </p:grpSpPr>
          <p:sp>
            <p:nvSpPr>
              <p:cNvPr id="775" name="Trapezoid 774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" name="Trapezoid 776"/>
              <p:cNvSpPr/>
              <p:nvPr/>
            </p:nvSpPr>
            <p:spPr>
              <a:xfrm>
                <a:off x="3069638" y="4147128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" name="Trapezoid 777"/>
              <p:cNvSpPr/>
              <p:nvPr/>
            </p:nvSpPr>
            <p:spPr>
              <a:xfrm rot="20543769">
                <a:off x="3232186" y="4146587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" name="Rounded Rectangle 778"/>
              <p:cNvSpPr/>
              <p:nvPr/>
            </p:nvSpPr>
            <p:spPr>
              <a:xfrm>
                <a:off x="3069638" y="4032068"/>
                <a:ext cx="269308" cy="20010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9" name="Group 808"/>
            <p:cNvGrpSpPr/>
            <p:nvPr/>
          </p:nvGrpSpPr>
          <p:grpSpPr>
            <a:xfrm>
              <a:off x="3347911" y="423073"/>
              <a:ext cx="1037557" cy="1041066"/>
              <a:chOff x="3347911" y="423073"/>
              <a:chExt cx="1037557" cy="1041066"/>
            </a:xfrm>
          </p:grpSpPr>
          <p:sp>
            <p:nvSpPr>
              <p:cNvPr id="781" name="Chord 780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Chord 781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Moon 782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4" name="Group 813"/>
          <p:cNvGrpSpPr/>
          <p:nvPr/>
        </p:nvGrpSpPr>
        <p:grpSpPr>
          <a:xfrm>
            <a:off x="4978579" y="615284"/>
            <a:ext cx="1183487" cy="2892478"/>
            <a:chOff x="6279822" y="2694141"/>
            <a:chExt cx="1183487" cy="2892478"/>
          </a:xfrm>
        </p:grpSpPr>
        <p:grpSp>
          <p:nvGrpSpPr>
            <p:cNvPr id="799" name="Group 798"/>
            <p:cNvGrpSpPr/>
            <p:nvPr/>
          </p:nvGrpSpPr>
          <p:grpSpPr>
            <a:xfrm>
              <a:off x="6279822" y="3708687"/>
              <a:ext cx="1183487" cy="1877932"/>
              <a:chOff x="6279822" y="3708687"/>
              <a:chExt cx="1183487" cy="1877932"/>
            </a:xfrm>
          </p:grpSpPr>
          <p:sp>
            <p:nvSpPr>
              <p:cNvPr id="786" name="Oval 4"/>
              <p:cNvSpPr/>
              <p:nvPr/>
            </p:nvSpPr>
            <p:spPr>
              <a:xfrm flipH="1">
                <a:off x="6279822" y="4390777"/>
                <a:ext cx="231524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" name="Oval 5"/>
              <p:cNvSpPr/>
              <p:nvPr/>
            </p:nvSpPr>
            <p:spPr>
              <a:xfrm flipH="1">
                <a:off x="7217334" y="4364841"/>
                <a:ext cx="245975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" name="Oval 6"/>
              <p:cNvSpPr/>
              <p:nvPr/>
            </p:nvSpPr>
            <p:spPr>
              <a:xfrm rot="18724763" flipH="1">
                <a:off x="6957777" y="5314676"/>
                <a:ext cx="246841" cy="2970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Oval 7"/>
              <p:cNvSpPr/>
              <p:nvPr/>
            </p:nvSpPr>
            <p:spPr>
              <a:xfrm rot="3076064" flipH="1">
                <a:off x="6629118" y="5286971"/>
                <a:ext cx="278173" cy="31473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" name="Trapezoid 8"/>
              <p:cNvSpPr/>
              <p:nvPr/>
            </p:nvSpPr>
            <p:spPr>
              <a:xfrm rot="20366507" flipH="1">
                <a:off x="6908584" y="372688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" name="Trapezoid 10"/>
              <p:cNvSpPr/>
              <p:nvPr/>
            </p:nvSpPr>
            <p:spPr>
              <a:xfrm rot="1129774" flipH="1">
                <a:off x="6345942" y="370868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" name="Trapezoid 12"/>
              <p:cNvSpPr/>
              <p:nvPr/>
            </p:nvSpPr>
            <p:spPr>
              <a:xfrm flipH="1">
                <a:off x="6511346" y="374480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" name="Trapezoid 792"/>
              <p:cNvSpPr/>
              <p:nvPr/>
            </p:nvSpPr>
            <p:spPr>
              <a:xfrm>
                <a:off x="6782829" y="376123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4" name="Group 793"/>
              <p:cNvGrpSpPr/>
              <p:nvPr/>
            </p:nvGrpSpPr>
            <p:grpSpPr>
              <a:xfrm>
                <a:off x="6593983" y="4554423"/>
                <a:ext cx="575682" cy="644855"/>
                <a:chOff x="2844053" y="4025184"/>
                <a:chExt cx="601654" cy="761301"/>
              </a:xfrm>
            </p:grpSpPr>
            <p:sp>
              <p:nvSpPr>
                <p:cNvPr id="795" name="Trapezoid 794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Trapezoid 795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Trapezoid 796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" name="Rounded Rectangle 797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1" name="Group 800"/>
            <p:cNvGrpSpPr/>
            <p:nvPr/>
          </p:nvGrpSpPr>
          <p:grpSpPr>
            <a:xfrm>
              <a:off x="6380746" y="2821754"/>
              <a:ext cx="1000530" cy="1023322"/>
              <a:chOff x="5324358" y="344575"/>
              <a:chExt cx="1000530" cy="1023322"/>
            </a:xfrm>
          </p:grpSpPr>
          <p:sp>
            <p:nvSpPr>
              <p:cNvPr id="802" name="Round Diagonal Corner Rectangle 801"/>
              <p:cNvSpPr/>
              <p:nvPr/>
            </p:nvSpPr>
            <p:spPr>
              <a:xfrm rot="19527262">
                <a:off x="5879112" y="609699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" name="Round Diagonal Corner Rectangle 802"/>
              <p:cNvSpPr/>
              <p:nvPr/>
            </p:nvSpPr>
            <p:spPr>
              <a:xfrm rot="18091044">
                <a:off x="5354916" y="672353"/>
                <a:ext cx="445776" cy="50689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Oval 803"/>
              <p:cNvSpPr/>
              <p:nvPr/>
            </p:nvSpPr>
            <p:spPr>
              <a:xfrm>
                <a:off x="5540107" y="493115"/>
                <a:ext cx="611407" cy="874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Round Diagonal Corner Rectangle 804"/>
              <p:cNvSpPr/>
              <p:nvPr/>
            </p:nvSpPr>
            <p:spPr>
              <a:xfrm rot="1236535">
                <a:off x="5502785" y="344575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Round Diagonal Corner Rectangle 805"/>
              <p:cNvSpPr/>
              <p:nvPr/>
            </p:nvSpPr>
            <p:spPr>
              <a:xfrm rot="5076663">
                <a:off x="5820357" y="398596"/>
                <a:ext cx="350440" cy="403972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Oval 806"/>
              <p:cNvSpPr/>
              <p:nvPr/>
            </p:nvSpPr>
            <p:spPr>
              <a:xfrm>
                <a:off x="5655747" y="407166"/>
                <a:ext cx="305703" cy="305703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0" name="Group 809"/>
            <p:cNvGrpSpPr/>
            <p:nvPr/>
          </p:nvGrpSpPr>
          <p:grpSpPr>
            <a:xfrm>
              <a:off x="6438967" y="2694141"/>
              <a:ext cx="897987" cy="901024"/>
              <a:chOff x="3347911" y="423073"/>
              <a:chExt cx="1037557" cy="1041066"/>
            </a:xfrm>
          </p:grpSpPr>
          <p:sp>
            <p:nvSpPr>
              <p:cNvPr id="811" name="Chord 810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" name="Chord 811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Moon 812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/>
          <p:cNvGrpSpPr/>
          <p:nvPr/>
        </p:nvGrpSpPr>
        <p:grpSpPr>
          <a:xfrm>
            <a:off x="7551149" y="401247"/>
            <a:ext cx="1183489" cy="2956774"/>
            <a:chOff x="7551149" y="401247"/>
            <a:chExt cx="1183489" cy="2956774"/>
          </a:xfrm>
        </p:grpSpPr>
        <p:sp>
          <p:nvSpPr>
            <p:cNvPr id="847" name="Round Diagonal Corner Rectangle 846"/>
            <p:cNvSpPr/>
            <p:nvPr/>
          </p:nvSpPr>
          <p:spPr>
            <a:xfrm rot="20735453" flipH="1">
              <a:off x="8301008" y="632236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Round Diagonal Corner Rectangle 845"/>
            <p:cNvSpPr/>
            <p:nvPr/>
          </p:nvSpPr>
          <p:spPr>
            <a:xfrm rot="864547">
              <a:off x="7727409" y="635939"/>
              <a:ext cx="317348" cy="9047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BA78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0" name="Group 829"/>
            <p:cNvGrpSpPr/>
            <p:nvPr/>
          </p:nvGrpSpPr>
          <p:grpSpPr>
            <a:xfrm>
              <a:off x="7551149" y="1466333"/>
              <a:ext cx="1183489" cy="1891688"/>
              <a:chOff x="6125564" y="3647157"/>
              <a:chExt cx="1183489" cy="1891688"/>
            </a:xfrm>
          </p:grpSpPr>
          <p:sp>
            <p:nvSpPr>
              <p:cNvPr id="831" name="Oval 4"/>
              <p:cNvSpPr/>
              <p:nvPr/>
            </p:nvSpPr>
            <p:spPr>
              <a:xfrm flipH="1">
                <a:off x="6125564" y="4329247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2" name="Oval 5"/>
              <p:cNvSpPr/>
              <p:nvPr/>
            </p:nvSpPr>
            <p:spPr>
              <a:xfrm flipH="1">
                <a:off x="6991902" y="4303311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3" name="Oval 6"/>
              <p:cNvSpPr/>
              <p:nvPr/>
            </p:nvSpPr>
            <p:spPr>
              <a:xfrm rot="18724763" flipH="1">
                <a:off x="6794925" y="5282941"/>
                <a:ext cx="232029" cy="2797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4" name="Oval 7"/>
              <p:cNvSpPr/>
              <p:nvPr/>
            </p:nvSpPr>
            <p:spPr>
              <a:xfrm rot="3076064" flipH="1">
                <a:off x="6468576" y="5258244"/>
                <a:ext cx="240791" cy="3201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Trapezoid 8"/>
              <p:cNvSpPr/>
              <p:nvPr/>
            </p:nvSpPr>
            <p:spPr>
              <a:xfrm rot="20366507" flipH="1">
                <a:off x="6754326" y="366535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6" name="Trapezoid 10"/>
              <p:cNvSpPr/>
              <p:nvPr/>
            </p:nvSpPr>
            <p:spPr>
              <a:xfrm rot="1129774" flipH="1">
                <a:off x="6191684" y="364715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7" name="Trapezoid 12"/>
              <p:cNvSpPr/>
              <p:nvPr/>
            </p:nvSpPr>
            <p:spPr>
              <a:xfrm flipH="1">
                <a:off x="6357088" y="368327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8" name="Trapezoid 837"/>
              <p:cNvSpPr/>
              <p:nvPr/>
            </p:nvSpPr>
            <p:spPr>
              <a:xfrm>
                <a:off x="6628571" y="369970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9" name="Group 838"/>
              <p:cNvGrpSpPr/>
              <p:nvPr/>
            </p:nvGrpSpPr>
            <p:grpSpPr>
              <a:xfrm>
                <a:off x="6439725" y="4492893"/>
                <a:ext cx="575682" cy="644855"/>
                <a:chOff x="2844053" y="4025184"/>
                <a:chExt cx="601654" cy="761301"/>
              </a:xfrm>
            </p:grpSpPr>
            <p:sp>
              <p:nvSpPr>
                <p:cNvPr id="840" name="Trapezoid 839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" name="Trapezoid 840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" name="Trapezoid 841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Rounded Rectangle 842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45" name="Oval 844"/>
            <p:cNvSpPr/>
            <p:nvPr/>
          </p:nvSpPr>
          <p:spPr>
            <a:xfrm>
              <a:off x="7802954" y="638622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8" name="Group 847"/>
            <p:cNvGrpSpPr/>
            <p:nvPr/>
          </p:nvGrpSpPr>
          <p:grpSpPr>
            <a:xfrm>
              <a:off x="7727721" y="401247"/>
              <a:ext cx="889668" cy="938900"/>
              <a:chOff x="3347911" y="423073"/>
              <a:chExt cx="1037557" cy="1041066"/>
            </a:xfrm>
          </p:grpSpPr>
          <p:sp>
            <p:nvSpPr>
              <p:cNvPr id="849" name="Chord 848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0" name="Chord 849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1" name="Moon 850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9" name="Group 858"/>
          <p:cNvGrpSpPr/>
          <p:nvPr/>
        </p:nvGrpSpPr>
        <p:grpSpPr>
          <a:xfrm>
            <a:off x="6184498" y="3500985"/>
            <a:ext cx="1183489" cy="2996480"/>
            <a:chOff x="6184498" y="3500985"/>
            <a:chExt cx="1183489" cy="2996480"/>
          </a:xfrm>
        </p:grpSpPr>
        <p:grpSp>
          <p:nvGrpSpPr>
            <p:cNvPr id="829" name="Group 828"/>
            <p:cNvGrpSpPr/>
            <p:nvPr/>
          </p:nvGrpSpPr>
          <p:grpSpPr>
            <a:xfrm>
              <a:off x="6184498" y="4605777"/>
              <a:ext cx="1183489" cy="1891688"/>
              <a:chOff x="6125564" y="3647157"/>
              <a:chExt cx="1183489" cy="1891688"/>
            </a:xfrm>
          </p:grpSpPr>
          <p:sp>
            <p:nvSpPr>
              <p:cNvPr id="816" name="Oval 4"/>
              <p:cNvSpPr/>
              <p:nvPr/>
            </p:nvSpPr>
            <p:spPr>
              <a:xfrm flipH="1">
                <a:off x="6125564" y="4329247"/>
                <a:ext cx="278600" cy="4072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7" name="Oval 5"/>
              <p:cNvSpPr/>
              <p:nvPr/>
            </p:nvSpPr>
            <p:spPr>
              <a:xfrm flipH="1">
                <a:off x="6991902" y="4303311"/>
                <a:ext cx="317151" cy="4517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8" name="Oval 6"/>
              <p:cNvSpPr/>
              <p:nvPr/>
            </p:nvSpPr>
            <p:spPr>
              <a:xfrm rot="18724763" flipH="1">
                <a:off x="6794925" y="5282941"/>
                <a:ext cx="232029" cy="2797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9" name="Oval 7"/>
              <p:cNvSpPr/>
              <p:nvPr/>
            </p:nvSpPr>
            <p:spPr>
              <a:xfrm rot="3076064" flipH="1">
                <a:off x="6468576" y="5258244"/>
                <a:ext cx="240791" cy="32017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0" name="Trapezoid 8"/>
              <p:cNvSpPr/>
              <p:nvPr/>
            </p:nvSpPr>
            <p:spPr>
              <a:xfrm rot="20366507" flipH="1">
                <a:off x="6754326" y="3665358"/>
                <a:ext cx="525389" cy="92905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1" name="Trapezoid 10"/>
              <p:cNvSpPr/>
              <p:nvPr/>
            </p:nvSpPr>
            <p:spPr>
              <a:xfrm rot="1129774" flipH="1">
                <a:off x="6191684" y="3647157"/>
                <a:ext cx="493498" cy="931521"/>
              </a:xfrm>
              <a:prstGeom prst="trapezoid">
                <a:avLst>
                  <a:gd name="adj" fmla="val 3263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2" name="Trapezoid 12"/>
              <p:cNvSpPr/>
              <p:nvPr/>
            </p:nvSpPr>
            <p:spPr>
              <a:xfrm flipH="1">
                <a:off x="6357088" y="3683273"/>
                <a:ext cx="753231" cy="1689502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3" name="Trapezoid 822"/>
              <p:cNvSpPr/>
              <p:nvPr/>
            </p:nvSpPr>
            <p:spPr>
              <a:xfrm>
                <a:off x="6628571" y="3699702"/>
                <a:ext cx="196365" cy="1545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4" name="Group 823"/>
              <p:cNvGrpSpPr/>
              <p:nvPr/>
            </p:nvGrpSpPr>
            <p:grpSpPr>
              <a:xfrm>
                <a:off x="6439725" y="4492893"/>
                <a:ext cx="575682" cy="644855"/>
                <a:chOff x="2844053" y="4025184"/>
                <a:chExt cx="601654" cy="761301"/>
              </a:xfrm>
            </p:grpSpPr>
            <p:sp>
              <p:nvSpPr>
                <p:cNvPr id="825" name="Trapezoid 824"/>
                <p:cNvSpPr/>
                <p:nvPr/>
              </p:nvSpPr>
              <p:spPr>
                <a:xfrm rot="16200000">
                  <a:off x="3041876" y="3827361"/>
                  <a:ext cx="173870" cy="569515"/>
                </a:xfrm>
                <a:prstGeom prst="trapezoid">
                  <a:avLst>
                    <a:gd name="adj" fmla="val 5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Trapezoid 825"/>
                <p:cNvSpPr/>
                <p:nvPr/>
              </p:nvSpPr>
              <p:spPr>
                <a:xfrm>
                  <a:off x="3069638" y="4147128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" name="Trapezoid 826"/>
                <p:cNvSpPr/>
                <p:nvPr/>
              </p:nvSpPr>
              <p:spPr>
                <a:xfrm rot="20543769">
                  <a:off x="3232186" y="4146587"/>
                  <a:ext cx="213521" cy="639357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" name="Rounded Rectangle 827"/>
                <p:cNvSpPr/>
                <p:nvPr/>
              </p:nvSpPr>
              <p:spPr>
                <a:xfrm>
                  <a:off x="3069638" y="4032068"/>
                  <a:ext cx="269308" cy="200107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44" name="Oval 843"/>
            <p:cNvSpPr/>
            <p:nvPr/>
          </p:nvSpPr>
          <p:spPr>
            <a:xfrm>
              <a:off x="6463098" y="3768896"/>
              <a:ext cx="706155" cy="941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Cloud 851"/>
            <p:cNvSpPr/>
            <p:nvPr/>
          </p:nvSpPr>
          <p:spPr>
            <a:xfrm>
              <a:off x="6295754" y="3862526"/>
              <a:ext cx="321704" cy="710194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Cloud 852"/>
            <p:cNvSpPr/>
            <p:nvPr/>
          </p:nvSpPr>
          <p:spPr>
            <a:xfrm>
              <a:off x="6520857" y="3719772"/>
              <a:ext cx="630593" cy="431007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Cloud 853"/>
            <p:cNvSpPr/>
            <p:nvPr/>
          </p:nvSpPr>
          <p:spPr>
            <a:xfrm rot="16488619">
              <a:off x="6869228" y="4062151"/>
              <a:ext cx="630593" cy="322416"/>
            </a:xfrm>
            <a:prstGeom prst="cloud">
              <a:avLst/>
            </a:prstGeom>
            <a:solidFill>
              <a:srgbClr val="7F520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5" name="Group 854"/>
            <p:cNvGrpSpPr/>
            <p:nvPr/>
          </p:nvGrpSpPr>
          <p:grpSpPr>
            <a:xfrm>
              <a:off x="6302732" y="3500985"/>
              <a:ext cx="1037557" cy="1041066"/>
              <a:chOff x="3347911" y="423073"/>
              <a:chExt cx="1037557" cy="1041066"/>
            </a:xfrm>
          </p:grpSpPr>
          <p:sp>
            <p:nvSpPr>
              <p:cNvPr id="856" name="Chord 855"/>
              <p:cNvSpPr/>
              <p:nvPr/>
            </p:nvSpPr>
            <p:spPr>
              <a:xfrm rot="5736560">
                <a:off x="3387537" y="466207"/>
                <a:ext cx="979178" cy="1016685"/>
              </a:xfrm>
              <a:prstGeom prst="chord">
                <a:avLst>
                  <a:gd name="adj1" fmla="val 4641897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7" name="Chord 856"/>
              <p:cNvSpPr/>
              <p:nvPr/>
            </p:nvSpPr>
            <p:spPr>
              <a:xfrm rot="5736560">
                <a:off x="3366665" y="451662"/>
                <a:ext cx="979178" cy="1016685"/>
              </a:xfrm>
              <a:prstGeom prst="chord">
                <a:avLst>
                  <a:gd name="adj1" fmla="val 4641897"/>
                  <a:gd name="adj2" fmla="val 1480495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8" name="Moon 857"/>
              <p:cNvSpPr/>
              <p:nvPr/>
            </p:nvSpPr>
            <p:spPr>
              <a:xfrm rot="5400000">
                <a:off x="3667958" y="142608"/>
                <a:ext cx="394975" cy="955906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/>
          <p:cNvGrpSpPr/>
          <p:nvPr/>
        </p:nvGrpSpPr>
        <p:grpSpPr>
          <a:xfrm>
            <a:off x="2819138" y="4300780"/>
            <a:ext cx="1037557" cy="1041066"/>
            <a:chOff x="3347911" y="423073"/>
            <a:chExt cx="1037557" cy="1041066"/>
          </a:xfrm>
        </p:grpSpPr>
        <p:sp>
          <p:nvSpPr>
            <p:cNvPr id="862" name="Chord 861"/>
            <p:cNvSpPr/>
            <p:nvPr/>
          </p:nvSpPr>
          <p:spPr>
            <a:xfrm rot="5736560">
              <a:off x="3387537" y="466207"/>
              <a:ext cx="979178" cy="1016685"/>
            </a:xfrm>
            <a:prstGeom prst="chord">
              <a:avLst>
                <a:gd name="adj1" fmla="val 4641897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Chord 862"/>
            <p:cNvSpPr/>
            <p:nvPr/>
          </p:nvSpPr>
          <p:spPr>
            <a:xfrm rot="5736560">
              <a:off x="3366665" y="451662"/>
              <a:ext cx="979178" cy="1016685"/>
            </a:xfrm>
            <a:prstGeom prst="chord">
              <a:avLst>
                <a:gd name="adj1" fmla="val 4641897"/>
                <a:gd name="adj2" fmla="val 1480495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Moon 863"/>
            <p:cNvSpPr/>
            <p:nvPr/>
          </p:nvSpPr>
          <p:spPr>
            <a:xfrm rot="5400000">
              <a:off x="3667958" y="142608"/>
              <a:ext cx="394975" cy="955906"/>
            </a:xfrm>
            <a:prstGeom prst="moon">
              <a:avLst>
                <a:gd name="adj" fmla="val 875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5" name="Group 864"/>
          <p:cNvGrpSpPr/>
          <p:nvPr/>
        </p:nvGrpSpPr>
        <p:grpSpPr>
          <a:xfrm>
            <a:off x="4320483" y="4540800"/>
            <a:ext cx="1183489" cy="1891688"/>
            <a:chOff x="6125564" y="3647157"/>
            <a:chExt cx="1183489" cy="1891688"/>
          </a:xfrm>
        </p:grpSpPr>
        <p:sp>
          <p:nvSpPr>
            <p:cNvPr id="866" name="Oval 4"/>
            <p:cNvSpPr/>
            <p:nvPr/>
          </p:nvSpPr>
          <p:spPr>
            <a:xfrm flipH="1">
              <a:off x="6125564" y="4329247"/>
              <a:ext cx="278600" cy="4072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Oval 5"/>
            <p:cNvSpPr/>
            <p:nvPr/>
          </p:nvSpPr>
          <p:spPr>
            <a:xfrm flipH="1">
              <a:off x="6991902" y="4303311"/>
              <a:ext cx="317151" cy="4517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Oval 6"/>
            <p:cNvSpPr/>
            <p:nvPr/>
          </p:nvSpPr>
          <p:spPr>
            <a:xfrm rot="18724763" flipH="1">
              <a:off x="6794925" y="5282941"/>
              <a:ext cx="232029" cy="2797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Oval 7"/>
            <p:cNvSpPr/>
            <p:nvPr/>
          </p:nvSpPr>
          <p:spPr>
            <a:xfrm rot="3076064" flipH="1">
              <a:off x="6468576" y="5258244"/>
              <a:ext cx="240791" cy="3201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Trapezoid 8"/>
            <p:cNvSpPr/>
            <p:nvPr/>
          </p:nvSpPr>
          <p:spPr>
            <a:xfrm rot="20366507" flipH="1">
              <a:off x="6754326" y="3665358"/>
              <a:ext cx="525389" cy="92905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Trapezoid 10"/>
            <p:cNvSpPr/>
            <p:nvPr/>
          </p:nvSpPr>
          <p:spPr>
            <a:xfrm rot="1129774" flipH="1">
              <a:off x="6191684" y="3647157"/>
              <a:ext cx="493498" cy="931521"/>
            </a:xfrm>
            <a:prstGeom prst="trapezoid">
              <a:avLst>
                <a:gd name="adj" fmla="val 3263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Trapezoid 12"/>
            <p:cNvSpPr/>
            <p:nvPr/>
          </p:nvSpPr>
          <p:spPr>
            <a:xfrm flipH="1">
              <a:off x="6357088" y="3683273"/>
              <a:ext cx="753231" cy="1689502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Trapezoid 872"/>
            <p:cNvSpPr/>
            <p:nvPr/>
          </p:nvSpPr>
          <p:spPr>
            <a:xfrm>
              <a:off x="6628571" y="3699702"/>
              <a:ext cx="196365" cy="1545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4" name="Group 873"/>
            <p:cNvGrpSpPr/>
            <p:nvPr/>
          </p:nvGrpSpPr>
          <p:grpSpPr>
            <a:xfrm>
              <a:off x="6439725" y="4492893"/>
              <a:ext cx="575682" cy="644855"/>
              <a:chOff x="2844053" y="4025184"/>
              <a:chExt cx="601654" cy="761301"/>
            </a:xfrm>
          </p:grpSpPr>
          <p:sp>
            <p:nvSpPr>
              <p:cNvPr id="875" name="Trapezoid 874"/>
              <p:cNvSpPr/>
              <p:nvPr/>
            </p:nvSpPr>
            <p:spPr>
              <a:xfrm rot="16200000">
                <a:off x="3041876" y="3827361"/>
                <a:ext cx="173870" cy="569515"/>
              </a:xfrm>
              <a:prstGeom prst="trapezoid">
                <a:avLst>
                  <a:gd name="adj" fmla="val 5"/>
                </a:avLst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6" name="Trapezoid 875"/>
              <p:cNvSpPr/>
              <p:nvPr/>
            </p:nvSpPr>
            <p:spPr>
              <a:xfrm>
                <a:off x="3069638" y="4147128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7" name="Trapezoid 876"/>
              <p:cNvSpPr/>
              <p:nvPr/>
            </p:nvSpPr>
            <p:spPr>
              <a:xfrm rot="20543769">
                <a:off x="3232186" y="4146587"/>
                <a:ext cx="213521" cy="639357"/>
              </a:xfrm>
              <a:prstGeom prst="trapezoi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8" name="Rounded Rectangle 877"/>
              <p:cNvSpPr/>
              <p:nvPr/>
            </p:nvSpPr>
            <p:spPr>
              <a:xfrm>
                <a:off x="3069638" y="4032068"/>
                <a:ext cx="269308" cy="200107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79" name="Rectangle 878"/>
          <p:cNvSpPr/>
          <p:nvPr/>
        </p:nvSpPr>
        <p:spPr>
          <a:xfrm>
            <a:off x="3696350" y="3738822"/>
            <a:ext cx="19586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1" dirty="0" err="1">
                <a:latin typeface="Open Sans"/>
              </a:rPr>
              <a:t>Nadab</a:t>
            </a:r>
            <a:r>
              <a:rPr lang="en-US" i="1" dirty="0">
                <a:latin typeface="Open Sans"/>
              </a:rPr>
              <a:t> and </a:t>
            </a:r>
            <a:r>
              <a:rPr lang="en-US" i="1" dirty="0" err="1">
                <a:latin typeface="Open Sans"/>
              </a:rPr>
              <a:t>Abihu</a:t>
            </a:r>
            <a:endParaRPr lang="en-US" dirty="0"/>
          </a:p>
        </p:txBody>
      </p:sp>
      <p:sp>
        <p:nvSpPr>
          <p:cNvPr id="880" name="Rectangle 879"/>
          <p:cNvSpPr/>
          <p:nvPr/>
        </p:nvSpPr>
        <p:spPr>
          <a:xfrm>
            <a:off x="7770359" y="3742325"/>
            <a:ext cx="123186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latin typeface="Open Sans"/>
              </a:rPr>
              <a:t>Eleazar</a:t>
            </a:r>
            <a:r>
              <a:rPr lang="en-US" dirty="0">
                <a:latin typeface="Open Sans"/>
              </a:rPr>
              <a:t> and </a:t>
            </a:r>
            <a:r>
              <a:rPr lang="en-US" dirty="0" err="1">
                <a:latin typeface="Open Sans"/>
              </a:rPr>
              <a:t>Ithamar</a:t>
            </a:r>
            <a:r>
              <a:rPr lang="en-US" dirty="0">
                <a:latin typeface="Open Sans"/>
              </a:rPr>
              <a:t> 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70538850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12837</TotalTime>
  <Words>1188</Words>
  <Application>Microsoft Office PowerPoint</Application>
  <PresentationFormat>On-screen Show (4:3)</PresentationFormat>
  <Paragraphs>667</Paragraphs>
  <Slides>115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115</vt:i4>
      </vt:variant>
    </vt:vector>
  </HeadingPairs>
  <TitlesOfParts>
    <vt:vector size="116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Slide 85</vt:lpstr>
      <vt:lpstr>Slide 86</vt:lpstr>
      <vt:lpstr>Slide 87</vt:lpstr>
      <vt:lpstr>Slide 88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Slide 108</vt:lpstr>
      <vt:lpstr>Slide 109</vt:lpstr>
      <vt:lpstr>Slide 110</vt:lpstr>
      <vt:lpstr>Slide 111</vt:lpstr>
      <vt:lpstr>Slide 112</vt:lpstr>
      <vt:lpstr>Slide 113</vt:lpstr>
      <vt:lpstr>Slide 114</vt:lpstr>
      <vt:lpstr>Slide 115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lblau</dc:creator>
  <cp:lastModifiedBy>lblau</cp:lastModifiedBy>
  <cp:revision>392</cp:revision>
  <dcterms:created xsi:type="dcterms:W3CDTF">2014-05-22T16:43:00Z</dcterms:created>
  <dcterms:modified xsi:type="dcterms:W3CDTF">2016-05-08T15:41:38Z</dcterms:modified>
</cp:coreProperties>
</file>